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Manrope" panose="020B0604020202020204" charset="0"/>
      <p:regular r:id="rId11"/>
      <p:bold r:id="rId12"/>
    </p:embeddedFont>
    <p:embeddedFont>
      <p:font typeface="Sora" panose="020B0604020202020204" charset="0"/>
      <p:regular r:id="rId13"/>
      <p:bold r:id="rId14"/>
    </p:embeddedFont>
    <p:embeddedFont>
      <p:font typeface="Sora Medium" panose="020B0604020202020204" charset="0"/>
      <p:regular r:id="rId15"/>
      <p:bold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548">
          <p15:clr>
            <a:srgbClr val="747775"/>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0" d="100"/>
          <a:sy n="130" d="100"/>
        </p:scale>
        <p:origin x="82" y="91"/>
      </p:cViewPr>
      <p:guideLst>
        <p:guide orient="horz" pos="548"/>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6.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lam Nawaj (2209347)" userId="4a023d0a-2211-468c-a65e-7747c0f17c42" providerId="ADAL" clId="{B0DB9F01-CB48-4878-93B6-76517BD42A1F}"/>
    <pc:docChg chg="modSld">
      <pc:chgData name="Gulam Nawaj (2209347)" userId="4a023d0a-2211-468c-a65e-7747c0f17c42" providerId="ADAL" clId="{B0DB9F01-CB48-4878-93B6-76517BD42A1F}" dt="2023-10-27T00:05:55.564" v="134"/>
      <pc:docMkLst>
        <pc:docMk/>
      </pc:docMkLst>
      <pc:sldChg chg="modSp mod">
        <pc:chgData name="Gulam Nawaj (2209347)" userId="4a023d0a-2211-468c-a65e-7747c0f17c42" providerId="ADAL" clId="{B0DB9F01-CB48-4878-93B6-76517BD42A1F}" dt="2023-10-27T00:05:55.564" v="134"/>
        <pc:sldMkLst>
          <pc:docMk/>
          <pc:sldMk cId="0" sldId="263"/>
        </pc:sldMkLst>
        <pc:spChg chg="mod">
          <ac:chgData name="Gulam Nawaj (2209347)" userId="4a023d0a-2211-468c-a65e-7747c0f17c42" providerId="ADAL" clId="{B0DB9F01-CB48-4878-93B6-76517BD42A1F}" dt="2023-10-27T00:05:55.564" v="134"/>
          <ac:spMkLst>
            <pc:docMk/>
            <pc:sldMk cId="0" sldId="263"/>
            <ac:spMk id="423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7"/>
        <p:cNvGrpSpPr/>
        <p:nvPr/>
      </p:nvGrpSpPr>
      <p:grpSpPr>
        <a:xfrm>
          <a:off x="0" y="0"/>
          <a:ext cx="0" cy="0"/>
          <a:chOff x="0" y="0"/>
          <a:chExt cx="0" cy="0"/>
        </a:xfrm>
      </p:grpSpPr>
      <p:sp>
        <p:nvSpPr>
          <p:cNvPr id="4188" name="Google Shape;4188;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89" name="Google Shape;4189;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2"/>
        <p:cNvGrpSpPr/>
        <p:nvPr/>
      </p:nvGrpSpPr>
      <p:grpSpPr>
        <a:xfrm>
          <a:off x="0" y="0"/>
          <a:ext cx="0" cy="0"/>
          <a:chOff x="0" y="0"/>
          <a:chExt cx="0" cy="0"/>
        </a:xfrm>
      </p:grpSpPr>
      <p:sp>
        <p:nvSpPr>
          <p:cNvPr id="4193" name="Google Shape;4193;g27da36610d5_0_7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4" name="Google Shape;4194;g27da36610d5_0_7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today's globalized hospitality industry, the ability to communicate effectively with guests from diverse cultural and linguistic backgrounds is paramount. Multilingualism and language awareness play a pivotal role in enhancing the quality of service and guest satisfaction. This presentation aims to shed light on the profound advantages of embracing multilingualism within the realm of hotel management. By exploring the benefits and importance of language proficiency among our staff, we can truly unlock the power of language awareness. Let us embark on this journey together and discover how Diversity Hotel &amp; Spa London can set new standards in guest experience through the appreciation of language diversity.</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9"/>
        <p:cNvGrpSpPr/>
        <p:nvPr/>
      </p:nvGrpSpPr>
      <p:grpSpPr>
        <a:xfrm>
          <a:off x="0" y="0"/>
          <a:ext cx="0" cy="0"/>
          <a:chOff x="0" y="0"/>
          <a:chExt cx="0" cy="0"/>
        </a:xfrm>
      </p:grpSpPr>
      <p:sp>
        <p:nvSpPr>
          <p:cNvPr id="4200" name="Google Shape;4200;g27e4b3ba9a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1" name="Google Shape;4201;g27e4b3ba9a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 today's highly competitive hospitality industry, multilingualism is not merely an asset; it is a strategic advantage. Embracing multilingualism can significantly impact Diversity Hotel &amp; Spa London's position in the market. Let's explore the myriad benefits it offers:</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a:t>Benefits of Multilingualism:</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Enhanced Customer Service:</a:t>
            </a:r>
            <a:endParaRPr/>
          </a:p>
          <a:p>
            <a:pPr marL="0" lvl="0" indent="0" algn="l" rtl="0">
              <a:spcBef>
                <a:spcPts val="0"/>
              </a:spcBef>
              <a:spcAft>
                <a:spcPts val="0"/>
              </a:spcAft>
              <a:buClr>
                <a:schemeClr val="dk1"/>
              </a:buClr>
              <a:buSzPts val="1100"/>
              <a:buFont typeface="Arial"/>
              <a:buNone/>
            </a:pPr>
            <a:r>
              <a:rPr lang="en"/>
              <a:t>A multilingual staff is able to provide personalised assistance and accommodate to the specific requirements of guests with varying linguistic backgrounds, thereby enhancing customer service. This results in increased customer satisfaction.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Increased Guest Satisfaction:</a:t>
            </a:r>
            <a:endParaRPr/>
          </a:p>
          <a:p>
            <a:pPr marL="0" lvl="0" indent="0" algn="l" rtl="0">
              <a:spcBef>
                <a:spcPts val="0"/>
              </a:spcBef>
              <a:spcAft>
                <a:spcPts val="0"/>
              </a:spcAft>
              <a:buClr>
                <a:schemeClr val="dk1"/>
              </a:buClr>
              <a:buSzPts val="1100"/>
              <a:buFont typeface="Arial"/>
              <a:buNone/>
            </a:pPr>
            <a:r>
              <a:rPr lang="en"/>
              <a:t>Guests who feel understood and well-served are more apt to have positive experiences and leave glowing reviews. Multilingualism plays a crucial function in enhancing visitor satisfaction overall.</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Expanded Clientele:</a:t>
            </a:r>
            <a:endParaRPr/>
          </a:p>
          <a:p>
            <a:pPr marL="0" lvl="0" indent="0" algn="l" rtl="0">
              <a:spcBef>
                <a:spcPts val="0"/>
              </a:spcBef>
              <a:spcAft>
                <a:spcPts val="0"/>
              </a:spcAft>
              <a:buClr>
                <a:schemeClr val="dk1"/>
              </a:buClr>
              <a:buSzPts val="1100"/>
              <a:buFont typeface="Arial"/>
              <a:buNone/>
            </a:pPr>
            <a:r>
              <a:rPr lang="en"/>
              <a:t>By accommodating guests who speak languages other than English, the hotel is able to enter into new markets and entice a broad spectrum of customers. This expands our customer base and revenue potential.</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Communication Improvements:</a:t>
            </a:r>
            <a:endParaRPr/>
          </a:p>
          <a:p>
            <a:pPr marL="0" lvl="0" indent="0" algn="l" rtl="0">
              <a:spcBef>
                <a:spcPts val="0"/>
              </a:spcBef>
              <a:spcAft>
                <a:spcPts val="0"/>
              </a:spcAft>
              <a:buNone/>
            </a:pPr>
            <a:r>
              <a:rPr lang="en"/>
              <a:t>Effective communication is the foundation of any successful visitor interaction. Staff members who speak multiple languages ensure that visitors' requests and inquiries are met with precision and clarity.</a:t>
            </a:r>
            <a:endParaRPr/>
          </a:p>
          <a:p>
            <a:pPr marL="0" lvl="0" indent="0" algn="l" rtl="0">
              <a:spcBef>
                <a:spcPts val="0"/>
              </a:spcBef>
              <a:spcAft>
                <a:spcPts val="0"/>
              </a:spcAft>
              <a:buNone/>
            </a:pPr>
            <a:endParaRPr/>
          </a:p>
          <a:p>
            <a:pPr marL="0" lvl="0" indent="0" algn="l" rtl="0">
              <a:spcBef>
                <a:spcPts val="0"/>
              </a:spcBef>
              <a:spcAft>
                <a:spcPts val="0"/>
              </a:spcAft>
              <a:buNone/>
            </a:pPr>
            <a:r>
              <a:rPr lang="en"/>
              <a:t>For example:</a:t>
            </a:r>
            <a:endParaRPr/>
          </a:p>
          <a:p>
            <a:pPr marL="0" lvl="0" indent="0" algn="l" rtl="0">
              <a:spcBef>
                <a:spcPts val="0"/>
              </a:spcBef>
              <a:spcAft>
                <a:spcPts val="0"/>
              </a:spcAft>
              <a:buNone/>
            </a:pPr>
            <a:endParaRPr/>
          </a:p>
          <a:p>
            <a:pPr marL="0" lvl="0" indent="0" algn="l" rtl="0">
              <a:spcBef>
                <a:spcPts val="0"/>
              </a:spcBef>
              <a:spcAft>
                <a:spcPts val="0"/>
              </a:spcAft>
              <a:buNone/>
            </a:pPr>
            <a:r>
              <a:rPr lang="en"/>
              <a:t>Johnson and Williams (2019) discovered concrete evidence of the impact of multilingualism in the hospitality industry in their study. The research revealed that hotels with multilingual personnel received consistently higher customer satisfaction ratings than hotels without such language skills. This demonstrates that multilingualism is not only a theoretical concept, but also a practical and quantifiable benefit for hoteliers.</a:t>
            </a:r>
            <a:endParaRPr/>
          </a:p>
          <a:p>
            <a:pPr marL="0" lvl="0" indent="0" algn="l" rtl="0">
              <a:spcBef>
                <a:spcPts val="0"/>
              </a:spcBef>
              <a:spcAft>
                <a:spcPts val="0"/>
              </a:spcAft>
              <a:buNone/>
            </a:pPr>
            <a:endParaRPr/>
          </a:p>
          <a:p>
            <a:pPr marL="0" lvl="0" indent="0" algn="l" rtl="0">
              <a:spcBef>
                <a:spcPts val="0"/>
              </a:spcBef>
              <a:spcAft>
                <a:spcPts val="0"/>
              </a:spcAft>
              <a:buNone/>
            </a:pPr>
            <a:r>
              <a:rPr lang="en"/>
              <a:t>Multilingualism can be a game-changer for Diversity Hotel &amp; Spa London, setting us apart from our competitors and enhancing the overall guest experience.</a:t>
            </a:r>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5"/>
        <p:cNvGrpSpPr/>
        <p:nvPr/>
      </p:nvGrpSpPr>
      <p:grpSpPr>
        <a:xfrm>
          <a:off x="0" y="0"/>
          <a:ext cx="0" cy="0"/>
          <a:chOff x="0" y="0"/>
          <a:chExt cx="0" cy="0"/>
        </a:xfrm>
      </p:grpSpPr>
      <p:sp>
        <p:nvSpPr>
          <p:cNvPr id="4206" name="Google Shape;4206;g27e4b3ba9a5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07" name="Google Shape;4207;g27e4b3ba9a5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In pursuance of multilingual excellence, let's examine the benefits of incorporating Spanish as a valuable language asset for Diversity Hotel &amp; Spa London.</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Where do people speak Spanish?</a:t>
            </a:r>
            <a:endParaRPr/>
          </a:p>
          <a:p>
            <a:pPr marL="0" lvl="0" indent="0" algn="l" rtl="0">
              <a:spcBef>
                <a:spcPts val="0"/>
              </a:spcBef>
              <a:spcAft>
                <a:spcPts val="0"/>
              </a:spcAft>
              <a:buClr>
                <a:schemeClr val="dk1"/>
              </a:buClr>
              <a:buSzPts val="1100"/>
              <a:buFont typeface="Arial"/>
              <a:buNone/>
            </a:pPr>
            <a:r>
              <a:rPr lang="en"/>
              <a:t>Spanish is one of the world's most commonly spoken languages. It is the official language of Spain, the majority of Latin American countries, and significant portions of the United States, particularly in areas with a large population of Spanish-speakers.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Learnability Level: Moderately Difficult</a:t>
            </a:r>
            <a:endParaRPr/>
          </a:p>
          <a:p>
            <a:pPr marL="0" lvl="0" indent="0" algn="l" rtl="0">
              <a:spcBef>
                <a:spcPts val="0"/>
              </a:spcBef>
              <a:spcAft>
                <a:spcPts val="0"/>
              </a:spcAft>
              <a:buClr>
                <a:schemeClr val="dk1"/>
              </a:buClr>
              <a:buSzPts val="1100"/>
              <a:buFont typeface="Arial"/>
              <a:buNone/>
            </a:pPr>
            <a:r>
              <a:rPr lang="en"/>
              <a:t>Spanish is typically regarded as a moderately difficult language to acquire, particularly for native English speakers. However, its prevalence and abundance of available learning resources make it an approachable language for those willing to put forth the effort.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Politeness in Business Context</a:t>
            </a:r>
            <a:endParaRPr/>
          </a:p>
          <a:p>
            <a:pPr marL="0" lvl="0" indent="0" algn="l" rtl="0">
              <a:spcBef>
                <a:spcPts val="0"/>
              </a:spcBef>
              <a:spcAft>
                <a:spcPts val="0"/>
              </a:spcAft>
              <a:buClr>
                <a:schemeClr val="dk1"/>
              </a:buClr>
              <a:buSzPts val="1100"/>
              <a:buFont typeface="Arial"/>
              <a:buNone/>
            </a:pPr>
            <a:r>
              <a:rPr lang="en"/>
              <a:t>The use of polite and respectful language is of the uttermost significance in the hotel industry. It is considered a courteous and professional practise to address visitors with titles such as "Seor" and "Seora." Such respectful modes of address contribute to an enjoyable guest experience.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Adding Spanish to our language repertoire at Diversity Hotel &amp; Spa London opens doors to a vast clientele and allows us to communicate with Spanish-speaking visitors in a more meaningful way. It also positions our hotel as an inclusive and culturally sensitive establishment.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1"/>
        <p:cNvGrpSpPr/>
        <p:nvPr/>
      </p:nvGrpSpPr>
      <p:grpSpPr>
        <a:xfrm>
          <a:off x="0" y="0"/>
          <a:ext cx="0" cy="0"/>
          <a:chOff x="0" y="0"/>
          <a:chExt cx="0" cy="0"/>
        </a:xfrm>
      </p:grpSpPr>
      <p:sp>
        <p:nvSpPr>
          <p:cNvPr id="4212" name="Google Shape;4212;g27da36610d5_0_198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13" name="Google Shape;4213;g27da36610d5_0_198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To truly appreciate the impact of multilingualism, let's explore real-life scenarios from Diversity Hotel &amp; Spa London where language skills have made a profound difference, demonstrating the value of language awareness in the hotel industry.</a:t>
            </a:r>
            <a:endParaRPr/>
          </a:p>
          <a:p>
            <a:pPr marL="0" lvl="0" indent="0" algn="l" rtl="0">
              <a:spcBef>
                <a:spcPts val="0"/>
              </a:spcBef>
              <a:spcAft>
                <a:spcPts val="0"/>
              </a:spcAft>
              <a:buNone/>
            </a:pPr>
            <a:endParaRPr/>
          </a:p>
          <a:p>
            <a:pPr marL="0" lvl="0" indent="0" algn="l" rtl="0">
              <a:spcBef>
                <a:spcPts val="0"/>
              </a:spcBef>
              <a:spcAft>
                <a:spcPts val="0"/>
              </a:spcAft>
              <a:buNone/>
            </a:pPr>
            <a:r>
              <a:rPr lang="en"/>
              <a:t>Assisting Spanish-Speaking Guests During a Medical Emergency</a:t>
            </a:r>
            <a:endParaRPr/>
          </a:p>
          <a:p>
            <a:pPr marL="0" lvl="0" indent="0" algn="l" rtl="0">
              <a:spcBef>
                <a:spcPts val="0"/>
              </a:spcBef>
              <a:spcAft>
                <a:spcPts val="0"/>
              </a:spcAft>
              <a:buNone/>
            </a:pPr>
            <a:endParaRPr/>
          </a:p>
          <a:p>
            <a:pPr marL="0" lvl="0" indent="0" algn="l" rtl="0">
              <a:spcBef>
                <a:spcPts val="0"/>
              </a:spcBef>
              <a:spcAft>
                <a:spcPts val="0"/>
              </a:spcAft>
              <a:buNone/>
            </a:pPr>
            <a:r>
              <a:rPr lang="en"/>
              <a:t>In one instance, a guest from Spain experienced a sudden medical emergency during their stay at our hotel. They urgently needed medical attention, and the guest's family was struggling to communicate effectively with the local medical staff due to the language barrier. Fortunately, a member of our multilingual team was on duty and could bridge the communication gap. This quick and efficient communication not only ensured the guest received the necessary medical care promptly but also eased the anxiety of the concerned family members.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8"/>
        <p:cNvGrpSpPr/>
        <p:nvPr/>
      </p:nvGrpSpPr>
      <p:grpSpPr>
        <a:xfrm>
          <a:off x="0" y="0"/>
          <a:ext cx="0" cy="0"/>
          <a:chOff x="0" y="0"/>
          <a:chExt cx="0" cy="0"/>
        </a:xfrm>
      </p:grpSpPr>
      <p:sp>
        <p:nvSpPr>
          <p:cNvPr id="4219" name="Google Shape;4219;g25ccfa993d3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20" name="Google Shape;4220;g25ccfa993d3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As we draw to a close, it is evident that multilingualism and language awareness are not mere phrases, but rather indispensable tools in the hotel management industry. Diversity Hotel &amp; Spa London is poised to redefine the visitor experience by harnessing the power of linguistic diversity.</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Through this presentation, we have examined the benefits of multilingualism in the hotel industry, recognising that it offers a variety of advantages, including improved customer service, higher visitor satisfaction, a larger client base, and enhanced communication. The study conducted by Johnson and Williams (2019) demonstrates the profound impact of multilingualism, demonstrating that multilingual staff consistently receives higher customer satisfaction ratings.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 addition, we have examined the specific case of Spanish and how it can open doors to a broader clientele, while recognising its moderate level of difficulty and the significance of polite language usage in the business context.</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 this presentation, real-world examples demonstrate the utility and importance of language skills in creating memorable guest experiences, whether during a medical emergency or when providing directions in a foreign language.</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Clr>
                <a:schemeClr val="dk1"/>
              </a:buClr>
              <a:buSzPts val="1100"/>
              <a:buFont typeface="Arial"/>
              <a:buNone/>
            </a:pPr>
            <a:r>
              <a:rPr lang="en"/>
              <a:t>In conclusion, Diversity Hotel &amp; Spa London's journey towards multilingualism is more than just a strategic move; it exemplifies our dedication to providing superior service. By cultivating language awareness among our staff and embracing linguistic diversity, we will not only meet but also exceed the expectations of our esteemed visitors.</a:t>
            </a:r>
            <a:endParaRPr/>
          </a:p>
          <a:p>
            <a:pPr marL="0" lvl="0" indent="0" algn="l" rtl="0">
              <a:spcBef>
                <a:spcPts val="0"/>
              </a:spcBef>
              <a:spcAft>
                <a:spcPts val="0"/>
              </a:spcAft>
              <a:buClr>
                <a:schemeClr val="dk1"/>
              </a:buClr>
              <a:buSzPts val="1100"/>
              <a:buFont typeface="Arial"/>
              <a:buNone/>
            </a:pPr>
            <a:endParaRPr/>
          </a:p>
          <a:p>
            <a:pPr marL="0" lvl="0" indent="0" algn="l" rtl="0">
              <a:spcBef>
                <a:spcPts val="0"/>
              </a:spcBef>
              <a:spcAft>
                <a:spcPts val="0"/>
              </a:spcAft>
              <a:buNone/>
            </a:pPr>
            <a:r>
              <a:rPr lang="en"/>
              <a:t>Let's embark on this voyage together as we empower our staff to improve their language abilities, thereby enhancing the reputation and guest experience at Diversity Hotel &amp; Spa London. Thank you for your time, and here's to a future in which linguistic diversity is a pillar of our success.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24"/>
        <p:cNvGrpSpPr/>
        <p:nvPr/>
      </p:nvGrpSpPr>
      <p:grpSpPr>
        <a:xfrm>
          <a:off x="0" y="0"/>
          <a:ext cx="0" cy="0"/>
          <a:chOff x="0" y="0"/>
          <a:chExt cx="0" cy="0"/>
        </a:xfrm>
      </p:grpSpPr>
      <p:sp>
        <p:nvSpPr>
          <p:cNvPr id="4225" name="Google Shape;4225;g27da36610d5_0_198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26" name="Google Shape;4226;g27da36610d5_0_198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0"/>
        <p:cNvGrpSpPr/>
        <p:nvPr/>
      </p:nvGrpSpPr>
      <p:grpSpPr>
        <a:xfrm>
          <a:off x="0" y="0"/>
          <a:ext cx="0" cy="0"/>
          <a:chOff x="0" y="0"/>
          <a:chExt cx="0" cy="0"/>
        </a:xfrm>
      </p:grpSpPr>
      <p:sp>
        <p:nvSpPr>
          <p:cNvPr id="4231" name="Google Shape;4231;g25ccfa993d3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2" name="Google Shape;4232;g25ccfa993d3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200" y="1232700"/>
            <a:ext cx="7713600" cy="26781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SzPts val="5200"/>
              <a:buNone/>
              <a:defRPr sz="4500">
                <a:latin typeface="Sora"/>
                <a:ea typeface="Sora"/>
                <a:cs typeface="Sora"/>
                <a:sym typeface="Sora"/>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grpSp>
        <p:nvGrpSpPr>
          <p:cNvPr id="10" name="Google Shape;10;p2"/>
          <p:cNvGrpSpPr/>
          <p:nvPr/>
        </p:nvGrpSpPr>
        <p:grpSpPr>
          <a:xfrm>
            <a:off x="-642400" y="-1140973"/>
            <a:ext cx="11732257" cy="7661111"/>
            <a:chOff x="-642400" y="-1140973"/>
            <a:chExt cx="11732257" cy="7661111"/>
          </a:xfrm>
        </p:grpSpPr>
        <p:grpSp>
          <p:nvGrpSpPr>
            <p:cNvPr id="11" name="Google Shape;11;p2"/>
            <p:cNvGrpSpPr/>
            <p:nvPr/>
          </p:nvGrpSpPr>
          <p:grpSpPr>
            <a:xfrm>
              <a:off x="-642400" y="4163987"/>
              <a:ext cx="1782258" cy="1629924"/>
              <a:chOff x="-642400" y="4163987"/>
              <a:chExt cx="1782258" cy="1629924"/>
            </a:xfrm>
          </p:grpSpPr>
          <p:sp>
            <p:nvSpPr>
              <p:cNvPr id="12" name="Google Shape;12;p2"/>
              <p:cNvSpPr/>
              <p:nvPr/>
            </p:nvSpPr>
            <p:spPr>
              <a:xfrm>
                <a:off x="-64240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68575"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06150"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 name="Google Shape;15;p2"/>
            <p:cNvGrpSpPr/>
            <p:nvPr/>
          </p:nvGrpSpPr>
          <p:grpSpPr>
            <a:xfrm>
              <a:off x="-468575" y="-246358"/>
              <a:ext cx="1310858" cy="1113166"/>
              <a:chOff x="-468575" y="-246358"/>
              <a:chExt cx="1310858" cy="1113166"/>
            </a:xfrm>
          </p:grpSpPr>
          <p:sp>
            <p:nvSpPr>
              <p:cNvPr id="16" name="Google Shape;16;p2"/>
              <p:cNvSpPr/>
              <p:nvPr/>
            </p:nvSpPr>
            <p:spPr>
              <a:xfrm>
                <a:off x="-468575"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 name="Google Shape;17;p2"/>
              <p:cNvGrpSpPr/>
              <p:nvPr/>
            </p:nvGrpSpPr>
            <p:grpSpPr>
              <a:xfrm>
                <a:off x="-433884" y="-246358"/>
                <a:ext cx="1081860" cy="1113166"/>
                <a:chOff x="6647375" y="3291850"/>
                <a:chExt cx="333475" cy="343125"/>
              </a:xfrm>
            </p:grpSpPr>
            <p:sp>
              <p:nvSpPr>
                <p:cNvPr id="18" name="Google Shape;18;p2"/>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 name="Google Shape;36;p2"/>
            <p:cNvGrpSpPr/>
            <p:nvPr/>
          </p:nvGrpSpPr>
          <p:grpSpPr>
            <a:xfrm>
              <a:off x="7162975" y="3158325"/>
              <a:ext cx="3926882" cy="2276663"/>
              <a:chOff x="7162975" y="3158325"/>
              <a:chExt cx="3926882" cy="2276663"/>
            </a:xfrm>
          </p:grpSpPr>
          <p:sp>
            <p:nvSpPr>
              <p:cNvPr id="37" name="Google Shape;37;p2"/>
              <p:cNvSpPr/>
              <p:nvPr/>
            </p:nvSpPr>
            <p:spPr>
              <a:xfrm>
                <a:off x="7162975" y="3158325"/>
                <a:ext cx="3926882"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8806325"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8602075"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 name="Google Shape;40;p2"/>
            <p:cNvGrpSpPr/>
            <p:nvPr/>
          </p:nvGrpSpPr>
          <p:grpSpPr>
            <a:xfrm>
              <a:off x="3641799" y="-716150"/>
              <a:ext cx="1860402" cy="1355108"/>
              <a:chOff x="3641799" y="-716150"/>
              <a:chExt cx="1860402" cy="1355108"/>
            </a:xfrm>
          </p:grpSpPr>
          <p:sp>
            <p:nvSpPr>
              <p:cNvPr id="41" name="Google Shape;41;p2"/>
              <p:cNvSpPr/>
              <p:nvPr/>
            </p:nvSpPr>
            <p:spPr>
              <a:xfrm>
                <a:off x="3997024" y="-716150"/>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3641799" y="-42250"/>
                <a:ext cx="681106" cy="681208"/>
              </a:xfrm>
              <a:custGeom>
                <a:avLst/>
                <a:gdLst/>
                <a:ahLst/>
                <a:cxnLst/>
                <a:rect l="l" t="t" r="r" b="b"/>
                <a:pathLst>
                  <a:path w="6678" h="6679" extrusionOk="0">
                    <a:moveTo>
                      <a:pt x="1" y="1"/>
                    </a:moveTo>
                    <a:lnTo>
                      <a:pt x="1" y="6678"/>
                    </a:lnTo>
                    <a:lnTo>
                      <a:pt x="66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 name="Google Shape;43;p2"/>
              <p:cNvGrpSpPr/>
              <p:nvPr/>
            </p:nvGrpSpPr>
            <p:grpSpPr>
              <a:xfrm>
                <a:off x="4018102" y="-228597"/>
                <a:ext cx="757618" cy="758475"/>
                <a:chOff x="6316375" y="1702050"/>
                <a:chExt cx="220925" cy="221175"/>
              </a:xfrm>
            </p:grpSpPr>
            <p:sp>
              <p:nvSpPr>
                <p:cNvPr id="44" name="Google Shape;44;p2"/>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4" name="Google Shape;54;p2"/>
            <p:cNvGrpSpPr/>
            <p:nvPr/>
          </p:nvGrpSpPr>
          <p:grpSpPr>
            <a:xfrm>
              <a:off x="7406140" y="-1140973"/>
              <a:ext cx="2982505" cy="2829946"/>
              <a:chOff x="7406140" y="-1140973"/>
              <a:chExt cx="2982505" cy="2829946"/>
            </a:xfrm>
          </p:grpSpPr>
          <p:sp>
            <p:nvSpPr>
              <p:cNvPr id="55" name="Google Shape;55;p2"/>
              <p:cNvSpPr/>
              <p:nvPr/>
            </p:nvSpPr>
            <p:spPr>
              <a:xfrm rot="-6133876">
                <a:off x="7725252"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 name="Google Shape;56;p2"/>
              <p:cNvGrpSpPr/>
              <p:nvPr/>
            </p:nvGrpSpPr>
            <p:grpSpPr>
              <a:xfrm>
                <a:off x="8145851" y="-170140"/>
                <a:ext cx="948442" cy="936996"/>
                <a:chOff x="6353675" y="2256875"/>
                <a:chExt cx="430875" cy="425675"/>
              </a:xfrm>
            </p:grpSpPr>
            <p:sp>
              <p:nvSpPr>
                <p:cNvPr id="57" name="Google Shape;57;p2"/>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2"/>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2"/>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2"/>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5" name="Google Shape;195;p2"/>
            <p:cNvGrpSpPr/>
            <p:nvPr/>
          </p:nvGrpSpPr>
          <p:grpSpPr>
            <a:xfrm>
              <a:off x="3301167" y="3995724"/>
              <a:ext cx="2541666" cy="2524414"/>
              <a:chOff x="3301167" y="3995724"/>
              <a:chExt cx="2541666" cy="2524414"/>
            </a:xfrm>
          </p:grpSpPr>
          <p:sp>
            <p:nvSpPr>
              <p:cNvPr id="196" name="Google Shape;196;p2"/>
              <p:cNvSpPr/>
              <p:nvPr/>
            </p:nvSpPr>
            <p:spPr>
              <a:xfrm rot="2986503">
                <a:off x="3709951" y="432261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
              <p:cNvSpPr/>
              <p:nvPr/>
            </p:nvSpPr>
            <p:spPr>
              <a:xfrm rot="741076">
                <a:off x="3714739" y="4683637"/>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8"/>
        <p:cNvGrpSpPr/>
        <p:nvPr/>
      </p:nvGrpSpPr>
      <p:grpSpPr>
        <a:xfrm>
          <a:off x="0" y="0"/>
          <a:ext cx="0" cy="0"/>
          <a:chOff x="0" y="0"/>
          <a:chExt cx="0" cy="0"/>
        </a:xfrm>
      </p:grpSpPr>
      <p:sp>
        <p:nvSpPr>
          <p:cNvPr id="199" name="Google Shape;199;p3"/>
          <p:cNvSpPr txBox="1">
            <a:spLocks noGrp="1"/>
          </p:cNvSpPr>
          <p:nvPr>
            <p:ph type="title"/>
          </p:nvPr>
        </p:nvSpPr>
        <p:spPr>
          <a:xfrm>
            <a:off x="978900" y="2285400"/>
            <a:ext cx="7186200" cy="16809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0" name="Google Shape;200;p3"/>
          <p:cNvSpPr txBox="1">
            <a:spLocks noGrp="1"/>
          </p:cNvSpPr>
          <p:nvPr>
            <p:ph type="title" idx="2" hasCustomPrompt="1"/>
          </p:nvPr>
        </p:nvSpPr>
        <p:spPr>
          <a:xfrm>
            <a:off x="2996550" y="1177200"/>
            <a:ext cx="3150900" cy="1108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1" name="Google Shape;201;p3"/>
          <p:cNvSpPr txBox="1">
            <a:spLocks noGrp="1"/>
          </p:cNvSpPr>
          <p:nvPr>
            <p:ph type="subTitle" idx="1"/>
          </p:nvPr>
        </p:nvSpPr>
        <p:spPr>
          <a:xfrm>
            <a:off x="2391925" y="3132175"/>
            <a:ext cx="43602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02" name="Google Shape;202;p3"/>
          <p:cNvGrpSpPr/>
          <p:nvPr/>
        </p:nvGrpSpPr>
        <p:grpSpPr>
          <a:xfrm rot="10800000" flipH="1">
            <a:off x="-642400" y="-1445773"/>
            <a:ext cx="11732257" cy="7661111"/>
            <a:chOff x="-642400" y="-1140973"/>
            <a:chExt cx="11732257" cy="7661111"/>
          </a:xfrm>
        </p:grpSpPr>
        <p:grpSp>
          <p:nvGrpSpPr>
            <p:cNvPr id="203" name="Google Shape;203;p3"/>
            <p:cNvGrpSpPr/>
            <p:nvPr/>
          </p:nvGrpSpPr>
          <p:grpSpPr>
            <a:xfrm>
              <a:off x="-642400" y="4163987"/>
              <a:ext cx="1782258" cy="1629924"/>
              <a:chOff x="-642400" y="4163987"/>
              <a:chExt cx="1782258" cy="1629924"/>
            </a:xfrm>
          </p:grpSpPr>
          <p:sp>
            <p:nvSpPr>
              <p:cNvPr id="204" name="Google Shape;204;p3"/>
              <p:cNvSpPr/>
              <p:nvPr/>
            </p:nvSpPr>
            <p:spPr>
              <a:xfrm>
                <a:off x="-64240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
              <p:cNvSpPr/>
              <p:nvPr/>
            </p:nvSpPr>
            <p:spPr>
              <a:xfrm>
                <a:off x="-468575"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
              <p:cNvSpPr/>
              <p:nvPr/>
            </p:nvSpPr>
            <p:spPr>
              <a:xfrm>
                <a:off x="-106150"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 name="Google Shape;207;p3"/>
            <p:cNvGrpSpPr/>
            <p:nvPr/>
          </p:nvGrpSpPr>
          <p:grpSpPr>
            <a:xfrm>
              <a:off x="-468575" y="-292175"/>
              <a:ext cx="1310858" cy="1158983"/>
              <a:chOff x="-468575" y="-292175"/>
              <a:chExt cx="1310858" cy="1158983"/>
            </a:xfrm>
          </p:grpSpPr>
          <p:sp>
            <p:nvSpPr>
              <p:cNvPr id="208" name="Google Shape;208;p3"/>
              <p:cNvSpPr/>
              <p:nvPr/>
            </p:nvSpPr>
            <p:spPr>
              <a:xfrm>
                <a:off x="-468575" y="-2921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 name="Google Shape;209;p3"/>
              <p:cNvGrpSpPr/>
              <p:nvPr/>
            </p:nvGrpSpPr>
            <p:grpSpPr>
              <a:xfrm>
                <a:off x="-433884" y="-246358"/>
                <a:ext cx="1081860" cy="1113166"/>
                <a:chOff x="6647375" y="3291850"/>
                <a:chExt cx="333475" cy="343125"/>
              </a:xfrm>
            </p:grpSpPr>
            <p:sp>
              <p:nvSpPr>
                <p:cNvPr id="210" name="Google Shape;210;p3"/>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8" name="Google Shape;228;p3"/>
            <p:cNvGrpSpPr/>
            <p:nvPr/>
          </p:nvGrpSpPr>
          <p:grpSpPr>
            <a:xfrm>
              <a:off x="7162975" y="3158325"/>
              <a:ext cx="3926882" cy="2276663"/>
              <a:chOff x="7162975" y="3158325"/>
              <a:chExt cx="3926882" cy="2276663"/>
            </a:xfrm>
          </p:grpSpPr>
          <p:sp>
            <p:nvSpPr>
              <p:cNvPr id="229" name="Google Shape;229;p3"/>
              <p:cNvSpPr/>
              <p:nvPr/>
            </p:nvSpPr>
            <p:spPr>
              <a:xfrm>
                <a:off x="7162975" y="3158325"/>
                <a:ext cx="3926882"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
              <p:cNvSpPr/>
              <p:nvPr/>
            </p:nvSpPr>
            <p:spPr>
              <a:xfrm>
                <a:off x="8806325"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
              <p:cNvSpPr/>
              <p:nvPr/>
            </p:nvSpPr>
            <p:spPr>
              <a:xfrm>
                <a:off x="8602075"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2" name="Google Shape;232;p3"/>
            <p:cNvGrpSpPr/>
            <p:nvPr/>
          </p:nvGrpSpPr>
          <p:grpSpPr>
            <a:xfrm>
              <a:off x="3641799" y="-716150"/>
              <a:ext cx="1860402" cy="1278908"/>
              <a:chOff x="3641799" y="-716150"/>
              <a:chExt cx="1860402" cy="1278908"/>
            </a:xfrm>
          </p:grpSpPr>
          <p:sp>
            <p:nvSpPr>
              <p:cNvPr id="233" name="Google Shape;233;p3"/>
              <p:cNvSpPr/>
              <p:nvPr/>
            </p:nvSpPr>
            <p:spPr>
              <a:xfrm>
                <a:off x="3997024" y="-716150"/>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
              <p:cNvSpPr/>
              <p:nvPr/>
            </p:nvSpPr>
            <p:spPr>
              <a:xfrm>
                <a:off x="3641799" y="-118450"/>
                <a:ext cx="681106" cy="681208"/>
              </a:xfrm>
              <a:custGeom>
                <a:avLst/>
                <a:gdLst/>
                <a:ahLst/>
                <a:cxnLst/>
                <a:rect l="l" t="t" r="r" b="b"/>
                <a:pathLst>
                  <a:path w="6678" h="6679" extrusionOk="0">
                    <a:moveTo>
                      <a:pt x="1" y="1"/>
                    </a:moveTo>
                    <a:lnTo>
                      <a:pt x="1" y="6678"/>
                    </a:lnTo>
                    <a:lnTo>
                      <a:pt x="66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5" name="Google Shape;235;p3"/>
              <p:cNvGrpSpPr/>
              <p:nvPr/>
            </p:nvGrpSpPr>
            <p:grpSpPr>
              <a:xfrm>
                <a:off x="4018102" y="-228597"/>
                <a:ext cx="757618" cy="758475"/>
                <a:chOff x="6316375" y="1702050"/>
                <a:chExt cx="220925" cy="221175"/>
              </a:xfrm>
            </p:grpSpPr>
            <p:sp>
              <p:nvSpPr>
                <p:cNvPr id="236" name="Google Shape;236;p3"/>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6" name="Google Shape;246;p3"/>
            <p:cNvGrpSpPr/>
            <p:nvPr/>
          </p:nvGrpSpPr>
          <p:grpSpPr>
            <a:xfrm>
              <a:off x="7406140" y="-1140973"/>
              <a:ext cx="2982505" cy="2829946"/>
              <a:chOff x="7406140" y="-1140973"/>
              <a:chExt cx="2982505" cy="2829946"/>
            </a:xfrm>
          </p:grpSpPr>
          <p:sp>
            <p:nvSpPr>
              <p:cNvPr id="247" name="Google Shape;247;p3"/>
              <p:cNvSpPr/>
              <p:nvPr/>
            </p:nvSpPr>
            <p:spPr>
              <a:xfrm rot="-6133876">
                <a:off x="7725252"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 name="Google Shape;248;p3"/>
              <p:cNvGrpSpPr/>
              <p:nvPr/>
            </p:nvGrpSpPr>
            <p:grpSpPr>
              <a:xfrm>
                <a:off x="8145851" y="-170140"/>
                <a:ext cx="948442" cy="936996"/>
                <a:chOff x="6353675" y="2256875"/>
                <a:chExt cx="430875" cy="425675"/>
              </a:xfrm>
            </p:grpSpPr>
            <p:sp>
              <p:nvSpPr>
                <p:cNvPr id="249" name="Google Shape;249;p3"/>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3"/>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3"/>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3"/>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3"/>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3"/>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3"/>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7" name="Google Shape;387;p3"/>
            <p:cNvGrpSpPr/>
            <p:nvPr/>
          </p:nvGrpSpPr>
          <p:grpSpPr>
            <a:xfrm>
              <a:off x="3301167" y="3995724"/>
              <a:ext cx="2541666" cy="2524414"/>
              <a:chOff x="3301167" y="3995724"/>
              <a:chExt cx="2541666" cy="2524414"/>
            </a:xfrm>
          </p:grpSpPr>
          <p:sp>
            <p:nvSpPr>
              <p:cNvPr id="388" name="Google Shape;388;p3"/>
              <p:cNvSpPr/>
              <p:nvPr/>
            </p:nvSpPr>
            <p:spPr>
              <a:xfrm rot="2986503">
                <a:off x="3709951" y="432261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
              <p:cNvSpPr/>
              <p:nvPr/>
            </p:nvSpPr>
            <p:spPr>
              <a:xfrm rot="741076">
                <a:off x="3714739" y="4683637"/>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90"/>
        <p:cNvGrpSpPr/>
        <p:nvPr/>
      </p:nvGrpSpPr>
      <p:grpSpPr>
        <a:xfrm>
          <a:off x="0" y="0"/>
          <a:ext cx="0" cy="0"/>
          <a:chOff x="0" y="0"/>
          <a:chExt cx="0" cy="0"/>
        </a:xfrm>
      </p:grpSpPr>
      <p:sp>
        <p:nvSpPr>
          <p:cNvPr id="391" name="Google Shape;391;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92" name="Google Shape;392;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grpSp>
        <p:nvGrpSpPr>
          <p:cNvPr id="393" name="Google Shape;393;p4"/>
          <p:cNvGrpSpPr/>
          <p:nvPr/>
        </p:nvGrpSpPr>
        <p:grpSpPr>
          <a:xfrm>
            <a:off x="-957137" y="-1026872"/>
            <a:ext cx="11482312" cy="7266466"/>
            <a:chOff x="-957137" y="-1026872"/>
            <a:chExt cx="11482312" cy="7266466"/>
          </a:xfrm>
        </p:grpSpPr>
        <p:grpSp>
          <p:nvGrpSpPr>
            <p:cNvPr id="394" name="Google Shape;394;p4"/>
            <p:cNvGrpSpPr/>
            <p:nvPr/>
          </p:nvGrpSpPr>
          <p:grpSpPr>
            <a:xfrm>
              <a:off x="-957137" y="-950374"/>
              <a:ext cx="2684805" cy="2547474"/>
              <a:chOff x="-957137" y="-950374"/>
              <a:chExt cx="2684805" cy="2547474"/>
            </a:xfrm>
          </p:grpSpPr>
          <p:sp>
            <p:nvSpPr>
              <p:cNvPr id="395" name="Google Shape;395;p4"/>
              <p:cNvSpPr/>
              <p:nvPr/>
            </p:nvSpPr>
            <p:spPr>
              <a:xfrm rot="-4666120" flipH="1">
                <a:off x="-669876" y="-821486"/>
                <a:ext cx="2110284" cy="2289698"/>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6" name="Google Shape;396;p4"/>
              <p:cNvGrpSpPr/>
              <p:nvPr/>
            </p:nvGrpSpPr>
            <p:grpSpPr>
              <a:xfrm>
                <a:off x="-366759" y="-412820"/>
                <a:ext cx="1081860" cy="1113166"/>
                <a:chOff x="6647375" y="3291850"/>
                <a:chExt cx="333475" cy="343125"/>
              </a:xfrm>
            </p:grpSpPr>
            <p:sp>
              <p:nvSpPr>
                <p:cNvPr id="397" name="Google Shape;397;p4"/>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4"/>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4"/>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4"/>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4"/>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4"/>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5" name="Google Shape;415;p4"/>
            <p:cNvGrpSpPr/>
            <p:nvPr/>
          </p:nvGrpSpPr>
          <p:grpSpPr>
            <a:xfrm>
              <a:off x="-728555" y="4163977"/>
              <a:ext cx="2336717" cy="2075617"/>
              <a:chOff x="-728555" y="4163977"/>
              <a:chExt cx="2336717" cy="2075617"/>
            </a:xfrm>
          </p:grpSpPr>
          <p:sp>
            <p:nvSpPr>
              <p:cNvPr id="416" name="Google Shape;416;p4"/>
              <p:cNvSpPr/>
              <p:nvPr/>
            </p:nvSpPr>
            <p:spPr>
              <a:xfrm rot="2700000">
                <a:off x="-251611" y="4472989"/>
                <a:ext cx="1382821" cy="1228362"/>
              </a:xfrm>
              <a:custGeom>
                <a:avLst/>
                <a:gdLst/>
                <a:ahLst/>
                <a:cxnLst/>
                <a:rect l="l" t="t" r="r" b="b"/>
                <a:pathLst>
                  <a:path w="31970" h="28399" extrusionOk="0">
                    <a:moveTo>
                      <a:pt x="27867" y="0"/>
                    </a:moveTo>
                    <a:cubicBezTo>
                      <a:pt x="27720" y="0"/>
                      <a:pt x="27573" y="6"/>
                      <a:pt x="27428" y="18"/>
                    </a:cubicBezTo>
                    <a:cubicBezTo>
                      <a:pt x="26579" y="84"/>
                      <a:pt x="25769" y="333"/>
                      <a:pt x="25015" y="649"/>
                    </a:cubicBezTo>
                    <a:cubicBezTo>
                      <a:pt x="24538" y="850"/>
                      <a:pt x="24083" y="1078"/>
                      <a:pt x="23641" y="1316"/>
                    </a:cubicBezTo>
                    <a:cubicBezTo>
                      <a:pt x="23624" y="1313"/>
                      <a:pt x="23609" y="1310"/>
                      <a:pt x="23592" y="1308"/>
                    </a:cubicBezTo>
                    <a:cubicBezTo>
                      <a:pt x="23161" y="1249"/>
                      <a:pt x="22689" y="1215"/>
                      <a:pt x="22187" y="1215"/>
                    </a:cubicBezTo>
                    <a:cubicBezTo>
                      <a:pt x="21391" y="1215"/>
                      <a:pt x="20519" y="1301"/>
                      <a:pt x="19610" y="1508"/>
                    </a:cubicBezTo>
                    <a:cubicBezTo>
                      <a:pt x="18933" y="1648"/>
                      <a:pt x="18273" y="1861"/>
                      <a:pt x="17622" y="2094"/>
                    </a:cubicBezTo>
                    <a:cubicBezTo>
                      <a:pt x="17302" y="2227"/>
                      <a:pt x="16975" y="2342"/>
                      <a:pt x="16662" y="2494"/>
                    </a:cubicBezTo>
                    <a:lnTo>
                      <a:pt x="16189" y="2713"/>
                    </a:lnTo>
                    <a:lnTo>
                      <a:pt x="15727" y="2953"/>
                    </a:lnTo>
                    <a:lnTo>
                      <a:pt x="15496" y="3074"/>
                    </a:lnTo>
                    <a:lnTo>
                      <a:pt x="15270" y="3205"/>
                    </a:lnTo>
                    <a:lnTo>
                      <a:pt x="14820" y="3470"/>
                    </a:lnTo>
                    <a:lnTo>
                      <a:pt x="14381" y="3754"/>
                    </a:lnTo>
                    <a:cubicBezTo>
                      <a:pt x="14234" y="3848"/>
                      <a:pt x="14089" y="3943"/>
                      <a:pt x="13949" y="4048"/>
                    </a:cubicBezTo>
                    <a:lnTo>
                      <a:pt x="13525" y="4353"/>
                    </a:lnTo>
                    <a:cubicBezTo>
                      <a:pt x="13385" y="4456"/>
                      <a:pt x="13249" y="4565"/>
                      <a:pt x="13111" y="4671"/>
                    </a:cubicBezTo>
                    <a:cubicBezTo>
                      <a:pt x="12831" y="4880"/>
                      <a:pt x="12569" y="5111"/>
                      <a:pt x="12302" y="5334"/>
                    </a:cubicBezTo>
                    <a:cubicBezTo>
                      <a:pt x="10190" y="7163"/>
                      <a:pt x="8438" y="9301"/>
                      <a:pt x="6719" y="11594"/>
                    </a:cubicBezTo>
                    <a:cubicBezTo>
                      <a:pt x="5737" y="12911"/>
                      <a:pt x="4775" y="14228"/>
                      <a:pt x="3806" y="15540"/>
                    </a:cubicBezTo>
                    <a:cubicBezTo>
                      <a:pt x="3322" y="16197"/>
                      <a:pt x="2839" y="16852"/>
                      <a:pt x="2354" y="17509"/>
                    </a:cubicBezTo>
                    <a:cubicBezTo>
                      <a:pt x="1874" y="18162"/>
                      <a:pt x="1374" y="18819"/>
                      <a:pt x="950" y="19538"/>
                    </a:cubicBezTo>
                    <a:cubicBezTo>
                      <a:pt x="665" y="20011"/>
                      <a:pt x="407" y="20513"/>
                      <a:pt x="236" y="21053"/>
                    </a:cubicBezTo>
                    <a:cubicBezTo>
                      <a:pt x="193" y="21177"/>
                      <a:pt x="159" y="21310"/>
                      <a:pt x="127" y="21440"/>
                    </a:cubicBezTo>
                    <a:cubicBezTo>
                      <a:pt x="93" y="21573"/>
                      <a:pt x="79" y="21699"/>
                      <a:pt x="56" y="21814"/>
                    </a:cubicBezTo>
                    <a:cubicBezTo>
                      <a:pt x="39" y="21930"/>
                      <a:pt x="28" y="22037"/>
                      <a:pt x="16" y="22137"/>
                    </a:cubicBezTo>
                    <a:cubicBezTo>
                      <a:pt x="10" y="22269"/>
                      <a:pt x="1" y="22403"/>
                      <a:pt x="5" y="22537"/>
                    </a:cubicBezTo>
                    <a:lnTo>
                      <a:pt x="31" y="22939"/>
                    </a:lnTo>
                    <a:lnTo>
                      <a:pt x="99" y="23335"/>
                    </a:lnTo>
                    <a:cubicBezTo>
                      <a:pt x="125" y="23468"/>
                      <a:pt x="170" y="23594"/>
                      <a:pt x="205" y="23725"/>
                    </a:cubicBezTo>
                    <a:cubicBezTo>
                      <a:pt x="370" y="24235"/>
                      <a:pt x="630" y="24714"/>
                      <a:pt x="948" y="25141"/>
                    </a:cubicBezTo>
                    <a:cubicBezTo>
                      <a:pt x="1585" y="26003"/>
                      <a:pt x="2446" y="26663"/>
                      <a:pt x="3378" y="27169"/>
                    </a:cubicBezTo>
                    <a:cubicBezTo>
                      <a:pt x="3846" y="27418"/>
                      <a:pt x="4337" y="27641"/>
                      <a:pt x="4846" y="27790"/>
                    </a:cubicBezTo>
                    <a:lnTo>
                      <a:pt x="5224" y="27912"/>
                    </a:lnTo>
                    <a:cubicBezTo>
                      <a:pt x="5350" y="27952"/>
                      <a:pt x="5477" y="27996"/>
                      <a:pt x="5607" y="28021"/>
                    </a:cubicBezTo>
                    <a:cubicBezTo>
                      <a:pt x="5867" y="28079"/>
                      <a:pt x="6126" y="28139"/>
                      <a:pt x="6386" y="28198"/>
                    </a:cubicBezTo>
                    <a:cubicBezTo>
                      <a:pt x="7143" y="28332"/>
                      <a:pt x="7912" y="28398"/>
                      <a:pt x="8684" y="28398"/>
                    </a:cubicBezTo>
                    <a:cubicBezTo>
                      <a:pt x="8983" y="28398"/>
                      <a:pt x="9282" y="28388"/>
                      <a:pt x="9581" y="28368"/>
                    </a:cubicBezTo>
                    <a:cubicBezTo>
                      <a:pt x="11709" y="28188"/>
                      <a:pt x="13806" y="27516"/>
                      <a:pt x="15607" y="26363"/>
                    </a:cubicBezTo>
                    <a:cubicBezTo>
                      <a:pt x="16066" y="26089"/>
                      <a:pt x="16484" y="25752"/>
                      <a:pt x="16907" y="25427"/>
                    </a:cubicBezTo>
                    <a:lnTo>
                      <a:pt x="17504" y="24892"/>
                    </a:lnTo>
                    <a:cubicBezTo>
                      <a:pt x="17553" y="24848"/>
                      <a:pt x="17604" y="24804"/>
                      <a:pt x="17652" y="24758"/>
                    </a:cubicBezTo>
                    <a:lnTo>
                      <a:pt x="17788" y="24612"/>
                    </a:lnTo>
                    <a:lnTo>
                      <a:pt x="18062" y="24320"/>
                    </a:lnTo>
                    <a:lnTo>
                      <a:pt x="18336" y="24028"/>
                    </a:lnTo>
                    <a:lnTo>
                      <a:pt x="18584" y="23712"/>
                    </a:lnTo>
                    <a:lnTo>
                      <a:pt x="18831" y="23397"/>
                    </a:lnTo>
                    <a:lnTo>
                      <a:pt x="18954" y="23240"/>
                    </a:lnTo>
                    <a:lnTo>
                      <a:pt x="19068" y="23076"/>
                    </a:lnTo>
                    <a:cubicBezTo>
                      <a:pt x="19371" y="22640"/>
                      <a:pt x="19647" y="22186"/>
                      <a:pt x="19897" y="21720"/>
                    </a:cubicBezTo>
                    <a:cubicBezTo>
                      <a:pt x="20909" y="19861"/>
                      <a:pt x="21568" y="17873"/>
                      <a:pt x="22326" y="15966"/>
                    </a:cubicBezTo>
                    <a:cubicBezTo>
                      <a:pt x="22703" y="15011"/>
                      <a:pt x="23108" y="14072"/>
                      <a:pt x="23584" y="13180"/>
                    </a:cubicBezTo>
                    <a:cubicBezTo>
                      <a:pt x="24064" y="12293"/>
                      <a:pt x="24618" y="11448"/>
                      <a:pt x="25292" y="10719"/>
                    </a:cubicBezTo>
                    <a:cubicBezTo>
                      <a:pt x="25479" y="10510"/>
                      <a:pt x="25878" y="10088"/>
                      <a:pt x="26518" y="9596"/>
                    </a:cubicBezTo>
                    <a:cubicBezTo>
                      <a:pt x="26839" y="9350"/>
                      <a:pt x="27222" y="9087"/>
                      <a:pt x="27658" y="8806"/>
                    </a:cubicBezTo>
                    <a:cubicBezTo>
                      <a:pt x="28091" y="8523"/>
                      <a:pt x="28577" y="8220"/>
                      <a:pt x="29088" y="7866"/>
                    </a:cubicBezTo>
                    <a:cubicBezTo>
                      <a:pt x="29594" y="7507"/>
                      <a:pt x="30134" y="7103"/>
                      <a:pt x="30616" y="6569"/>
                    </a:cubicBezTo>
                    <a:cubicBezTo>
                      <a:pt x="31094" y="6043"/>
                      <a:pt x="31515" y="5402"/>
                      <a:pt x="31769" y="4654"/>
                    </a:cubicBezTo>
                    <a:cubicBezTo>
                      <a:pt x="31894" y="4280"/>
                      <a:pt x="31969" y="3877"/>
                      <a:pt x="31968" y="3462"/>
                    </a:cubicBezTo>
                    <a:cubicBezTo>
                      <a:pt x="31965" y="3048"/>
                      <a:pt x="31883" y="2625"/>
                      <a:pt x="31711" y="2233"/>
                    </a:cubicBezTo>
                    <a:cubicBezTo>
                      <a:pt x="31368" y="1442"/>
                      <a:pt x="30689" y="833"/>
                      <a:pt x="29923" y="465"/>
                    </a:cubicBezTo>
                    <a:cubicBezTo>
                      <a:pt x="29539" y="279"/>
                      <a:pt x="29128" y="147"/>
                      <a:pt x="28705" y="72"/>
                    </a:cubicBezTo>
                    <a:cubicBezTo>
                      <a:pt x="28429" y="22"/>
                      <a:pt x="28147" y="0"/>
                      <a:pt x="278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7" name="Google Shape;417;p4"/>
              <p:cNvGrpSpPr/>
              <p:nvPr/>
            </p:nvGrpSpPr>
            <p:grpSpPr>
              <a:xfrm rot="10800000" flipH="1">
                <a:off x="-728555" y="4181881"/>
                <a:ext cx="2336717" cy="2057713"/>
                <a:chOff x="2911550" y="420700"/>
                <a:chExt cx="797950" cy="702675"/>
              </a:xfrm>
            </p:grpSpPr>
            <p:sp>
              <p:nvSpPr>
                <p:cNvPr id="418" name="Google Shape;418;p4"/>
                <p:cNvSpPr/>
                <p:nvPr/>
              </p:nvSpPr>
              <p:spPr>
                <a:xfrm>
                  <a:off x="3692125" y="528675"/>
                  <a:ext cx="10475" cy="10000"/>
                </a:xfrm>
                <a:custGeom>
                  <a:avLst/>
                  <a:gdLst/>
                  <a:ahLst/>
                  <a:cxnLst/>
                  <a:rect l="l" t="t" r="r" b="b"/>
                  <a:pathLst>
                    <a:path w="419" h="400" extrusionOk="0">
                      <a:moveTo>
                        <a:pt x="212" y="0"/>
                      </a:moveTo>
                      <a:cubicBezTo>
                        <a:pt x="200" y="0"/>
                        <a:pt x="187" y="2"/>
                        <a:pt x="176" y="5"/>
                      </a:cubicBezTo>
                      <a:cubicBezTo>
                        <a:pt x="73" y="33"/>
                        <a:pt x="0" y="137"/>
                        <a:pt x="7" y="245"/>
                      </a:cubicBezTo>
                      <a:cubicBezTo>
                        <a:pt x="8" y="268"/>
                        <a:pt x="22" y="291"/>
                        <a:pt x="27" y="306"/>
                      </a:cubicBezTo>
                      <a:cubicBezTo>
                        <a:pt x="62" y="359"/>
                        <a:pt x="108" y="386"/>
                        <a:pt x="174" y="396"/>
                      </a:cubicBezTo>
                      <a:cubicBezTo>
                        <a:pt x="188" y="398"/>
                        <a:pt x="202" y="399"/>
                        <a:pt x="215" y="399"/>
                      </a:cubicBezTo>
                      <a:cubicBezTo>
                        <a:pt x="304" y="399"/>
                        <a:pt x="370" y="345"/>
                        <a:pt x="393" y="253"/>
                      </a:cubicBezTo>
                      <a:cubicBezTo>
                        <a:pt x="419" y="148"/>
                        <a:pt x="351" y="31"/>
                        <a:pt x="248" y="5"/>
                      </a:cubicBezTo>
                      <a:cubicBezTo>
                        <a:pt x="237"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
                <p:cNvSpPr/>
                <p:nvPr/>
              </p:nvSpPr>
              <p:spPr>
                <a:xfrm>
                  <a:off x="3662200" y="528075"/>
                  <a:ext cx="11650" cy="11125"/>
                </a:xfrm>
                <a:custGeom>
                  <a:avLst/>
                  <a:gdLst/>
                  <a:ahLst/>
                  <a:cxnLst/>
                  <a:rect l="l" t="t" r="r" b="b"/>
                  <a:pathLst>
                    <a:path w="466" h="445" extrusionOk="0">
                      <a:moveTo>
                        <a:pt x="240" y="0"/>
                      </a:moveTo>
                      <a:cubicBezTo>
                        <a:pt x="220" y="0"/>
                        <a:pt x="198" y="4"/>
                        <a:pt x="181" y="10"/>
                      </a:cubicBezTo>
                      <a:cubicBezTo>
                        <a:pt x="70" y="54"/>
                        <a:pt x="1" y="178"/>
                        <a:pt x="21" y="297"/>
                      </a:cubicBezTo>
                      <a:cubicBezTo>
                        <a:pt x="25" y="321"/>
                        <a:pt x="42" y="344"/>
                        <a:pt x="50" y="363"/>
                      </a:cubicBezTo>
                      <a:cubicBezTo>
                        <a:pt x="95" y="415"/>
                        <a:pt x="150" y="440"/>
                        <a:pt x="224" y="444"/>
                      </a:cubicBezTo>
                      <a:cubicBezTo>
                        <a:pt x="229" y="444"/>
                        <a:pt x="234" y="445"/>
                        <a:pt x="238" y="445"/>
                      </a:cubicBezTo>
                      <a:cubicBezTo>
                        <a:pt x="354" y="445"/>
                        <a:pt x="434" y="375"/>
                        <a:pt x="450" y="258"/>
                      </a:cubicBezTo>
                      <a:cubicBezTo>
                        <a:pt x="465" y="140"/>
                        <a:pt x="378" y="18"/>
                        <a:pt x="259" y="1"/>
                      </a:cubicBezTo>
                      <a:cubicBezTo>
                        <a:pt x="253" y="0"/>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
                <p:cNvSpPr/>
                <p:nvPr/>
              </p:nvSpPr>
              <p:spPr>
                <a:xfrm>
                  <a:off x="3632600" y="527500"/>
                  <a:ext cx="12775" cy="12200"/>
                </a:xfrm>
                <a:custGeom>
                  <a:avLst/>
                  <a:gdLst/>
                  <a:ahLst/>
                  <a:cxnLst/>
                  <a:rect l="l" t="t" r="r" b="b"/>
                  <a:pathLst>
                    <a:path w="511" h="488" extrusionOk="0">
                      <a:moveTo>
                        <a:pt x="258" y="1"/>
                      </a:moveTo>
                      <a:cubicBezTo>
                        <a:pt x="240" y="1"/>
                        <a:pt x="221" y="3"/>
                        <a:pt x="205" y="9"/>
                      </a:cubicBezTo>
                      <a:cubicBezTo>
                        <a:pt x="82" y="49"/>
                        <a:pt x="0" y="183"/>
                        <a:pt x="16" y="313"/>
                      </a:cubicBezTo>
                      <a:cubicBezTo>
                        <a:pt x="19" y="341"/>
                        <a:pt x="37" y="369"/>
                        <a:pt x="45" y="387"/>
                      </a:cubicBezTo>
                      <a:cubicBezTo>
                        <a:pt x="89" y="447"/>
                        <a:pt x="149" y="478"/>
                        <a:pt x="229" y="486"/>
                      </a:cubicBezTo>
                      <a:cubicBezTo>
                        <a:pt x="240" y="487"/>
                        <a:pt x="251" y="487"/>
                        <a:pt x="262" y="487"/>
                      </a:cubicBezTo>
                      <a:cubicBezTo>
                        <a:pt x="380" y="487"/>
                        <a:pt x="464" y="416"/>
                        <a:pt x="488" y="295"/>
                      </a:cubicBezTo>
                      <a:cubicBezTo>
                        <a:pt x="511" y="167"/>
                        <a:pt x="422" y="29"/>
                        <a:pt x="293" y="4"/>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
                <p:cNvSpPr/>
                <p:nvPr/>
              </p:nvSpPr>
              <p:spPr>
                <a:xfrm>
                  <a:off x="3546225" y="528400"/>
                  <a:ext cx="11025" cy="10550"/>
                </a:xfrm>
                <a:custGeom>
                  <a:avLst/>
                  <a:gdLst/>
                  <a:ahLst/>
                  <a:cxnLst/>
                  <a:rect l="l" t="t" r="r" b="b"/>
                  <a:pathLst>
                    <a:path w="441" h="422" extrusionOk="0">
                      <a:moveTo>
                        <a:pt x="221" y="1"/>
                      </a:moveTo>
                      <a:cubicBezTo>
                        <a:pt x="211" y="1"/>
                        <a:pt x="201" y="2"/>
                        <a:pt x="191" y="4"/>
                      </a:cubicBezTo>
                      <a:cubicBezTo>
                        <a:pt x="83" y="28"/>
                        <a:pt x="0" y="136"/>
                        <a:pt x="4" y="248"/>
                      </a:cubicBezTo>
                      <a:cubicBezTo>
                        <a:pt x="4" y="273"/>
                        <a:pt x="16" y="297"/>
                        <a:pt x="20" y="316"/>
                      </a:cubicBezTo>
                      <a:cubicBezTo>
                        <a:pt x="56" y="371"/>
                        <a:pt x="103" y="402"/>
                        <a:pt x="171" y="416"/>
                      </a:cubicBezTo>
                      <a:cubicBezTo>
                        <a:pt x="189" y="419"/>
                        <a:pt x="206" y="421"/>
                        <a:pt x="222" y="421"/>
                      </a:cubicBezTo>
                      <a:cubicBezTo>
                        <a:pt x="313" y="421"/>
                        <a:pt x="381" y="368"/>
                        <a:pt x="408" y="274"/>
                      </a:cubicBezTo>
                      <a:cubicBezTo>
                        <a:pt x="440" y="165"/>
                        <a:pt x="374" y="39"/>
                        <a:pt x="267" y="8"/>
                      </a:cubicBezTo>
                      <a:lnTo>
                        <a:pt x="267" y="7"/>
                      </a:ln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
                <p:cNvSpPr/>
                <p:nvPr/>
              </p:nvSpPr>
              <p:spPr>
                <a:xfrm>
                  <a:off x="3705775" y="501625"/>
                  <a:ext cx="3725" cy="11200"/>
                </a:xfrm>
                <a:custGeom>
                  <a:avLst/>
                  <a:gdLst/>
                  <a:ahLst/>
                  <a:cxnLst/>
                  <a:rect l="l" t="t" r="r" b="b"/>
                  <a:pathLst>
                    <a:path w="149" h="448" extrusionOk="0">
                      <a:moveTo>
                        <a:pt x="145" y="1"/>
                      </a:moveTo>
                      <a:cubicBezTo>
                        <a:pt x="91" y="33"/>
                        <a:pt x="47" y="81"/>
                        <a:pt x="19" y="139"/>
                      </a:cubicBezTo>
                      <a:cubicBezTo>
                        <a:pt x="4" y="169"/>
                        <a:pt x="5" y="206"/>
                        <a:pt x="0" y="230"/>
                      </a:cubicBezTo>
                      <a:cubicBezTo>
                        <a:pt x="8" y="318"/>
                        <a:pt x="48" y="384"/>
                        <a:pt x="122" y="442"/>
                      </a:cubicBezTo>
                      <a:cubicBezTo>
                        <a:pt x="125" y="444"/>
                        <a:pt x="127" y="445"/>
                        <a:pt x="128" y="447"/>
                      </a:cubicBezTo>
                      <a:cubicBezTo>
                        <a:pt x="140" y="329"/>
                        <a:pt x="148" y="209"/>
                        <a:pt x="148" y="87"/>
                      </a:cubicBezTo>
                      <a:cubicBezTo>
                        <a:pt x="148" y="58"/>
                        <a:pt x="147" y="29"/>
                        <a:pt x="1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4"/>
                <p:cNvSpPr/>
                <p:nvPr/>
              </p:nvSpPr>
              <p:spPr>
                <a:xfrm>
                  <a:off x="3678050" y="501750"/>
                  <a:ext cx="12050" cy="11250"/>
                </a:xfrm>
                <a:custGeom>
                  <a:avLst/>
                  <a:gdLst/>
                  <a:ahLst/>
                  <a:cxnLst/>
                  <a:rect l="l" t="t" r="r" b="b"/>
                  <a:pathLst>
                    <a:path w="482" h="450" extrusionOk="0">
                      <a:moveTo>
                        <a:pt x="259" y="0"/>
                      </a:moveTo>
                      <a:cubicBezTo>
                        <a:pt x="162" y="0"/>
                        <a:pt x="66" y="54"/>
                        <a:pt x="19" y="142"/>
                      </a:cubicBezTo>
                      <a:cubicBezTo>
                        <a:pt x="7" y="165"/>
                        <a:pt x="5" y="194"/>
                        <a:pt x="0" y="214"/>
                      </a:cubicBezTo>
                      <a:cubicBezTo>
                        <a:pt x="3" y="285"/>
                        <a:pt x="33" y="339"/>
                        <a:pt x="90" y="390"/>
                      </a:cubicBezTo>
                      <a:cubicBezTo>
                        <a:pt x="136" y="430"/>
                        <a:pt x="187" y="450"/>
                        <a:pt x="237" y="450"/>
                      </a:cubicBezTo>
                      <a:cubicBezTo>
                        <a:pt x="291" y="450"/>
                        <a:pt x="343" y="427"/>
                        <a:pt x="390" y="380"/>
                      </a:cubicBezTo>
                      <a:lnTo>
                        <a:pt x="390" y="382"/>
                      </a:lnTo>
                      <a:cubicBezTo>
                        <a:pt x="477" y="296"/>
                        <a:pt x="482" y="141"/>
                        <a:pt x="397" y="53"/>
                      </a:cubicBezTo>
                      <a:cubicBezTo>
                        <a:pt x="379" y="34"/>
                        <a:pt x="353"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4"/>
                <p:cNvSpPr/>
                <p:nvPr/>
              </p:nvSpPr>
              <p:spPr>
                <a:xfrm>
                  <a:off x="3649525" y="502275"/>
                  <a:ext cx="10825" cy="10125"/>
                </a:xfrm>
                <a:custGeom>
                  <a:avLst/>
                  <a:gdLst/>
                  <a:ahLst/>
                  <a:cxnLst/>
                  <a:rect l="l" t="t" r="r" b="b"/>
                  <a:pathLst>
                    <a:path w="433" h="405" extrusionOk="0">
                      <a:moveTo>
                        <a:pt x="232" y="0"/>
                      </a:moveTo>
                      <a:cubicBezTo>
                        <a:pt x="137" y="0"/>
                        <a:pt x="46" y="60"/>
                        <a:pt x="9" y="150"/>
                      </a:cubicBezTo>
                      <a:cubicBezTo>
                        <a:pt x="0" y="172"/>
                        <a:pt x="2" y="200"/>
                        <a:pt x="0" y="216"/>
                      </a:cubicBezTo>
                      <a:cubicBezTo>
                        <a:pt x="9" y="279"/>
                        <a:pt x="42" y="326"/>
                        <a:pt x="97" y="364"/>
                      </a:cubicBezTo>
                      <a:cubicBezTo>
                        <a:pt x="135" y="391"/>
                        <a:pt x="176" y="404"/>
                        <a:pt x="214" y="404"/>
                      </a:cubicBezTo>
                      <a:cubicBezTo>
                        <a:pt x="269" y="404"/>
                        <a:pt x="321" y="378"/>
                        <a:pt x="363" y="327"/>
                      </a:cubicBezTo>
                      <a:cubicBezTo>
                        <a:pt x="432" y="243"/>
                        <a:pt x="422" y="106"/>
                        <a:pt x="338" y="35"/>
                      </a:cubicBezTo>
                      <a:cubicBezTo>
                        <a:pt x="320" y="20"/>
                        <a:pt x="295" y="7"/>
                        <a:pt x="272" y="4"/>
                      </a:cubicBezTo>
                      <a:cubicBezTo>
                        <a:pt x="259"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
                <p:cNvSpPr/>
                <p:nvPr/>
              </p:nvSpPr>
              <p:spPr>
                <a:xfrm>
                  <a:off x="3619450" y="501425"/>
                  <a:ext cx="12625" cy="11850"/>
                </a:xfrm>
                <a:custGeom>
                  <a:avLst/>
                  <a:gdLst/>
                  <a:ahLst/>
                  <a:cxnLst/>
                  <a:rect l="l" t="t" r="r" b="b"/>
                  <a:pathLst>
                    <a:path w="505" h="474" extrusionOk="0">
                      <a:moveTo>
                        <a:pt x="273" y="1"/>
                      </a:moveTo>
                      <a:cubicBezTo>
                        <a:pt x="169" y="1"/>
                        <a:pt x="65" y="61"/>
                        <a:pt x="17" y="157"/>
                      </a:cubicBezTo>
                      <a:cubicBezTo>
                        <a:pt x="5" y="183"/>
                        <a:pt x="5" y="214"/>
                        <a:pt x="0" y="234"/>
                      </a:cubicBezTo>
                      <a:cubicBezTo>
                        <a:pt x="6" y="307"/>
                        <a:pt x="39" y="366"/>
                        <a:pt x="100" y="415"/>
                      </a:cubicBezTo>
                      <a:cubicBezTo>
                        <a:pt x="149" y="454"/>
                        <a:pt x="200" y="474"/>
                        <a:pt x="251" y="474"/>
                      </a:cubicBezTo>
                      <a:cubicBezTo>
                        <a:pt x="310" y="474"/>
                        <a:pt x="367" y="448"/>
                        <a:pt x="415" y="397"/>
                      </a:cubicBezTo>
                      <a:cubicBezTo>
                        <a:pt x="505" y="304"/>
                        <a:pt x="505" y="141"/>
                        <a:pt x="414" y="52"/>
                      </a:cubicBezTo>
                      <a:cubicBezTo>
                        <a:pt x="392" y="32"/>
                        <a:pt x="365" y="15"/>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
                <p:cNvSpPr/>
                <p:nvPr/>
              </p:nvSpPr>
              <p:spPr>
                <a:xfrm>
                  <a:off x="3590550" y="501550"/>
                  <a:ext cx="12275" cy="11375"/>
                </a:xfrm>
                <a:custGeom>
                  <a:avLst/>
                  <a:gdLst/>
                  <a:ahLst/>
                  <a:cxnLst/>
                  <a:rect l="l" t="t" r="r" b="b"/>
                  <a:pathLst>
                    <a:path w="491" h="455" extrusionOk="0">
                      <a:moveTo>
                        <a:pt x="264" y="1"/>
                      </a:moveTo>
                      <a:cubicBezTo>
                        <a:pt x="148" y="1"/>
                        <a:pt x="37" y="88"/>
                        <a:pt x="7" y="205"/>
                      </a:cubicBezTo>
                      <a:cubicBezTo>
                        <a:pt x="1" y="230"/>
                        <a:pt x="7" y="259"/>
                        <a:pt x="9" y="279"/>
                      </a:cubicBezTo>
                      <a:cubicBezTo>
                        <a:pt x="29" y="347"/>
                        <a:pt x="70" y="393"/>
                        <a:pt x="138" y="427"/>
                      </a:cubicBezTo>
                      <a:cubicBezTo>
                        <a:pt x="175" y="445"/>
                        <a:pt x="212" y="454"/>
                        <a:pt x="247" y="454"/>
                      </a:cubicBezTo>
                      <a:cubicBezTo>
                        <a:pt x="319" y="454"/>
                        <a:pt x="382" y="417"/>
                        <a:pt x="426" y="345"/>
                      </a:cubicBezTo>
                      <a:cubicBezTo>
                        <a:pt x="490" y="241"/>
                        <a:pt x="456" y="90"/>
                        <a:pt x="352" y="25"/>
                      </a:cubicBezTo>
                      <a:cubicBezTo>
                        <a:pt x="330" y="12"/>
                        <a:pt x="301"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
                <p:cNvSpPr/>
                <p:nvPr/>
              </p:nvSpPr>
              <p:spPr>
                <a:xfrm>
                  <a:off x="3560725" y="500625"/>
                  <a:ext cx="13750" cy="13000"/>
                </a:xfrm>
                <a:custGeom>
                  <a:avLst/>
                  <a:gdLst/>
                  <a:ahLst/>
                  <a:cxnLst/>
                  <a:rect l="l" t="t" r="r" b="b"/>
                  <a:pathLst>
                    <a:path w="550" h="520" extrusionOk="0">
                      <a:moveTo>
                        <a:pt x="282" y="1"/>
                      </a:moveTo>
                      <a:cubicBezTo>
                        <a:pt x="274" y="1"/>
                        <a:pt x="265" y="1"/>
                        <a:pt x="257" y="2"/>
                      </a:cubicBezTo>
                      <a:cubicBezTo>
                        <a:pt x="122" y="22"/>
                        <a:pt x="10" y="146"/>
                        <a:pt x="2" y="286"/>
                      </a:cubicBezTo>
                      <a:cubicBezTo>
                        <a:pt x="0" y="316"/>
                        <a:pt x="13" y="347"/>
                        <a:pt x="19" y="369"/>
                      </a:cubicBezTo>
                      <a:cubicBezTo>
                        <a:pt x="56" y="441"/>
                        <a:pt x="111" y="484"/>
                        <a:pt x="194" y="507"/>
                      </a:cubicBezTo>
                      <a:cubicBezTo>
                        <a:pt x="223" y="515"/>
                        <a:pt x="251" y="519"/>
                        <a:pt x="277" y="519"/>
                      </a:cubicBezTo>
                      <a:cubicBezTo>
                        <a:pt x="378" y="519"/>
                        <a:pt x="460" y="461"/>
                        <a:pt x="500" y="355"/>
                      </a:cubicBezTo>
                      <a:cubicBezTo>
                        <a:pt x="549" y="224"/>
                        <a:pt x="480" y="62"/>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
                <p:cNvSpPr/>
                <p:nvPr/>
              </p:nvSpPr>
              <p:spPr>
                <a:xfrm>
                  <a:off x="3530850" y="500075"/>
                  <a:ext cx="14550" cy="13875"/>
                </a:xfrm>
                <a:custGeom>
                  <a:avLst/>
                  <a:gdLst/>
                  <a:ahLst/>
                  <a:cxnLst/>
                  <a:rect l="l" t="t" r="r" b="b"/>
                  <a:pathLst>
                    <a:path w="582" h="555" extrusionOk="0">
                      <a:moveTo>
                        <a:pt x="298" y="1"/>
                      </a:moveTo>
                      <a:cubicBezTo>
                        <a:pt x="274" y="1"/>
                        <a:pt x="249" y="5"/>
                        <a:pt x="228" y="12"/>
                      </a:cubicBezTo>
                      <a:cubicBezTo>
                        <a:pt x="89" y="63"/>
                        <a:pt x="0" y="217"/>
                        <a:pt x="23" y="364"/>
                      </a:cubicBezTo>
                      <a:cubicBezTo>
                        <a:pt x="28" y="397"/>
                        <a:pt x="49" y="427"/>
                        <a:pt x="59" y="449"/>
                      </a:cubicBezTo>
                      <a:cubicBezTo>
                        <a:pt x="112" y="515"/>
                        <a:pt x="182" y="547"/>
                        <a:pt x="272" y="554"/>
                      </a:cubicBezTo>
                      <a:cubicBezTo>
                        <a:pt x="282" y="554"/>
                        <a:pt x="292" y="555"/>
                        <a:pt x="301" y="555"/>
                      </a:cubicBezTo>
                      <a:cubicBezTo>
                        <a:pt x="440" y="555"/>
                        <a:pt x="537" y="470"/>
                        <a:pt x="559" y="329"/>
                      </a:cubicBezTo>
                      <a:cubicBezTo>
                        <a:pt x="582" y="181"/>
                        <a:pt x="474" y="28"/>
                        <a:pt x="328" y="3"/>
                      </a:cubicBezTo>
                      <a:cubicBezTo>
                        <a:pt x="318" y="2"/>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
                <p:cNvSpPr/>
                <p:nvPr/>
              </p:nvSpPr>
              <p:spPr>
                <a:xfrm>
                  <a:off x="3692075" y="475600"/>
                  <a:ext cx="10525" cy="10025"/>
                </a:xfrm>
                <a:custGeom>
                  <a:avLst/>
                  <a:gdLst/>
                  <a:ahLst/>
                  <a:cxnLst/>
                  <a:rect l="l" t="t" r="r" b="b"/>
                  <a:pathLst>
                    <a:path w="421" h="401" extrusionOk="0">
                      <a:moveTo>
                        <a:pt x="213" y="1"/>
                      </a:moveTo>
                      <a:cubicBezTo>
                        <a:pt x="201" y="1"/>
                        <a:pt x="189" y="2"/>
                        <a:pt x="178" y="5"/>
                      </a:cubicBezTo>
                      <a:cubicBezTo>
                        <a:pt x="75" y="33"/>
                        <a:pt x="1" y="137"/>
                        <a:pt x="9" y="245"/>
                      </a:cubicBezTo>
                      <a:cubicBezTo>
                        <a:pt x="10" y="268"/>
                        <a:pt x="22" y="291"/>
                        <a:pt x="29" y="308"/>
                      </a:cubicBezTo>
                      <a:cubicBezTo>
                        <a:pt x="62" y="359"/>
                        <a:pt x="110" y="387"/>
                        <a:pt x="176" y="396"/>
                      </a:cubicBezTo>
                      <a:lnTo>
                        <a:pt x="176" y="397"/>
                      </a:lnTo>
                      <a:cubicBezTo>
                        <a:pt x="189" y="399"/>
                        <a:pt x="202" y="400"/>
                        <a:pt x="214" y="400"/>
                      </a:cubicBezTo>
                      <a:cubicBezTo>
                        <a:pt x="304" y="400"/>
                        <a:pt x="372" y="346"/>
                        <a:pt x="395" y="253"/>
                      </a:cubicBezTo>
                      <a:cubicBezTo>
                        <a:pt x="421" y="148"/>
                        <a:pt x="353" y="31"/>
                        <a:pt x="250" y="5"/>
                      </a:cubicBezTo>
                      <a:cubicBezTo>
                        <a:pt x="239" y="2"/>
                        <a:pt x="226"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
                <p:cNvSpPr/>
                <p:nvPr/>
              </p:nvSpPr>
              <p:spPr>
                <a:xfrm>
                  <a:off x="3662200" y="475000"/>
                  <a:ext cx="11650" cy="11125"/>
                </a:xfrm>
                <a:custGeom>
                  <a:avLst/>
                  <a:gdLst/>
                  <a:ahLst/>
                  <a:cxnLst/>
                  <a:rect l="l" t="t" r="r" b="b"/>
                  <a:pathLst>
                    <a:path w="466" h="445" extrusionOk="0">
                      <a:moveTo>
                        <a:pt x="240" y="0"/>
                      </a:moveTo>
                      <a:cubicBezTo>
                        <a:pt x="220" y="0"/>
                        <a:pt x="198" y="4"/>
                        <a:pt x="181" y="11"/>
                      </a:cubicBezTo>
                      <a:cubicBezTo>
                        <a:pt x="70" y="54"/>
                        <a:pt x="1" y="178"/>
                        <a:pt x="21" y="297"/>
                      </a:cubicBezTo>
                      <a:cubicBezTo>
                        <a:pt x="25" y="321"/>
                        <a:pt x="42" y="346"/>
                        <a:pt x="50" y="363"/>
                      </a:cubicBezTo>
                      <a:cubicBezTo>
                        <a:pt x="95" y="415"/>
                        <a:pt x="150" y="440"/>
                        <a:pt x="224" y="444"/>
                      </a:cubicBezTo>
                      <a:cubicBezTo>
                        <a:pt x="229" y="445"/>
                        <a:pt x="234" y="445"/>
                        <a:pt x="238" y="445"/>
                      </a:cubicBezTo>
                      <a:cubicBezTo>
                        <a:pt x="354" y="445"/>
                        <a:pt x="434" y="375"/>
                        <a:pt x="450" y="258"/>
                      </a:cubicBezTo>
                      <a:cubicBezTo>
                        <a:pt x="465" y="140"/>
                        <a:pt x="378" y="18"/>
                        <a:pt x="259" y="1"/>
                      </a:cubicBezTo>
                      <a:cubicBezTo>
                        <a:pt x="253" y="1"/>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
                <p:cNvSpPr/>
                <p:nvPr/>
              </p:nvSpPr>
              <p:spPr>
                <a:xfrm>
                  <a:off x="3632600" y="474425"/>
                  <a:ext cx="12775" cy="12200"/>
                </a:xfrm>
                <a:custGeom>
                  <a:avLst/>
                  <a:gdLst/>
                  <a:ahLst/>
                  <a:cxnLst/>
                  <a:rect l="l" t="t" r="r" b="b"/>
                  <a:pathLst>
                    <a:path w="511" h="488" extrusionOk="0">
                      <a:moveTo>
                        <a:pt x="258" y="1"/>
                      </a:moveTo>
                      <a:cubicBezTo>
                        <a:pt x="240" y="1"/>
                        <a:pt x="221" y="4"/>
                        <a:pt x="205" y="9"/>
                      </a:cubicBezTo>
                      <a:cubicBezTo>
                        <a:pt x="83" y="51"/>
                        <a:pt x="0" y="183"/>
                        <a:pt x="16" y="314"/>
                      </a:cubicBezTo>
                      <a:cubicBezTo>
                        <a:pt x="19" y="341"/>
                        <a:pt x="37" y="369"/>
                        <a:pt x="45" y="388"/>
                      </a:cubicBezTo>
                      <a:cubicBezTo>
                        <a:pt x="89" y="448"/>
                        <a:pt x="149" y="478"/>
                        <a:pt x="229" y="486"/>
                      </a:cubicBezTo>
                      <a:cubicBezTo>
                        <a:pt x="241" y="487"/>
                        <a:pt x="253" y="488"/>
                        <a:pt x="264" y="488"/>
                      </a:cubicBezTo>
                      <a:cubicBezTo>
                        <a:pt x="381" y="488"/>
                        <a:pt x="464" y="416"/>
                        <a:pt x="488" y="297"/>
                      </a:cubicBezTo>
                      <a:cubicBezTo>
                        <a:pt x="511" y="168"/>
                        <a:pt x="422" y="29"/>
                        <a:pt x="293" y="5"/>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
                <p:cNvSpPr/>
                <p:nvPr/>
              </p:nvSpPr>
              <p:spPr>
                <a:xfrm>
                  <a:off x="3602525" y="473750"/>
                  <a:ext cx="15125" cy="14150"/>
                </a:xfrm>
                <a:custGeom>
                  <a:avLst/>
                  <a:gdLst/>
                  <a:ahLst/>
                  <a:cxnLst/>
                  <a:rect l="l" t="t" r="r" b="b"/>
                  <a:pathLst>
                    <a:path w="605" h="566" extrusionOk="0">
                      <a:moveTo>
                        <a:pt x="322" y="1"/>
                      </a:moveTo>
                      <a:cubicBezTo>
                        <a:pt x="201" y="1"/>
                        <a:pt x="80" y="70"/>
                        <a:pt x="22" y="182"/>
                      </a:cubicBezTo>
                      <a:cubicBezTo>
                        <a:pt x="7" y="211"/>
                        <a:pt x="7" y="250"/>
                        <a:pt x="0" y="273"/>
                      </a:cubicBezTo>
                      <a:cubicBezTo>
                        <a:pt x="5" y="362"/>
                        <a:pt x="43" y="430"/>
                        <a:pt x="116" y="491"/>
                      </a:cubicBezTo>
                      <a:cubicBezTo>
                        <a:pt x="174" y="541"/>
                        <a:pt x="237" y="565"/>
                        <a:pt x="299" y="565"/>
                      </a:cubicBezTo>
                      <a:cubicBezTo>
                        <a:pt x="367" y="565"/>
                        <a:pt x="434" y="536"/>
                        <a:pt x="493" y="478"/>
                      </a:cubicBezTo>
                      <a:cubicBezTo>
                        <a:pt x="602" y="368"/>
                        <a:pt x="605" y="175"/>
                        <a:pt x="497" y="65"/>
                      </a:cubicBezTo>
                      <a:cubicBezTo>
                        <a:pt x="474"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
                <p:cNvSpPr/>
                <p:nvPr/>
              </p:nvSpPr>
              <p:spPr>
                <a:xfrm>
                  <a:off x="3574300" y="474200"/>
                  <a:ext cx="13325" cy="12750"/>
                </a:xfrm>
                <a:custGeom>
                  <a:avLst/>
                  <a:gdLst/>
                  <a:ahLst/>
                  <a:cxnLst/>
                  <a:rect l="l" t="t" r="r" b="b"/>
                  <a:pathLst>
                    <a:path w="533" h="510" extrusionOk="0">
                      <a:moveTo>
                        <a:pt x="270" y="0"/>
                      </a:moveTo>
                      <a:cubicBezTo>
                        <a:pt x="259" y="0"/>
                        <a:pt x="248" y="1"/>
                        <a:pt x="237" y="3"/>
                      </a:cubicBezTo>
                      <a:cubicBezTo>
                        <a:pt x="105" y="29"/>
                        <a:pt x="2" y="157"/>
                        <a:pt x="0" y="293"/>
                      </a:cubicBezTo>
                      <a:cubicBezTo>
                        <a:pt x="0" y="324"/>
                        <a:pt x="14" y="353"/>
                        <a:pt x="20" y="375"/>
                      </a:cubicBezTo>
                      <a:cubicBezTo>
                        <a:pt x="60" y="443"/>
                        <a:pt x="117" y="481"/>
                        <a:pt x="200" y="501"/>
                      </a:cubicBezTo>
                      <a:cubicBezTo>
                        <a:pt x="224" y="507"/>
                        <a:pt x="247" y="509"/>
                        <a:pt x="269" y="509"/>
                      </a:cubicBezTo>
                      <a:cubicBezTo>
                        <a:pt x="374" y="509"/>
                        <a:pt x="455" y="447"/>
                        <a:pt x="491" y="337"/>
                      </a:cubicBezTo>
                      <a:cubicBezTo>
                        <a:pt x="533" y="207"/>
                        <a:pt x="457" y="52"/>
                        <a:pt x="328" y="9"/>
                      </a:cubicBezTo>
                      <a:cubicBezTo>
                        <a:pt x="310"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
                <p:cNvSpPr/>
                <p:nvPr/>
              </p:nvSpPr>
              <p:spPr>
                <a:xfrm>
                  <a:off x="3546225" y="475350"/>
                  <a:ext cx="11025" cy="10525"/>
                </a:xfrm>
                <a:custGeom>
                  <a:avLst/>
                  <a:gdLst/>
                  <a:ahLst/>
                  <a:cxnLst/>
                  <a:rect l="l" t="t" r="r" b="b"/>
                  <a:pathLst>
                    <a:path w="441" h="421" extrusionOk="0">
                      <a:moveTo>
                        <a:pt x="223" y="1"/>
                      </a:moveTo>
                      <a:cubicBezTo>
                        <a:pt x="212" y="1"/>
                        <a:pt x="201" y="2"/>
                        <a:pt x="191" y="4"/>
                      </a:cubicBezTo>
                      <a:cubicBezTo>
                        <a:pt x="83" y="29"/>
                        <a:pt x="0" y="135"/>
                        <a:pt x="4" y="249"/>
                      </a:cubicBezTo>
                      <a:cubicBezTo>
                        <a:pt x="4" y="274"/>
                        <a:pt x="16" y="298"/>
                        <a:pt x="20" y="315"/>
                      </a:cubicBezTo>
                      <a:cubicBezTo>
                        <a:pt x="56" y="371"/>
                        <a:pt x="103" y="401"/>
                        <a:pt x="171" y="415"/>
                      </a:cubicBezTo>
                      <a:cubicBezTo>
                        <a:pt x="189" y="419"/>
                        <a:pt x="206" y="420"/>
                        <a:pt x="222" y="420"/>
                      </a:cubicBezTo>
                      <a:cubicBezTo>
                        <a:pt x="313" y="420"/>
                        <a:pt x="381" y="367"/>
                        <a:pt x="408" y="274"/>
                      </a:cubicBezTo>
                      <a:cubicBezTo>
                        <a:pt x="440" y="166"/>
                        <a:pt x="374" y="40"/>
                        <a:pt x="267" y="7"/>
                      </a:cubicBezTo>
                      <a:cubicBezTo>
                        <a:pt x="253" y="3"/>
                        <a:pt x="238" y="1"/>
                        <a:pt x="2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
                <p:cNvSpPr/>
                <p:nvPr/>
              </p:nvSpPr>
              <p:spPr>
                <a:xfrm>
                  <a:off x="3678050" y="448675"/>
                  <a:ext cx="11900" cy="11275"/>
                </a:xfrm>
                <a:custGeom>
                  <a:avLst/>
                  <a:gdLst/>
                  <a:ahLst/>
                  <a:cxnLst/>
                  <a:rect l="l" t="t" r="r" b="b"/>
                  <a:pathLst>
                    <a:path w="476" h="451" extrusionOk="0">
                      <a:moveTo>
                        <a:pt x="259" y="0"/>
                      </a:moveTo>
                      <a:cubicBezTo>
                        <a:pt x="162" y="0"/>
                        <a:pt x="66" y="54"/>
                        <a:pt x="19" y="142"/>
                      </a:cubicBezTo>
                      <a:cubicBezTo>
                        <a:pt x="7" y="165"/>
                        <a:pt x="5" y="195"/>
                        <a:pt x="0" y="215"/>
                      </a:cubicBezTo>
                      <a:cubicBezTo>
                        <a:pt x="3" y="285"/>
                        <a:pt x="33" y="341"/>
                        <a:pt x="90" y="390"/>
                      </a:cubicBezTo>
                      <a:cubicBezTo>
                        <a:pt x="136" y="430"/>
                        <a:pt x="186" y="450"/>
                        <a:pt x="236" y="450"/>
                      </a:cubicBezTo>
                      <a:cubicBezTo>
                        <a:pt x="290" y="450"/>
                        <a:pt x="343" y="428"/>
                        <a:pt x="390" y="382"/>
                      </a:cubicBezTo>
                      <a:cubicBezTo>
                        <a:pt x="459" y="313"/>
                        <a:pt x="476" y="202"/>
                        <a:pt x="437" y="116"/>
                      </a:cubicBezTo>
                      <a:cubicBezTo>
                        <a:pt x="408" y="82"/>
                        <a:pt x="377" y="50"/>
                        <a:pt x="347" y="19"/>
                      </a:cubicBezTo>
                      <a:cubicBezTo>
                        <a:pt x="340" y="16"/>
                        <a:pt x="334" y="12"/>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
                <p:cNvSpPr/>
                <p:nvPr/>
              </p:nvSpPr>
              <p:spPr>
                <a:xfrm>
                  <a:off x="3649525" y="449200"/>
                  <a:ext cx="10825" cy="10125"/>
                </a:xfrm>
                <a:custGeom>
                  <a:avLst/>
                  <a:gdLst/>
                  <a:ahLst/>
                  <a:cxnLst/>
                  <a:rect l="l" t="t" r="r" b="b"/>
                  <a:pathLst>
                    <a:path w="433" h="405" extrusionOk="0">
                      <a:moveTo>
                        <a:pt x="233" y="1"/>
                      </a:moveTo>
                      <a:cubicBezTo>
                        <a:pt x="138" y="1"/>
                        <a:pt x="46" y="61"/>
                        <a:pt x="9" y="151"/>
                      </a:cubicBezTo>
                      <a:cubicBezTo>
                        <a:pt x="0" y="174"/>
                        <a:pt x="2" y="200"/>
                        <a:pt x="0" y="217"/>
                      </a:cubicBezTo>
                      <a:cubicBezTo>
                        <a:pt x="9" y="280"/>
                        <a:pt x="42" y="326"/>
                        <a:pt x="97" y="364"/>
                      </a:cubicBezTo>
                      <a:cubicBezTo>
                        <a:pt x="136" y="391"/>
                        <a:pt x="176" y="405"/>
                        <a:pt x="215" y="405"/>
                      </a:cubicBezTo>
                      <a:cubicBezTo>
                        <a:pt x="269" y="405"/>
                        <a:pt x="321" y="379"/>
                        <a:pt x="363" y="329"/>
                      </a:cubicBezTo>
                      <a:cubicBezTo>
                        <a:pt x="432" y="244"/>
                        <a:pt x="422" y="106"/>
                        <a:pt x="338" y="35"/>
                      </a:cubicBezTo>
                      <a:cubicBezTo>
                        <a:pt x="320" y="20"/>
                        <a:pt x="295" y="9"/>
                        <a:pt x="272" y="4"/>
                      </a:cubicBezTo>
                      <a:cubicBezTo>
                        <a:pt x="259"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
                <p:cNvSpPr/>
                <p:nvPr/>
              </p:nvSpPr>
              <p:spPr>
                <a:xfrm>
                  <a:off x="3619450" y="448350"/>
                  <a:ext cx="12625" cy="11875"/>
                </a:xfrm>
                <a:custGeom>
                  <a:avLst/>
                  <a:gdLst/>
                  <a:ahLst/>
                  <a:cxnLst/>
                  <a:rect l="l" t="t" r="r" b="b"/>
                  <a:pathLst>
                    <a:path w="505" h="475" extrusionOk="0">
                      <a:moveTo>
                        <a:pt x="273" y="1"/>
                      </a:moveTo>
                      <a:cubicBezTo>
                        <a:pt x="169" y="1"/>
                        <a:pt x="65" y="62"/>
                        <a:pt x="17" y="158"/>
                      </a:cubicBezTo>
                      <a:cubicBezTo>
                        <a:pt x="5" y="183"/>
                        <a:pt x="5" y="214"/>
                        <a:pt x="0" y="234"/>
                      </a:cubicBezTo>
                      <a:cubicBezTo>
                        <a:pt x="6" y="309"/>
                        <a:pt x="39" y="366"/>
                        <a:pt x="100" y="415"/>
                      </a:cubicBezTo>
                      <a:cubicBezTo>
                        <a:pt x="149" y="455"/>
                        <a:pt x="201" y="475"/>
                        <a:pt x="253" y="475"/>
                      </a:cubicBezTo>
                      <a:cubicBezTo>
                        <a:pt x="311" y="475"/>
                        <a:pt x="367" y="449"/>
                        <a:pt x="415" y="398"/>
                      </a:cubicBezTo>
                      <a:cubicBezTo>
                        <a:pt x="505" y="305"/>
                        <a:pt x="505" y="141"/>
                        <a:pt x="414" y="52"/>
                      </a:cubicBezTo>
                      <a:cubicBezTo>
                        <a:pt x="392" y="32"/>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
                <p:cNvSpPr/>
                <p:nvPr/>
              </p:nvSpPr>
              <p:spPr>
                <a:xfrm>
                  <a:off x="3590550" y="448525"/>
                  <a:ext cx="12275" cy="11325"/>
                </a:xfrm>
                <a:custGeom>
                  <a:avLst/>
                  <a:gdLst/>
                  <a:ahLst/>
                  <a:cxnLst/>
                  <a:rect l="l" t="t" r="r" b="b"/>
                  <a:pathLst>
                    <a:path w="491" h="453" extrusionOk="0">
                      <a:moveTo>
                        <a:pt x="263" y="0"/>
                      </a:moveTo>
                      <a:cubicBezTo>
                        <a:pt x="146" y="0"/>
                        <a:pt x="37" y="88"/>
                        <a:pt x="9" y="204"/>
                      </a:cubicBezTo>
                      <a:cubicBezTo>
                        <a:pt x="1" y="230"/>
                        <a:pt x="9" y="259"/>
                        <a:pt x="9" y="278"/>
                      </a:cubicBezTo>
                      <a:cubicBezTo>
                        <a:pt x="29" y="345"/>
                        <a:pt x="70" y="391"/>
                        <a:pt x="138" y="425"/>
                      </a:cubicBezTo>
                      <a:cubicBezTo>
                        <a:pt x="175" y="444"/>
                        <a:pt x="212" y="453"/>
                        <a:pt x="247" y="453"/>
                      </a:cubicBezTo>
                      <a:cubicBezTo>
                        <a:pt x="319" y="453"/>
                        <a:pt x="382" y="415"/>
                        <a:pt x="426" y="344"/>
                      </a:cubicBezTo>
                      <a:cubicBezTo>
                        <a:pt x="490" y="239"/>
                        <a:pt x="456" y="88"/>
                        <a:pt x="353" y="24"/>
                      </a:cubicBezTo>
                      <a:cubicBezTo>
                        <a:pt x="330" y="10"/>
                        <a:pt x="301" y="1"/>
                        <a:pt x="275" y="1"/>
                      </a:cubicBezTo>
                      <a:cubicBezTo>
                        <a:pt x="271" y="0"/>
                        <a:pt x="267"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
                <p:cNvSpPr/>
                <p:nvPr/>
              </p:nvSpPr>
              <p:spPr>
                <a:xfrm>
                  <a:off x="3560725" y="447550"/>
                  <a:ext cx="13750" cy="13000"/>
                </a:xfrm>
                <a:custGeom>
                  <a:avLst/>
                  <a:gdLst/>
                  <a:ahLst/>
                  <a:cxnLst/>
                  <a:rect l="l" t="t" r="r" b="b"/>
                  <a:pathLst>
                    <a:path w="550" h="520" extrusionOk="0">
                      <a:moveTo>
                        <a:pt x="282" y="1"/>
                      </a:moveTo>
                      <a:cubicBezTo>
                        <a:pt x="274" y="1"/>
                        <a:pt x="265" y="2"/>
                        <a:pt x="257" y="3"/>
                      </a:cubicBezTo>
                      <a:cubicBezTo>
                        <a:pt x="122" y="23"/>
                        <a:pt x="10" y="146"/>
                        <a:pt x="2" y="286"/>
                      </a:cubicBezTo>
                      <a:cubicBezTo>
                        <a:pt x="0" y="317"/>
                        <a:pt x="13" y="347"/>
                        <a:pt x="19" y="369"/>
                      </a:cubicBezTo>
                      <a:cubicBezTo>
                        <a:pt x="56" y="441"/>
                        <a:pt x="111" y="484"/>
                        <a:pt x="194" y="507"/>
                      </a:cubicBezTo>
                      <a:cubicBezTo>
                        <a:pt x="223" y="516"/>
                        <a:pt x="251" y="520"/>
                        <a:pt x="277" y="520"/>
                      </a:cubicBezTo>
                      <a:cubicBezTo>
                        <a:pt x="378" y="520"/>
                        <a:pt x="460" y="461"/>
                        <a:pt x="500" y="355"/>
                      </a:cubicBezTo>
                      <a:cubicBezTo>
                        <a:pt x="549" y="226"/>
                        <a:pt x="480" y="63"/>
                        <a:pt x="351" y="14"/>
                      </a:cubicBezTo>
                      <a:cubicBezTo>
                        <a:pt x="329" y="6"/>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
                <p:cNvSpPr/>
                <p:nvPr/>
              </p:nvSpPr>
              <p:spPr>
                <a:xfrm>
                  <a:off x="3530850" y="447025"/>
                  <a:ext cx="14550" cy="13875"/>
                </a:xfrm>
                <a:custGeom>
                  <a:avLst/>
                  <a:gdLst/>
                  <a:ahLst/>
                  <a:cxnLst/>
                  <a:rect l="l" t="t" r="r" b="b"/>
                  <a:pathLst>
                    <a:path w="582" h="555" extrusionOk="0">
                      <a:moveTo>
                        <a:pt x="298" y="0"/>
                      </a:moveTo>
                      <a:cubicBezTo>
                        <a:pt x="274" y="0"/>
                        <a:pt x="249" y="4"/>
                        <a:pt x="228" y="11"/>
                      </a:cubicBezTo>
                      <a:cubicBezTo>
                        <a:pt x="89" y="62"/>
                        <a:pt x="0" y="216"/>
                        <a:pt x="23" y="365"/>
                      </a:cubicBezTo>
                      <a:cubicBezTo>
                        <a:pt x="28" y="396"/>
                        <a:pt x="49" y="427"/>
                        <a:pt x="59" y="448"/>
                      </a:cubicBezTo>
                      <a:cubicBezTo>
                        <a:pt x="112" y="514"/>
                        <a:pt x="182" y="547"/>
                        <a:pt x="272" y="553"/>
                      </a:cubicBezTo>
                      <a:cubicBezTo>
                        <a:pt x="282" y="554"/>
                        <a:pt x="292" y="554"/>
                        <a:pt x="301" y="554"/>
                      </a:cubicBezTo>
                      <a:cubicBezTo>
                        <a:pt x="440" y="554"/>
                        <a:pt x="537" y="470"/>
                        <a:pt x="559" y="328"/>
                      </a:cubicBezTo>
                      <a:cubicBezTo>
                        <a:pt x="582" y="181"/>
                        <a:pt x="474" y="27"/>
                        <a:pt x="328" y="2"/>
                      </a:cubicBezTo>
                      <a:cubicBezTo>
                        <a:pt x="318" y="1"/>
                        <a:pt x="308" y="0"/>
                        <a:pt x="2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
                <p:cNvSpPr/>
                <p:nvPr/>
              </p:nvSpPr>
              <p:spPr>
                <a:xfrm>
                  <a:off x="3632600" y="421450"/>
                  <a:ext cx="12625" cy="12150"/>
                </a:xfrm>
                <a:custGeom>
                  <a:avLst/>
                  <a:gdLst/>
                  <a:ahLst/>
                  <a:cxnLst/>
                  <a:rect l="l" t="t" r="r" b="b"/>
                  <a:pathLst>
                    <a:path w="505" h="486" extrusionOk="0">
                      <a:moveTo>
                        <a:pt x="233" y="1"/>
                      </a:moveTo>
                      <a:cubicBezTo>
                        <a:pt x="223" y="2"/>
                        <a:pt x="214" y="4"/>
                        <a:pt x="205" y="5"/>
                      </a:cubicBezTo>
                      <a:cubicBezTo>
                        <a:pt x="83" y="47"/>
                        <a:pt x="0" y="179"/>
                        <a:pt x="16" y="310"/>
                      </a:cubicBezTo>
                      <a:cubicBezTo>
                        <a:pt x="19" y="339"/>
                        <a:pt x="37" y="365"/>
                        <a:pt x="45" y="385"/>
                      </a:cubicBezTo>
                      <a:cubicBezTo>
                        <a:pt x="89" y="445"/>
                        <a:pt x="149" y="475"/>
                        <a:pt x="229" y="484"/>
                      </a:cubicBezTo>
                      <a:cubicBezTo>
                        <a:pt x="240" y="485"/>
                        <a:pt x="251" y="485"/>
                        <a:pt x="262" y="485"/>
                      </a:cubicBezTo>
                      <a:cubicBezTo>
                        <a:pt x="380" y="485"/>
                        <a:pt x="464" y="415"/>
                        <a:pt x="488" y="293"/>
                      </a:cubicBezTo>
                      <a:cubicBezTo>
                        <a:pt x="505" y="199"/>
                        <a:pt x="462" y="102"/>
                        <a:pt x="389" y="45"/>
                      </a:cubicBezTo>
                      <a:cubicBezTo>
                        <a:pt x="337" y="30"/>
                        <a:pt x="285" y="16"/>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
                <p:cNvSpPr/>
                <p:nvPr/>
              </p:nvSpPr>
              <p:spPr>
                <a:xfrm>
                  <a:off x="3602525" y="420700"/>
                  <a:ext cx="15125" cy="14125"/>
                </a:xfrm>
                <a:custGeom>
                  <a:avLst/>
                  <a:gdLst/>
                  <a:ahLst/>
                  <a:cxnLst/>
                  <a:rect l="l" t="t" r="r" b="b"/>
                  <a:pathLst>
                    <a:path w="605" h="565" extrusionOk="0">
                      <a:moveTo>
                        <a:pt x="324" y="1"/>
                      </a:moveTo>
                      <a:cubicBezTo>
                        <a:pt x="202" y="1"/>
                        <a:pt x="81" y="70"/>
                        <a:pt x="22" y="182"/>
                      </a:cubicBezTo>
                      <a:cubicBezTo>
                        <a:pt x="7" y="211"/>
                        <a:pt x="7" y="249"/>
                        <a:pt x="0" y="272"/>
                      </a:cubicBezTo>
                      <a:cubicBezTo>
                        <a:pt x="5" y="361"/>
                        <a:pt x="43" y="431"/>
                        <a:pt x="116" y="492"/>
                      </a:cubicBezTo>
                      <a:lnTo>
                        <a:pt x="116" y="491"/>
                      </a:lnTo>
                      <a:cubicBezTo>
                        <a:pt x="174" y="540"/>
                        <a:pt x="237" y="565"/>
                        <a:pt x="299" y="565"/>
                      </a:cubicBezTo>
                      <a:cubicBezTo>
                        <a:pt x="367" y="565"/>
                        <a:pt x="434" y="535"/>
                        <a:pt x="493" y="477"/>
                      </a:cubicBezTo>
                      <a:cubicBezTo>
                        <a:pt x="602" y="369"/>
                        <a:pt x="605" y="174"/>
                        <a:pt x="497" y="65"/>
                      </a:cubicBezTo>
                      <a:cubicBezTo>
                        <a:pt x="474"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
                <p:cNvSpPr/>
                <p:nvPr/>
              </p:nvSpPr>
              <p:spPr>
                <a:xfrm>
                  <a:off x="3574300" y="421150"/>
                  <a:ext cx="13325" cy="12725"/>
                </a:xfrm>
                <a:custGeom>
                  <a:avLst/>
                  <a:gdLst/>
                  <a:ahLst/>
                  <a:cxnLst/>
                  <a:rect l="l" t="t" r="r" b="b"/>
                  <a:pathLst>
                    <a:path w="533" h="509" extrusionOk="0">
                      <a:moveTo>
                        <a:pt x="270" y="0"/>
                      </a:moveTo>
                      <a:cubicBezTo>
                        <a:pt x="258" y="0"/>
                        <a:pt x="248" y="1"/>
                        <a:pt x="237" y="4"/>
                      </a:cubicBezTo>
                      <a:cubicBezTo>
                        <a:pt x="105" y="30"/>
                        <a:pt x="2" y="156"/>
                        <a:pt x="0" y="293"/>
                      </a:cubicBezTo>
                      <a:cubicBezTo>
                        <a:pt x="0" y="323"/>
                        <a:pt x="14" y="353"/>
                        <a:pt x="20" y="374"/>
                      </a:cubicBezTo>
                      <a:cubicBezTo>
                        <a:pt x="60" y="442"/>
                        <a:pt x="117" y="482"/>
                        <a:pt x="199" y="500"/>
                      </a:cubicBezTo>
                      <a:lnTo>
                        <a:pt x="200" y="500"/>
                      </a:lnTo>
                      <a:cubicBezTo>
                        <a:pt x="224" y="506"/>
                        <a:pt x="247" y="509"/>
                        <a:pt x="269" y="509"/>
                      </a:cubicBezTo>
                      <a:cubicBezTo>
                        <a:pt x="374" y="509"/>
                        <a:pt x="455" y="447"/>
                        <a:pt x="491" y="337"/>
                      </a:cubicBezTo>
                      <a:cubicBezTo>
                        <a:pt x="533" y="207"/>
                        <a:pt x="457" y="51"/>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
                <p:cNvSpPr/>
                <p:nvPr/>
              </p:nvSpPr>
              <p:spPr>
                <a:xfrm>
                  <a:off x="3546450" y="425850"/>
                  <a:ext cx="10325" cy="6950"/>
                </a:xfrm>
                <a:custGeom>
                  <a:avLst/>
                  <a:gdLst/>
                  <a:ahLst/>
                  <a:cxnLst/>
                  <a:rect l="l" t="t" r="r" b="b"/>
                  <a:pathLst>
                    <a:path w="413" h="278" extrusionOk="0">
                      <a:moveTo>
                        <a:pt x="394" y="0"/>
                      </a:moveTo>
                      <a:cubicBezTo>
                        <a:pt x="261" y="42"/>
                        <a:pt x="130" y="88"/>
                        <a:pt x="1" y="135"/>
                      </a:cubicBezTo>
                      <a:cubicBezTo>
                        <a:pt x="5" y="149"/>
                        <a:pt x="10" y="162"/>
                        <a:pt x="13" y="172"/>
                      </a:cubicBezTo>
                      <a:cubicBezTo>
                        <a:pt x="47" y="228"/>
                        <a:pt x="94" y="259"/>
                        <a:pt x="164" y="272"/>
                      </a:cubicBezTo>
                      <a:lnTo>
                        <a:pt x="162" y="272"/>
                      </a:lnTo>
                      <a:cubicBezTo>
                        <a:pt x="180" y="276"/>
                        <a:pt x="197" y="278"/>
                        <a:pt x="213" y="278"/>
                      </a:cubicBezTo>
                      <a:cubicBezTo>
                        <a:pt x="304" y="278"/>
                        <a:pt x="372" y="225"/>
                        <a:pt x="399" y="131"/>
                      </a:cubicBezTo>
                      <a:cubicBezTo>
                        <a:pt x="413" y="88"/>
                        <a:pt x="408" y="42"/>
                        <a:pt x="3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
                <p:cNvSpPr/>
                <p:nvPr/>
              </p:nvSpPr>
              <p:spPr>
                <a:xfrm>
                  <a:off x="3560750" y="659800"/>
                  <a:ext cx="8775" cy="7575"/>
                </a:xfrm>
                <a:custGeom>
                  <a:avLst/>
                  <a:gdLst/>
                  <a:ahLst/>
                  <a:cxnLst/>
                  <a:rect l="l" t="t" r="r" b="b"/>
                  <a:pathLst>
                    <a:path w="351" h="303" extrusionOk="0">
                      <a:moveTo>
                        <a:pt x="281" y="0"/>
                      </a:moveTo>
                      <a:cubicBezTo>
                        <a:pt x="273" y="0"/>
                        <a:pt x="264" y="1"/>
                        <a:pt x="256" y="2"/>
                      </a:cubicBezTo>
                      <a:cubicBezTo>
                        <a:pt x="121" y="22"/>
                        <a:pt x="9" y="145"/>
                        <a:pt x="1" y="285"/>
                      </a:cubicBezTo>
                      <a:cubicBezTo>
                        <a:pt x="1" y="291"/>
                        <a:pt x="2" y="296"/>
                        <a:pt x="2" y="302"/>
                      </a:cubicBezTo>
                      <a:cubicBezTo>
                        <a:pt x="109" y="210"/>
                        <a:pt x="224" y="114"/>
                        <a:pt x="350" y="13"/>
                      </a:cubicBezTo>
                      <a:cubicBezTo>
                        <a:pt x="328" y="5"/>
                        <a:pt x="304" y="0"/>
                        <a:pt x="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
                <p:cNvSpPr/>
                <p:nvPr/>
              </p:nvSpPr>
              <p:spPr>
                <a:xfrm>
                  <a:off x="3530850" y="659250"/>
                  <a:ext cx="14550" cy="13900"/>
                </a:xfrm>
                <a:custGeom>
                  <a:avLst/>
                  <a:gdLst/>
                  <a:ahLst/>
                  <a:cxnLst/>
                  <a:rect l="l" t="t" r="r" b="b"/>
                  <a:pathLst>
                    <a:path w="582" h="556" extrusionOk="0">
                      <a:moveTo>
                        <a:pt x="293" y="1"/>
                      </a:moveTo>
                      <a:cubicBezTo>
                        <a:pt x="271" y="1"/>
                        <a:pt x="248" y="5"/>
                        <a:pt x="228" y="12"/>
                      </a:cubicBezTo>
                      <a:cubicBezTo>
                        <a:pt x="89" y="63"/>
                        <a:pt x="0" y="216"/>
                        <a:pt x="23" y="366"/>
                      </a:cubicBezTo>
                      <a:cubicBezTo>
                        <a:pt x="28" y="398"/>
                        <a:pt x="49" y="427"/>
                        <a:pt x="59" y="449"/>
                      </a:cubicBezTo>
                      <a:cubicBezTo>
                        <a:pt x="112" y="515"/>
                        <a:pt x="182" y="547"/>
                        <a:pt x="272" y="555"/>
                      </a:cubicBezTo>
                      <a:cubicBezTo>
                        <a:pt x="281" y="555"/>
                        <a:pt x="290" y="556"/>
                        <a:pt x="298" y="556"/>
                      </a:cubicBezTo>
                      <a:cubicBezTo>
                        <a:pt x="438" y="556"/>
                        <a:pt x="537" y="471"/>
                        <a:pt x="559" y="329"/>
                      </a:cubicBezTo>
                      <a:cubicBezTo>
                        <a:pt x="582" y="181"/>
                        <a:pt x="474" y="27"/>
                        <a:pt x="328" y="4"/>
                      </a:cubicBezTo>
                      <a:cubicBezTo>
                        <a:pt x="317" y="2"/>
                        <a:pt x="305"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
                <p:cNvSpPr/>
                <p:nvPr/>
              </p:nvSpPr>
              <p:spPr>
                <a:xfrm>
                  <a:off x="3604450" y="633450"/>
                  <a:ext cx="3325" cy="2200"/>
                </a:xfrm>
                <a:custGeom>
                  <a:avLst/>
                  <a:gdLst/>
                  <a:ahLst/>
                  <a:cxnLst/>
                  <a:rect l="l" t="t" r="r" b="b"/>
                  <a:pathLst>
                    <a:path w="133" h="88" extrusionOk="0">
                      <a:moveTo>
                        <a:pt x="133" y="1"/>
                      </a:moveTo>
                      <a:lnTo>
                        <a:pt x="133" y="1"/>
                      </a:lnTo>
                      <a:cubicBezTo>
                        <a:pt x="83" y="19"/>
                        <a:pt x="37" y="49"/>
                        <a:pt x="0" y="87"/>
                      </a:cubicBezTo>
                      <a:cubicBezTo>
                        <a:pt x="45" y="59"/>
                        <a:pt x="88" y="30"/>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
                <p:cNvSpPr/>
                <p:nvPr/>
              </p:nvSpPr>
              <p:spPr>
                <a:xfrm>
                  <a:off x="3574300" y="633375"/>
                  <a:ext cx="13325" cy="12750"/>
                </a:xfrm>
                <a:custGeom>
                  <a:avLst/>
                  <a:gdLst/>
                  <a:ahLst/>
                  <a:cxnLst/>
                  <a:rect l="l" t="t" r="r" b="b"/>
                  <a:pathLst>
                    <a:path w="533" h="510" extrusionOk="0">
                      <a:moveTo>
                        <a:pt x="270" y="1"/>
                      </a:moveTo>
                      <a:cubicBezTo>
                        <a:pt x="258" y="1"/>
                        <a:pt x="248" y="2"/>
                        <a:pt x="237" y="4"/>
                      </a:cubicBezTo>
                      <a:cubicBezTo>
                        <a:pt x="105" y="30"/>
                        <a:pt x="2" y="156"/>
                        <a:pt x="0" y="293"/>
                      </a:cubicBezTo>
                      <a:cubicBezTo>
                        <a:pt x="0" y="324"/>
                        <a:pt x="14" y="353"/>
                        <a:pt x="20" y="375"/>
                      </a:cubicBezTo>
                      <a:cubicBezTo>
                        <a:pt x="60" y="442"/>
                        <a:pt x="117" y="482"/>
                        <a:pt x="200" y="501"/>
                      </a:cubicBezTo>
                      <a:cubicBezTo>
                        <a:pt x="224" y="506"/>
                        <a:pt x="248" y="509"/>
                        <a:pt x="270" y="509"/>
                      </a:cubicBezTo>
                      <a:cubicBezTo>
                        <a:pt x="374" y="509"/>
                        <a:pt x="456" y="448"/>
                        <a:pt x="491" y="338"/>
                      </a:cubicBezTo>
                      <a:cubicBezTo>
                        <a:pt x="533" y="207"/>
                        <a:pt x="457" y="52"/>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
                <p:cNvSpPr/>
                <p:nvPr/>
              </p:nvSpPr>
              <p:spPr>
                <a:xfrm>
                  <a:off x="3546225" y="634550"/>
                  <a:ext cx="11025" cy="10475"/>
                </a:xfrm>
                <a:custGeom>
                  <a:avLst/>
                  <a:gdLst/>
                  <a:ahLst/>
                  <a:cxnLst/>
                  <a:rect l="l" t="t" r="r" b="b"/>
                  <a:pathLst>
                    <a:path w="441" h="419" extrusionOk="0">
                      <a:moveTo>
                        <a:pt x="221" y="0"/>
                      </a:moveTo>
                      <a:cubicBezTo>
                        <a:pt x="211" y="0"/>
                        <a:pt x="201" y="1"/>
                        <a:pt x="191" y="3"/>
                      </a:cubicBezTo>
                      <a:cubicBezTo>
                        <a:pt x="83" y="28"/>
                        <a:pt x="0" y="134"/>
                        <a:pt x="4" y="248"/>
                      </a:cubicBezTo>
                      <a:cubicBezTo>
                        <a:pt x="4" y="272"/>
                        <a:pt x="16" y="297"/>
                        <a:pt x="22" y="314"/>
                      </a:cubicBezTo>
                      <a:cubicBezTo>
                        <a:pt x="56" y="369"/>
                        <a:pt x="103" y="400"/>
                        <a:pt x="171" y="414"/>
                      </a:cubicBezTo>
                      <a:cubicBezTo>
                        <a:pt x="189" y="417"/>
                        <a:pt x="206" y="419"/>
                        <a:pt x="222" y="419"/>
                      </a:cubicBezTo>
                      <a:cubicBezTo>
                        <a:pt x="313" y="419"/>
                        <a:pt x="381" y="366"/>
                        <a:pt x="408" y="272"/>
                      </a:cubicBezTo>
                      <a:cubicBezTo>
                        <a:pt x="440" y="165"/>
                        <a:pt x="374" y="38"/>
                        <a:pt x="267" y="6"/>
                      </a:cubicBezTo>
                      <a:cubicBezTo>
                        <a:pt x="253" y="2"/>
                        <a:pt x="237" y="0"/>
                        <a:pt x="2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
                <p:cNvSpPr/>
                <p:nvPr/>
              </p:nvSpPr>
              <p:spPr>
                <a:xfrm>
                  <a:off x="3619450" y="607525"/>
                  <a:ext cx="12625" cy="11900"/>
                </a:xfrm>
                <a:custGeom>
                  <a:avLst/>
                  <a:gdLst/>
                  <a:ahLst/>
                  <a:cxnLst/>
                  <a:rect l="l" t="t" r="r" b="b"/>
                  <a:pathLst>
                    <a:path w="505" h="476" extrusionOk="0">
                      <a:moveTo>
                        <a:pt x="273" y="1"/>
                      </a:moveTo>
                      <a:cubicBezTo>
                        <a:pt x="169" y="1"/>
                        <a:pt x="65" y="61"/>
                        <a:pt x="17" y="158"/>
                      </a:cubicBezTo>
                      <a:cubicBezTo>
                        <a:pt x="5" y="183"/>
                        <a:pt x="5" y="215"/>
                        <a:pt x="0" y="235"/>
                      </a:cubicBezTo>
                      <a:cubicBezTo>
                        <a:pt x="6" y="309"/>
                        <a:pt x="39" y="366"/>
                        <a:pt x="100" y="416"/>
                      </a:cubicBezTo>
                      <a:cubicBezTo>
                        <a:pt x="149" y="456"/>
                        <a:pt x="200" y="475"/>
                        <a:pt x="251" y="475"/>
                      </a:cubicBezTo>
                      <a:cubicBezTo>
                        <a:pt x="310" y="475"/>
                        <a:pt x="367" y="449"/>
                        <a:pt x="415" y="398"/>
                      </a:cubicBezTo>
                      <a:cubicBezTo>
                        <a:pt x="505" y="304"/>
                        <a:pt x="505" y="143"/>
                        <a:pt x="414" y="52"/>
                      </a:cubicBezTo>
                      <a:cubicBezTo>
                        <a:pt x="392" y="33"/>
                        <a:pt x="365" y="17"/>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
                <p:cNvSpPr/>
                <p:nvPr/>
              </p:nvSpPr>
              <p:spPr>
                <a:xfrm>
                  <a:off x="3590550" y="607700"/>
                  <a:ext cx="12275" cy="11325"/>
                </a:xfrm>
                <a:custGeom>
                  <a:avLst/>
                  <a:gdLst/>
                  <a:ahLst/>
                  <a:cxnLst/>
                  <a:rect l="l" t="t" r="r" b="b"/>
                  <a:pathLst>
                    <a:path w="491" h="453" extrusionOk="0">
                      <a:moveTo>
                        <a:pt x="264" y="0"/>
                      </a:moveTo>
                      <a:cubicBezTo>
                        <a:pt x="148" y="0"/>
                        <a:pt x="37" y="86"/>
                        <a:pt x="7" y="203"/>
                      </a:cubicBezTo>
                      <a:cubicBezTo>
                        <a:pt x="1" y="229"/>
                        <a:pt x="7" y="259"/>
                        <a:pt x="9" y="277"/>
                      </a:cubicBezTo>
                      <a:cubicBezTo>
                        <a:pt x="29" y="345"/>
                        <a:pt x="70" y="391"/>
                        <a:pt x="138" y="425"/>
                      </a:cubicBezTo>
                      <a:cubicBezTo>
                        <a:pt x="176" y="444"/>
                        <a:pt x="213" y="453"/>
                        <a:pt x="248" y="453"/>
                      </a:cubicBezTo>
                      <a:cubicBezTo>
                        <a:pt x="319" y="453"/>
                        <a:pt x="382" y="415"/>
                        <a:pt x="426" y="343"/>
                      </a:cubicBezTo>
                      <a:cubicBezTo>
                        <a:pt x="490" y="239"/>
                        <a:pt x="456" y="88"/>
                        <a:pt x="352" y="25"/>
                      </a:cubicBezTo>
                      <a:cubicBezTo>
                        <a:pt x="330" y="10"/>
                        <a:pt x="301"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
                <p:cNvSpPr/>
                <p:nvPr/>
              </p:nvSpPr>
              <p:spPr>
                <a:xfrm>
                  <a:off x="3560725" y="606725"/>
                  <a:ext cx="13750" cy="13000"/>
                </a:xfrm>
                <a:custGeom>
                  <a:avLst/>
                  <a:gdLst/>
                  <a:ahLst/>
                  <a:cxnLst/>
                  <a:rect l="l" t="t" r="r" b="b"/>
                  <a:pathLst>
                    <a:path w="550" h="520" extrusionOk="0">
                      <a:moveTo>
                        <a:pt x="282" y="1"/>
                      </a:moveTo>
                      <a:cubicBezTo>
                        <a:pt x="274" y="1"/>
                        <a:pt x="265" y="1"/>
                        <a:pt x="257" y="2"/>
                      </a:cubicBezTo>
                      <a:cubicBezTo>
                        <a:pt x="122" y="22"/>
                        <a:pt x="10" y="147"/>
                        <a:pt x="2" y="287"/>
                      </a:cubicBezTo>
                      <a:cubicBezTo>
                        <a:pt x="0" y="318"/>
                        <a:pt x="14" y="348"/>
                        <a:pt x="19" y="370"/>
                      </a:cubicBezTo>
                      <a:cubicBezTo>
                        <a:pt x="56" y="441"/>
                        <a:pt x="113" y="484"/>
                        <a:pt x="194" y="507"/>
                      </a:cubicBezTo>
                      <a:cubicBezTo>
                        <a:pt x="223" y="515"/>
                        <a:pt x="252" y="519"/>
                        <a:pt x="278" y="519"/>
                      </a:cubicBezTo>
                      <a:cubicBezTo>
                        <a:pt x="379" y="519"/>
                        <a:pt x="460" y="462"/>
                        <a:pt x="500" y="356"/>
                      </a:cubicBezTo>
                      <a:cubicBezTo>
                        <a:pt x="549" y="225"/>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
                <p:cNvSpPr/>
                <p:nvPr/>
              </p:nvSpPr>
              <p:spPr>
                <a:xfrm>
                  <a:off x="3530850" y="606200"/>
                  <a:ext cx="14550" cy="13875"/>
                </a:xfrm>
                <a:custGeom>
                  <a:avLst/>
                  <a:gdLst/>
                  <a:ahLst/>
                  <a:cxnLst/>
                  <a:rect l="l" t="t" r="r" b="b"/>
                  <a:pathLst>
                    <a:path w="582" h="555" extrusionOk="0">
                      <a:moveTo>
                        <a:pt x="294" y="0"/>
                      </a:moveTo>
                      <a:cubicBezTo>
                        <a:pt x="272" y="0"/>
                        <a:pt x="248" y="4"/>
                        <a:pt x="228" y="13"/>
                      </a:cubicBezTo>
                      <a:cubicBezTo>
                        <a:pt x="89" y="62"/>
                        <a:pt x="0" y="216"/>
                        <a:pt x="23" y="365"/>
                      </a:cubicBezTo>
                      <a:cubicBezTo>
                        <a:pt x="28" y="397"/>
                        <a:pt x="49" y="426"/>
                        <a:pt x="59" y="448"/>
                      </a:cubicBezTo>
                      <a:cubicBezTo>
                        <a:pt x="112" y="516"/>
                        <a:pt x="182" y="546"/>
                        <a:pt x="272" y="554"/>
                      </a:cubicBezTo>
                      <a:cubicBezTo>
                        <a:pt x="281" y="555"/>
                        <a:pt x="290" y="555"/>
                        <a:pt x="298" y="555"/>
                      </a:cubicBezTo>
                      <a:cubicBezTo>
                        <a:pt x="438" y="555"/>
                        <a:pt x="537" y="470"/>
                        <a:pt x="559" y="328"/>
                      </a:cubicBezTo>
                      <a:cubicBezTo>
                        <a:pt x="582" y="180"/>
                        <a:pt x="474" y="26"/>
                        <a:pt x="328"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
                <p:cNvSpPr/>
                <p:nvPr/>
              </p:nvSpPr>
              <p:spPr>
                <a:xfrm>
                  <a:off x="3662200" y="581125"/>
                  <a:ext cx="10725" cy="10600"/>
                </a:xfrm>
                <a:custGeom>
                  <a:avLst/>
                  <a:gdLst/>
                  <a:ahLst/>
                  <a:cxnLst/>
                  <a:rect l="l" t="t" r="r" b="b"/>
                  <a:pathLst>
                    <a:path w="429" h="424" extrusionOk="0">
                      <a:moveTo>
                        <a:pt x="240" y="1"/>
                      </a:moveTo>
                      <a:cubicBezTo>
                        <a:pt x="220" y="1"/>
                        <a:pt x="198" y="4"/>
                        <a:pt x="181" y="11"/>
                      </a:cubicBezTo>
                      <a:cubicBezTo>
                        <a:pt x="70" y="53"/>
                        <a:pt x="1" y="177"/>
                        <a:pt x="21" y="296"/>
                      </a:cubicBezTo>
                      <a:cubicBezTo>
                        <a:pt x="25" y="322"/>
                        <a:pt x="42" y="345"/>
                        <a:pt x="50" y="362"/>
                      </a:cubicBezTo>
                      <a:cubicBezTo>
                        <a:pt x="75" y="391"/>
                        <a:pt x="102" y="410"/>
                        <a:pt x="133" y="423"/>
                      </a:cubicBezTo>
                      <a:cubicBezTo>
                        <a:pt x="233" y="331"/>
                        <a:pt x="331" y="233"/>
                        <a:pt x="428" y="131"/>
                      </a:cubicBezTo>
                      <a:cubicBezTo>
                        <a:pt x="396" y="65"/>
                        <a:pt x="333" y="13"/>
                        <a:pt x="259" y="2"/>
                      </a:cubicBezTo>
                      <a:cubicBezTo>
                        <a:pt x="253" y="1"/>
                        <a:pt x="246"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
                <p:cNvSpPr/>
                <p:nvPr/>
              </p:nvSpPr>
              <p:spPr>
                <a:xfrm>
                  <a:off x="3632600" y="580575"/>
                  <a:ext cx="12775" cy="12200"/>
                </a:xfrm>
                <a:custGeom>
                  <a:avLst/>
                  <a:gdLst/>
                  <a:ahLst/>
                  <a:cxnLst/>
                  <a:rect l="l" t="t" r="r" b="b"/>
                  <a:pathLst>
                    <a:path w="511" h="488" extrusionOk="0">
                      <a:moveTo>
                        <a:pt x="258" y="0"/>
                      </a:moveTo>
                      <a:cubicBezTo>
                        <a:pt x="240" y="0"/>
                        <a:pt x="221" y="3"/>
                        <a:pt x="205" y="9"/>
                      </a:cubicBezTo>
                      <a:cubicBezTo>
                        <a:pt x="83" y="49"/>
                        <a:pt x="0" y="182"/>
                        <a:pt x="16" y="313"/>
                      </a:cubicBezTo>
                      <a:cubicBezTo>
                        <a:pt x="19" y="341"/>
                        <a:pt x="37" y="367"/>
                        <a:pt x="45" y="387"/>
                      </a:cubicBezTo>
                      <a:cubicBezTo>
                        <a:pt x="89" y="447"/>
                        <a:pt x="149" y="478"/>
                        <a:pt x="229" y="485"/>
                      </a:cubicBezTo>
                      <a:cubicBezTo>
                        <a:pt x="240" y="487"/>
                        <a:pt x="251" y="487"/>
                        <a:pt x="262" y="487"/>
                      </a:cubicBezTo>
                      <a:cubicBezTo>
                        <a:pt x="380" y="487"/>
                        <a:pt x="464" y="416"/>
                        <a:pt x="488" y="295"/>
                      </a:cubicBezTo>
                      <a:cubicBezTo>
                        <a:pt x="511" y="165"/>
                        <a:pt x="422" y="29"/>
                        <a:pt x="293" y="4"/>
                      </a:cubicBezTo>
                      <a:cubicBezTo>
                        <a:pt x="281" y="1"/>
                        <a:pt x="270"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
                <p:cNvSpPr/>
                <p:nvPr/>
              </p:nvSpPr>
              <p:spPr>
                <a:xfrm>
                  <a:off x="3602525" y="579875"/>
                  <a:ext cx="15125" cy="14150"/>
                </a:xfrm>
                <a:custGeom>
                  <a:avLst/>
                  <a:gdLst/>
                  <a:ahLst/>
                  <a:cxnLst/>
                  <a:rect l="l" t="t" r="r" b="b"/>
                  <a:pathLst>
                    <a:path w="605" h="566" extrusionOk="0">
                      <a:moveTo>
                        <a:pt x="324" y="0"/>
                      </a:moveTo>
                      <a:cubicBezTo>
                        <a:pt x="202" y="0"/>
                        <a:pt x="81" y="70"/>
                        <a:pt x="22" y="181"/>
                      </a:cubicBezTo>
                      <a:cubicBezTo>
                        <a:pt x="7" y="212"/>
                        <a:pt x="7" y="249"/>
                        <a:pt x="0" y="273"/>
                      </a:cubicBezTo>
                      <a:cubicBezTo>
                        <a:pt x="5" y="361"/>
                        <a:pt x="43" y="430"/>
                        <a:pt x="116" y="492"/>
                      </a:cubicBezTo>
                      <a:cubicBezTo>
                        <a:pt x="174" y="541"/>
                        <a:pt x="236" y="565"/>
                        <a:pt x="298" y="565"/>
                      </a:cubicBezTo>
                      <a:cubicBezTo>
                        <a:pt x="366" y="565"/>
                        <a:pt x="433" y="536"/>
                        <a:pt x="491" y="478"/>
                      </a:cubicBezTo>
                      <a:lnTo>
                        <a:pt x="493" y="478"/>
                      </a:lnTo>
                      <a:cubicBezTo>
                        <a:pt x="602" y="369"/>
                        <a:pt x="605" y="175"/>
                        <a:pt x="497" y="66"/>
                      </a:cubicBezTo>
                      <a:cubicBezTo>
                        <a:pt x="474"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
                <p:cNvSpPr/>
                <p:nvPr/>
              </p:nvSpPr>
              <p:spPr>
                <a:xfrm>
                  <a:off x="3574300" y="580300"/>
                  <a:ext cx="13325" cy="12750"/>
                </a:xfrm>
                <a:custGeom>
                  <a:avLst/>
                  <a:gdLst/>
                  <a:ahLst/>
                  <a:cxnLst/>
                  <a:rect l="l" t="t" r="r" b="b"/>
                  <a:pathLst>
                    <a:path w="533" h="510" extrusionOk="0">
                      <a:moveTo>
                        <a:pt x="269" y="1"/>
                      </a:moveTo>
                      <a:cubicBezTo>
                        <a:pt x="258" y="1"/>
                        <a:pt x="247" y="2"/>
                        <a:pt x="237" y="4"/>
                      </a:cubicBezTo>
                      <a:cubicBezTo>
                        <a:pt x="105" y="30"/>
                        <a:pt x="2" y="156"/>
                        <a:pt x="0" y="295"/>
                      </a:cubicBezTo>
                      <a:cubicBezTo>
                        <a:pt x="0" y="324"/>
                        <a:pt x="14" y="353"/>
                        <a:pt x="20" y="375"/>
                      </a:cubicBezTo>
                      <a:cubicBezTo>
                        <a:pt x="60" y="444"/>
                        <a:pt x="117" y="483"/>
                        <a:pt x="199" y="501"/>
                      </a:cubicBezTo>
                      <a:cubicBezTo>
                        <a:pt x="223" y="507"/>
                        <a:pt x="247" y="509"/>
                        <a:pt x="269" y="509"/>
                      </a:cubicBezTo>
                      <a:cubicBezTo>
                        <a:pt x="374" y="509"/>
                        <a:pt x="456" y="448"/>
                        <a:pt x="491" y="338"/>
                      </a:cubicBezTo>
                      <a:cubicBezTo>
                        <a:pt x="533" y="207"/>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4"/>
                <p:cNvSpPr/>
                <p:nvPr/>
              </p:nvSpPr>
              <p:spPr>
                <a:xfrm>
                  <a:off x="3546225" y="581475"/>
                  <a:ext cx="11025" cy="10500"/>
                </a:xfrm>
                <a:custGeom>
                  <a:avLst/>
                  <a:gdLst/>
                  <a:ahLst/>
                  <a:cxnLst/>
                  <a:rect l="l" t="t" r="r" b="b"/>
                  <a:pathLst>
                    <a:path w="441" h="420" extrusionOk="0">
                      <a:moveTo>
                        <a:pt x="221" y="1"/>
                      </a:moveTo>
                      <a:cubicBezTo>
                        <a:pt x="211" y="1"/>
                        <a:pt x="201" y="1"/>
                        <a:pt x="191" y="3"/>
                      </a:cubicBezTo>
                      <a:cubicBezTo>
                        <a:pt x="83" y="28"/>
                        <a:pt x="0" y="136"/>
                        <a:pt x="4" y="248"/>
                      </a:cubicBezTo>
                      <a:cubicBezTo>
                        <a:pt x="4" y="273"/>
                        <a:pt x="16" y="297"/>
                        <a:pt x="22" y="314"/>
                      </a:cubicBezTo>
                      <a:cubicBezTo>
                        <a:pt x="56" y="369"/>
                        <a:pt x="103" y="400"/>
                        <a:pt x="171" y="416"/>
                      </a:cubicBezTo>
                      <a:lnTo>
                        <a:pt x="171" y="414"/>
                      </a:lnTo>
                      <a:cubicBezTo>
                        <a:pt x="190" y="418"/>
                        <a:pt x="207" y="420"/>
                        <a:pt x="224" y="420"/>
                      </a:cubicBezTo>
                      <a:cubicBezTo>
                        <a:pt x="314" y="420"/>
                        <a:pt x="381" y="367"/>
                        <a:pt x="408" y="273"/>
                      </a:cubicBezTo>
                      <a:cubicBezTo>
                        <a:pt x="440" y="165"/>
                        <a:pt x="374" y="39"/>
                        <a:pt x="267" y="6"/>
                      </a:cubicBez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
                <p:cNvSpPr/>
                <p:nvPr/>
              </p:nvSpPr>
              <p:spPr>
                <a:xfrm>
                  <a:off x="3678050" y="554800"/>
                  <a:ext cx="12050" cy="11250"/>
                </a:xfrm>
                <a:custGeom>
                  <a:avLst/>
                  <a:gdLst/>
                  <a:ahLst/>
                  <a:cxnLst/>
                  <a:rect l="l" t="t" r="r" b="b"/>
                  <a:pathLst>
                    <a:path w="482" h="450" extrusionOk="0">
                      <a:moveTo>
                        <a:pt x="257" y="0"/>
                      </a:moveTo>
                      <a:cubicBezTo>
                        <a:pt x="161" y="0"/>
                        <a:pt x="66" y="55"/>
                        <a:pt x="19" y="141"/>
                      </a:cubicBezTo>
                      <a:cubicBezTo>
                        <a:pt x="7" y="166"/>
                        <a:pt x="5" y="195"/>
                        <a:pt x="0" y="214"/>
                      </a:cubicBezTo>
                      <a:cubicBezTo>
                        <a:pt x="3" y="284"/>
                        <a:pt x="33" y="340"/>
                        <a:pt x="90" y="389"/>
                      </a:cubicBezTo>
                      <a:cubicBezTo>
                        <a:pt x="136" y="429"/>
                        <a:pt x="187" y="450"/>
                        <a:pt x="237" y="450"/>
                      </a:cubicBezTo>
                      <a:cubicBezTo>
                        <a:pt x="290" y="450"/>
                        <a:pt x="343" y="427"/>
                        <a:pt x="390" y="381"/>
                      </a:cubicBezTo>
                      <a:cubicBezTo>
                        <a:pt x="477" y="297"/>
                        <a:pt x="482" y="141"/>
                        <a:pt x="397" y="54"/>
                      </a:cubicBezTo>
                      <a:cubicBezTo>
                        <a:pt x="379" y="35"/>
                        <a:pt x="353" y="18"/>
                        <a:pt x="328" y="10"/>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
                <p:cNvSpPr/>
                <p:nvPr/>
              </p:nvSpPr>
              <p:spPr>
                <a:xfrm>
                  <a:off x="3649525" y="555325"/>
                  <a:ext cx="10825" cy="10150"/>
                </a:xfrm>
                <a:custGeom>
                  <a:avLst/>
                  <a:gdLst/>
                  <a:ahLst/>
                  <a:cxnLst/>
                  <a:rect l="l" t="t" r="r" b="b"/>
                  <a:pathLst>
                    <a:path w="433" h="406" extrusionOk="0">
                      <a:moveTo>
                        <a:pt x="233" y="0"/>
                      </a:moveTo>
                      <a:cubicBezTo>
                        <a:pt x="139" y="0"/>
                        <a:pt x="46" y="60"/>
                        <a:pt x="9" y="151"/>
                      </a:cubicBezTo>
                      <a:cubicBezTo>
                        <a:pt x="0" y="173"/>
                        <a:pt x="2" y="199"/>
                        <a:pt x="0" y="217"/>
                      </a:cubicBezTo>
                      <a:cubicBezTo>
                        <a:pt x="9" y="279"/>
                        <a:pt x="40" y="325"/>
                        <a:pt x="97" y="365"/>
                      </a:cubicBezTo>
                      <a:cubicBezTo>
                        <a:pt x="135" y="392"/>
                        <a:pt x="176" y="405"/>
                        <a:pt x="214" y="405"/>
                      </a:cubicBezTo>
                      <a:cubicBezTo>
                        <a:pt x="269" y="405"/>
                        <a:pt x="321" y="379"/>
                        <a:pt x="363" y="328"/>
                      </a:cubicBezTo>
                      <a:cubicBezTo>
                        <a:pt x="432" y="243"/>
                        <a:pt x="422" y="105"/>
                        <a:pt x="338" y="36"/>
                      </a:cubicBezTo>
                      <a:cubicBezTo>
                        <a:pt x="320" y="20"/>
                        <a:pt x="295"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
                <p:cNvSpPr/>
                <p:nvPr/>
              </p:nvSpPr>
              <p:spPr>
                <a:xfrm>
                  <a:off x="3619450" y="554450"/>
                  <a:ext cx="12625" cy="11900"/>
                </a:xfrm>
                <a:custGeom>
                  <a:avLst/>
                  <a:gdLst/>
                  <a:ahLst/>
                  <a:cxnLst/>
                  <a:rect l="l" t="t" r="r" b="b"/>
                  <a:pathLst>
                    <a:path w="505" h="476" extrusionOk="0">
                      <a:moveTo>
                        <a:pt x="273" y="1"/>
                      </a:moveTo>
                      <a:cubicBezTo>
                        <a:pt x="169" y="1"/>
                        <a:pt x="65" y="62"/>
                        <a:pt x="17" y="158"/>
                      </a:cubicBezTo>
                      <a:cubicBezTo>
                        <a:pt x="5" y="183"/>
                        <a:pt x="5" y="215"/>
                        <a:pt x="0" y="235"/>
                      </a:cubicBezTo>
                      <a:cubicBezTo>
                        <a:pt x="6" y="309"/>
                        <a:pt x="39" y="366"/>
                        <a:pt x="100" y="417"/>
                      </a:cubicBezTo>
                      <a:cubicBezTo>
                        <a:pt x="149" y="456"/>
                        <a:pt x="200" y="475"/>
                        <a:pt x="251" y="475"/>
                      </a:cubicBezTo>
                      <a:cubicBezTo>
                        <a:pt x="310" y="475"/>
                        <a:pt x="367" y="449"/>
                        <a:pt x="415" y="398"/>
                      </a:cubicBezTo>
                      <a:cubicBezTo>
                        <a:pt x="505" y="304"/>
                        <a:pt x="505" y="143"/>
                        <a:pt x="414" y="52"/>
                      </a:cubicBezTo>
                      <a:cubicBezTo>
                        <a:pt x="392" y="34"/>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
                <p:cNvSpPr/>
                <p:nvPr/>
              </p:nvSpPr>
              <p:spPr>
                <a:xfrm>
                  <a:off x="3590550" y="554625"/>
                  <a:ext cx="12275" cy="11350"/>
                </a:xfrm>
                <a:custGeom>
                  <a:avLst/>
                  <a:gdLst/>
                  <a:ahLst/>
                  <a:cxnLst/>
                  <a:rect l="l" t="t" r="r" b="b"/>
                  <a:pathLst>
                    <a:path w="491" h="454" extrusionOk="0">
                      <a:moveTo>
                        <a:pt x="266" y="0"/>
                      </a:moveTo>
                      <a:cubicBezTo>
                        <a:pt x="148" y="0"/>
                        <a:pt x="37" y="87"/>
                        <a:pt x="9" y="204"/>
                      </a:cubicBezTo>
                      <a:cubicBezTo>
                        <a:pt x="1" y="230"/>
                        <a:pt x="9" y="259"/>
                        <a:pt x="9" y="279"/>
                      </a:cubicBezTo>
                      <a:cubicBezTo>
                        <a:pt x="29" y="347"/>
                        <a:pt x="70" y="391"/>
                        <a:pt x="138" y="425"/>
                      </a:cubicBezTo>
                      <a:cubicBezTo>
                        <a:pt x="176" y="444"/>
                        <a:pt x="213" y="453"/>
                        <a:pt x="248" y="453"/>
                      </a:cubicBezTo>
                      <a:cubicBezTo>
                        <a:pt x="319" y="453"/>
                        <a:pt x="382" y="416"/>
                        <a:pt x="426" y="344"/>
                      </a:cubicBezTo>
                      <a:cubicBezTo>
                        <a:pt x="490" y="239"/>
                        <a:pt x="456" y="88"/>
                        <a:pt x="353" y="25"/>
                      </a:cubicBezTo>
                      <a:cubicBezTo>
                        <a:pt x="330" y="11"/>
                        <a:pt x="301" y="2"/>
                        <a:pt x="275" y="1"/>
                      </a:cubicBezTo>
                      <a:cubicBezTo>
                        <a:pt x="272" y="0"/>
                        <a:pt x="269" y="0"/>
                        <a:pt x="2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
                <p:cNvSpPr/>
                <p:nvPr/>
              </p:nvSpPr>
              <p:spPr>
                <a:xfrm>
                  <a:off x="3560725" y="553650"/>
                  <a:ext cx="13750" cy="13000"/>
                </a:xfrm>
                <a:custGeom>
                  <a:avLst/>
                  <a:gdLst/>
                  <a:ahLst/>
                  <a:cxnLst/>
                  <a:rect l="l" t="t" r="r" b="b"/>
                  <a:pathLst>
                    <a:path w="550" h="520" extrusionOk="0">
                      <a:moveTo>
                        <a:pt x="282" y="1"/>
                      </a:moveTo>
                      <a:cubicBezTo>
                        <a:pt x="274" y="1"/>
                        <a:pt x="265" y="1"/>
                        <a:pt x="257" y="3"/>
                      </a:cubicBezTo>
                      <a:cubicBezTo>
                        <a:pt x="122" y="23"/>
                        <a:pt x="10" y="147"/>
                        <a:pt x="2" y="287"/>
                      </a:cubicBezTo>
                      <a:cubicBezTo>
                        <a:pt x="0" y="318"/>
                        <a:pt x="14" y="349"/>
                        <a:pt x="19" y="370"/>
                      </a:cubicBezTo>
                      <a:cubicBezTo>
                        <a:pt x="56" y="443"/>
                        <a:pt x="113" y="484"/>
                        <a:pt x="194" y="509"/>
                      </a:cubicBezTo>
                      <a:lnTo>
                        <a:pt x="194" y="507"/>
                      </a:lnTo>
                      <a:cubicBezTo>
                        <a:pt x="223" y="516"/>
                        <a:pt x="252" y="520"/>
                        <a:pt x="278" y="520"/>
                      </a:cubicBezTo>
                      <a:cubicBezTo>
                        <a:pt x="379" y="520"/>
                        <a:pt x="460" y="462"/>
                        <a:pt x="500" y="356"/>
                      </a:cubicBezTo>
                      <a:cubicBezTo>
                        <a:pt x="549" y="226"/>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
                <p:cNvSpPr/>
                <p:nvPr/>
              </p:nvSpPr>
              <p:spPr>
                <a:xfrm>
                  <a:off x="3530850" y="553150"/>
                  <a:ext cx="14550" cy="13875"/>
                </a:xfrm>
                <a:custGeom>
                  <a:avLst/>
                  <a:gdLst/>
                  <a:ahLst/>
                  <a:cxnLst/>
                  <a:rect l="l" t="t" r="r" b="b"/>
                  <a:pathLst>
                    <a:path w="582" h="555" extrusionOk="0">
                      <a:moveTo>
                        <a:pt x="298" y="1"/>
                      </a:moveTo>
                      <a:cubicBezTo>
                        <a:pt x="274" y="1"/>
                        <a:pt x="249" y="4"/>
                        <a:pt x="228" y="12"/>
                      </a:cubicBezTo>
                      <a:cubicBezTo>
                        <a:pt x="89" y="63"/>
                        <a:pt x="0" y="216"/>
                        <a:pt x="23" y="364"/>
                      </a:cubicBezTo>
                      <a:cubicBezTo>
                        <a:pt x="28" y="396"/>
                        <a:pt x="48" y="426"/>
                        <a:pt x="57" y="447"/>
                      </a:cubicBezTo>
                      <a:cubicBezTo>
                        <a:pt x="112" y="515"/>
                        <a:pt x="180" y="547"/>
                        <a:pt x="272" y="553"/>
                      </a:cubicBezTo>
                      <a:cubicBezTo>
                        <a:pt x="281" y="554"/>
                        <a:pt x="290" y="554"/>
                        <a:pt x="298" y="554"/>
                      </a:cubicBezTo>
                      <a:cubicBezTo>
                        <a:pt x="438" y="554"/>
                        <a:pt x="537" y="471"/>
                        <a:pt x="559" y="327"/>
                      </a:cubicBezTo>
                      <a:cubicBezTo>
                        <a:pt x="582" y="181"/>
                        <a:pt x="474" y="26"/>
                        <a:pt x="328" y="3"/>
                      </a:cubicBezTo>
                      <a:cubicBezTo>
                        <a:pt x="318"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
                <p:cNvSpPr/>
                <p:nvPr/>
              </p:nvSpPr>
              <p:spPr>
                <a:xfrm>
                  <a:off x="3602525" y="526800"/>
                  <a:ext cx="15125" cy="14175"/>
                </a:xfrm>
                <a:custGeom>
                  <a:avLst/>
                  <a:gdLst/>
                  <a:ahLst/>
                  <a:cxnLst/>
                  <a:rect l="l" t="t" r="r" b="b"/>
                  <a:pathLst>
                    <a:path w="605" h="567" extrusionOk="0">
                      <a:moveTo>
                        <a:pt x="324" y="1"/>
                      </a:moveTo>
                      <a:cubicBezTo>
                        <a:pt x="202" y="1"/>
                        <a:pt x="81" y="71"/>
                        <a:pt x="22" y="183"/>
                      </a:cubicBezTo>
                      <a:cubicBezTo>
                        <a:pt x="7" y="212"/>
                        <a:pt x="7" y="249"/>
                        <a:pt x="0" y="274"/>
                      </a:cubicBezTo>
                      <a:cubicBezTo>
                        <a:pt x="5" y="361"/>
                        <a:pt x="43" y="431"/>
                        <a:pt x="116" y="492"/>
                      </a:cubicBezTo>
                      <a:cubicBezTo>
                        <a:pt x="174" y="541"/>
                        <a:pt x="237" y="566"/>
                        <a:pt x="299" y="566"/>
                      </a:cubicBezTo>
                      <a:cubicBezTo>
                        <a:pt x="367" y="566"/>
                        <a:pt x="433" y="537"/>
                        <a:pt x="491" y="478"/>
                      </a:cubicBezTo>
                      <a:lnTo>
                        <a:pt x="493" y="478"/>
                      </a:lnTo>
                      <a:cubicBezTo>
                        <a:pt x="602" y="369"/>
                        <a:pt x="605" y="175"/>
                        <a:pt x="497" y="66"/>
                      </a:cubicBezTo>
                      <a:cubicBezTo>
                        <a:pt x="474" y="41"/>
                        <a:pt x="440" y="21"/>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
                <p:cNvSpPr/>
                <p:nvPr/>
              </p:nvSpPr>
              <p:spPr>
                <a:xfrm>
                  <a:off x="3574300" y="527250"/>
                  <a:ext cx="13325" cy="12750"/>
                </a:xfrm>
                <a:custGeom>
                  <a:avLst/>
                  <a:gdLst/>
                  <a:ahLst/>
                  <a:cxnLst/>
                  <a:rect l="l" t="t" r="r" b="b"/>
                  <a:pathLst>
                    <a:path w="533" h="510" extrusionOk="0">
                      <a:moveTo>
                        <a:pt x="270" y="0"/>
                      </a:moveTo>
                      <a:cubicBezTo>
                        <a:pt x="258" y="0"/>
                        <a:pt x="248" y="1"/>
                        <a:pt x="237" y="3"/>
                      </a:cubicBezTo>
                      <a:cubicBezTo>
                        <a:pt x="105" y="30"/>
                        <a:pt x="2" y="156"/>
                        <a:pt x="0" y="294"/>
                      </a:cubicBezTo>
                      <a:cubicBezTo>
                        <a:pt x="0" y="323"/>
                        <a:pt x="14" y="354"/>
                        <a:pt x="20" y="374"/>
                      </a:cubicBezTo>
                      <a:cubicBezTo>
                        <a:pt x="60" y="443"/>
                        <a:pt x="117" y="482"/>
                        <a:pt x="199" y="502"/>
                      </a:cubicBezTo>
                      <a:cubicBezTo>
                        <a:pt x="222" y="507"/>
                        <a:pt x="245" y="510"/>
                        <a:pt x="267" y="510"/>
                      </a:cubicBezTo>
                      <a:cubicBezTo>
                        <a:pt x="373" y="510"/>
                        <a:pt x="455" y="448"/>
                        <a:pt x="491" y="337"/>
                      </a:cubicBezTo>
                      <a:cubicBezTo>
                        <a:pt x="533" y="208"/>
                        <a:pt x="457" y="53"/>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
                <p:cNvSpPr/>
                <p:nvPr/>
              </p:nvSpPr>
              <p:spPr>
                <a:xfrm>
                  <a:off x="3486575" y="527200"/>
                  <a:ext cx="13950" cy="12975"/>
                </a:xfrm>
                <a:custGeom>
                  <a:avLst/>
                  <a:gdLst/>
                  <a:ahLst/>
                  <a:cxnLst/>
                  <a:rect l="l" t="t" r="r" b="b"/>
                  <a:pathLst>
                    <a:path w="558" h="519" extrusionOk="0">
                      <a:moveTo>
                        <a:pt x="301" y="0"/>
                      </a:moveTo>
                      <a:cubicBezTo>
                        <a:pt x="296" y="0"/>
                        <a:pt x="291" y="0"/>
                        <a:pt x="287" y="1"/>
                      </a:cubicBezTo>
                      <a:cubicBezTo>
                        <a:pt x="150" y="7"/>
                        <a:pt x="27" y="121"/>
                        <a:pt x="5" y="261"/>
                      </a:cubicBezTo>
                      <a:cubicBezTo>
                        <a:pt x="1" y="290"/>
                        <a:pt x="11" y="322"/>
                        <a:pt x="15" y="345"/>
                      </a:cubicBezTo>
                      <a:cubicBezTo>
                        <a:pt x="44" y="419"/>
                        <a:pt x="98" y="467"/>
                        <a:pt x="178" y="498"/>
                      </a:cubicBezTo>
                      <a:cubicBezTo>
                        <a:pt x="214" y="512"/>
                        <a:pt x="250" y="519"/>
                        <a:pt x="284" y="519"/>
                      </a:cubicBezTo>
                      <a:cubicBezTo>
                        <a:pt x="374" y="519"/>
                        <a:pt x="450" y="469"/>
                        <a:pt x="496" y="375"/>
                      </a:cubicBezTo>
                      <a:cubicBezTo>
                        <a:pt x="558" y="248"/>
                        <a:pt x="504" y="81"/>
                        <a:pt x="379" y="19"/>
                      </a:cubicBezTo>
                      <a:cubicBezTo>
                        <a:pt x="355" y="7"/>
                        <a:pt x="327" y="0"/>
                        <a:pt x="3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
                <p:cNvSpPr/>
                <p:nvPr/>
              </p:nvSpPr>
              <p:spPr>
                <a:xfrm>
                  <a:off x="3400025" y="528275"/>
                  <a:ext cx="12100" cy="11275"/>
                </a:xfrm>
                <a:custGeom>
                  <a:avLst/>
                  <a:gdLst/>
                  <a:ahLst/>
                  <a:cxnLst/>
                  <a:rect l="l" t="t" r="r" b="b"/>
                  <a:pathLst>
                    <a:path w="484" h="451" extrusionOk="0">
                      <a:moveTo>
                        <a:pt x="259" y="0"/>
                      </a:moveTo>
                      <a:cubicBezTo>
                        <a:pt x="163" y="0"/>
                        <a:pt x="66" y="54"/>
                        <a:pt x="19" y="142"/>
                      </a:cubicBezTo>
                      <a:cubicBezTo>
                        <a:pt x="6" y="165"/>
                        <a:pt x="5" y="195"/>
                        <a:pt x="0" y="215"/>
                      </a:cubicBezTo>
                      <a:cubicBezTo>
                        <a:pt x="3" y="284"/>
                        <a:pt x="32" y="339"/>
                        <a:pt x="91" y="390"/>
                      </a:cubicBezTo>
                      <a:cubicBezTo>
                        <a:pt x="137" y="430"/>
                        <a:pt x="187" y="450"/>
                        <a:pt x="237" y="450"/>
                      </a:cubicBezTo>
                      <a:cubicBezTo>
                        <a:pt x="290" y="450"/>
                        <a:pt x="343" y="427"/>
                        <a:pt x="389" y="381"/>
                      </a:cubicBezTo>
                      <a:cubicBezTo>
                        <a:pt x="477" y="296"/>
                        <a:pt x="483" y="141"/>
                        <a:pt x="399" y="53"/>
                      </a:cubicBezTo>
                      <a:cubicBezTo>
                        <a:pt x="379" y="35"/>
                        <a:pt x="354" y="18"/>
                        <a:pt x="328" y="10"/>
                      </a:cubicBezTo>
                      <a:cubicBezTo>
                        <a:pt x="305" y="4"/>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
                <p:cNvSpPr/>
                <p:nvPr/>
              </p:nvSpPr>
              <p:spPr>
                <a:xfrm>
                  <a:off x="3371475" y="5287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81"/>
                        <a:pt x="42" y="327"/>
                        <a:pt x="98" y="365"/>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
                <p:cNvSpPr/>
                <p:nvPr/>
              </p:nvSpPr>
              <p:spPr>
                <a:xfrm>
                  <a:off x="3341450" y="527925"/>
                  <a:ext cx="12625" cy="11875"/>
                </a:xfrm>
                <a:custGeom>
                  <a:avLst/>
                  <a:gdLst/>
                  <a:ahLst/>
                  <a:cxnLst/>
                  <a:rect l="l" t="t" r="r" b="b"/>
                  <a:pathLst>
                    <a:path w="505" h="475" extrusionOk="0">
                      <a:moveTo>
                        <a:pt x="272" y="0"/>
                      </a:moveTo>
                      <a:cubicBezTo>
                        <a:pt x="168" y="0"/>
                        <a:pt x="64" y="61"/>
                        <a:pt x="16" y="158"/>
                      </a:cubicBezTo>
                      <a:cubicBezTo>
                        <a:pt x="4" y="184"/>
                        <a:pt x="4" y="215"/>
                        <a:pt x="0" y="235"/>
                      </a:cubicBezTo>
                      <a:cubicBezTo>
                        <a:pt x="5" y="309"/>
                        <a:pt x="39" y="366"/>
                        <a:pt x="100" y="416"/>
                      </a:cubicBezTo>
                      <a:cubicBezTo>
                        <a:pt x="148" y="456"/>
                        <a:pt x="200" y="475"/>
                        <a:pt x="250" y="475"/>
                      </a:cubicBezTo>
                      <a:cubicBezTo>
                        <a:pt x="309" y="475"/>
                        <a:pt x="366" y="449"/>
                        <a:pt x="416" y="398"/>
                      </a:cubicBezTo>
                      <a:cubicBezTo>
                        <a:pt x="505" y="306"/>
                        <a:pt x="505" y="143"/>
                        <a:pt x="413" y="53"/>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
                <p:cNvSpPr/>
                <p:nvPr/>
              </p:nvSpPr>
              <p:spPr>
                <a:xfrm>
                  <a:off x="3312575" y="5281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2"/>
                        <a:pt x="136" y="426"/>
                      </a:cubicBezTo>
                      <a:lnTo>
                        <a:pt x="137" y="426"/>
                      </a:lnTo>
                      <a:cubicBezTo>
                        <a:pt x="174" y="444"/>
                        <a:pt x="210" y="453"/>
                        <a:pt x="245" y="453"/>
                      </a:cubicBezTo>
                      <a:cubicBezTo>
                        <a:pt x="316" y="453"/>
                        <a:pt x="380" y="416"/>
                        <a:pt x="425" y="343"/>
                      </a:cubicBezTo>
                      <a:cubicBezTo>
                        <a:pt x="488" y="240"/>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
                <p:cNvSpPr/>
                <p:nvPr/>
              </p:nvSpPr>
              <p:spPr>
                <a:xfrm>
                  <a:off x="3501050" y="501900"/>
                  <a:ext cx="11625" cy="10900"/>
                </a:xfrm>
                <a:custGeom>
                  <a:avLst/>
                  <a:gdLst/>
                  <a:ahLst/>
                  <a:cxnLst/>
                  <a:rect l="l" t="t" r="r" b="b"/>
                  <a:pathLst>
                    <a:path w="465" h="436" extrusionOk="0">
                      <a:moveTo>
                        <a:pt x="251" y="0"/>
                      </a:moveTo>
                      <a:cubicBezTo>
                        <a:pt x="153" y="0"/>
                        <a:pt x="54" y="59"/>
                        <a:pt x="12" y="151"/>
                      </a:cubicBezTo>
                      <a:cubicBezTo>
                        <a:pt x="2" y="176"/>
                        <a:pt x="3" y="204"/>
                        <a:pt x="0" y="222"/>
                      </a:cubicBezTo>
                      <a:cubicBezTo>
                        <a:pt x="6" y="290"/>
                        <a:pt x="38" y="342"/>
                        <a:pt x="97" y="385"/>
                      </a:cubicBezTo>
                      <a:cubicBezTo>
                        <a:pt x="140" y="419"/>
                        <a:pt x="186" y="435"/>
                        <a:pt x="230" y="435"/>
                      </a:cubicBezTo>
                      <a:cubicBezTo>
                        <a:pt x="285" y="435"/>
                        <a:pt x="339" y="410"/>
                        <a:pt x="385" y="359"/>
                      </a:cubicBezTo>
                      <a:cubicBezTo>
                        <a:pt x="465" y="271"/>
                        <a:pt x="460" y="122"/>
                        <a:pt x="372" y="44"/>
                      </a:cubicBezTo>
                      <a:cubicBezTo>
                        <a:pt x="352" y="25"/>
                        <a:pt x="328" y="11"/>
                        <a:pt x="302" y="5"/>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
                <p:cNvSpPr/>
                <p:nvPr/>
              </p:nvSpPr>
              <p:spPr>
                <a:xfrm>
                  <a:off x="3471350" y="501375"/>
                  <a:ext cx="12750" cy="11950"/>
                </a:xfrm>
                <a:custGeom>
                  <a:avLst/>
                  <a:gdLst/>
                  <a:ahLst/>
                  <a:cxnLst/>
                  <a:rect l="l" t="t" r="r" b="b"/>
                  <a:pathLst>
                    <a:path w="510" h="478" extrusionOk="0">
                      <a:moveTo>
                        <a:pt x="273" y="0"/>
                      </a:moveTo>
                      <a:cubicBezTo>
                        <a:pt x="169" y="0"/>
                        <a:pt x="67" y="60"/>
                        <a:pt x="17" y="156"/>
                      </a:cubicBezTo>
                      <a:cubicBezTo>
                        <a:pt x="5" y="182"/>
                        <a:pt x="4" y="212"/>
                        <a:pt x="1" y="232"/>
                      </a:cubicBezTo>
                      <a:cubicBezTo>
                        <a:pt x="5" y="308"/>
                        <a:pt x="37" y="366"/>
                        <a:pt x="99" y="417"/>
                      </a:cubicBezTo>
                      <a:cubicBezTo>
                        <a:pt x="147" y="458"/>
                        <a:pt x="200" y="478"/>
                        <a:pt x="252" y="478"/>
                      </a:cubicBezTo>
                      <a:cubicBezTo>
                        <a:pt x="310" y="478"/>
                        <a:pt x="368" y="452"/>
                        <a:pt x="417" y="402"/>
                      </a:cubicBezTo>
                      <a:cubicBezTo>
                        <a:pt x="508" y="309"/>
                        <a:pt x="510" y="145"/>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
                <p:cNvSpPr/>
                <p:nvPr/>
              </p:nvSpPr>
              <p:spPr>
                <a:xfrm>
                  <a:off x="3442700" y="5018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4"/>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
                <p:cNvSpPr/>
                <p:nvPr/>
              </p:nvSpPr>
              <p:spPr>
                <a:xfrm>
                  <a:off x="3414100" y="502125"/>
                  <a:ext cx="10475" cy="10000"/>
                </a:xfrm>
                <a:custGeom>
                  <a:avLst/>
                  <a:gdLst/>
                  <a:ahLst/>
                  <a:cxnLst/>
                  <a:rect l="l" t="t" r="r" b="b"/>
                  <a:pathLst>
                    <a:path w="419" h="400" extrusionOk="0">
                      <a:moveTo>
                        <a:pt x="212" y="1"/>
                      </a:moveTo>
                      <a:cubicBezTo>
                        <a:pt x="199" y="1"/>
                        <a:pt x="187" y="2"/>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4" y="253"/>
                      </a:cubicBezTo>
                      <a:cubicBezTo>
                        <a:pt x="419" y="149"/>
                        <a:pt x="351" y="32"/>
                        <a:pt x="248" y="6"/>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
                <p:cNvSpPr/>
                <p:nvPr/>
              </p:nvSpPr>
              <p:spPr>
                <a:xfrm>
                  <a:off x="3384175" y="501525"/>
                  <a:ext cx="11675" cy="11150"/>
                </a:xfrm>
                <a:custGeom>
                  <a:avLst/>
                  <a:gdLst/>
                  <a:ahLst/>
                  <a:cxnLst/>
                  <a:rect l="l" t="t" r="r" b="b"/>
                  <a:pathLst>
                    <a:path w="467" h="446"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lnTo>
                        <a:pt x="223" y="445"/>
                      </a:lnTo>
                      <a:cubicBezTo>
                        <a:pt x="228" y="445"/>
                        <a:pt x="233" y="445"/>
                        <a:pt x="238" y="445"/>
                      </a:cubicBezTo>
                      <a:cubicBezTo>
                        <a:pt x="355" y="445"/>
                        <a:pt x="433" y="375"/>
                        <a:pt x="450" y="259"/>
                      </a:cubicBezTo>
                      <a:cubicBezTo>
                        <a:pt x="466"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
                <p:cNvSpPr/>
                <p:nvPr/>
              </p:nvSpPr>
              <p:spPr>
                <a:xfrm>
                  <a:off x="3354550" y="500975"/>
                  <a:ext cx="12850" cy="12175"/>
                </a:xfrm>
                <a:custGeom>
                  <a:avLst/>
                  <a:gdLst/>
                  <a:ahLst/>
                  <a:cxnLst/>
                  <a:rect l="l" t="t" r="r" b="b"/>
                  <a:pathLst>
                    <a:path w="514" h="487" extrusionOk="0">
                      <a:moveTo>
                        <a:pt x="260" y="0"/>
                      </a:moveTo>
                      <a:cubicBezTo>
                        <a:pt x="241" y="0"/>
                        <a:pt x="223" y="3"/>
                        <a:pt x="207" y="8"/>
                      </a:cubicBezTo>
                      <a:cubicBezTo>
                        <a:pt x="84" y="48"/>
                        <a:pt x="1" y="182"/>
                        <a:pt x="16" y="313"/>
                      </a:cubicBezTo>
                      <a:cubicBezTo>
                        <a:pt x="21" y="341"/>
                        <a:pt x="38" y="368"/>
                        <a:pt x="46" y="387"/>
                      </a:cubicBezTo>
                      <a:cubicBezTo>
                        <a:pt x="92" y="447"/>
                        <a:pt x="150" y="478"/>
                        <a:pt x="232" y="485"/>
                      </a:cubicBezTo>
                      <a:cubicBezTo>
                        <a:pt x="243" y="486"/>
                        <a:pt x="253" y="487"/>
                        <a:pt x="264" y="487"/>
                      </a:cubicBezTo>
                      <a:cubicBezTo>
                        <a:pt x="381" y="487"/>
                        <a:pt x="466" y="416"/>
                        <a:pt x="489" y="295"/>
                      </a:cubicBezTo>
                      <a:cubicBezTo>
                        <a:pt x="513" y="167"/>
                        <a:pt x="422" y="28"/>
                        <a:pt x="295" y="4"/>
                      </a:cubicBezTo>
                      <a:cubicBezTo>
                        <a:pt x="284" y="1"/>
                        <a:pt x="272" y="0"/>
                        <a:pt x="2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
                <p:cNvSpPr/>
                <p:nvPr/>
              </p:nvSpPr>
              <p:spPr>
                <a:xfrm>
                  <a:off x="3324525" y="500300"/>
                  <a:ext cx="15100" cy="14125"/>
                </a:xfrm>
                <a:custGeom>
                  <a:avLst/>
                  <a:gdLst/>
                  <a:ahLst/>
                  <a:cxnLst/>
                  <a:rect l="l" t="t" r="r" b="b"/>
                  <a:pathLst>
                    <a:path w="604" h="565" extrusionOk="0">
                      <a:moveTo>
                        <a:pt x="322" y="0"/>
                      </a:moveTo>
                      <a:cubicBezTo>
                        <a:pt x="201" y="0"/>
                        <a:pt x="79" y="70"/>
                        <a:pt x="22" y="182"/>
                      </a:cubicBezTo>
                      <a:cubicBezTo>
                        <a:pt x="5" y="211"/>
                        <a:pt x="5" y="248"/>
                        <a:pt x="1" y="272"/>
                      </a:cubicBezTo>
                      <a:cubicBezTo>
                        <a:pt x="5" y="362"/>
                        <a:pt x="42" y="429"/>
                        <a:pt x="114" y="491"/>
                      </a:cubicBezTo>
                      <a:cubicBezTo>
                        <a:pt x="173" y="540"/>
                        <a:pt x="236" y="565"/>
                        <a:pt x="298" y="565"/>
                      </a:cubicBezTo>
                      <a:cubicBezTo>
                        <a:pt x="366" y="565"/>
                        <a:pt x="433" y="535"/>
                        <a:pt x="491" y="477"/>
                      </a:cubicBezTo>
                      <a:cubicBezTo>
                        <a:pt x="601" y="368"/>
                        <a:pt x="604" y="174"/>
                        <a:pt x="496" y="65"/>
                      </a:cubicBezTo>
                      <a:cubicBezTo>
                        <a:pt x="473" y="42"/>
                        <a:pt x="441" y="20"/>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
                <p:cNvSpPr/>
                <p:nvPr/>
              </p:nvSpPr>
              <p:spPr>
                <a:xfrm>
                  <a:off x="3296275" y="500700"/>
                  <a:ext cx="13350" cy="12775"/>
                </a:xfrm>
                <a:custGeom>
                  <a:avLst/>
                  <a:gdLst/>
                  <a:ahLst/>
                  <a:cxnLst/>
                  <a:rect l="l" t="t" r="r" b="b"/>
                  <a:pathLst>
                    <a:path w="534" h="511" extrusionOk="0">
                      <a:moveTo>
                        <a:pt x="269" y="1"/>
                      </a:moveTo>
                      <a:cubicBezTo>
                        <a:pt x="258" y="1"/>
                        <a:pt x="247" y="2"/>
                        <a:pt x="237" y="4"/>
                      </a:cubicBezTo>
                      <a:cubicBezTo>
                        <a:pt x="105" y="30"/>
                        <a:pt x="2" y="158"/>
                        <a:pt x="0" y="295"/>
                      </a:cubicBezTo>
                      <a:cubicBezTo>
                        <a:pt x="0" y="324"/>
                        <a:pt x="15" y="355"/>
                        <a:pt x="20" y="376"/>
                      </a:cubicBezTo>
                      <a:cubicBezTo>
                        <a:pt x="60" y="444"/>
                        <a:pt x="119" y="482"/>
                        <a:pt x="200" y="502"/>
                      </a:cubicBezTo>
                      <a:cubicBezTo>
                        <a:pt x="224" y="508"/>
                        <a:pt x="247" y="511"/>
                        <a:pt x="269" y="511"/>
                      </a:cubicBezTo>
                      <a:cubicBezTo>
                        <a:pt x="373" y="511"/>
                        <a:pt x="455" y="449"/>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
                <p:cNvSpPr/>
                <p:nvPr/>
              </p:nvSpPr>
              <p:spPr>
                <a:xfrm>
                  <a:off x="3269875" y="505550"/>
                  <a:ext cx="8850" cy="6850"/>
                </a:xfrm>
                <a:custGeom>
                  <a:avLst/>
                  <a:gdLst/>
                  <a:ahLst/>
                  <a:cxnLst/>
                  <a:rect l="l" t="t" r="r" b="b"/>
                  <a:pathLst>
                    <a:path w="354" h="274" extrusionOk="0">
                      <a:moveTo>
                        <a:pt x="338" y="1"/>
                      </a:moveTo>
                      <a:lnTo>
                        <a:pt x="1" y="219"/>
                      </a:lnTo>
                      <a:cubicBezTo>
                        <a:pt x="29" y="242"/>
                        <a:pt x="62" y="259"/>
                        <a:pt x="105" y="267"/>
                      </a:cubicBezTo>
                      <a:lnTo>
                        <a:pt x="105" y="268"/>
                      </a:lnTo>
                      <a:cubicBezTo>
                        <a:pt x="123" y="272"/>
                        <a:pt x="140" y="274"/>
                        <a:pt x="156" y="274"/>
                      </a:cubicBezTo>
                      <a:cubicBezTo>
                        <a:pt x="245" y="274"/>
                        <a:pt x="314" y="221"/>
                        <a:pt x="342" y="127"/>
                      </a:cubicBezTo>
                      <a:cubicBezTo>
                        <a:pt x="353" y="85"/>
                        <a:pt x="352" y="41"/>
                        <a:pt x="3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
                <p:cNvSpPr/>
                <p:nvPr/>
              </p:nvSpPr>
              <p:spPr>
                <a:xfrm>
                  <a:off x="3515925" y="474575"/>
                  <a:ext cx="13475" cy="12525"/>
                </a:xfrm>
                <a:custGeom>
                  <a:avLst/>
                  <a:gdLst/>
                  <a:ahLst/>
                  <a:cxnLst/>
                  <a:rect l="l" t="t" r="r" b="b"/>
                  <a:pathLst>
                    <a:path w="539" h="501" extrusionOk="0">
                      <a:moveTo>
                        <a:pt x="286" y="0"/>
                      </a:moveTo>
                      <a:cubicBezTo>
                        <a:pt x="180" y="0"/>
                        <a:pt x="73" y="60"/>
                        <a:pt x="22" y="157"/>
                      </a:cubicBezTo>
                      <a:cubicBezTo>
                        <a:pt x="6" y="183"/>
                        <a:pt x="6" y="215"/>
                        <a:pt x="0" y="237"/>
                      </a:cubicBezTo>
                      <a:cubicBezTo>
                        <a:pt x="3" y="315"/>
                        <a:pt x="36" y="377"/>
                        <a:pt x="99" y="432"/>
                      </a:cubicBezTo>
                      <a:cubicBezTo>
                        <a:pt x="151" y="478"/>
                        <a:pt x="208" y="501"/>
                        <a:pt x="265" y="501"/>
                      </a:cubicBezTo>
                      <a:cubicBezTo>
                        <a:pt x="324" y="501"/>
                        <a:pt x="382" y="476"/>
                        <a:pt x="434" y="426"/>
                      </a:cubicBezTo>
                      <a:cubicBezTo>
                        <a:pt x="533" y="331"/>
                        <a:pt x="539" y="158"/>
                        <a:pt x="445" y="60"/>
                      </a:cubicBezTo>
                      <a:cubicBezTo>
                        <a:pt x="423" y="38"/>
                        <a:pt x="396"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
                <p:cNvSpPr/>
                <p:nvPr/>
              </p:nvSpPr>
              <p:spPr>
                <a:xfrm>
                  <a:off x="3486575" y="474125"/>
                  <a:ext cx="13950" cy="13025"/>
                </a:xfrm>
                <a:custGeom>
                  <a:avLst/>
                  <a:gdLst/>
                  <a:ahLst/>
                  <a:cxnLst/>
                  <a:rect l="l" t="t" r="r" b="b"/>
                  <a:pathLst>
                    <a:path w="558" h="521" extrusionOk="0">
                      <a:moveTo>
                        <a:pt x="295" y="1"/>
                      </a:moveTo>
                      <a:cubicBezTo>
                        <a:pt x="292" y="1"/>
                        <a:pt x="289" y="1"/>
                        <a:pt x="287" y="1"/>
                      </a:cubicBezTo>
                      <a:cubicBezTo>
                        <a:pt x="150" y="9"/>
                        <a:pt x="27" y="121"/>
                        <a:pt x="5" y="261"/>
                      </a:cubicBezTo>
                      <a:cubicBezTo>
                        <a:pt x="1" y="290"/>
                        <a:pt x="11" y="323"/>
                        <a:pt x="15" y="346"/>
                      </a:cubicBezTo>
                      <a:cubicBezTo>
                        <a:pt x="44" y="420"/>
                        <a:pt x="98" y="467"/>
                        <a:pt x="178" y="499"/>
                      </a:cubicBezTo>
                      <a:cubicBezTo>
                        <a:pt x="214" y="514"/>
                        <a:pt x="249" y="520"/>
                        <a:pt x="282" y="520"/>
                      </a:cubicBezTo>
                      <a:cubicBezTo>
                        <a:pt x="373" y="520"/>
                        <a:pt x="450" y="469"/>
                        <a:pt x="496" y="375"/>
                      </a:cubicBezTo>
                      <a:cubicBezTo>
                        <a:pt x="558" y="250"/>
                        <a:pt x="504" y="81"/>
                        <a:pt x="379" y="20"/>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
                <p:cNvSpPr/>
                <p:nvPr/>
              </p:nvSpPr>
              <p:spPr>
                <a:xfrm>
                  <a:off x="3457650" y="474550"/>
                  <a:ext cx="13450" cy="12550"/>
                </a:xfrm>
                <a:custGeom>
                  <a:avLst/>
                  <a:gdLst/>
                  <a:ahLst/>
                  <a:cxnLst/>
                  <a:rect l="l" t="t" r="r" b="b"/>
                  <a:pathLst>
                    <a:path w="538" h="502" extrusionOk="0">
                      <a:moveTo>
                        <a:pt x="287" y="1"/>
                      </a:moveTo>
                      <a:cubicBezTo>
                        <a:pt x="180" y="1"/>
                        <a:pt x="73" y="62"/>
                        <a:pt x="21" y="159"/>
                      </a:cubicBezTo>
                      <a:cubicBezTo>
                        <a:pt x="7" y="186"/>
                        <a:pt x="6" y="219"/>
                        <a:pt x="1" y="241"/>
                      </a:cubicBezTo>
                      <a:cubicBezTo>
                        <a:pt x="4" y="319"/>
                        <a:pt x="38" y="381"/>
                        <a:pt x="101" y="435"/>
                      </a:cubicBezTo>
                      <a:cubicBezTo>
                        <a:pt x="153" y="479"/>
                        <a:pt x="209" y="501"/>
                        <a:pt x="264" y="501"/>
                      </a:cubicBezTo>
                      <a:cubicBezTo>
                        <a:pt x="324" y="501"/>
                        <a:pt x="383" y="476"/>
                        <a:pt x="435" y="426"/>
                      </a:cubicBezTo>
                      <a:cubicBezTo>
                        <a:pt x="533" y="329"/>
                        <a:pt x="538" y="156"/>
                        <a:pt x="442" y="59"/>
                      </a:cubicBezTo>
                      <a:cubicBezTo>
                        <a:pt x="421" y="38"/>
                        <a:pt x="392" y="19"/>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
                <p:cNvSpPr/>
                <p:nvPr/>
              </p:nvSpPr>
              <p:spPr>
                <a:xfrm>
                  <a:off x="3427750" y="473775"/>
                  <a:ext cx="14975" cy="14075"/>
                </a:xfrm>
                <a:custGeom>
                  <a:avLst/>
                  <a:gdLst/>
                  <a:ahLst/>
                  <a:cxnLst/>
                  <a:rect l="l" t="t" r="r" b="b"/>
                  <a:pathLst>
                    <a:path w="599" h="563" extrusionOk="0">
                      <a:moveTo>
                        <a:pt x="323" y="1"/>
                      </a:moveTo>
                      <a:cubicBezTo>
                        <a:pt x="198" y="1"/>
                        <a:pt x="74" y="76"/>
                        <a:pt x="19" y="192"/>
                      </a:cubicBezTo>
                      <a:cubicBezTo>
                        <a:pt x="5" y="221"/>
                        <a:pt x="5" y="260"/>
                        <a:pt x="0" y="283"/>
                      </a:cubicBezTo>
                      <a:cubicBezTo>
                        <a:pt x="8" y="370"/>
                        <a:pt x="48" y="438"/>
                        <a:pt x="122" y="495"/>
                      </a:cubicBezTo>
                      <a:lnTo>
                        <a:pt x="123" y="495"/>
                      </a:lnTo>
                      <a:cubicBezTo>
                        <a:pt x="179" y="540"/>
                        <a:pt x="239" y="562"/>
                        <a:pt x="298" y="562"/>
                      </a:cubicBezTo>
                      <a:cubicBezTo>
                        <a:pt x="368" y="562"/>
                        <a:pt x="437" y="530"/>
                        <a:pt x="496" y="467"/>
                      </a:cubicBezTo>
                      <a:cubicBezTo>
                        <a:pt x="599" y="355"/>
                        <a:pt x="595" y="163"/>
                        <a:pt x="485" y="58"/>
                      </a:cubicBezTo>
                      <a:cubicBezTo>
                        <a:pt x="460" y="37"/>
                        <a:pt x="426"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
                <p:cNvSpPr/>
                <p:nvPr/>
              </p:nvSpPr>
              <p:spPr>
                <a:xfrm>
                  <a:off x="3400025" y="4752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89" y="390"/>
                      </a:cubicBezTo>
                      <a:cubicBezTo>
                        <a:pt x="136" y="431"/>
                        <a:pt x="187" y="451"/>
                        <a:pt x="237" y="451"/>
                      </a:cubicBezTo>
                      <a:cubicBezTo>
                        <a:pt x="291" y="451"/>
                        <a:pt x="343" y="428"/>
                        <a:pt x="389" y="383"/>
                      </a:cubicBezTo>
                      <a:cubicBezTo>
                        <a:pt x="477" y="297"/>
                        <a:pt x="483" y="141"/>
                        <a:pt x="399" y="53"/>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
                <p:cNvSpPr/>
                <p:nvPr/>
              </p:nvSpPr>
              <p:spPr>
                <a:xfrm>
                  <a:off x="3371475" y="475750"/>
                  <a:ext cx="10850" cy="10125"/>
                </a:xfrm>
                <a:custGeom>
                  <a:avLst/>
                  <a:gdLst/>
                  <a:ahLst/>
                  <a:cxnLst/>
                  <a:rect l="l" t="t" r="r" b="b"/>
                  <a:pathLst>
                    <a:path w="434" h="405" extrusionOk="0">
                      <a:moveTo>
                        <a:pt x="233" y="0"/>
                      </a:moveTo>
                      <a:cubicBezTo>
                        <a:pt x="139" y="0"/>
                        <a:pt x="46" y="60"/>
                        <a:pt x="10" y="150"/>
                      </a:cubicBezTo>
                      <a:cubicBezTo>
                        <a:pt x="1" y="171"/>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
                <p:cNvSpPr/>
                <p:nvPr/>
              </p:nvSpPr>
              <p:spPr>
                <a:xfrm>
                  <a:off x="3341450" y="474900"/>
                  <a:ext cx="12625" cy="11850"/>
                </a:xfrm>
                <a:custGeom>
                  <a:avLst/>
                  <a:gdLst/>
                  <a:ahLst/>
                  <a:cxnLst/>
                  <a:rect l="l" t="t" r="r" b="b"/>
                  <a:pathLst>
                    <a:path w="505" h="474" extrusionOk="0">
                      <a:moveTo>
                        <a:pt x="272" y="0"/>
                      </a:moveTo>
                      <a:cubicBezTo>
                        <a:pt x="168" y="0"/>
                        <a:pt x="64" y="61"/>
                        <a:pt x="16" y="156"/>
                      </a:cubicBezTo>
                      <a:cubicBezTo>
                        <a:pt x="4" y="182"/>
                        <a:pt x="4" y="213"/>
                        <a:pt x="0" y="233"/>
                      </a:cubicBezTo>
                      <a:cubicBezTo>
                        <a:pt x="5" y="309"/>
                        <a:pt x="39" y="365"/>
                        <a:pt x="100" y="415"/>
                      </a:cubicBezTo>
                      <a:cubicBezTo>
                        <a:pt x="148" y="454"/>
                        <a:pt x="200" y="473"/>
                        <a:pt x="250" y="473"/>
                      </a:cubicBezTo>
                      <a:cubicBezTo>
                        <a:pt x="309" y="473"/>
                        <a:pt x="366" y="447"/>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
                <p:cNvSpPr/>
                <p:nvPr/>
              </p:nvSpPr>
              <p:spPr>
                <a:xfrm>
                  <a:off x="3315000" y="480950"/>
                  <a:ext cx="8975" cy="5425"/>
                </a:xfrm>
                <a:custGeom>
                  <a:avLst/>
                  <a:gdLst/>
                  <a:ahLst/>
                  <a:cxnLst/>
                  <a:rect l="l" t="t" r="r" b="b"/>
                  <a:pathLst>
                    <a:path w="359" h="217" extrusionOk="0">
                      <a:moveTo>
                        <a:pt x="359" y="0"/>
                      </a:moveTo>
                      <a:lnTo>
                        <a:pt x="0" y="165"/>
                      </a:lnTo>
                      <a:cubicBezTo>
                        <a:pt x="12" y="174"/>
                        <a:pt x="25" y="182"/>
                        <a:pt x="39" y="190"/>
                      </a:cubicBezTo>
                      <a:cubicBezTo>
                        <a:pt x="76" y="208"/>
                        <a:pt x="113" y="217"/>
                        <a:pt x="147" y="217"/>
                      </a:cubicBezTo>
                      <a:cubicBezTo>
                        <a:pt x="219" y="217"/>
                        <a:pt x="283" y="179"/>
                        <a:pt x="326" y="107"/>
                      </a:cubicBezTo>
                      <a:lnTo>
                        <a:pt x="328" y="108"/>
                      </a:lnTo>
                      <a:cubicBezTo>
                        <a:pt x="348" y="74"/>
                        <a:pt x="357" y="37"/>
                        <a:pt x="3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
                <p:cNvSpPr/>
                <p:nvPr/>
              </p:nvSpPr>
              <p:spPr>
                <a:xfrm>
                  <a:off x="3501050" y="448850"/>
                  <a:ext cx="11625" cy="10875"/>
                </a:xfrm>
                <a:custGeom>
                  <a:avLst/>
                  <a:gdLst/>
                  <a:ahLst/>
                  <a:cxnLst/>
                  <a:rect l="l" t="t" r="r" b="b"/>
                  <a:pathLst>
                    <a:path w="465" h="435" extrusionOk="0">
                      <a:moveTo>
                        <a:pt x="249" y="0"/>
                      </a:moveTo>
                      <a:cubicBezTo>
                        <a:pt x="151" y="0"/>
                        <a:pt x="54" y="59"/>
                        <a:pt x="12" y="151"/>
                      </a:cubicBezTo>
                      <a:cubicBezTo>
                        <a:pt x="2" y="175"/>
                        <a:pt x="3" y="203"/>
                        <a:pt x="0" y="221"/>
                      </a:cubicBezTo>
                      <a:cubicBezTo>
                        <a:pt x="6" y="289"/>
                        <a:pt x="38" y="341"/>
                        <a:pt x="97" y="386"/>
                      </a:cubicBezTo>
                      <a:cubicBezTo>
                        <a:pt x="140" y="419"/>
                        <a:pt x="185" y="435"/>
                        <a:pt x="229" y="435"/>
                      </a:cubicBezTo>
                      <a:cubicBezTo>
                        <a:pt x="285" y="435"/>
                        <a:pt x="339" y="409"/>
                        <a:pt x="385" y="358"/>
                      </a:cubicBezTo>
                      <a:cubicBezTo>
                        <a:pt x="465" y="271"/>
                        <a:pt x="458" y="121"/>
                        <a:pt x="372" y="43"/>
                      </a:cubicBezTo>
                      <a:cubicBezTo>
                        <a:pt x="352" y="26"/>
                        <a:pt x="326" y="11"/>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
                <p:cNvSpPr/>
                <p:nvPr/>
              </p:nvSpPr>
              <p:spPr>
                <a:xfrm>
                  <a:off x="3471350" y="4483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
                <p:cNvSpPr/>
                <p:nvPr/>
              </p:nvSpPr>
              <p:spPr>
                <a:xfrm>
                  <a:off x="3442700" y="448750"/>
                  <a:ext cx="11800" cy="10925"/>
                </a:xfrm>
                <a:custGeom>
                  <a:avLst/>
                  <a:gdLst/>
                  <a:ahLst/>
                  <a:cxnLst/>
                  <a:rect l="l" t="t" r="r" b="b"/>
                  <a:pathLst>
                    <a:path w="472" h="437" extrusionOk="0">
                      <a:moveTo>
                        <a:pt x="253" y="0"/>
                      </a:moveTo>
                      <a:cubicBezTo>
                        <a:pt x="144" y="0"/>
                        <a:pt x="39" y="79"/>
                        <a:pt x="8" y="187"/>
                      </a:cubicBezTo>
                      <a:cubicBezTo>
                        <a:pt x="1" y="212"/>
                        <a:pt x="7" y="239"/>
                        <a:pt x="7" y="258"/>
                      </a:cubicBezTo>
                      <a:cubicBezTo>
                        <a:pt x="24" y="324"/>
                        <a:pt x="62" y="370"/>
                        <a:pt x="125" y="405"/>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
                <p:cNvSpPr/>
                <p:nvPr/>
              </p:nvSpPr>
              <p:spPr>
                <a:xfrm>
                  <a:off x="3414200" y="450825"/>
                  <a:ext cx="10150" cy="8275"/>
                </a:xfrm>
                <a:custGeom>
                  <a:avLst/>
                  <a:gdLst/>
                  <a:ahLst/>
                  <a:cxnLst/>
                  <a:rect l="l" t="t" r="r" b="b"/>
                  <a:pathLst>
                    <a:path w="406" h="331" extrusionOk="0">
                      <a:moveTo>
                        <a:pt x="345" y="1"/>
                      </a:moveTo>
                      <a:cubicBezTo>
                        <a:pt x="242" y="16"/>
                        <a:pt x="139" y="30"/>
                        <a:pt x="35" y="49"/>
                      </a:cubicBezTo>
                      <a:cubicBezTo>
                        <a:pt x="13" y="87"/>
                        <a:pt x="1" y="130"/>
                        <a:pt x="2" y="175"/>
                      </a:cubicBezTo>
                      <a:cubicBezTo>
                        <a:pt x="4" y="198"/>
                        <a:pt x="18" y="221"/>
                        <a:pt x="22" y="238"/>
                      </a:cubicBezTo>
                      <a:cubicBezTo>
                        <a:pt x="58" y="289"/>
                        <a:pt x="105" y="316"/>
                        <a:pt x="170" y="327"/>
                      </a:cubicBezTo>
                      <a:cubicBezTo>
                        <a:pt x="183" y="329"/>
                        <a:pt x="196" y="330"/>
                        <a:pt x="209" y="330"/>
                      </a:cubicBezTo>
                      <a:cubicBezTo>
                        <a:pt x="299" y="330"/>
                        <a:pt x="366" y="277"/>
                        <a:pt x="390" y="182"/>
                      </a:cubicBezTo>
                      <a:cubicBezTo>
                        <a:pt x="405" y="119"/>
                        <a:pt x="385" y="50"/>
                        <a:pt x="3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
                <p:cNvSpPr/>
                <p:nvPr/>
              </p:nvSpPr>
              <p:spPr>
                <a:xfrm>
                  <a:off x="3386300" y="456225"/>
                  <a:ext cx="8750" cy="3375"/>
                </a:xfrm>
                <a:custGeom>
                  <a:avLst/>
                  <a:gdLst/>
                  <a:ahLst/>
                  <a:cxnLst/>
                  <a:rect l="l" t="t" r="r" b="b"/>
                  <a:pathLst>
                    <a:path w="350" h="135" extrusionOk="0">
                      <a:moveTo>
                        <a:pt x="349" y="0"/>
                      </a:moveTo>
                      <a:lnTo>
                        <a:pt x="349" y="0"/>
                      </a:lnTo>
                      <a:cubicBezTo>
                        <a:pt x="232" y="28"/>
                        <a:pt x="115" y="54"/>
                        <a:pt x="0" y="85"/>
                      </a:cubicBezTo>
                      <a:cubicBezTo>
                        <a:pt x="37" y="116"/>
                        <a:pt x="83" y="131"/>
                        <a:pt x="138" y="134"/>
                      </a:cubicBezTo>
                      <a:cubicBezTo>
                        <a:pt x="143" y="134"/>
                        <a:pt x="147" y="134"/>
                        <a:pt x="151" y="134"/>
                      </a:cubicBezTo>
                      <a:cubicBezTo>
                        <a:pt x="249" y="134"/>
                        <a:pt x="318" y="84"/>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
                <p:cNvSpPr/>
                <p:nvPr/>
              </p:nvSpPr>
              <p:spPr>
                <a:xfrm>
                  <a:off x="3400025" y="793550"/>
                  <a:ext cx="12100" cy="11250"/>
                </a:xfrm>
                <a:custGeom>
                  <a:avLst/>
                  <a:gdLst/>
                  <a:ahLst/>
                  <a:cxnLst/>
                  <a:rect l="l" t="t" r="r" b="b"/>
                  <a:pathLst>
                    <a:path w="484" h="450" extrusionOk="0">
                      <a:moveTo>
                        <a:pt x="258" y="1"/>
                      </a:moveTo>
                      <a:cubicBezTo>
                        <a:pt x="162" y="1"/>
                        <a:pt x="66" y="56"/>
                        <a:pt x="19" y="142"/>
                      </a:cubicBezTo>
                      <a:cubicBezTo>
                        <a:pt x="6" y="167"/>
                        <a:pt x="5" y="196"/>
                        <a:pt x="0" y="214"/>
                      </a:cubicBezTo>
                      <a:cubicBezTo>
                        <a:pt x="3" y="285"/>
                        <a:pt x="32" y="340"/>
                        <a:pt x="91" y="390"/>
                      </a:cubicBezTo>
                      <a:cubicBezTo>
                        <a:pt x="137" y="430"/>
                        <a:pt x="188" y="450"/>
                        <a:pt x="238" y="450"/>
                      </a:cubicBezTo>
                      <a:cubicBezTo>
                        <a:pt x="291" y="450"/>
                        <a:pt x="343" y="427"/>
                        <a:pt x="389" y="382"/>
                      </a:cubicBezTo>
                      <a:cubicBezTo>
                        <a:pt x="477" y="297"/>
                        <a:pt x="483" y="142"/>
                        <a:pt x="399" y="54"/>
                      </a:cubicBezTo>
                      <a:cubicBezTo>
                        <a:pt x="379" y="36"/>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
                <p:cNvSpPr/>
                <p:nvPr/>
              </p:nvSpPr>
              <p:spPr>
                <a:xfrm>
                  <a:off x="3371475" y="7940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79"/>
                        <a:pt x="42" y="326"/>
                        <a:pt x="98" y="366"/>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
                <p:cNvSpPr/>
                <p:nvPr/>
              </p:nvSpPr>
              <p:spPr>
                <a:xfrm>
                  <a:off x="3341450" y="793250"/>
                  <a:ext cx="12625" cy="11875"/>
                </a:xfrm>
                <a:custGeom>
                  <a:avLst/>
                  <a:gdLst/>
                  <a:ahLst/>
                  <a:cxnLst/>
                  <a:rect l="l" t="t" r="r" b="b"/>
                  <a:pathLst>
                    <a:path w="505" h="475" extrusionOk="0">
                      <a:moveTo>
                        <a:pt x="271" y="0"/>
                      </a:moveTo>
                      <a:cubicBezTo>
                        <a:pt x="167" y="0"/>
                        <a:pt x="64" y="62"/>
                        <a:pt x="17" y="157"/>
                      </a:cubicBezTo>
                      <a:cubicBezTo>
                        <a:pt x="4" y="183"/>
                        <a:pt x="5" y="214"/>
                        <a:pt x="0" y="234"/>
                      </a:cubicBezTo>
                      <a:cubicBezTo>
                        <a:pt x="5" y="308"/>
                        <a:pt x="39" y="365"/>
                        <a:pt x="100" y="415"/>
                      </a:cubicBezTo>
                      <a:cubicBezTo>
                        <a:pt x="148" y="455"/>
                        <a:pt x="200" y="474"/>
                        <a:pt x="250" y="474"/>
                      </a:cubicBezTo>
                      <a:cubicBezTo>
                        <a:pt x="309" y="474"/>
                        <a:pt x="366" y="448"/>
                        <a:pt x="416" y="397"/>
                      </a:cubicBezTo>
                      <a:cubicBezTo>
                        <a:pt x="505" y="305"/>
                        <a:pt x="505" y="142"/>
                        <a:pt x="413" y="52"/>
                      </a:cubicBezTo>
                      <a:cubicBezTo>
                        <a:pt x="393" y="32"/>
                        <a:pt x="365" y="15"/>
                        <a:pt x="337" y="8"/>
                      </a:cubicBezTo>
                      <a:lnTo>
                        <a:pt x="337" y="9"/>
                      </a:lnTo>
                      <a:cubicBezTo>
                        <a:pt x="316"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
                <p:cNvSpPr/>
                <p:nvPr/>
              </p:nvSpPr>
              <p:spPr>
                <a:xfrm>
                  <a:off x="3312575" y="7934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3"/>
                        <a:pt x="136" y="426"/>
                      </a:cubicBezTo>
                      <a:cubicBezTo>
                        <a:pt x="173" y="444"/>
                        <a:pt x="210" y="453"/>
                        <a:pt x="244" y="453"/>
                      </a:cubicBezTo>
                      <a:cubicBezTo>
                        <a:pt x="316" y="453"/>
                        <a:pt x="380" y="416"/>
                        <a:pt x="423" y="343"/>
                      </a:cubicBezTo>
                      <a:cubicBezTo>
                        <a:pt x="488" y="239"/>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
                <p:cNvSpPr/>
                <p:nvPr/>
              </p:nvSpPr>
              <p:spPr>
                <a:xfrm>
                  <a:off x="3282700" y="7924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2"/>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
                <p:cNvSpPr/>
                <p:nvPr/>
              </p:nvSpPr>
              <p:spPr>
                <a:xfrm>
                  <a:off x="3223000" y="7937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
                <p:cNvSpPr/>
                <p:nvPr/>
              </p:nvSpPr>
              <p:spPr>
                <a:xfrm>
                  <a:off x="3193325" y="7932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7"/>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
                <p:cNvSpPr/>
                <p:nvPr/>
              </p:nvSpPr>
              <p:spPr>
                <a:xfrm>
                  <a:off x="3164700" y="793650"/>
                  <a:ext cx="11775" cy="10900"/>
                </a:xfrm>
                <a:custGeom>
                  <a:avLst/>
                  <a:gdLst/>
                  <a:ahLst/>
                  <a:cxnLst/>
                  <a:rect l="l" t="t" r="r" b="b"/>
                  <a:pathLst>
                    <a:path w="471" h="436" extrusionOk="0">
                      <a:moveTo>
                        <a:pt x="253" y="0"/>
                      </a:moveTo>
                      <a:cubicBezTo>
                        <a:pt x="143" y="0"/>
                        <a:pt x="39" y="78"/>
                        <a:pt x="7" y="186"/>
                      </a:cubicBezTo>
                      <a:cubicBezTo>
                        <a:pt x="1" y="210"/>
                        <a:pt x="5" y="239"/>
                        <a:pt x="5" y="258"/>
                      </a:cubicBezTo>
                      <a:cubicBezTo>
                        <a:pt x="22" y="324"/>
                        <a:pt x="61" y="369"/>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
                <p:cNvSpPr/>
                <p:nvPr/>
              </p:nvSpPr>
              <p:spPr>
                <a:xfrm>
                  <a:off x="3136050" y="7939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
                <p:cNvSpPr/>
                <p:nvPr/>
              </p:nvSpPr>
              <p:spPr>
                <a:xfrm>
                  <a:off x="3106175" y="793375"/>
                  <a:ext cx="11650" cy="11100"/>
                </a:xfrm>
                <a:custGeom>
                  <a:avLst/>
                  <a:gdLst/>
                  <a:ahLst/>
                  <a:cxnLst/>
                  <a:rect l="l" t="t" r="r" b="b"/>
                  <a:pathLst>
                    <a:path w="466" h="444" extrusionOk="0">
                      <a:moveTo>
                        <a:pt x="239" y="0"/>
                      </a:moveTo>
                      <a:cubicBezTo>
                        <a:pt x="219" y="0"/>
                        <a:pt x="198" y="4"/>
                        <a:pt x="179" y="10"/>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0"/>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
                <p:cNvSpPr/>
                <p:nvPr/>
              </p:nvSpPr>
              <p:spPr>
                <a:xfrm>
                  <a:off x="3076525" y="792800"/>
                  <a:ext cx="12825" cy="12200"/>
                </a:xfrm>
                <a:custGeom>
                  <a:avLst/>
                  <a:gdLst/>
                  <a:ahLst/>
                  <a:cxnLst/>
                  <a:rect l="l" t="t" r="r" b="b"/>
                  <a:pathLst>
                    <a:path w="513" h="488" extrusionOk="0">
                      <a:moveTo>
                        <a:pt x="263" y="0"/>
                      </a:moveTo>
                      <a:cubicBezTo>
                        <a:pt x="244" y="0"/>
                        <a:pt x="224" y="3"/>
                        <a:pt x="207" y="9"/>
                      </a:cubicBezTo>
                      <a:cubicBezTo>
                        <a:pt x="84" y="49"/>
                        <a:pt x="1" y="181"/>
                        <a:pt x="16" y="313"/>
                      </a:cubicBezTo>
                      <a:cubicBezTo>
                        <a:pt x="21" y="341"/>
                        <a:pt x="38" y="367"/>
                        <a:pt x="45" y="387"/>
                      </a:cubicBezTo>
                      <a:cubicBezTo>
                        <a:pt x="91" y="447"/>
                        <a:pt x="150" y="476"/>
                        <a:pt x="231" y="486"/>
                      </a:cubicBezTo>
                      <a:cubicBezTo>
                        <a:pt x="242" y="487"/>
                        <a:pt x="253" y="487"/>
                        <a:pt x="263" y="487"/>
                      </a:cubicBezTo>
                      <a:cubicBezTo>
                        <a:pt x="381" y="487"/>
                        <a:pt x="466" y="417"/>
                        <a:pt x="488" y="295"/>
                      </a:cubicBezTo>
                      <a:cubicBezTo>
                        <a:pt x="513" y="166"/>
                        <a:pt x="422" y="27"/>
                        <a:pt x="295" y="3"/>
                      </a:cubicBezTo>
                      <a:cubicBezTo>
                        <a:pt x="285" y="1"/>
                        <a:pt x="274"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
                <p:cNvSpPr/>
                <p:nvPr/>
              </p:nvSpPr>
              <p:spPr>
                <a:xfrm>
                  <a:off x="3471350" y="766675"/>
                  <a:ext cx="12750" cy="11950"/>
                </a:xfrm>
                <a:custGeom>
                  <a:avLst/>
                  <a:gdLst/>
                  <a:ahLst/>
                  <a:cxnLst/>
                  <a:rect l="l" t="t" r="r" b="b"/>
                  <a:pathLst>
                    <a:path w="510" h="478" extrusionOk="0">
                      <a:moveTo>
                        <a:pt x="274" y="0"/>
                      </a:moveTo>
                      <a:cubicBezTo>
                        <a:pt x="171" y="0"/>
                        <a:pt x="67" y="61"/>
                        <a:pt x="17" y="156"/>
                      </a:cubicBezTo>
                      <a:cubicBezTo>
                        <a:pt x="5" y="182"/>
                        <a:pt x="5" y="212"/>
                        <a:pt x="1" y="234"/>
                      </a:cubicBezTo>
                      <a:cubicBezTo>
                        <a:pt x="5" y="308"/>
                        <a:pt x="37" y="366"/>
                        <a:pt x="99" y="417"/>
                      </a:cubicBezTo>
                      <a:cubicBezTo>
                        <a:pt x="148" y="458"/>
                        <a:pt x="201" y="478"/>
                        <a:pt x="252" y="478"/>
                      </a:cubicBezTo>
                      <a:cubicBezTo>
                        <a:pt x="311" y="478"/>
                        <a:pt x="368" y="452"/>
                        <a:pt x="417" y="402"/>
                      </a:cubicBezTo>
                      <a:cubicBezTo>
                        <a:pt x="508" y="309"/>
                        <a:pt x="510" y="145"/>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
                <p:cNvSpPr/>
                <p:nvPr/>
              </p:nvSpPr>
              <p:spPr>
                <a:xfrm>
                  <a:off x="3442700" y="7671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2"/>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
                <p:cNvSpPr/>
                <p:nvPr/>
              </p:nvSpPr>
              <p:spPr>
                <a:xfrm>
                  <a:off x="3414100" y="767425"/>
                  <a:ext cx="10475" cy="10000"/>
                </a:xfrm>
                <a:custGeom>
                  <a:avLst/>
                  <a:gdLst/>
                  <a:ahLst/>
                  <a:cxnLst/>
                  <a:rect l="l" t="t" r="r" b="b"/>
                  <a:pathLst>
                    <a:path w="419" h="400" extrusionOk="0">
                      <a:moveTo>
                        <a:pt x="212" y="1"/>
                      </a:moveTo>
                      <a:cubicBezTo>
                        <a:pt x="199" y="1"/>
                        <a:pt x="187" y="3"/>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2" y="253"/>
                      </a:cubicBezTo>
                      <a:cubicBezTo>
                        <a:pt x="419" y="149"/>
                        <a:pt x="351" y="32"/>
                        <a:pt x="248" y="6"/>
                      </a:cubicBezTo>
                      <a:cubicBezTo>
                        <a:pt x="236" y="3"/>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
                <p:cNvSpPr/>
                <p:nvPr/>
              </p:nvSpPr>
              <p:spPr>
                <a:xfrm>
                  <a:off x="3384175" y="766825"/>
                  <a:ext cx="11625" cy="11100"/>
                </a:xfrm>
                <a:custGeom>
                  <a:avLst/>
                  <a:gdLst/>
                  <a:ahLst/>
                  <a:cxnLst/>
                  <a:rect l="l" t="t" r="r" b="b"/>
                  <a:pathLst>
                    <a:path w="465" h="444"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cubicBezTo>
                        <a:pt x="230" y="444"/>
                        <a:pt x="236" y="444"/>
                        <a:pt x="241" y="444"/>
                      </a:cubicBezTo>
                      <a:cubicBezTo>
                        <a:pt x="355" y="444"/>
                        <a:pt x="433" y="374"/>
                        <a:pt x="450" y="259"/>
                      </a:cubicBezTo>
                      <a:cubicBezTo>
                        <a:pt x="465"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
                <p:cNvSpPr/>
                <p:nvPr/>
              </p:nvSpPr>
              <p:spPr>
                <a:xfrm>
                  <a:off x="3354550" y="766275"/>
                  <a:ext cx="12850" cy="12200"/>
                </a:xfrm>
                <a:custGeom>
                  <a:avLst/>
                  <a:gdLst/>
                  <a:ahLst/>
                  <a:cxnLst/>
                  <a:rect l="l" t="t" r="r" b="b"/>
                  <a:pathLst>
                    <a:path w="514" h="488" extrusionOk="0">
                      <a:moveTo>
                        <a:pt x="259" y="0"/>
                      </a:moveTo>
                      <a:cubicBezTo>
                        <a:pt x="241" y="0"/>
                        <a:pt x="223" y="3"/>
                        <a:pt x="207" y="9"/>
                      </a:cubicBezTo>
                      <a:cubicBezTo>
                        <a:pt x="84" y="50"/>
                        <a:pt x="1" y="182"/>
                        <a:pt x="16" y="313"/>
                      </a:cubicBezTo>
                      <a:cubicBezTo>
                        <a:pt x="19" y="341"/>
                        <a:pt x="38" y="368"/>
                        <a:pt x="46" y="387"/>
                      </a:cubicBezTo>
                      <a:cubicBezTo>
                        <a:pt x="92" y="447"/>
                        <a:pt x="150" y="478"/>
                        <a:pt x="230" y="485"/>
                      </a:cubicBezTo>
                      <a:cubicBezTo>
                        <a:pt x="241" y="486"/>
                        <a:pt x="252" y="487"/>
                        <a:pt x="262" y="487"/>
                      </a:cubicBezTo>
                      <a:cubicBezTo>
                        <a:pt x="381" y="487"/>
                        <a:pt x="466" y="416"/>
                        <a:pt x="489" y="295"/>
                      </a:cubicBezTo>
                      <a:cubicBezTo>
                        <a:pt x="513" y="167"/>
                        <a:pt x="422" y="29"/>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
                <p:cNvSpPr/>
                <p:nvPr/>
              </p:nvSpPr>
              <p:spPr>
                <a:xfrm>
                  <a:off x="3324525" y="765600"/>
                  <a:ext cx="15100" cy="14125"/>
                </a:xfrm>
                <a:custGeom>
                  <a:avLst/>
                  <a:gdLst/>
                  <a:ahLst/>
                  <a:cxnLst/>
                  <a:rect l="l" t="t" r="r" b="b"/>
                  <a:pathLst>
                    <a:path w="604" h="565" extrusionOk="0">
                      <a:moveTo>
                        <a:pt x="322" y="0"/>
                      </a:moveTo>
                      <a:cubicBezTo>
                        <a:pt x="201" y="0"/>
                        <a:pt x="79" y="70"/>
                        <a:pt x="22" y="182"/>
                      </a:cubicBezTo>
                      <a:cubicBezTo>
                        <a:pt x="7" y="211"/>
                        <a:pt x="5" y="248"/>
                        <a:pt x="1" y="272"/>
                      </a:cubicBezTo>
                      <a:cubicBezTo>
                        <a:pt x="5" y="360"/>
                        <a:pt x="42" y="429"/>
                        <a:pt x="114" y="491"/>
                      </a:cubicBezTo>
                      <a:cubicBezTo>
                        <a:pt x="173" y="540"/>
                        <a:pt x="236" y="565"/>
                        <a:pt x="298" y="565"/>
                      </a:cubicBezTo>
                      <a:cubicBezTo>
                        <a:pt x="366" y="565"/>
                        <a:pt x="433" y="536"/>
                        <a:pt x="491" y="477"/>
                      </a:cubicBezTo>
                      <a:cubicBezTo>
                        <a:pt x="601" y="368"/>
                        <a:pt x="604" y="174"/>
                        <a:pt x="496" y="65"/>
                      </a:cubicBezTo>
                      <a:cubicBezTo>
                        <a:pt x="473" y="42"/>
                        <a:pt x="441" y="22"/>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
                <p:cNvSpPr/>
                <p:nvPr/>
              </p:nvSpPr>
              <p:spPr>
                <a:xfrm>
                  <a:off x="3296275" y="766025"/>
                  <a:ext cx="13350" cy="12750"/>
                </a:xfrm>
                <a:custGeom>
                  <a:avLst/>
                  <a:gdLst/>
                  <a:ahLst/>
                  <a:cxnLst/>
                  <a:rect l="l" t="t" r="r" b="b"/>
                  <a:pathLst>
                    <a:path w="534" h="510" extrusionOk="0">
                      <a:moveTo>
                        <a:pt x="270" y="1"/>
                      </a:moveTo>
                      <a:cubicBezTo>
                        <a:pt x="259" y="1"/>
                        <a:pt x="247" y="1"/>
                        <a:pt x="237" y="3"/>
                      </a:cubicBezTo>
                      <a:cubicBezTo>
                        <a:pt x="105" y="29"/>
                        <a:pt x="2" y="157"/>
                        <a:pt x="0" y="294"/>
                      </a:cubicBezTo>
                      <a:cubicBezTo>
                        <a:pt x="0" y="323"/>
                        <a:pt x="15" y="354"/>
                        <a:pt x="20" y="375"/>
                      </a:cubicBezTo>
                      <a:cubicBezTo>
                        <a:pt x="60" y="443"/>
                        <a:pt x="119" y="482"/>
                        <a:pt x="200" y="502"/>
                      </a:cubicBezTo>
                      <a:cubicBezTo>
                        <a:pt x="224" y="507"/>
                        <a:pt x="247" y="510"/>
                        <a:pt x="269" y="510"/>
                      </a:cubicBezTo>
                      <a:cubicBezTo>
                        <a:pt x="373" y="510"/>
                        <a:pt x="455" y="448"/>
                        <a:pt x="491" y="337"/>
                      </a:cubicBezTo>
                      <a:cubicBezTo>
                        <a:pt x="534" y="208"/>
                        <a:pt x="457" y="52"/>
                        <a:pt x="328" y="9"/>
                      </a:cubicBezTo>
                      <a:lnTo>
                        <a:pt x="329" y="9"/>
                      </a:lnTo>
                      <a:cubicBezTo>
                        <a:pt x="311" y="3"/>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
                <p:cNvSpPr/>
                <p:nvPr/>
              </p:nvSpPr>
              <p:spPr>
                <a:xfrm>
                  <a:off x="3268225" y="767200"/>
                  <a:ext cx="11000" cy="10500"/>
                </a:xfrm>
                <a:custGeom>
                  <a:avLst/>
                  <a:gdLst/>
                  <a:ahLst/>
                  <a:cxnLst/>
                  <a:rect l="l" t="t" r="r" b="b"/>
                  <a:pathLst>
                    <a:path w="440" h="420" extrusionOk="0">
                      <a:moveTo>
                        <a:pt x="222" y="0"/>
                      </a:moveTo>
                      <a:cubicBezTo>
                        <a:pt x="211" y="0"/>
                        <a:pt x="200" y="1"/>
                        <a:pt x="190" y="4"/>
                      </a:cubicBezTo>
                      <a:cubicBezTo>
                        <a:pt x="82" y="28"/>
                        <a:pt x="1" y="135"/>
                        <a:pt x="2" y="248"/>
                      </a:cubicBezTo>
                      <a:cubicBezTo>
                        <a:pt x="2" y="273"/>
                        <a:pt x="16" y="296"/>
                        <a:pt x="21" y="315"/>
                      </a:cubicBezTo>
                      <a:cubicBezTo>
                        <a:pt x="55" y="370"/>
                        <a:pt x="104" y="401"/>
                        <a:pt x="171" y="415"/>
                      </a:cubicBezTo>
                      <a:cubicBezTo>
                        <a:pt x="189" y="418"/>
                        <a:pt x="206" y="420"/>
                        <a:pt x="222" y="420"/>
                      </a:cubicBezTo>
                      <a:cubicBezTo>
                        <a:pt x="311" y="420"/>
                        <a:pt x="380" y="367"/>
                        <a:pt x="408" y="273"/>
                      </a:cubicBezTo>
                      <a:cubicBezTo>
                        <a:pt x="439" y="164"/>
                        <a:pt x="373" y="38"/>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
                <p:cNvSpPr/>
                <p:nvPr/>
              </p:nvSpPr>
              <p:spPr>
                <a:xfrm>
                  <a:off x="3237925" y="766375"/>
                  <a:ext cx="13450" cy="12575"/>
                </a:xfrm>
                <a:custGeom>
                  <a:avLst/>
                  <a:gdLst/>
                  <a:ahLst/>
                  <a:cxnLst/>
                  <a:rect l="l" t="t" r="r" b="b"/>
                  <a:pathLst>
                    <a:path w="538" h="503" extrusionOk="0">
                      <a:moveTo>
                        <a:pt x="287" y="1"/>
                      </a:moveTo>
                      <a:cubicBezTo>
                        <a:pt x="181" y="1"/>
                        <a:pt x="74" y="61"/>
                        <a:pt x="21" y="157"/>
                      </a:cubicBezTo>
                      <a:cubicBezTo>
                        <a:pt x="7" y="183"/>
                        <a:pt x="5" y="217"/>
                        <a:pt x="1" y="238"/>
                      </a:cubicBezTo>
                      <a:cubicBezTo>
                        <a:pt x="2" y="317"/>
                        <a:pt x="34" y="378"/>
                        <a:pt x="99" y="434"/>
                      </a:cubicBezTo>
                      <a:cubicBezTo>
                        <a:pt x="151" y="479"/>
                        <a:pt x="207" y="502"/>
                        <a:pt x="264" y="502"/>
                      </a:cubicBezTo>
                      <a:cubicBezTo>
                        <a:pt x="322" y="502"/>
                        <a:pt x="381" y="477"/>
                        <a:pt x="433" y="428"/>
                      </a:cubicBezTo>
                      <a:cubicBezTo>
                        <a:pt x="531" y="332"/>
                        <a:pt x="537" y="160"/>
                        <a:pt x="444" y="61"/>
                      </a:cubicBezTo>
                      <a:cubicBezTo>
                        <a:pt x="424" y="40"/>
                        <a:pt x="394" y="21"/>
                        <a:pt x="365" y="12"/>
                      </a:cubicBezTo>
                      <a:cubicBezTo>
                        <a:pt x="340" y="5"/>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
                <p:cNvSpPr/>
                <p:nvPr/>
              </p:nvSpPr>
              <p:spPr>
                <a:xfrm>
                  <a:off x="3208575" y="765975"/>
                  <a:ext cx="13925" cy="13000"/>
                </a:xfrm>
                <a:custGeom>
                  <a:avLst/>
                  <a:gdLst/>
                  <a:ahLst/>
                  <a:cxnLst/>
                  <a:rect l="l" t="t" r="r" b="b"/>
                  <a:pathLst>
                    <a:path w="557" h="520" extrusionOk="0">
                      <a:moveTo>
                        <a:pt x="293" y="0"/>
                      </a:moveTo>
                      <a:cubicBezTo>
                        <a:pt x="291" y="0"/>
                        <a:pt x="288" y="0"/>
                        <a:pt x="286" y="1"/>
                      </a:cubicBezTo>
                      <a:cubicBezTo>
                        <a:pt x="149" y="8"/>
                        <a:pt x="26" y="121"/>
                        <a:pt x="4" y="260"/>
                      </a:cubicBezTo>
                      <a:cubicBezTo>
                        <a:pt x="1" y="290"/>
                        <a:pt x="10" y="322"/>
                        <a:pt x="13" y="345"/>
                      </a:cubicBezTo>
                      <a:cubicBezTo>
                        <a:pt x="44" y="419"/>
                        <a:pt x="96" y="467"/>
                        <a:pt x="176" y="499"/>
                      </a:cubicBezTo>
                      <a:cubicBezTo>
                        <a:pt x="213" y="513"/>
                        <a:pt x="248" y="520"/>
                        <a:pt x="281" y="520"/>
                      </a:cubicBezTo>
                      <a:cubicBezTo>
                        <a:pt x="372" y="520"/>
                        <a:pt x="449" y="469"/>
                        <a:pt x="495" y="374"/>
                      </a:cubicBezTo>
                      <a:cubicBezTo>
                        <a:pt x="556" y="248"/>
                        <a:pt x="502" y="81"/>
                        <a:pt x="378" y="19"/>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
                <p:cNvSpPr/>
                <p:nvPr/>
              </p:nvSpPr>
              <p:spPr>
                <a:xfrm>
                  <a:off x="3179625" y="7664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0"/>
                        <a:pt x="264" y="500"/>
                      </a:cubicBezTo>
                      <a:cubicBezTo>
                        <a:pt x="323" y="500"/>
                        <a:pt x="382" y="475"/>
                        <a:pt x="434" y="423"/>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4"/>
                <p:cNvSpPr/>
                <p:nvPr/>
              </p:nvSpPr>
              <p:spPr>
                <a:xfrm>
                  <a:off x="3149700" y="765625"/>
                  <a:ext cx="15000" cy="14050"/>
                </a:xfrm>
                <a:custGeom>
                  <a:avLst/>
                  <a:gdLst/>
                  <a:ahLst/>
                  <a:cxnLst/>
                  <a:rect l="l" t="t" r="r" b="b"/>
                  <a:pathLst>
                    <a:path w="600" h="562" extrusionOk="0">
                      <a:moveTo>
                        <a:pt x="325" y="0"/>
                      </a:moveTo>
                      <a:cubicBezTo>
                        <a:pt x="200" y="0"/>
                        <a:pt x="75" y="75"/>
                        <a:pt x="19" y="191"/>
                      </a:cubicBezTo>
                      <a:cubicBezTo>
                        <a:pt x="6" y="221"/>
                        <a:pt x="6" y="258"/>
                        <a:pt x="1" y="282"/>
                      </a:cubicBezTo>
                      <a:cubicBezTo>
                        <a:pt x="10" y="370"/>
                        <a:pt x="50" y="436"/>
                        <a:pt x="124" y="494"/>
                      </a:cubicBezTo>
                      <a:cubicBezTo>
                        <a:pt x="180" y="539"/>
                        <a:pt x="240" y="561"/>
                        <a:pt x="299" y="561"/>
                      </a:cubicBezTo>
                      <a:cubicBezTo>
                        <a:pt x="369" y="561"/>
                        <a:pt x="438" y="530"/>
                        <a:pt x="496" y="467"/>
                      </a:cubicBezTo>
                      <a:cubicBezTo>
                        <a:pt x="599" y="354"/>
                        <a:pt x="596" y="162"/>
                        <a:pt x="485" y="58"/>
                      </a:cubicBezTo>
                      <a:cubicBezTo>
                        <a:pt x="461" y="36"/>
                        <a:pt x="429" y="16"/>
                        <a:pt x="396" y="8"/>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
                <p:cNvSpPr/>
                <p:nvPr/>
              </p:nvSpPr>
              <p:spPr>
                <a:xfrm>
                  <a:off x="3122025" y="767050"/>
                  <a:ext cx="12050" cy="11250"/>
                </a:xfrm>
                <a:custGeom>
                  <a:avLst/>
                  <a:gdLst/>
                  <a:ahLst/>
                  <a:cxnLst/>
                  <a:rect l="l" t="t" r="r" b="b"/>
                  <a:pathLst>
                    <a:path w="482" h="450" extrusionOk="0">
                      <a:moveTo>
                        <a:pt x="258" y="0"/>
                      </a:moveTo>
                      <a:cubicBezTo>
                        <a:pt x="161" y="0"/>
                        <a:pt x="64" y="54"/>
                        <a:pt x="17" y="142"/>
                      </a:cubicBezTo>
                      <a:cubicBezTo>
                        <a:pt x="5" y="165"/>
                        <a:pt x="5" y="194"/>
                        <a:pt x="0" y="214"/>
                      </a:cubicBezTo>
                      <a:cubicBezTo>
                        <a:pt x="4" y="284"/>
                        <a:pt x="33" y="339"/>
                        <a:pt x="90" y="390"/>
                      </a:cubicBezTo>
                      <a:cubicBezTo>
                        <a:pt x="136" y="430"/>
                        <a:pt x="186" y="450"/>
                        <a:pt x="236" y="450"/>
                      </a:cubicBezTo>
                      <a:cubicBezTo>
                        <a:pt x="289" y="450"/>
                        <a:pt x="343" y="427"/>
                        <a:pt x="390" y="381"/>
                      </a:cubicBezTo>
                      <a:cubicBezTo>
                        <a:pt x="477" y="296"/>
                        <a:pt x="482" y="141"/>
                        <a:pt x="397" y="53"/>
                      </a:cubicBezTo>
                      <a:cubicBezTo>
                        <a:pt x="379" y="34"/>
                        <a:pt x="353" y="18"/>
                        <a:pt x="327" y="10"/>
                      </a:cubicBezTo>
                      <a:cubicBezTo>
                        <a:pt x="304" y="3"/>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
                <p:cNvSpPr/>
                <p:nvPr/>
              </p:nvSpPr>
              <p:spPr>
                <a:xfrm>
                  <a:off x="3093500" y="767550"/>
                  <a:ext cx="10825" cy="10150"/>
                </a:xfrm>
                <a:custGeom>
                  <a:avLst/>
                  <a:gdLst/>
                  <a:ahLst/>
                  <a:cxnLst/>
                  <a:rect l="l" t="t" r="r" b="b"/>
                  <a:pathLst>
                    <a:path w="433" h="406" extrusionOk="0">
                      <a:moveTo>
                        <a:pt x="233" y="0"/>
                      </a:moveTo>
                      <a:cubicBezTo>
                        <a:pt x="139" y="0"/>
                        <a:pt x="44" y="60"/>
                        <a:pt x="8" y="151"/>
                      </a:cubicBezTo>
                      <a:cubicBezTo>
                        <a:pt x="0" y="173"/>
                        <a:pt x="2" y="201"/>
                        <a:pt x="0" y="217"/>
                      </a:cubicBezTo>
                      <a:cubicBezTo>
                        <a:pt x="9" y="279"/>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
                <p:cNvSpPr/>
                <p:nvPr/>
              </p:nvSpPr>
              <p:spPr>
                <a:xfrm>
                  <a:off x="3063425" y="766725"/>
                  <a:ext cx="12625" cy="11850"/>
                </a:xfrm>
                <a:custGeom>
                  <a:avLst/>
                  <a:gdLst/>
                  <a:ahLst/>
                  <a:cxnLst/>
                  <a:rect l="l" t="t" r="r" b="b"/>
                  <a:pathLst>
                    <a:path w="505" h="474" extrusionOk="0">
                      <a:moveTo>
                        <a:pt x="271" y="0"/>
                      </a:moveTo>
                      <a:cubicBezTo>
                        <a:pt x="167" y="0"/>
                        <a:pt x="64" y="62"/>
                        <a:pt x="17" y="157"/>
                      </a:cubicBezTo>
                      <a:cubicBezTo>
                        <a:pt x="5" y="183"/>
                        <a:pt x="5" y="214"/>
                        <a:pt x="0" y="234"/>
                      </a:cubicBezTo>
                      <a:cubicBezTo>
                        <a:pt x="5"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5"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
                <p:cNvSpPr/>
                <p:nvPr/>
              </p:nvSpPr>
              <p:spPr>
                <a:xfrm>
                  <a:off x="3034550" y="766850"/>
                  <a:ext cx="12200" cy="11375"/>
                </a:xfrm>
                <a:custGeom>
                  <a:avLst/>
                  <a:gdLst/>
                  <a:ahLst/>
                  <a:cxnLst/>
                  <a:rect l="l" t="t" r="r" b="b"/>
                  <a:pathLst>
                    <a:path w="488" h="455" extrusionOk="0">
                      <a:moveTo>
                        <a:pt x="263" y="1"/>
                      </a:moveTo>
                      <a:cubicBezTo>
                        <a:pt x="147" y="1"/>
                        <a:pt x="35" y="88"/>
                        <a:pt x="6" y="205"/>
                      </a:cubicBezTo>
                      <a:cubicBezTo>
                        <a:pt x="0" y="230"/>
                        <a:pt x="6" y="259"/>
                        <a:pt x="8" y="279"/>
                      </a:cubicBezTo>
                      <a:cubicBezTo>
                        <a:pt x="28" y="347"/>
                        <a:pt x="69" y="393"/>
                        <a:pt x="137" y="427"/>
                      </a:cubicBezTo>
                      <a:cubicBezTo>
                        <a:pt x="174" y="445"/>
                        <a:pt x="210" y="454"/>
                        <a:pt x="245" y="454"/>
                      </a:cubicBezTo>
                      <a:cubicBezTo>
                        <a:pt x="316" y="454"/>
                        <a:pt x="380" y="416"/>
                        <a:pt x="425" y="344"/>
                      </a:cubicBezTo>
                      <a:cubicBezTo>
                        <a:pt x="488" y="241"/>
                        <a:pt x="455" y="90"/>
                        <a:pt x="351" y="26"/>
                      </a:cubicBezTo>
                      <a:cubicBezTo>
                        <a:pt x="328" y="12"/>
                        <a:pt x="300"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
                <p:cNvSpPr/>
                <p:nvPr/>
              </p:nvSpPr>
              <p:spPr>
                <a:xfrm>
                  <a:off x="3486575" y="739425"/>
                  <a:ext cx="13675" cy="13025"/>
                </a:xfrm>
                <a:custGeom>
                  <a:avLst/>
                  <a:gdLst/>
                  <a:ahLst/>
                  <a:cxnLst/>
                  <a:rect l="l" t="t" r="r" b="b"/>
                  <a:pathLst>
                    <a:path w="547" h="521" extrusionOk="0">
                      <a:moveTo>
                        <a:pt x="295" y="1"/>
                      </a:moveTo>
                      <a:cubicBezTo>
                        <a:pt x="292" y="1"/>
                        <a:pt x="289" y="1"/>
                        <a:pt x="287" y="1"/>
                      </a:cubicBezTo>
                      <a:cubicBezTo>
                        <a:pt x="150" y="9"/>
                        <a:pt x="27" y="121"/>
                        <a:pt x="5" y="261"/>
                      </a:cubicBezTo>
                      <a:cubicBezTo>
                        <a:pt x="1" y="290"/>
                        <a:pt x="11" y="323"/>
                        <a:pt x="15" y="346"/>
                      </a:cubicBezTo>
                      <a:cubicBezTo>
                        <a:pt x="44" y="420"/>
                        <a:pt x="98" y="467"/>
                        <a:pt x="178" y="500"/>
                      </a:cubicBezTo>
                      <a:cubicBezTo>
                        <a:pt x="213" y="513"/>
                        <a:pt x="248" y="520"/>
                        <a:pt x="281" y="520"/>
                      </a:cubicBezTo>
                      <a:cubicBezTo>
                        <a:pt x="355" y="520"/>
                        <a:pt x="420" y="487"/>
                        <a:pt x="467" y="424"/>
                      </a:cubicBezTo>
                      <a:cubicBezTo>
                        <a:pt x="481" y="396"/>
                        <a:pt x="494" y="369"/>
                        <a:pt x="508" y="343"/>
                      </a:cubicBezTo>
                      <a:cubicBezTo>
                        <a:pt x="547" y="223"/>
                        <a:pt x="493" y="77"/>
                        <a:pt x="379" y="21"/>
                      </a:cubicBezTo>
                      <a:lnTo>
                        <a:pt x="379" y="20"/>
                      </a:ln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
                <p:cNvSpPr/>
                <p:nvPr/>
              </p:nvSpPr>
              <p:spPr>
                <a:xfrm>
                  <a:off x="3457650" y="739850"/>
                  <a:ext cx="13450" cy="12550"/>
                </a:xfrm>
                <a:custGeom>
                  <a:avLst/>
                  <a:gdLst/>
                  <a:ahLst/>
                  <a:cxnLst/>
                  <a:rect l="l" t="t" r="r" b="b"/>
                  <a:pathLst>
                    <a:path w="538" h="502" extrusionOk="0">
                      <a:moveTo>
                        <a:pt x="287" y="1"/>
                      </a:moveTo>
                      <a:cubicBezTo>
                        <a:pt x="179" y="1"/>
                        <a:pt x="72" y="62"/>
                        <a:pt x="21" y="160"/>
                      </a:cubicBezTo>
                      <a:cubicBezTo>
                        <a:pt x="7" y="186"/>
                        <a:pt x="6" y="220"/>
                        <a:pt x="1" y="241"/>
                      </a:cubicBezTo>
                      <a:cubicBezTo>
                        <a:pt x="4" y="319"/>
                        <a:pt x="38" y="381"/>
                        <a:pt x="101" y="435"/>
                      </a:cubicBezTo>
                      <a:cubicBezTo>
                        <a:pt x="153" y="479"/>
                        <a:pt x="209" y="501"/>
                        <a:pt x="264" y="501"/>
                      </a:cubicBezTo>
                      <a:cubicBezTo>
                        <a:pt x="324" y="501"/>
                        <a:pt x="383" y="475"/>
                        <a:pt x="435" y="424"/>
                      </a:cubicBezTo>
                      <a:cubicBezTo>
                        <a:pt x="533" y="329"/>
                        <a:pt x="538" y="156"/>
                        <a:pt x="442" y="60"/>
                      </a:cubicBezTo>
                      <a:cubicBezTo>
                        <a:pt x="421" y="38"/>
                        <a:pt x="392" y="20"/>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
                <p:cNvSpPr/>
                <p:nvPr/>
              </p:nvSpPr>
              <p:spPr>
                <a:xfrm>
                  <a:off x="3427750" y="739075"/>
                  <a:ext cx="14975" cy="14025"/>
                </a:xfrm>
                <a:custGeom>
                  <a:avLst/>
                  <a:gdLst/>
                  <a:ahLst/>
                  <a:cxnLst/>
                  <a:rect l="l" t="t" r="r" b="b"/>
                  <a:pathLst>
                    <a:path w="599" h="561" extrusionOk="0">
                      <a:moveTo>
                        <a:pt x="322" y="1"/>
                      </a:moveTo>
                      <a:cubicBezTo>
                        <a:pt x="198" y="1"/>
                        <a:pt x="74" y="75"/>
                        <a:pt x="19" y="192"/>
                      </a:cubicBezTo>
                      <a:cubicBezTo>
                        <a:pt x="5" y="221"/>
                        <a:pt x="5" y="258"/>
                        <a:pt x="0" y="283"/>
                      </a:cubicBezTo>
                      <a:cubicBezTo>
                        <a:pt x="8" y="370"/>
                        <a:pt x="48" y="437"/>
                        <a:pt x="122" y="495"/>
                      </a:cubicBezTo>
                      <a:lnTo>
                        <a:pt x="123" y="495"/>
                      </a:lnTo>
                      <a:cubicBezTo>
                        <a:pt x="179" y="539"/>
                        <a:pt x="239" y="561"/>
                        <a:pt x="298" y="561"/>
                      </a:cubicBezTo>
                      <a:cubicBezTo>
                        <a:pt x="368" y="561"/>
                        <a:pt x="437" y="530"/>
                        <a:pt x="496" y="467"/>
                      </a:cubicBezTo>
                      <a:cubicBezTo>
                        <a:pt x="599" y="355"/>
                        <a:pt x="595" y="163"/>
                        <a:pt x="485" y="58"/>
                      </a:cubicBezTo>
                      <a:cubicBezTo>
                        <a:pt x="460" y="37"/>
                        <a:pt x="426" y="17"/>
                        <a:pt x="394" y="9"/>
                      </a:cubicBezTo>
                      <a:cubicBezTo>
                        <a:pt x="370" y="3"/>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
                <p:cNvSpPr/>
                <p:nvPr/>
              </p:nvSpPr>
              <p:spPr>
                <a:xfrm>
                  <a:off x="3400025" y="7405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91" y="390"/>
                      </a:cubicBezTo>
                      <a:cubicBezTo>
                        <a:pt x="137" y="431"/>
                        <a:pt x="188" y="451"/>
                        <a:pt x="238" y="451"/>
                      </a:cubicBezTo>
                      <a:cubicBezTo>
                        <a:pt x="291" y="451"/>
                        <a:pt x="343" y="428"/>
                        <a:pt x="389" y="383"/>
                      </a:cubicBezTo>
                      <a:cubicBezTo>
                        <a:pt x="477" y="297"/>
                        <a:pt x="483" y="141"/>
                        <a:pt x="399" y="54"/>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
                <p:cNvSpPr/>
                <p:nvPr/>
              </p:nvSpPr>
              <p:spPr>
                <a:xfrm>
                  <a:off x="3371475" y="741050"/>
                  <a:ext cx="10850" cy="10125"/>
                </a:xfrm>
                <a:custGeom>
                  <a:avLst/>
                  <a:gdLst/>
                  <a:ahLst/>
                  <a:cxnLst/>
                  <a:rect l="l" t="t" r="r" b="b"/>
                  <a:pathLst>
                    <a:path w="434" h="405" extrusionOk="0">
                      <a:moveTo>
                        <a:pt x="233" y="0"/>
                      </a:moveTo>
                      <a:cubicBezTo>
                        <a:pt x="139" y="0"/>
                        <a:pt x="46" y="60"/>
                        <a:pt x="10" y="150"/>
                      </a:cubicBezTo>
                      <a:cubicBezTo>
                        <a:pt x="1" y="172"/>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
                <p:cNvSpPr/>
                <p:nvPr/>
              </p:nvSpPr>
              <p:spPr>
                <a:xfrm>
                  <a:off x="3341450" y="740175"/>
                  <a:ext cx="12625" cy="11875"/>
                </a:xfrm>
                <a:custGeom>
                  <a:avLst/>
                  <a:gdLst/>
                  <a:ahLst/>
                  <a:cxnLst/>
                  <a:rect l="l" t="t" r="r" b="b"/>
                  <a:pathLst>
                    <a:path w="505" h="475" extrusionOk="0">
                      <a:moveTo>
                        <a:pt x="271" y="1"/>
                      </a:moveTo>
                      <a:cubicBezTo>
                        <a:pt x="167" y="1"/>
                        <a:pt x="64" y="62"/>
                        <a:pt x="17" y="157"/>
                      </a:cubicBezTo>
                      <a:cubicBezTo>
                        <a:pt x="4" y="183"/>
                        <a:pt x="5" y="214"/>
                        <a:pt x="0" y="234"/>
                      </a:cubicBezTo>
                      <a:cubicBezTo>
                        <a:pt x="5" y="308"/>
                        <a:pt x="39" y="366"/>
                        <a:pt x="100" y="416"/>
                      </a:cubicBezTo>
                      <a:cubicBezTo>
                        <a:pt x="148" y="455"/>
                        <a:pt x="200" y="474"/>
                        <a:pt x="250" y="474"/>
                      </a:cubicBezTo>
                      <a:cubicBezTo>
                        <a:pt x="309" y="474"/>
                        <a:pt x="366" y="448"/>
                        <a:pt x="416" y="397"/>
                      </a:cubicBezTo>
                      <a:cubicBezTo>
                        <a:pt x="505" y="305"/>
                        <a:pt x="505" y="142"/>
                        <a:pt x="413" y="53"/>
                      </a:cubicBezTo>
                      <a:cubicBezTo>
                        <a:pt x="393" y="33"/>
                        <a:pt x="365" y="16"/>
                        <a:pt x="337" y="10"/>
                      </a:cubicBezTo>
                      <a:cubicBezTo>
                        <a:pt x="316" y="4"/>
                        <a:pt x="293" y="1"/>
                        <a:pt x="2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
                <p:cNvSpPr/>
                <p:nvPr/>
              </p:nvSpPr>
              <p:spPr>
                <a:xfrm>
                  <a:off x="3312575" y="7403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
                <p:cNvSpPr/>
                <p:nvPr/>
              </p:nvSpPr>
              <p:spPr>
                <a:xfrm>
                  <a:off x="3282700" y="7394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4"/>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
                <p:cNvSpPr/>
                <p:nvPr/>
              </p:nvSpPr>
              <p:spPr>
                <a:xfrm>
                  <a:off x="3252800" y="738850"/>
                  <a:ext cx="14575" cy="13875"/>
                </a:xfrm>
                <a:custGeom>
                  <a:avLst/>
                  <a:gdLst/>
                  <a:ahLst/>
                  <a:cxnLst/>
                  <a:rect l="l" t="t" r="r" b="b"/>
                  <a:pathLst>
                    <a:path w="583" h="555" extrusionOk="0">
                      <a:moveTo>
                        <a:pt x="299" y="1"/>
                      </a:moveTo>
                      <a:cubicBezTo>
                        <a:pt x="275" y="1"/>
                        <a:pt x="250" y="4"/>
                        <a:pt x="229" y="12"/>
                      </a:cubicBezTo>
                      <a:cubicBezTo>
                        <a:pt x="90" y="63"/>
                        <a:pt x="1" y="216"/>
                        <a:pt x="24" y="364"/>
                      </a:cubicBezTo>
                      <a:cubicBezTo>
                        <a:pt x="29" y="396"/>
                        <a:pt x="50" y="427"/>
                        <a:pt x="59" y="449"/>
                      </a:cubicBezTo>
                      <a:cubicBezTo>
                        <a:pt x="113" y="515"/>
                        <a:pt x="182" y="547"/>
                        <a:pt x="273" y="553"/>
                      </a:cubicBezTo>
                      <a:cubicBezTo>
                        <a:pt x="283" y="554"/>
                        <a:pt x="292" y="554"/>
                        <a:pt x="302" y="554"/>
                      </a:cubicBezTo>
                      <a:cubicBezTo>
                        <a:pt x="440" y="554"/>
                        <a:pt x="538" y="470"/>
                        <a:pt x="559" y="329"/>
                      </a:cubicBezTo>
                      <a:cubicBezTo>
                        <a:pt x="582" y="181"/>
                        <a:pt x="475" y="27"/>
                        <a:pt x="329" y="3"/>
                      </a:cubicBezTo>
                      <a:cubicBezTo>
                        <a:pt x="319" y="1"/>
                        <a:pt x="309"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
                <p:cNvSpPr/>
                <p:nvPr/>
              </p:nvSpPr>
              <p:spPr>
                <a:xfrm>
                  <a:off x="3223000" y="740650"/>
                  <a:ext cx="11650" cy="10900"/>
                </a:xfrm>
                <a:custGeom>
                  <a:avLst/>
                  <a:gdLst/>
                  <a:ahLst/>
                  <a:cxnLst/>
                  <a:rect l="l" t="t" r="r" b="b"/>
                  <a:pathLst>
                    <a:path w="466" h="436" extrusionOk="0">
                      <a:moveTo>
                        <a:pt x="251" y="0"/>
                      </a:moveTo>
                      <a:cubicBezTo>
                        <a:pt x="152" y="0"/>
                        <a:pt x="55" y="61"/>
                        <a:pt x="13" y="152"/>
                      </a:cubicBezTo>
                      <a:cubicBezTo>
                        <a:pt x="2" y="177"/>
                        <a:pt x="4" y="204"/>
                        <a:pt x="1" y="223"/>
                      </a:cubicBezTo>
                      <a:cubicBezTo>
                        <a:pt x="8" y="291"/>
                        <a:pt x="39" y="343"/>
                        <a:pt x="98" y="386"/>
                      </a:cubicBezTo>
                      <a:cubicBezTo>
                        <a:pt x="141" y="419"/>
                        <a:pt x="187" y="436"/>
                        <a:pt x="232" y="436"/>
                      </a:cubicBezTo>
                      <a:cubicBezTo>
                        <a:pt x="288" y="436"/>
                        <a:pt x="342" y="410"/>
                        <a:pt x="387" y="360"/>
                      </a:cubicBezTo>
                      <a:cubicBezTo>
                        <a:pt x="465" y="272"/>
                        <a:pt x="461" y="123"/>
                        <a:pt x="373" y="44"/>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
                <p:cNvSpPr/>
                <p:nvPr/>
              </p:nvSpPr>
              <p:spPr>
                <a:xfrm>
                  <a:off x="3193325" y="7401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7"/>
                        <a:pt x="37" y="366"/>
                        <a:pt x="99" y="417"/>
                      </a:cubicBezTo>
                      <a:cubicBezTo>
                        <a:pt x="148" y="457"/>
                        <a:pt x="201" y="477"/>
                        <a:pt x="252" y="477"/>
                      </a:cubicBezTo>
                      <a:cubicBezTo>
                        <a:pt x="310" y="477"/>
                        <a:pt x="367" y="452"/>
                        <a:pt x="417" y="401"/>
                      </a:cubicBezTo>
                      <a:cubicBezTo>
                        <a:pt x="508" y="309"/>
                        <a:pt x="509" y="144"/>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
                <p:cNvSpPr/>
                <p:nvPr/>
              </p:nvSpPr>
              <p:spPr>
                <a:xfrm>
                  <a:off x="3164700" y="740575"/>
                  <a:ext cx="11775" cy="10925"/>
                </a:xfrm>
                <a:custGeom>
                  <a:avLst/>
                  <a:gdLst/>
                  <a:ahLst/>
                  <a:cxnLst/>
                  <a:rect l="l" t="t" r="r" b="b"/>
                  <a:pathLst>
                    <a:path w="471" h="437" extrusionOk="0">
                      <a:moveTo>
                        <a:pt x="253" y="1"/>
                      </a:moveTo>
                      <a:cubicBezTo>
                        <a:pt x="143" y="1"/>
                        <a:pt x="39" y="79"/>
                        <a:pt x="7" y="187"/>
                      </a:cubicBezTo>
                      <a:cubicBezTo>
                        <a:pt x="1" y="212"/>
                        <a:pt x="5" y="240"/>
                        <a:pt x="5" y="258"/>
                      </a:cubicBezTo>
                      <a:cubicBezTo>
                        <a:pt x="22" y="324"/>
                        <a:pt x="61" y="370"/>
                        <a:pt x="125" y="406"/>
                      </a:cubicBezTo>
                      <a:cubicBezTo>
                        <a:pt x="163" y="426"/>
                        <a:pt x="200" y="437"/>
                        <a:pt x="236" y="437"/>
                      </a:cubicBezTo>
                      <a:cubicBezTo>
                        <a:pt x="302" y="437"/>
                        <a:pt x="362" y="402"/>
                        <a:pt x="405" y="337"/>
                      </a:cubicBezTo>
                      <a:cubicBezTo>
                        <a:pt x="470" y="240"/>
                        <a:pt x="444" y="92"/>
                        <a:pt x="345" y="27"/>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
                <p:cNvSpPr/>
                <p:nvPr/>
              </p:nvSpPr>
              <p:spPr>
                <a:xfrm>
                  <a:off x="3136050" y="7409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8"/>
                      </a:cubicBezTo>
                      <a:cubicBezTo>
                        <a:pt x="62" y="359"/>
                        <a:pt x="110" y="387"/>
                        <a:pt x="175" y="396"/>
                      </a:cubicBezTo>
                      <a:cubicBezTo>
                        <a:pt x="189" y="398"/>
                        <a:pt x="203" y="399"/>
                        <a:pt x="216" y="399"/>
                      </a:cubicBezTo>
                      <a:cubicBezTo>
                        <a:pt x="306" y="399"/>
                        <a:pt x="372" y="345"/>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4"/>
                <p:cNvSpPr/>
                <p:nvPr/>
              </p:nvSpPr>
              <p:spPr>
                <a:xfrm>
                  <a:off x="3106175" y="7403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1"/>
                        <a:pt x="42" y="346"/>
                        <a:pt x="50" y="363"/>
                      </a:cubicBezTo>
                      <a:cubicBezTo>
                        <a:pt x="95" y="415"/>
                        <a:pt x="150" y="440"/>
                        <a:pt x="224" y="445"/>
                      </a:cubicBezTo>
                      <a:cubicBezTo>
                        <a:pt x="229" y="445"/>
                        <a:pt x="234" y="445"/>
                        <a:pt x="238" y="445"/>
                      </a:cubicBezTo>
                      <a:cubicBezTo>
                        <a:pt x="354" y="445"/>
                        <a:pt x="432" y="375"/>
                        <a:pt x="448" y="258"/>
                      </a:cubicBezTo>
                      <a:cubicBezTo>
                        <a:pt x="465" y="140"/>
                        <a:pt x="376" y="18"/>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
                <p:cNvSpPr/>
                <p:nvPr/>
              </p:nvSpPr>
              <p:spPr>
                <a:xfrm>
                  <a:off x="3076525" y="739725"/>
                  <a:ext cx="12825" cy="12200"/>
                </a:xfrm>
                <a:custGeom>
                  <a:avLst/>
                  <a:gdLst/>
                  <a:ahLst/>
                  <a:cxnLst/>
                  <a:rect l="l" t="t" r="r" b="b"/>
                  <a:pathLst>
                    <a:path w="513" h="488" extrusionOk="0">
                      <a:moveTo>
                        <a:pt x="259" y="1"/>
                      </a:moveTo>
                      <a:cubicBezTo>
                        <a:pt x="241" y="1"/>
                        <a:pt x="223" y="4"/>
                        <a:pt x="207" y="9"/>
                      </a:cubicBezTo>
                      <a:cubicBezTo>
                        <a:pt x="84" y="51"/>
                        <a:pt x="1" y="183"/>
                        <a:pt x="16" y="314"/>
                      </a:cubicBezTo>
                      <a:cubicBezTo>
                        <a:pt x="21" y="341"/>
                        <a:pt x="38" y="369"/>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
                <p:cNvSpPr/>
                <p:nvPr/>
              </p:nvSpPr>
              <p:spPr>
                <a:xfrm>
                  <a:off x="3047300" y="739100"/>
                  <a:ext cx="14325" cy="14100"/>
                </a:xfrm>
                <a:custGeom>
                  <a:avLst/>
                  <a:gdLst/>
                  <a:ahLst/>
                  <a:cxnLst/>
                  <a:rect l="l" t="t" r="r" b="b"/>
                  <a:pathLst>
                    <a:path w="573" h="564" extrusionOk="0">
                      <a:moveTo>
                        <a:pt x="290" y="0"/>
                      </a:moveTo>
                      <a:cubicBezTo>
                        <a:pt x="193" y="131"/>
                        <a:pt x="98" y="262"/>
                        <a:pt x="1" y="391"/>
                      </a:cubicBezTo>
                      <a:cubicBezTo>
                        <a:pt x="21" y="428"/>
                        <a:pt x="47" y="459"/>
                        <a:pt x="82" y="489"/>
                      </a:cubicBezTo>
                      <a:lnTo>
                        <a:pt x="84" y="489"/>
                      </a:lnTo>
                      <a:cubicBezTo>
                        <a:pt x="141" y="539"/>
                        <a:pt x="204" y="563"/>
                        <a:pt x="266" y="563"/>
                      </a:cubicBezTo>
                      <a:cubicBezTo>
                        <a:pt x="334" y="563"/>
                        <a:pt x="401" y="534"/>
                        <a:pt x="459" y="476"/>
                      </a:cubicBezTo>
                      <a:cubicBezTo>
                        <a:pt x="568" y="366"/>
                        <a:pt x="573" y="173"/>
                        <a:pt x="465" y="63"/>
                      </a:cubicBezTo>
                      <a:cubicBezTo>
                        <a:pt x="441" y="40"/>
                        <a:pt x="408" y="20"/>
                        <a:pt x="376" y="11"/>
                      </a:cubicBezTo>
                      <a:cubicBezTo>
                        <a:pt x="348" y="2"/>
                        <a:pt x="319" y="0"/>
                        <a:pt x="2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
                <p:cNvSpPr/>
                <p:nvPr/>
              </p:nvSpPr>
              <p:spPr>
                <a:xfrm>
                  <a:off x="3501050" y="714125"/>
                  <a:ext cx="11625" cy="10900"/>
                </a:xfrm>
                <a:custGeom>
                  <a:avLst/>
                  <a:gdLst/>
                  <a:ahLst/>
                  <a:cxnLst/>
                  <a:rect l="l" t="t" r="r" b="b"/>
                  <a:pathLst>
                    <a:path w="465" h="436" extrusionOk="0">
                      <a:moveTo>
                        <a:pt x="248" y="1"/>
                      </a:moveTo>
                      <a:cubicBezTo>
                        <a:pt x="150" y="1"/>
                        <a:pt x="54" y="61"/>
                        <a:pt x="12" y="152"/>
                      </a:cubicBezTo>
                      <a:cubicBezTo>
                        <a:pt x="2" y="176"/>
                        <a:pt x="3" y="204"/>
                        <a:pt x="0" y="223"/>
                      </a:cubicBezTo>
                      <a:cubicBezTo>
                        <a:pt x="6" y="290"/>
                        <a:pt x="38" y="343"/>
                        <a:pt x="97" y="387"/>
                      </a:cubicBezTo>
                      <a:cubicBezTo>
                        <a:pt x="140" y="420"/>
                        <a:pt x="185" y="436"/>
                        <a:pt x="229" y="436"/>
                      </a:cubicBezTo>
                      <a:cubicBezTo>
                        <a:pt x="285" y="436"/>
                        <a:pt x="339" y="410"/>
                        <a:pt x="385" y="359"/>
                      </a:cubicBezTo>
                      <a:cubicBezTo>
                        <a:pt x="465" y="272"/>
                        <a:pt x="458" y="123"/>
                        <a:pt x="372" y="44"/>
                      </a:cubicBezTo>
                      <a:cubicBezTo>
                        <a:pt x="352" y="27"/>
                        <a:pt x="326" y="12"/>
                        <a:pt x="302" y="7"/>
                      </a:cubicBezTo>
                      <a:cubicBezTo>
                        <a:pt x="284" y="3"/>
                        <a:pt x="266" y="1"/>
                        <a:pt x="2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
                <p:cNvSpPr/>
                <p:nvPr/>
              </p:nvSpPr>
              <p:spPr>
                <a:xfrm>
                  <a:off x="3471350" y="7136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
                <p:cNvSpPr/>
                <p:nvPr/>
              </p:nvSpPr>
              <p:spPr>
                <a:xfrm>
                  <a:off x="3442700" y="714050"/>
                  <a:ext cx="11800" cy="10925"/>
                </a:xfrm>
                <a:custGeom>
                  <a:avLst/>
                  <a:gdLst/>
                  <a:ahLst/>
                  <a:cxnLst/>
                  <a:rect l="l" t="t" r="r" b="b"/>
                  <a:pathLst>
                    <a:path w="472" h="437" extrusionOk="0">
                      <a:moveTo>
                        <a:pt x="253" y="0"/>
                      </a:moveTo>
                      <a:cubicBezTo>
                        <a:pt x="144" y="0"/>
                        <a:pt x="39" y="79"/>
                        <a:pt x="8" y="187"/>
                      </a:cubicBezTo>
                      <a:cubicBezTo>
                        <a:pt x="1" y="212"/>
                        <a:pt x="7" y="239"/>
                        <a:pt x="7" y="258"/>
                      </a:cubicBezTo>
                      <a:lnTo>
                        <a:pt x="7" y="259"/>
                      </a:lnTo>
                      <a:cubicBezTo>
                        <a:pt x="24" y="324"/>
                        <a:pt x="62" y="370"/>
                        <a:pt x="125" y="406"/>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
                <p:cNvSpPr/>
                <p:nvPr/>
              </p:nvSpPr>
              <p:spPr>
                <a:xfrm>
                  <a:off x="3414100" y="714375"/>
                  <a:ext cx="10475" cy="10025"/>
                </a:xfrm>
                <a:custGeom>
                  <a:avLst/>
                  <a:gdLst/>
                  <a:ahLst/>
                  <a:cxnLst/>
                  <a:rect l="l" t="t" r="r" b="b"/>
                  <a:pathLst>
                    <a:path w="419" h="401" extrusionOk="0">
                      <a:moveTo>
                        <a:pt x="212" y="0"/>
                      </a:moveTo>
                      <a:cubicBezTo>
                        <a:pt x="199" y="0"/>
                        <a:pt x="187" y="2"/>
                        <a:pt x="176" y="5"/>
                      </a:cubicBezTo>
                      <a:cubicBezTo>
                        <a:pt x="74" y="33"/>
                        <a:pt x="0" y="137"/>
                        <a:pt x="6" y="245"/>
                      </a:cubicBezTo>
                      <a:cubicBezTo>
                        <a:pt x="8" y="268"/>
                        <a:pt x="22" y="291"/>
                        <a:pt x="26" y="308"/>
                      </a:cubicBezTo>
                      <a:cubicBezTo>
                        <a:pt x="62" y="359"/>
                        <a:pt x="109" y="386"/>
                        <a:pt x="174" y="397"/>
                      </a:cubicBezTo>
                      <a:cubicBezTo>
                        <a:pt x="187" y="399"/>
                        <a:pt x="200" y="400"/>
                        <a:pt x="212" y="400"/>
                      </a:cubicBezTo>
                      <a:cubicBezTo>
                        <a:pt x="302" y="400"/>
                        <a:pt x="369" y="346"/>
                        <a:pt x="392" y="253"/>
                      </a:cubicBezTo>
                      <a:cubicBezTo>
                        <a:pt x="419" y="148"/>
                        <a:pt x="351" y="31"/>
                        <a:pt x="248" y="5"/>
                      </a:cubicBez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
                <p:cNvSpPr/>
                <p:nvPr/>
              </p:nvSpPr>
              <p:spPr>
                <a:xfrm>
                  <a:off x="3384175" y="713775"/>
                  <a:ext cx="11625" cy="11125"/>
                </a:xfrm>
                <a:custGeom>
                  <a:avLst/>
                  <a:gdLst/>
                  <a:ahLst/>
                  <a:cxnLst/>
                  <a:rect l="l" t="t" r="r" b="b"/>
                  <a:pathLst>
                    <a:path w="465" h="445" extrusionOk="0">
                      <a:moveTo>
                        <a:pt x="235" y="1"/>
                      </a:moveTo>
                      <a:cubicBezTo>
                        <a:pt x="217" y="1"/>
                        <a:pt x="197" y="4"/>
                        <a:pt x="180" y="10"/>
                      </a:cubicBezTo>
                      <a:cubicBezTo>
                        <a:pt x="71" y="53"/>
                        <a:pt x="0" y="178"/>
                        <a:pt x="22" y="297"/>
                      </a:cubicBezTo>
                      <a:cubicBezTo>
                        <a:pt x="25" y="321"/>
                        <a:pt x="43" y="346"/>
                        <a:pt x="51" y="363"/>
                      </a:cubicBezTo>
                      <a:cubicBezTo>
                        <a:pt x="96" y="415"/>
                        <a:pt x="151" y="440"/>
                        <a:pt x="223" y="444"/>
                      </a:cubicBezTo>
                      <a:cubicBezTo>
                        <a:pt x="228" y="444"/>
                        <a:pt x="233" y="445"/>
                        <a:pt x="238" y="445"/>
                      </a:cubicBezTo>
                      <a:cubicBezTo>
                        <a:pt x="353" y="445"/>
                        <a:pt x="433" y="375"/>
                        <a:pt x="450" y="258"/>
                      </a:cubicBezTo>
                      <a:cubicBezTo>
                        <a:pt x="465" y="141"/>
                        <a:pt x="377" y="18"/>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
                <p:cNvSpPr/>
                <p:nvPr/>
              </p:nvSpPr>
              <p:spPr>
                <a:xfrm>
                  <a:off x="3354550" y="713200"/>
                  <a:ext cx="12850" cy="12200"/>
                </a:xfrm>
                <a:custGeom>
                  <a:avLst/>
                  <a:gdLst/>
                  <a:ahLst/>
                  <a:cxnLst/>
                  <a:rect l="l" t="t" r="r" b="b"/>
                  <a:pathLst>
                    <a:path w="514" h="488" extrusionOk="0">
                      <a:moveTo>
                        <a:pt x="259" y="1"/>
                      </a:moveTo>
                      <a:cubicBezTo>
                        <a:pt x="241" y="1"/>
                        <a:pt x="223" y="3"/>
                        <a:pt x="207" y="9"/>
                      </a:cubicBezTo>
                      <a:cubicBezTo>
                        <a:pt x="84" y="50"/>
                        <a:pt x="1" y="183"/>
                        <a:pt x="16" y="313"/>
                      </a:cubicBezTo>
                      <a:cubicBezTo>
                        <a:pt x="19" y="341"/>
                        <a:pt x="38" y="369"/>
                        <a:pt x="46" y="387"/>
                      </a:cubicBezTo>
                      <a:cubicBezTo>
                        <a:pt x="92" y="447"/>
                        <a:pt x="150" y="478"/>
                        <a:pt x="230" y="486"/>
                      </a:cubicBezTo>
                      <a:cubicBezTo>
                        <a:pt x="242" y="487"/>
                        <a:pt x="254" y="488"/>
                        <a:pt x="265" y="488"/>
                      </a:cubicBezTo>
                      <a:cubicBezTo>
                        <a:pt x="382" y="488"/>
                        <a:pt x="466" y="416"/>
                        <a:pt x="489" y="296"/>
                      </a:cubicBezTo>
                      <a:cubicBezTo>
                        <a:pt x="513" y="167"/>
                        <a:pt x="422" y="29"/>
                        <a:pt x="295" y="4"/>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
                <p:cNvSpPr/>
                <p:nvPr/>
              </p:nvSpPr>
              <p:spPr>
                <a:xfrm>
                  <a:off x="3324525" y="712525"/>
                  <a:ext cx="15100" cy="14150"/>
                </a:xfrm>
                <a:custGeom>
                  <a:avLst/>
                  <a:gdLst/>
                  <a:ahLst/>
                  <a:cxnLst/>
                  <a:rect l="l" t="t" r="r" b="b"/>
                  <a:pathLst>
                    <a:path w="604" h="566" extrusionOk="0">
                      <a:moveTo>
                        <a:pt x="322" y="0"/>
                      </a:moveTo>
                      <a:cubicBezTo>
                        <a:pt x="201" y="0"/>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
                <p:cNvSpPr/>
                <p:nvPr/>
              </p:nvSpPr>
              <p:spPr>
                <a:xfrm>
                  <a:off x="3296275" y="712975"/>
                  <a:ext cx="13350" cy="12750"/>
                </a:xfrm>
                <a:custGeom>
                  <a:avLst/>
                  <a:gdLst/>
                  <a:ahLst/>
                  <a:cxnLst/>
                  <a:rect l="l" t="t" r="r" b="b"/>
                  <a:pathLst>
                    <a:path w="534" h="510" extrusionOk="0">
                      <a:moveTo>
                        <a:pt x="269" y="1"/>
                      </a:moveTo>
                      <a:cubicBezTo>
                        <a:pt x="258" y="1"/>
                        <a:pt x="247" y="2"/>
                        <a:pt x="237" y="4"/>
                      </a:cubicBezTo>
                      <a:cubicBezTo>
                        <a:pt x="105" y="30"/>
                        <a:pt x="2" y="156"/>
                        <a:pt x="0" y="293"/>
                      </a:cubicBezTo>
                      <a:cubicBezTo>
                        <a:pt x="0" y="324"/>
                        <a:pt x="15" y="353"/>
                        <a:pt x="20" y="375"/>
                      </a:cubicBezTo>
                      <a:cubicBezTo>
                        <a:pt x="60" y="442"/>
                        <a:pt x="119" y="482"/>
                        <a:pt x="200" y="501"/>
                      </a:cubicBezTo>
                      <a:cubicBezTo>
                        <a:pt x="224" y="506"/>
                        <a:pt x="247" y="509"/>
                        <a:pt x="269" y="509"/>
                      </a:cubicBezTo>
                      <a:cubicBezTo>
                        <a:pt x="373" y="509"/>
                        <a:pt x="455" y="447"/>
                        <a:pt x="491" y="338"/>
                      </a:cubicBezTo>
                      <a:cubicBezTo>
                        <a:pt x="534" y="207"/>
                        <a:pt x="457" y="52"/>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
                <p:cNvSpPr/>
                <p:nvPr/>
              </p:nvSpPr>
              <p:spPr>
                <a:xfrm>
                  <a:off x="3268225" y="7141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6" y="298"/>
                        <a:pt x="21" y="315"/>
                      </a:cubicBezTo>
                      <a:cubicBezTo>
                        <a:pt x="55" y="370"/>
                        <a:pt x="104" y="401"/>
                        <a:pt x="171" y="415"/>
                      </a:cubicBezTo>
                      <a:cubicBezTo>
                        <a:pt x="189" y="418"/>
                        <a:pt x="206" y="420"/>
                        <a:pt x="222" y="420"/>
                      </a:cubicBezTo>
                      <a:cubicBezTo>
                        <a:pt x="311" y="420"/>
                        <a:pt x="380" y="367"/>
                        <a:pt x="408" y="273"/>
                      </a:cubicBezTo>
                      <a:cubicBezTo>
                        <a:pt x="439" y="166"/>
                        <a:pt x="373" y="39"/>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4"/>
                <p:cNvSpPr/>
                <p:nvPr/>
              </p:nvSpPr>
              <p:spPr>
                <a:xfrm>
                  <a:off x="3237925" y="713350"/>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7"/>
                        <a:pt x="99" y="432"/>
                      </a:cubicBezTo>
                      <a:cubicBezTo>
                        <a:pt x="151" y="478"/>
                        <a:pt x="207" y="500"/>
                        <a:pt x="264" y="500"/>
                      </a:cubicBezTo>
                      <a:cubicBezTo>
                        <a:pt x="322" y="500"/>
                        <a:pt x="381" y="475"/>
                        <a:pt x="433" y="426"/>
                      </a:cubicBezTo>
                      <a:cubicBezTo>
                        <a:pt x="531" y="330"/>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
                <p:cNvSpPr/>
                <p:nvPr/>
              </p:nvSpPr>
              <p:spPr>
                <a:xfrm>
                  <a:off x="3208575" y="7129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
                <p:cNvSpPr/>
                <p:nvPr/>
              </p:nvSpPr>
              <p:spPr>
                <a:xfrm>
                  <a:off x="3179625" y="713325"/>
                  <a:ext cx="13450" cy="12550"/>
                </a:xfrm>
                <a:custGeom>
                  <a:avLst/>
                  <a:gdLst/>
                  <a:ahLst/>
                  <a:cxnLst/>
                  <a:rect l="l" t="t" r="r" b="b"/>
                  <a:pathLst>
                    <a:path w="538" h="502" extrusionOk="0">
                      <a:moveTo>
                        <a:pt x="287" y="0"/>
                      </a:moveTo>
                      <a:cubicBezTo>
                        <a:pt x="179" y="0"/>
                        <a:pt x="73" y="61"/>
                        <a:pt x="21" y="159"/>
                      </a:cubicBezTo>
                      <a:cubicBezTo>
                        <a:pt x="7" y="185"/>
                        <a:pt x="5" y="219"/>
                        <a:pt x="1" y="241"/>
                      </a:cubicBezTo>
                      <a:cubicBezTo>
                        <a:pt x="5" y="319"/>
                        <a:pt x="38" y="381"/>
                        <a:pt x="102" y="435"/>
                      </a:cubicBezTo>
                      <a:cubicBezTo>
                        <a:pt x="154" y="479"/>
                        <a:pt x="210" y="501"/>
                        <a:pt x="265" y="501"/>
                      </a:cubicBezTo>
                      <a:cubicBezTo>
                        <a:pt x="324" y="501"/>
                        <a:pt x="383" y="476"/>
                        <a:pt x="434" y="425"/>
                      </a:cubicBezTo>
                      <a:cubicBezTo>
                        <a:pt x="533" y="328"/>
                        <a:pt x="538" y="156"/>
                        <a:pt x="442" y="59"/>
                      </a:cubicBezTo>
                      <a:cubicBezTo>
                        <a:pt x="422" y="38"/>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
                <p:cNvSpPr/>
                <p:nvPr/>
              </p:nvSpPr>
              <p:spPr>
                <a:xfrm>
                  <a:off x="3149700" y="712550"/>
                  <a:ext cx="15000" cy="14050"/>
                </a:xfrm>
                <a:custGeom>
                  <a:avLst/>
                  <a:gdLst/>
                  <a:ahLst/>
                  <a:cxnLst/>
                  <a:rect l="l" t="t" r="r" b="b"/>
                  <a:pathLst>
                    <a:path w="600" h="562" extrusionOk="0">
                      <a:moveTo>
                        <a:pt x="325" y="0"/>
                      </a:moveTo>
                      <a:cubicBezTo>
                        <a:pt x="200" y="0"/>
                        <a:pt x="75" y="75"/>
                        <a:pt x="19" y="192"/>
                      </a:cubicBezTo>
                      <a:cubicBezTo>
                        <a:pt x="6" y="221"/>
                        <a:pt x="6" y="259"/>
                        <a:pt x="1" y="282"/>
                      </a:cubicBezTo>
                      <a:cubicBezTo>
                        <a:pt x="10" y="370"/>
                        <a:pt x="50" y="438"/>
                        <a:pt x="124" y="495"/>
                      </a:cubicBezTo>
                      <a:cubicBezTo>
                        <a:pt x="180" y="540"/>
                        <a:pt x="240" y="562"/>
                        <a:pt x="299" y="562"/>
                      </a:cubicBezTo>
                      <a:cubicBezTo>
                        <a:pt x="369" y="562"/>
                        <a:pt x="438" y="530"/>
                        <a:pt x="496" y="467"/>
                      </a:cubicBezTo>
                      <a:cubicBezTo>
                        <a:pt x="599" y="355"/>
                        <a:pt x="596" y="162"/>
                        <a:pt x="485" y="59"/>
                      </a:cubicBezTo>
                      <a:cubicBezTo>
                        <a:pt x="461" y="36"/>
                        <a:pt x="429" y="18"/>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
                <p:cNvSpPr/>
                <p:nvPr/>
              </p:nvSpPr>
              <p:spPr>
                <a:xfrm>
                  <a:off x="3122025" y="713975"/>
                  <a:ext cx="12050" cy="11275"/>
                </a:xfrm>
                <a:custGeom>
                  <a:avLst/>
                  <a:gdLst/>
                  <a:ahLst/>
                  <a:cxnLst/>
                  <a:rect l="l" t="t" r="r" b="b"/>
                  <a:pathLst>
                    <a:path w="482" h="451" extrusionOk="0">
                      <a:moveTo>
                        <a:pt x="258" y="0"/>
                      </a:moveTo>
                      <a:cubicBezTo>
                        <a:pt x="161" y="0"/>
                        <a:pt x="64" y="54"/>
                        <a:pt x="17" y="142"/>
                      </a:cubicBezTo>
                      <a:cubicBezTo>
                        <a:pt x="5" y="165"/>
                        <a:pt x="5" y="196"/>
                        <a:pt x="0" y="215"/>
                      </a:cubicBezTo>
                      <a:cubicBezTo>
                        <a:pt x="4" y="285"/>
                        <a:pt x="33" y="341"/>
                        <a:pt x="90" y="390"/>
                      </a:cubicBezTo>
                      <a:cubicBezTo>
                        <a:pt x="136" y="430"/>
                        <a:pt x="186" y="450"/>
                        <a:pt x="236" y="450"/>
                      </a:cubicBezTo>
                      <a:cubicBezTo>
                        <a:pt x="290" y="450"/>
                        <a:pt x="343" y="428"/>
                        <a:pt x="390" y="382"/>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
                <p:cNvSpPr/>
                <p:nvPr/>
              </p:nvSpPr>
              <p:spPr>
                <a:xfrm>
                  <a:off x="3093500" y="7145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1"/>
                        <a:pt x="175" y="405"/>
                        <a:pt x="214" y="405"/>
                      </a:cubicBezTo>
                      <a:cubicBezTo>
                        <a:pt x="268" y="405"/>
                        <a:pt x="320" y="379"/>
                        <a:pt x="362" y="329"/>
                      </a:cubicBezTo>
                      <a:cubicBezTo>
                        <a:pt x="432" y="244"/>
                        <a:pt x="422" y="106"/>
                        <a:pt x="337" y="35"/>
                      </a:cubicBezTo>
                      <a:cubicBezTo>
                        <a:pt x="319" y="20"/>
                        <a:pt x="294" y="8"/>
                        <a:pt x="271" y="4"/>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
                <p:cNvSpPr/>
                <p:nvPr/>
              </p:nvSpPr>
              <p:spPr>
                <a:xfrm>
                  <a:off x="3065775" y="714325"/>
                  <a:ext cx="10275" cy="11175"/>
                </a:xfrm>
                <a:custGeom>
                  <a:avLst/>
                  <a:gdLst/>
                  <a:ahLst/>
                  <a:cxnLst/>
                  <a:rect l="l" t="t" r="r" b="b"/>
                  <a:pathLst>
                    <a:path w="411" h="447" extrusionOk="0">
                      <a:moveTo>
                        <a:pt x="286" y="1"/>
                      </a:moveTo>
                      <a:cubicBezTo>
                        <a:pt x="191" y="128"/>
                        <a:pt x="95" y="256"/>
                        <a:pt x="0" y="384"/>
                      </a:cubicBezTo>
                      <a:cubicBezTo>
                        <a:pt x="3" y="385"/>
                        <a:pt x="5" y="387"/>
                        <a:pt x="6" y="388"/>
                      </a:cubicBezTo>
                      <a:cubicBezTo>
                        <a:pt x="54" y="428"/>
                        <a:pt x="105" y="447"/>
                        <a:pt x="156" y="447"/>
                      </a:cubicBezTo>
                      <a:cubicBezTo>
                        <a:pt x="215" y="447"/>
                        <a:pt x="272" y="421"/>
                        <a:pt x="322" y="370"/>
                      </a:cubicBezTo>
                      <a:cubicBezTo>
                        <a:pt x="411" y="278"/>
                        <a:pt x="411" y="115"/>
                        <a:pt x="318" y="25"/>
                      </a:cubicBezTo>
                      <a:cubicBezTo>
                        <a:pt x="309" y="16"/>
                        <a:pt x="298" y="8"/>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
                <p:cNvSpPr/>
                <p:nvPr/>
              </p:nvSpPr>
              <p:spPr>
                <a:xfrm>
                  <a:off x="3515925" y="686800"/>
                  <a:ext cx="13475" cy="12550"/>
                </a:xfrm>
                <a:custGeom>
                  <a:avLst/>
                  <a:gdLst/>
                  <a:ahLst/>
                  <a:cxnLst/>
                  <a:rect l="l" t="t" r="r" b="b"/>
                  <a:pathLst>
                    <a:path w="539" h="502" extrusionOk="0">
                      <a:moveTo>
                        <a:pt x="286" y="1"/>
                      </a:moveTo>
                      <a:cubicBezTo>
                        <a:pt x="180" y="1"/>
                        <a:pt x="73" y="60"/>
                        <a:pt x="22" y="157"/>
                      </a:cubicBezTo>
                      <a:cubicBezTo>
                        <a:pt x="6" y="183"/>
                        <a:pt x="6" y="216"/>
                        <a:pt x="0" y="237"/>
                      </a:cubicBezTo>
                      <a:cubicBezTo>
                        <a:pt x="3" y="316"/>
                        <a:pt x="36" y="379"/>
                        <a:pt x="99" y="434"/>
                      </a:cubicBezTo>
                      <a:cubicBezTo>
                        <a:pt x="151" y="479"/>
                        <a:pt x="208" y="501"/>
                        <a:pt x="264" y="501"/>
                      </a:cubicBezTo>
                      <a:cubicBezTo>
                        <a:pt x="323" y="501"/>
                        <a:pt x="382" y="476"/>
                        <a:pt x="434" y="426"/>
                      </a:cubicBezTo>
                      <a:cubicBezTo>
                        <a:pt x="533" y="331"/>
                        <a:pt x="539" y="159"/>
                        <a:pt x="445" y="60"/>
                      </a:cubicBezTo>
                      <a:cubicBezTo>
                        <a:pt x="423" y="39"/>
                        <a:pt x="396"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
                <p:cNvSpPr/>
                <p:nvPr/>
              </p:nvSpPr>
              <p:spPr>
                <a:xfrm>
                  <a:off x="3486575" y="686375"/>
                  <a:ext cx="13950" cy="13000"/>
                </a:xfrm>
                <a:custGeom>
                  <a:avLst/>
                  <a:gdLst/>
                  <a:ahLst/>
                  <a:cxnLst/>
                  <a:rect l="l" t="t" r="r" b="b"/>
                  <a:pathLst>
                    <a:path w="558" h="520" extrusionOk="0">
                      <a:moveTo>
                        <a:pt x="295" y="0"/>
                      </a:moveTo>
                      <a:cubicBezTo>
                        <a:pt x="292" y="0"/>
                        <a:pt x="289" y="0"/>
                        <a:pt x="287" y="0"/>
                      </a:cubicBezTo>
                      <a:cubicBezTo>
                        <a:pt x="148" y="8"/>
                        <a:pt x="27" y="120"/>
                        <a:pt x="5" y="260"/>
                      </a:cubicBezTo>
                      <a:cubicBezTo>
                        <a:pt x="1" y="291"/>
                        <a:pt x="11" y="323"/>
                        <a:pt x="15" y="345"/>
                      </a:cubicBezTo>
                      <a:cubicBezTo>
                        <a:pt x="44" y="419"/>
                        <a:pt x="98" y="468"/>
                        <a:pt x="178" y="499"/>
                      </a:cubicBezTo>
                      <a:cubicBezTo>
                        <a:pt x="214" y="513"/>
                        <a:pt x="249" y="520"/>
                        <a:pt x="282" y="520"/>
                      </a:cubicBezTo>
                      <a:cubicBezTo>
                        <a:pt x="373" y="520"/>
                        <a:pt x="450" y="469"/>
                        <a:pt x="496" y="374"/>
                      </a:cubicBezTo>
                      <a:cubicBezTo>
                        <a:pt x="558" y="250"/>
                        <a:pt x="502" y="80"/>
                        <a:pt x="379" y="20"/>
                      </a:cubicBezTo>
                      <a:cubicBezTo>
                        <a:pt x="354" y="8"/>
                        <a:pt x="323" y="0"/>
                        <a:pt x="2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
                <p:cNvSpPr/>
                <p:nvPr/>
              </p:nvSpPr>
              <p:spPr>
                <a:xfrm>
                  <a:off x="3457650" y="686800"/>
                  <a:ext cx="13450" cy="12550"/>
                </a:xfrm>
                <a:custGeom>
                  <a:avLst/>
                  <a:gdLst/>
                  <a:ahLst/>
                  <a:cxnLst/>
                  <a:rect l="l" t="t" r="r" b="b"/>
                  <a:pathLst>
                    <a:path w="538" h="502" extrusionOk="0">
                      <a:moveTo>
                        <a:pt x="289" y="1"/>
                      </a:moveTo>
                      <a:cubicBezTo>
                        <a:pt x="181" y="1"/>
                        <a:pt x="72" y="62"/>
                        <a:pt x="21" y="159"/>
                      </a:cubicBezTo>
                      <a:cubicBezTo>
                        <a:pt x="7" y="186"/>
                        <a:pt x="6" y="219"/>
                        <a:pt x="1" y="240"/>
                      </a:cubicBezTo>
                      <a:cubicBezTo>
                        <a:pt x="4" y="319"/>
                        <a:pt x="38" y="380"/>
                        <a:pt x="101" y="436"/>
                      </a:cubicBezTo>
                      <a:lnTo>
                        <a:pt x="101" y="434"/>
                      </a:lnTo>
                      <a:cubicBezTo>
                        <a:pt x="153" y="479"/>
                        <a:pt x="209" y="501"/>
                        <a:pt x="265" y="501"/>
                      </a:cubicBezTo>
                      <a:cubicBezTo>
                        <a:pt x="325" y="501"/>
                        <a:pt x="383" y="476"/>
                        <a:pt x="435" y="425"/>
                      </a:cubicBezTo>
                      <a:cubicBezTo>
                        <a:pt x="533" y="328"/>
                        <a:pt x="538" y="156"/>
                        <a:pt x="442" y="59"/>
                      </a:cubicBezTo>
                      <a:cubicBezTo>
                        <a:pt x="421" y="37"/>
                        <a:pt x="392"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
                <p:cNvSpPr/>
                <p:nvPr/>
              </p:nvSpPr>
              <p:spPr>
                <a:xfrm>
                  <a:off x="3427750" y="686000"/>
                  <a:ext cx="14975" cy="14075"/>
                </a:xfrm>
                <a:custGeom>
                  <a:avLst/>
                  <a:gdLst/>
                  <a:ahLst/>
                  <a:cxnLst/>
                  <a:rect l="l" t="t" r="r" b="b"/>
                  <a:pathLst>
                    <a:path w="599" h="563" extrusionOk="0">
                      <a:moveTo>
                        <a:pt x="323" y="1"/>
                      </a:moveTo>
                      <a:cubicBezTo>
                        <a:pt x="198" y="1"/>
                        <a:pt x="74" y="76"/>
                        <a:pt x="19" y="192"/>
                      </a:cubicBezTo>
                      <a:cubicBezTo>
                        <a:pt x="5" y="222"/>
                        <a:pt x="5" y="260"/>
                        <a:pt x="0" y="283"/>
                      </a:cubicBezTo>
                      <a:cubicBezTo>
                        <a:pt x="8" y="371"/>
                        <a:pt x="48" y="438"/>
                        <a:pt x="122" y="495"/>
                      </a:cubicBezTo>
                      <a:lnTo>
                        <a:pt x="123" y="495"/>
                      </a:lnTo>
                      <a:cubicBezTo>
                        <a:pt x="179" y="540"/>
                        <a:pt x="239" y="562"/>
                        <a:pt x="298" y="562"/>
                      </a:cubicBezTo>
                      <a:cubicBezTo>
                        <a:pt x="368" y="562"/>
                        <a:pt x="437" y="531"/>
                        <a:pt x="496" y="468"/>
                      </a:cubicBezTo>
                      <a:cubicBezTo>
                        <a:pt x="599" y="355"/>
                        <a:pt x="595" y="163"/>
                        <a:pt x="485" y="60"/>
                      </a:cubicBezTo>
                      <a:cubicBezTo>
                        <a:pt x="460" y="37"/>
                        <a:pt x="426" y="19"/>
                        <a:pt x="394"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
                <p:cNvSpPr/>
                <p:nvPr/>
              </p:nvSpPr>
              <p:spPr>
                <a:xfrm>
                  <a:off x="3400025" y="687450"/>
                  <a:ext cx="12100" cy="11250"/>
                </a:xfrm>
                <a:custGeom>
                  <a:avLst/>
                  <a:gdLst/>
                  <a:ahLst/>
                  <a:cxnLst/>
                  <a:rect l="l" t="t" r="r" b="b"/>
                  <a:pathLst>
                    <a:path w="484" h="450" extrusionOk="0">
                      <a:moveTo>
                        <a:pt x="259" y="0"/>
                      </a:moveTo>
                      <a:cubicBezTo>
                        <a:pt x="163" y="0"/>
                        <a:pt x="66" y="54"/>
                        <a:pt x="19" y="142"/>
                      </a:cubicBezTo>
                      <a:cubicBezTo>
                        <a:pt x="6" y="165"/>
                        <a:pt x="5" y="196"/>
                        <a:pt x="0" y="214"/>
                      </a:cubicBezTo>
                      <a:cubicBezTo>
                        <a:pt x="3" y="285"/>
                        <a:pt x="32" y="340"/>
                        <a:pt x="91" y="390"/>
                      </a:cubicBezTo>
                      <a:cubicBezTo>
                        <a:pt x="137" y="430"/>
                        <a:pt x="188" y="450"/>
                        <a:pt x="238" y="450"/>
                      </a:cubicBezTo>
                      <a:cubicBezTo>
                        <a:pt x="291" y="450"/>
                        <a:pt x="343" y="427"/>
                        <a:pt x="389" y="382"/>
                      </a:cubicBezTo>
                      <a:cubicBezTo>
                        <a:pt x="477" y="296"/>
                        <a:pt x="483" y="142"/>
                        <a:pt x="399" y="54"/>
                      </a:cubicBezTo>
                      <a:cubicBezTo>
                        <a:pt x="379" y="34"/>
                        <a:pt x="354"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
                <p:cNvSpPr/>
                <p:nvPr/>
              </p:nvSpPr>
              <p:spPr>
                <a:xfrm>
                  <a:off x="3371475" y="687975"/>
                  <a:ext cx="10850" cy="10125"/>
                </a:xfrm>
                <a:custGeom>
                  <a:avLst/>
                  <a:gdLst/>
                  <a:ahLst/>
                  <a:cxnLst/>
                  <a:rect l="l" t="t" r="r" b="b"/>
                  <a:pathLst>
                    <a:path w="434" h="405" extrusionOk="0">
                      <a:moveTo>
                        <a:pt x="234" y="1"/>
                      </a:moveTo>
                      <a:cubicBezTo>
                        <a:pt x="140" y="1"/>
                        <a:pt x="46" y="61"/>
                        <a:pt x="10" y="150"/>
                      </a:cubicBezTo>
                      <a:cubicBezTo>
                        <a:pt x="1" y="173"/>
                        <a:pt x="4" y="199"/>
                        <a:pt x="1" y="216"/>
                      </a:cubicBezTo>
                      <a:cubicBezTo>
                        <a:pt x="10" y="279"/>
                        <a:pt x="42" y="326"/>
                        <a:pt x="98" y="364"/>
                      </a:cubicBezTo>
                      <a:cubicBezTo>
                        <a:pt x="137" y="391"/>
                        <a:pt x="177" y="404"/>
                        <a:pt x="216" y="404"/>
                      </a:cubicBezTo>
                      <a:cubicBezTo>
                        <a:pt x="270" y="404"/>
                        <a:pt x="322" y="379"/>
                        <a:pt x="364" y="329"/>
                      </a:cubicBezTo>
                      <a:cubicBezTo>
                        <a:pt x="433" y="244"/>
                        <a:pt x="424" y="106"/>
                        <a:pt x="339" y="36"/>
                      </a:cubicBezTo>
                      <a:lnTo>
                        <a:pt x="339" y="35"/>
                      </a:lnTo>
                      <a:cubicBezTo>
                        <a:pt x="321" y="20"/>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
                <p:cNvSpPr/>
                <p:nvPr/>
              </p:nvSpPr>
              <p:spPr>
                <a:xfrm>
                  <a:off x="3341450" y="687125"/>
                  <a:ext cx="12625" cy="11875"/>
                </a:xfrm>
                <a:custGeom>
                  <a:avLst/>
                  <a:gdLst/>
                  <a:ahLst/>
                  <a:cxnLst/>
                  <a:rect l="l" t="t" r="r" b="b"/>
                  <a:pathLst>
                    <a:path w="505" h="475" extrusionOk="0">
                      <a:moveTo>
                        <a:pt x="272" y="1"/>
                      </a:moveTo>
                      <a:cubicBezTo>
                        <a:pt x="168" y="1"/>
                        <a:pt x="64" y="62"/>
                        <a:pt x="17" y="158"/>
                      </a:cubicBezTo>
                      <a:cubicBezTo>
                        <a:pt x="4" y="183"/>
                        <a:pt x="5" y="213"/>
                        <a:pt x="0" y="233"/>
                      </a:cubicBezTo>
                      <a:cubicBezTo>
                        <a:pt x="5" y="309"/>
                        <a:pt x="39" y="366"/>
                        <a:pt x="100" y="415"/>
                      </a:cubicBezTo>
                      <a:cubicBezTo>
                        <a:pt x="148" y="454"/>
                        <a:pt x="200" y="474"/>
                        <a:pt x="251" y="474"/>
                      </a:cubicBezTo>
                      <a:cubicBezTo>
                        <a:pt x="309" y="474"/>
                        <a:pt x="367" y="448"/>
                        <a:pt x="416" y="397"/>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
                <p:cNvSpPr/>
                <p:nvPr/>
              </p:nvSpPr>
              <p:spPr>
                <a:xfrm>
                  <a:off x="3312575" y="687300"/>
                  <a:ext cx="12200" cy="11325"/>
                </a:xfrm>
                <a:custGeom>
                  <a:avLst/>
                  <a:gdLst/>
                  <a:ahLst/>
                  <a:cxnLst/>
                  <a:rect l="l" t="t" r="r" b="b"/>
                  <a:pathLst>
                    <a:path w="488" h="453" extrusionOk="0">
                      <a:moveTo>
                        <a:pt x="261" y="0"/>
                      </a:moveTo>
                      <a:cubicBezTo>
                        <a:pt x="144" y="0"/>
                        <a:pt x="35" y="87"/>
                        <a:pt x="6" y="203"/>
                      </a:cubicBezTo>
                      <a:cubicBezTo>
                        <a:pt x="0" y="230"/>
                        <a:pt x="6" y="257"/>
                        <a:pt x="6" y="277"/>
                      </a:cubicBezTo>
                      <a:cubicBezTo>
                        <a:pt x="26" y="345"/>
                        <a:pt x="69" y="391"/>
                        <a:pt x="136" y="425"/>
                      </a:cubicBezTo>
                      <a:cubicBezTo>
                        <a:pt x="173" y="444"/>
                        <a:pt x="211" y="453"/>
                        <a:pt x="246" y="453"/>
                      </a:cubicBezTo>
                      <a:cubicBezTo>
                        <a:pt x="317" y="453"/>
                        <a:pt x="380" y="415"/>
                        <a:pt x="423" y="343"/>
                      </a:cubicBezTo>
                      <a:cubicBezTo>
                        <a:pt x="488" y="239"/>
                        <a:pt x="454" y="88"/>
                        <a:pt x="351" y="23"/>
                      </a:cubicBez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
                <p:cNvSpPr/>
                <p:nvPr/>
              </p:nvSpPr>
              <p:spPr>
                <a:xfrm>
                  <a:off x="3282700" y="686325"/>
                  <a:ext cx="13750" cy="13000"/>
                </a:xfrm>
                <a:custGeom>
                  <a:avLst/>
                  <a:gdLst/>
                  <a:ahLst/>
                  <a:cxnLst/>
                  <a:rect l="l" t="t" r="r" b="b"/>
                  <a:pathLst>
                    <a:path w="550" h="520" extrusionOk="0">
                      <a:moveTo>
                        <a:pt x="282" y="1"/>
                      </a:moveTo>
                      <a:cubicBezTo>
                        <a:pt x="274" y="1"/>
                        <a:pt x="266" y="1"/>
                        <a:pt x="259" y="2"/>
                      </a:cubicBezTo>
                      <a:cubicBezTo>
                        <a:pt x="122" y="22"/>
                        <a:pt x="11" y="146"/>
                        <a:pt x="2" y="285"/>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5"/>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
                <p:cNvSpPr/>
                <p:nvPr/>
              </p:nvSpPr>
              <p:spPr>
                <a:xfrm>
                  <a:off x="3252800" y="685800"/>
                  <a:ext cx="14575" cy="13900"/>
                </a:xfrm>
                <a:custGeom>
                  <a:avLst/>
                  <a:gdLst/>
                  <a:ahLst/>
                  <a:cxnLst/>
                  <a:rect l="l" t="t" r="r" b="b"/>
                  <a:pathLst>
                    <a:path w="583" h="556" extrusionOk="0">
                      <a:moveTo>
                        <a:pt x="294" y="0"/>
                      </a:moveTo>
                      <a:cubicBezTo>
                        <a:pt x="272" y="0"/>
                        <a:pt x="249" y="4"/>
                        <a:pt x="229" y="11"/>
                      </a:cubicBezTo>
                      <a:cubicBezTo>
                        <a:pt x="90" y="62"/>
                        <a:pt x="1" y="216"/>
                        <a:pt x="24" y="365"/>
                      </a:cubicBezTo>
                      <a:cubicBezTo>
                        <a:pt x="29" y="397"/>
                        <a:pt x="50" y="426"/>
                        <a:pt x="59" y="448"/>
                      </a:cubicBezTo>
                      <a:cubicBezTo>
                        <a:pt x="113" y="514"/>
                        <a:pt x="182" y="546"/>
                        <a:pt x="273" y="554"/>
                      </a:cubicBezTo>
                      <a:cubicBezTo>
                        <a:pt x="282" y="555"/>
                        <a:pt x="290" y="555"/>
                        <a:pt x="299" y="555"/>
                      </a:cubicBezTo>
                      <a:cubicBezTo>
                        <a:pt x="439" y="555"/>
                        <a:pt x="537" y="470"/>
                        <a:pt x="559" y="328"/>
                      </a:cubicBezTo>
                      <a:cubicBezTo>
                        <a:pt x="582" y="180"/>
                        <a:pt x="475" y="27"/>
                        <a:pt x="329"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
                <p:cNvSpPr/>
                <p:nvPr/>
              </p:nvSpPr>
              <p:spPr>
                <a:xfrm>
                  <a:off x="3223000" y="687575"/>
                  <a:ext cx="11650" cy="10925"/>
                </a:xfrm>
                <a:custGeom>
                  <a:avLst/>
                  <a:gdLst/>
                  <a:ahLst/>
                  <a:cxnLst/>
                  <a:rect l="l" t="t" r="r" b="b"/>
                  <a:pathLst>
                    <a:path w="466" h="437" extrusionOk="0">
                      <a:moveTo>
                        <a:pt x="252" y="1"/>
                      </a:moveTo>
                      <a:cubicBezTo>
                        <a:pt x="153" y="1"/>
                        <a:pt x="55" y="60"/>
                        <a:pt x="13" y="152"/>
                      </a:cubicBezTo>
                      <a:cubicBezTo>
                        <a:pt x="2" y="177"/>
                        <a:pt x="4" y="205"/>
                        <a:pt x="1" y="223"/>
                      </a:cubicBezTo>
                      <a:cubicBezTo>
                        <a:pt x="8" y="291"/>
                        <a:pt x="39" y="343"/>
                        <a:pt x="98" y="386"/>
                      </a:cubicBezTo>
                      <a:cubicBezTo>
                        <a:pt x="141" y="420"/>
                        <a:pt x="187" y="436"/>
                        <a:pt x="232" y="436"/>
                      </a:cubicBezTo>
                      <a:cubicBezTo>
                        <a:pt x="288" y="436"/>
                        <a:pt x="342" y="410"/>
                        <a:pt x="387" y="360"/>
                      </a:cubicBezTo>
                      <a:cubicBezTo>
                        <a:pt x="465" y="272"/>
                        <a:pt x="461" y="123"/>
                        <a:pt x="373" y="45"/>
                      </a:cubicBezTo>
                      <a:cubicBezTo>
                        <a:pt x="355" y="28"/>
                        <a:pt x="328" y="12"/>
                        <a:pt x="302" y="6"/>
                      </a:cubicBezTo>
                      <a:cubicBezTo>
                        <a:pt x="286" y="3"/>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
                <p:cNvSpPr/>
                <p:nvPr/>
              </p:nvSpPr>
              <p:spPr>
                <a:xfrm>
                  <a:off x="3193325" y="6870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9"/>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
                <p:cNvSpPr/>
                <p:nvPr/>
              </p:nvSpPr>
              <p:spPr>
                <a:xfrm>
                  <a:off x="3164700" y="687500"/>
                  <a:ext cx="11775" cy="10925"/>
                </a:xfrm>
                <a:custGeom>
                  <a:avLst/>
                  <a:gdLst/>
                  <a:ahLst/>
                  <a:cxnLst/>
                  <a:rect l="l" t="t" r="r" b="b"/>
                  <a:pathLst>
                    <a:path w="471" h="437" extrusionOk="0">
                      <a:moveTo>
                        <a:pt x="253" y="1"/>
                      </a:moveTo>
                      <a:cubicBezTo>
                        <a:pt x="143" y="1"/>
                        <a:pt x="39" y="80"/>
                        <a:pt x="7" y="188"/>
                      </a:cubicBezTo>
                      <a:cubicBezTo>
                        <a:pt x="1" y="212"/>
                        <a:pt x="5" y="240"/>
                        <a:pt x="5" y="260"/>
                      </a:cubicBezTo>
                      <a:cubicBezTo>
                        <a:pt x="22" y="325"/>
                        <a:pt x="61" y="371"/>
                        <a:pt x="125" y="406"/>
                      </a:cubicBezTo>
                      <a:cubicBezTo>
                        <a:pt x="163" y="427"/>
                        <a:pt x="200" y="437"/>
                        <a:pt x="236" y="437"/>
                      </a:cubicBezTo>
                      <a:cubicBezTo>
                        <a:pt x="302" y="437"/>
                        <a:pt x="362" y="403"/>
                        <a:pt x="405" y="338"/>
                      </a:cubicBezTo>
                      <a:cubicBezTo>
                        <a:pt x="470" y="240"/>
                        <a:pt x="444" y="94"/>
                        <a:pt x="345" y="28"/>
                      </a:cubicBezTo>
                      <a:cubicBezTo>
                        <a:pt x="324" y="14"/>
                        <a:pt x="296" y="5"/>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
                <p:cNvSpPr/>
                <p:nvPr/>
              </p:nvSpPr>
              <p:spPr>
                <a:xfrm>
                  <a:off x="3136050" y="687825"/>
                  <a:ext cx="10525" cy="10025"/>
                </a:xfrm>
                <a:custGeom>
                  <a:avLst/>
                  <a:gdLst/>
                  <a:ahLst/>
                  <a:cxnLst/>
                  <a:rect l="l" t="t" r="r" b="b"/>
                  <a:pathLst>
                    <a:path w="421" h="401" extrusionOk="0">
                      <a:moveTo>
                        <a:pt x="213" y="1"/>
                      </a:moveTo>
                      <a:cubicBezTo>
                        <a:pt x="200" y="1"/>
                        <a:pt x="188" y="2"/>
                        <a:pt x="176" y="6"/>
                      </a:cubicBezTo>
                      <a:cubicBezTo>
                        <a:pt x="75" y="33"/>
                        <a:pt x="1" y="138"/>
                        <a:pt x="9" y="245"/>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
                <p:cNvSpPr/>
                <p:nvPr/>
              </p:nvSpPr>
              <p:spPr>
                <a:xfrm>
                  <a:off x="3106175" y="6872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2"/>
                        <a:pt x="42" y="345"/>
                        <a:pt x="50" y="362"/>
                      </a:cubicBezTo>
                      <a:cubicBezTo>
                        <a:pt x="95" y="415"/>
                        <a:pt x="150" y="439"/>
                        <a:pt x="224" y="444"/>
                      </a:cubicBezTo>
                      <a:cubicBezTo>
                        <a:pt x="229" y="444"/>
                        <a:pt x="234" y="444"/>
                        <a:pt x="238" y="444"/>
                      </a:cubicBezTo>
                      <a:cubicBezTo>
                        <a:pt x="354" y="444"/>
                        <a:pt x="432" y="374"/>
                        <a:pt x="448" y="258"/>
                      </a:cubicBezTo>
                      <a:cubicBezTo>
                        <a:pt x="465" y="141"/>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
                <p:cNvSpPr/>
                <p:nvPr/>
              </p:nvSpPr>
              <p:spPr>
                <a:xfrm>
                  <a:off x="3084600" y="693175"/>
                  <a:ext cx="4225" cy="5525"/>
                </a:xfrm>
                <a:custGeom>
                  <a:avLst/>
                  <a:gdLst/>
                  <a:ahLst/>
                  <a:cxnLst/>
                  <a:rect l="l" t="t" r="r" b="b"/>
                  <a:pathLst>
                    <a:path w="169" h="221" extrusionOk="0">
                      <a:moveTo>
                        <a:pt x="168" y="1"/>
                      </a:moveTo>
                      <a:cubicBezTo>
                        <a:pt x="113" y="73"/>
                        <a:pt x="58" y="147"/>
                        <a:pt x="1" y="221"/>
                      </a:cubicBezTo>
                      <a:cubicBezTo>
                        <a:pt x="87" y="201"/>
                        <a:pt x="147" y="135"/>
                        <a:pt x="165" y="36"/>
                      </a:cubicBezTo>
                      <a:cubicBezTo>
                        <a:pt x="168" y="24"/>
                        <a:pt x="168" y="13"/>
                        <a:pt x="1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
                <p:cNvSpPr/>
                <p:nvPr/>
              </p:nvSpPr>
              <p:spPr>
                <a:xfrm>
                  <a:off x="3501050" y="661075"/>
                  <a:ext cx="11625" cy="10900"/>
                </a:xfrm>
                <a:custGeom>
                  <a:avLst/>
                  <a:gdLst/>
                  <a:ahLst/>
                  <a:cxnLst/>
                  <a:rect l="l" t="t" r="r" b="b"/>
                  <a:pathLst>
                    <a:path w="465" h="436" extrusionOk="0">
                      <a:moveTo>
                        <a:pt x="249" y="1"/>
                      </a:moveTo>
                      <a:cubicBezTo>
                        <a:pt x="151" y="1"/>
                        <a:pt x="54" y="60"/>
                        <a:pt x="12" y="153"/>
                      </a:cubicBezTo>
                      <a:cubicBezTo>
                        <a:pt x="2" y="176"/>
                        <a:pt x="3" y="205"/>
                        <a:pt x="0" y="223"/>
                      </a:cubicBezTo>
                      <a:cubicBezTo>
                        <a:pt x="6" y="291"/>
                        <a:pt x="38" y="342"/>
                        <a:pt x="97" y="386"/>
                      </a:cubicBezTo>
                      <a:cubicBezTo>
                        <a:pt x="140" y="419"/>
                        <a:pt x="185" y="435"/>
                        <a:pt x="230" y="435"/>
                      </a:cubicBezTo>
                      <a:cubicBezTo>
                        <a:pt x="285" y="435"/>
                        <a:pt x="339" y="410"/>
                        <a:pt x="385" y="360"/>
                      </a:cubicBezTo>
                      <a:cubicBezTo>
                        <a:pt x="465" y="273"/>
                        <a:pt x="458" y="122"/>
                        <a:pt x="372" y="43"/>
                      </a:cubicBezTo>
                      <a:cubicBezTo>
                        <a:pt x="352" y="26"/>
                        <a:pt x="326" y="13"/>
                        <a:pt x="302" y="6"/>
                      </a:cubicBezTo>
                      <a:cubicBezTo>
                        <a:pt x="284" y="2"/>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
                <p:cNvSpPr/>
                <p:nvPr/>
              </p:nvSpPr>
              <p:spPr>
                <a:xfrm>
                  <a:off x="3471350" y="660550"/>
                  <a:ext cx="12750" cy="11975"/>
                </a:xfrm>
                <a:custGeom>
                  <a:avLst/>
                  <a:gdLst/>
                  <a:ahLst/>
                  <a:cxnLst/>
                  <a:rect l="l" t="t" r="r" b="b"/>
                  <a:pathLst>
                    <a:path w="510" h="479" extrusionOk="0">
                      <a:moveTo>
                        <a:pt x="274" y="0"/>
                      </a:moveTo>
                      <a:cubicBezTo>
                        <a:pt x="170" y="0"/>
                        <a:pt x="67" y="61"/>
                        <a:pt x="17" y="157"/>
                      </a:cubicBezTo>
                      <a:cubicBezTo>
                        <a:pt x="5" y="181"/>
                        <a:pt x="4" y="214"/>
                        <a:pt x="1" y="234"/>
                      </a:cubicBezTo>
                      <a:cubicBezTo>
                        <a:pt x="5" y="309"/>
                        <a:pt x="37" y="366"/>
                        <a:pt x="99" y="417"/>
                      </a:cubicBezTo>
                      <a:lnTo>
                        <a:pt x="99" y="418"/>
                      </a:lnTo>
                      <a:cubicBezTo>
                        <a:pt x="147" y="458"/>
                        <a:pt x="200" y="478"/>
                        <a:pt x="252" y="478"/>
                      </a:cubicBezTo>
                      <a:cubicBezTo>
                        <a:pt x="310" y="478"/>
                        <a:pt x="368" y="453"/>
                        <a:pt x="417" y="401"/>
                      </a:cubicBezTo>
                      <a:cubicBezTo>
                        <a:pt x="508" y="309"/>
                        <a:pt x="510" y="144"/>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
                <p:cNvSpPr/>
                <p:nvPr/>
              </p:nvSpPr>
              <p:spPr>
                <a:xfrm>
                  <a:off x="3442700" y="660975"/>
                  <a:ext cx="11800" cy="10925"/>
                </a:xfrm>
                <a:custGeom>
                  <a:avLst/>
                  <a:gdLst/>
                  <a:ahLst/>
                  <a:cxnLst/>
                  <a:rect l="l" t="t" r="r" b="b"/>
                  <a:pathLst>
                    <a:path w="472" h="437" extrusionOk="0">
                      <a:moveTo>
                        <a:pt x="253" y="1"/>
                      </a:moveTo>
                      <a:cubicBezTo>
                        <a:pt x="144" y="1"/>
                        <a:pt x="39" y="79"/>
                        <a:pt x="8" y="187"/>
                      </a:cubicBezTo>
                      <a:cubicBezTo>
                        <a:pt x="1" y="212"/>
                        <a:pt x="7" y="241"/>
                        <a:pt x="7" y="260"/>
                      </a:cubicBezTo>
                      <a:cubicBezTo>
                        <a:pt x="24" y="326"/>
                        <a:pt x="62" y="370"/>
                        <a:pt x="125" y="406"/>
                      </a:cubicBezTo>
                      <a:cubicBezTo>
                        <a:pt x="163" y="426"/>
                        <a:pt x="201" y="437"/>
                        <a:pt x="237" y="437"/>
                      </a:cubicBezTo>
                      <a:cubicBezTo>
                        <a:pt x="303" y="437"/>
                        <a:pt x="362" y="403"/>
                        <a:pt x="405" y="338"/>
                      </a:cubicBezTo>
                      <a:cubicBezTo>
                        <a:pt x="471" y="240"/>
                        <a:pt x="444" y="94"/>
                        <a:pt x="347" y="29"/>
                      </a:cubicBezTo>
                      <a:cubicBezTo>
                        <a:pt x="325" y="14"/>
                        <a:pt x="297" y="4"/>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
                <p:cNvSpPr/>
                <p:nvPr/>
              </p:nvSpPr>
              <p:spPr>
                <a:xfrm>
                  <a:off x="3414100" y="661325"/>
                  <a:ext cx="10475" cy="10000"/>
                </a:xfrm>
                <a:custGeom>
                  <a:avLst/>
                  <a:gdLst/>
                  <a:ahLst/>
                  <a:cxnLst/>
                  <a:rect l="l" t="t" r="r" b="b"/>
                  <a:pathLst>
                    <a:path w="419" h="400"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7" y="398"/>
                        <a:pt x="200" y="399"/>
                        <a:pt x="213" y="399"/>
                      </a:cubicBezTo>
                      <a:cubicBezTo>
                        <a:pt x="302" y="399"/>
                        <a:pt x="369" y="346"/>
                        <a:pt x="392" y="252"/>
                      </a:cubicBezTo>
                      <a:cubicBezTo>
                        <a:pt x="419" y="147"/>
                        <a:pt x="351" y="30"/>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
                <p:cNvSpPr/>
                <p:nvPr/>
              </p:nvSpPr>
              <p:spPr>
                <a:xfrm>
                  <a:off x="3384175" y="6607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4"/>
                      </a:cubicBezTo>
                      <a:cubicBezTo>
                        <a:pt x="229" y="445"/>
                        <a:pt x="234" y="445"/>
                        <a:pt x="238" y="445"/>
                      </a:cubicBezTo>
                      <a:cubicBezTo>
                        <a:pt x="353" y="445"/>
                        <a:pt x="433" y="376"/>
                        <a:pt x="450" y="260"/>
                      </a:cubicBezTo>
                      <a:cubicBezTo>
                        <a:pt x="465" y="141"/>
                        <a:pt x="377" y="20"/>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
                <p:cNvSpPr/>
                <p:nvPr/>
              </p:nvSpPr>
              <p:spPr>
                <a:xfrm>
                  <a:off x="3354550" y="6601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6"/>
                      </a:cubicBezTo>
                      <a:cubicBezTo>
                        <a:pt x="92" y="446"/>
                        <a:pt x="150" y="477"/>
                        <a:pt x="230" y="486"/>
                      </a:cubicBezTo>
                      <a:cubicBezTo>
                        <a:pt x="241" y="488"/>
                        <a:pt x="252" y="488"/>
                        <a:pt x="262" y="488"/>
                      </a:cubicBezTo>
                      <a:cubicBezTo>
                        <a:pt x="381" y="488"/>
                        <a:pt x="466" y="417"/>
                        <a:pt x="489" y="296"/>
                      </a:cubicBezTo>
                      <a:cubicBezTo>
                        <a:pt x="513" y="167"/>
                        <a:pt x="422" y="28"/>
                        <a:pt x="295" y="3"/>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
                <p:cNvSpPr/>
                <p:nvPr/>
              </p:nvSpPr>
              <p:spPr>
                <a:xfrm>
                  <a:off x="3324525" y="659475"/>
                  <a:ext cx="15100" cy="14125"/>
                </a:xfrm>
                <a:custGeom>
                  <a:avLst/>
                  <a:gdLst/>
                  <a:ahLst/>
                  <a:cxnLst/>
                  <a:rect l="l" t="t" r="r" b="b"/>
                  <a:pathLst>
                    <a:path w="604" h="565" extrusionOk="0">
                      <a:moveTo>
                        <a:pt x="324" y="0"/>
                      </a:moveTo>
                      <a:cubicBezTo>
                        <a:pt x="202" y="0"/>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
                <p:cNvSpPr/>
                <p:nvPr/>
              </p:nvSpPr>
              <p:spPr>
                <a:xfrm>
                  <a:off x="3296275" y="6599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9"/>
                        <a:pt x="270" y="509"/>
                      </a:cubicBezTo>
                      <a:cubicBezTo>
                        <a:pt x="374" y="509"/>
                        <a:pt x="455" y="447"/>
                        <a:pt x="491" y="337"/>
                      </a:cubicBezTo>
                      <a:cubicBezTo>
                        <a:pt x="534" y="206"/>
                        <a:pt x="457" y="51"/>
                        <a:pt x="328" y="9"/>
                      </a:cubicBezTo>
                      <a:lnTo>
                        <a:pt x="329" y="9"/>
                      </a:lnTo>
                      <a:cubicBezTo>
                        <a:pt x="310" y="3"/>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
                <p:cNvSpPr/>
                <p:nvPr/>
              </p:nvSpPr>
              <p:spPr>
                <a:xfrm>
                  <a:off x="3268225" y="6610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6" y="298"/>
                        <a:pt x="21" y="315"/>
                      </a:cubicBezTo>
                      <a:cubicBezTo>
                        <a:pt x="55" y="370"/>
                        <a:pt x="104" y="401"/>
                        <a:pt x="171" y="415"/>
                      </a:cubicBezTo>
                      <a:cubicBezTo>
                        <a:pt x="189" y="419"/>
                        <a:pt x="206" y="420"/>
                        <a:pt x="222" y="420"/>
                      </a:cubicBezTo>
                      <a:cubicBezTo>
                        <a:pt x="311" y="420"/>
                        <a:pt x="380" y="367"/>
                        <a:pt x="408" y="274"/>
                      </a:cubicBezTo>
                      <a:cubicBezTo>
                        <a:pt x="439" y="166"/>
                        <a:pt x="373" y="40"/>
                        <a:pt x="267"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
                <p:cNvSpPr/>
                <p:nvPr/>
              </p:nvSpPr>
              <p:spPr>
                <a:xfrm>
                  <a:off x="3237925" y="660275"/>
                  <a:ext cx="13450" cy="12550"/>
                </a:xfrm>
                <a:custGeom>
                  <a:avLst/>
                  <a:gdLst/>
                  <a:ahLst/>
                  <a:cxnLst/>
                  <a:rect l="l" t="t" r="r" b="b"/>
                  <a:pathLst>
                    <a:path w="538" h="502" extrusionOk="0">
                      <a:moveTo>
                        <a:pt x="285" y="0"/>
                      </a:moveTo>
                      <a:cubicBezTo>
                        <a:pt x="180" y="0"/>
                        <a:pt x="73" y="60"/>
                        <a:pt x="21" y="157"/>
                      </a:cubicBezTo>
                      <a:cubicBezTo>
                        <a:pt x="7" y="183"/>
                        <a:pt x="5" y="217"/>
                        <a:pt x="1" y="237"/>
                      </a:cubicBezTo>
                      <a:cubicBezTo>
                        <a:pt x="2" y="317"/>
                        <a:pt x="34" y="378"/>
                        <a:pt x="99" y="434"/>
                      </a:cubicBezTo>
                      <a:cubicBezTo>
                        <a:pt x="151" y="479"/>
                        <a:pt x="207" y="502"/>
                        <a:pt x="264" y="502"/>
                      </a:cubicBezTo>
                      <a:cubicBezTo>
                        <a:pt x="322" y="502"/>
                        <a:pt x="381" y="477"/>
                        <a:pt x="433" y="426"/>
                      </a:cubicBezTo>
                      <a:cubicBezTo>
                        <a:pt x="531" y="331"/>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
                <p:cNvSpPr/>
                <p:nvPr/>
              </p:nvSpPr>
              <p:spPr>
                <a:xfrm>
                  <a:off x="3208575" y="6598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499"/>
                      </a:cubicBezTo>
                      <a:cubicBezTo>
                        <a:pt x="213" y="513"/>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
                <p:cNvSpPr/>
                <p:nvPr/>
              </p:nvSpPr>
              <p:spPr>
                <a:xfrm>
                  <a:off x="3179625" y="660275"/>
                  <a:ext cx="13450" cy="12525"/>
                </a:xfrm>
                <a:custGeom>
                  <a:avLst/>
                  <a:gdLst/>
                  <a:ahLst/>
                  <a:cxnLst/>
                  <a:rect l="l" t="t" r="r" b="b"/>
                  <a:pathLst>
                    <a:path w="538" h="501" extrusionOk="0">
                      <a:moveTo>
                        <a:pt x="289" y="0"/>
                      </a:moveTo>
                      <a:cubicBezTo>
                        <a:pt x="181" y="0"/>
                        <a:pt x="73" y="61"/>
                        <a:pt x="21" y="158"/>
                      </a:cubicBezTo>
                      <a:cubicBezTo>
                        <a:pt x="7" y="186"/>
                        <a:pt x="5" y="218"/>
                        <a:pt x="1" y="240"/>
                      </a:cubicBezTo>
                      <a:cubicBezTo>
                        <a:pt x="5" y="318"/>
                        <a:pt x="38" y="380"/>
                        <a:pt x="102" y="435"/>
                      </a:cubicBezTo>
                      <a:cubicBezTo>
                        <a:pt x="153" y="479"/>
                        <a:pt x="209" y="501"/>
                        <a:pt x="264" y="501"/>
                      </a:cubicBezTo>
                      <a:cubicBezTo>
                        <a:pt x="324" y="501"/>
                        <a:pt x="383" y="476"/>
                        <a:pt x="434" y="425"/>
                      </a:cubicBezTo>
                      <a:cubicBezTo>
                        <a:pt x="533" y="329"/>
                        <a:pt x="538" y="155"/>
                        <a:pt x="442" y="58"/>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
                <p:cNvSpPr/>
                <p:nvPr/>
              </p:nvSpPr>
              <p:spPr>
                <a:xfrm>
                  <a:off x="3149700" y="659500"/>
                  <a:ext cx="15000" cy="14050"/>
                </a:xfrm>
                <a:custGeom>
                  <a:avLst/>
                  <a:gdLst/>
                  <a:ahLst/>
                  <a:cxnLst/>
                  <a:rect l="l" t="t" r="r" b="b"/>
                  <a:pathLst>
                    <a:path w="600" h="562" extrusionOk="0">
                      <a:moveTo>
                        <a:pt x="323" y="0"/>
                      </a:moveTo>
                      <a:cubicBezTo>
                        <a:pt x="199" y="0"/>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9"/>
                      </a:cubicBezTo>
                      <a:cubicBezTo>
                        <a:pt x="372" y="3"/>
                        <a:pt x="348" y="0"/>
                        <a:pt x="3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
                <p:cNvSpPr/>
                <p:nvPr/>
              </p:nvSpPr>
              <p:spPr>
                <a:xfrm>
                  <a:off x="3122025" y="660925"/>
                  <a:ext cx="12050" cy="11250"/>
                </a:xfrm>
                <a:custGeom>
                  <a:avLst/>
                  <a:gdLst/>
                  <a:ahLst/>
                  <a:cxnLst/>
                  <a:rect l="l" t="t" r="r" b="b"/>
                  <a:pathLst>
                    <a:path w="482" h="450" extrusionOk="0">
                      <a:moveTo>
                        <a:pt x="256" y="0"/>
                      </a:moveTo>
                      <a:cubicBezTo>
                        <a:pt x="160" y="0"/>
                        <a:pt x="64" y="54"/>
                        <a:pt x="17" y="142"/>
                      </a:cubicBezTo>
                      <a:cubicBezTo>
                        <a:pt x="5" y="165"/>
                        <a:pt x="5" y="196"/>
                        <a:pt x="0" y="214"/>
                      </a:cubicBezTo>
                      <a:cubicBezTo>
                        <a:pt x="4" y="285"/>
                        <a:pt x="33" y="340"/>
                        <a:pt x="90" y="389"/>
                      </a:cubicBezTo>
                      <a:cubicBezTo>
                        <a:pt x="136" y="430"/>
                        <a:pt x="186" y="450"/>
                        <a:pt x="236" y="450"/>
                      </a:cubicBezTo>
                      <a:cubicBezTo>
                        <a:pt x="290" y="450"/>
                        <a:pt x="343" y="427"/>
                        <a:pt x="390" y="382"/>
                      </a:cubicBezTo>
                      <a:cubicBezTo>
                        <a:pt x="477" y="295"/>
                        <a:pt x="482" y="142"/>
                        <a:pt x="397" y="54"/>
                      </a:cubicBezTo>
                      <a:cubicBezTo>
                        <a:pt x="379" y="34"/>
                        <a:pt x="353" y="19"/>
                        <a:pt x="327" y="11"/>
                      </a:cubicBezTo>
                      <a:cubicBezTo>
                        <a:pt x="303"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
                <p:cNvSpPr/>
                <p:nvPr/>
              </p:nvSpPr>
              <p:spPr>
                <a:xfrm>
                  <a:off x="3515925" y="633725"/>
                  <a:ext cx="13475" cy="12575"/>
                </a:xfrm>
                <a:custGeom>
                  <a:avLst/>
                  <a:gdLst/>
                  <a:ahLst/>
                  <a:cxnLst/>
                  <a:rect l="l" t="t" r="r" b="b"/>
                  <a:pathLst>
                    <a:path w="539" h="503" extrusionOk="0">
                      <a:moveTo>
                        <a:pt x="286" y="1"/>
                      </a:moveTo>
                      <a:cubicBezTo>
                        <a:pt x="180" y="1"/>
                        <a:pt x="73" y="61"/>
                        <a:pt x="22" y="158"/>
                      </a:cubicBezTo>
                      <a:cubicBezTo>
                        <a:pt x="6" y="184"/>
                        <a:pt x="6" y="218"/>
                        <a:pt x="0" y="238"/>
                      </a:cubicBezTo>
                      <a:cubicBezTo>
                        <a:pt x="3" y="318"/>
                        <a:pt x="36" y="379"/>
                        <a:pt x="99" y="434"/>
                      </a:cubicBezTo>
                      <a:cubicBezTo>
                        <a:pt x="151" y="479"/>
                        <a:pt x="208" y="502"/>
                        <a:pt x="265" y="502"/>
                      </a:cubicBezTo>
                      <a:cubicBezTo>
                        <a:pt x="324" y="502"/>
                        <a:pt x="382" y="477"/>
                        <a:pt x="434" y="427"/>
                      </a:cubicBezTo>
                      <a:cubicBezTo>
                        <a:pt x="533" y="331"/>
                        <a:pt x="539" y="159"/>
                        <a:pt x="445" y="62"/>
                      </a:cubicBezTo>
                      <a:cubicBezTo>
                        <a:pt x="423" y="41"/>
                        <a:pt x="396"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
                <p:cNvSpPr/>
                <p:nvPr/>
              </p:nvSpPr>
              <p:spPr>
                <a:xfrm>
                  <a:off x="3486575" y="633300"/>
                  <a:ext cx="13950" cy="13025"/>
                </a:xfrm>
                <a:custGeom>
                  <a:avLst/>
                  <a:gdLst/>
                  <a:ahLst/>
                  <a:cxnLst/>
                  <a:rect l="l" t="t" r="r" b="b"/>
                  <a:pathLst>
                    <a:path w="558" h="521" extrusionOk="0">
                      <a:moveTo>
                        <a:pt x="295" y="1"/>
                      </a:moveTo>
                      <a:cubicBezTo>
                        <a:pt x="292" y="1"/>
                        <a:pt x="289" y="1"/>
                        <a:pt x="287" y="1"/>
                      </a:cubicBezTo>
                      <a:cubicBezTo>
                        <a:pt x="150" y="8"/>
                        <a:pt x="27" y="122"/>
                        <a:pt x="5" y="261"/>
                      </a:cubicBezTo>
                      <a:cubicBezTo>
                        <a:pt x="1" y="291"/>
                        <a:pt x="11" y="324"/>
                        <a:pt x="15" y="345"/>
                      </a:cubicBezTo>
                      <a:cubicBezTo>
                        <a:pt x="44" y="421"/>
                        <a:pt x="98" y="468"/>
                        <a:pt x="178" y="499"/>
                      </a:cubicBezTo>
                      <a:cubicBezTo>
                        <a:pt x="214" y="513"/>
                        <a:pt x="250" y="520"/>
                        <a:pt x="283" y="520"/>
                      </a:cubicBezTo>
                      <a:cubicBezTo>
                        <a:pt x="374" y="520"/>
                        <a:pt x="450" y="470"/>
                        <a:pt x="496" y="375"/>
                      </a:cubicBezTo>
                      <a:cubicBezTo>
                        <a:pt x="558" y="250"/>
                        <a:pt x="504" y="82"/>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
                <p:cNvSpPr/>
                <p:nvPr/>
              </p:nvSpPr>
              <p:spPr>
                <a:xfrm>
                  <a:off x="3457650" y="633750"/>
                  <a:ext cx="13450" cy="12525"/>
                </a:xfrm>
                <a:custGeom>
                  <a:avLst/>
                  <a:gdLst/>
                  <a:ahLst/>
                  <a:cxnLst/>
                  <a:rect l="l" t="t" r="r" b="b"/>
                  <a:pathLst>
                    <a:path w="538" h="501" extrusionOk="0">
                      <a:moveTo>
                        <a:pt x="289" y="0"/>
                      </a:moveTo>
                      <a:cubicBezTo>
                        <a:pt x="181" y="0"/>
                        <a:pt x="72" y="61"/>
                        <a:pt x="21" y="160"/>
                      </a:cubicBezTo>
                      <a:cubicBezTo>
                        <a:pt x="7" y="186"/>
                        <a:pt x="6" y="218"/>
                        <a:pt x="1" y="240"/>
                      </a:cubicBezTo>
                      <a:cubicBezTo>
                        <a:pt x="4" y="318"/>
                        <a:pt x="38" y="380"/>
                        <a:pt x="101" y="435"/>
                      </a:cubicBezTo>
                      <a:cubicBezTo>
                        <a:pt x="153" y="479"/>
                        <a:pt x="209" y="501"/>
                        <a:pt x="264" y="501"/>
                      </a:cubicBezTo>
                      <a:cubicBezTo>
                        <a:pt x="324" y="501"/>
                        <a:pt x="383" y="475"/>
                        <a:pt x="435" y="424"/>
                      </a:cubicBezTo>
                      <a:cubicBezTo>
                        <a:pt x="533" y="329"/>
                        <a:pt x="538" y="157"/>
                        <a:pt x="442" y="58"/>
                      </a:cubicBezTo>
                      <a:cubicBezTo>
                        <a:pt x="421" y="38"/>
                        <a:pt x="392"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
                <p:cNvSpPr/>
                <p:nvPr/>
              </p:nvSpPr>
              <p:spPr>
                <a:xfrm>
                  <a:off x="3427750" y="632975"/>
                  <a:ext cx="14975" cy="14025"/>
                </a:xfrm>
                <a:custGeom>
                  <a:avLst/>
                  <a:gdLst/>
                  <a:ahLst/>
                  <a:cxnLst/>
                  <a:rect l="l" t="t" r="r" b="b"/>
                  <a:pathLst>
                    <a:path w="599" h="561" extrusionOk="0">
                      <a:moveTo>
                        <a:pt x="321" y="0"/>
                      </a:moveTo>
                      <a:cubicBezTo>
                        <a:pt x="197" y="0"/>
                        <a:pt x="74" y="75"/>
                        <a:pt x="19" y="191"/>
                      </a:cubicBezTo>
                      <a:cubicBezTo>
                        <a:pt x="5" y="221"/>
                        <a:pt x="5" y="258"/>
                        <a:pt x="0" y="281"/>
                      </a:cubicBezTo>
                      <a:cubicBezTo>
                        <a:pt x="8" y="369"/>
                        <a:pt x="48" y="437"/>
                        <a:pt x="122" y="495"/>
                      </a:cubicBezTo>
                      <a:lnTo>
                        <a:pt x="123" y="495"/>
                      </a:lnTo>
                      <a:cubicBezTo>
                        <a:pt x="179" y="539"/>
                        <a:pt x="239" y="561"/>
                        <a:pt x="297" y="561"/>
                      </a:cubicBezTo>
                      <a:cubicBezTo>
                        <a:pt x="368" y="561"/>
                        <a:pt x="437" y="529"/>
                        <a:pt x="496" y="466"/>
                      </a:cubicBezTo>
                      <a:cubicBezTo>
                        <a:pt x="599" y="354"/>
                        <a:pt x="595" y="161"/>
                        <a:pt x="485" y="58"/>
                      </a:cubicBezTo>
                      <a:cubicBezTo>
                        <a:pt x="460" y="35"/>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
                <p:cNvSpPr/>
                <p:nvPr/>
              </p:nvSpPr>
              <p:spPr>
                <a:xfrm>
                  <a:off x="3400025" y="6344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6"/>
                        <a:pt x="389" y="381"/>
                      </a:cubicBezTo>
                      <a:cubicBezTo>
                        <a:pt x="477" y="295"/>
                        <a:pt x="483" y="141"/>
                        <a:pt x="399" y="54"/>
                      </a:cubicBezTo>
                      <a:cubicBezTo>
                        <a:pt x="379" y="34"/>
                        <a:pt x="354" y="18"/>
                        <a:pt x="328" y="11"/>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
                <p:cNvSpPr/>
                <p:nvPr/>
              </p:nvSpPr>
              <p:spPr>
                <a:xfrm>
                  <a:off x="3371475" y="634900"/>
                  <a:ext cx="10850" cy="10150"/>
                </a:xfrm>
                <a:custGeom>
                  <a:avLst/>
                  <a:gdLst/>
                  <a:ahLst/>
                  <a:cxnLst/>
                  <a:rect l="l" t="t" r="r" b="b"/>
                  <a:pathLst>
                    <a:path w="434" h="406" extrusionOk="0">
                      <a:moveTo>
                        <a:pt x="234" y="1"/>
                      </a:moveTo>
                      <a:cubicBezTo>
                        <a:pt x="140" y="1"/>
                        <a:pt x="46" y="61"/>
                        <a:pt x="10" y="151"/>
                      </a:cubicBezTo>
                      <a:cubicBezTo>
                        <a:pt x="1" y="174"/>
                        <a:pt x="4" y="200"/>
                        <a:pt x="1" y="217"/>
                      </a:cubicBezTo>
                      <a:cubicBezTo>
                        <a:pt x="10" y="280"/>
                        <a:pt x="42" y="326"/>
                        <a:pt x="98" y="364"/>
                      </a:cubicBezTo>
                      <a:cubicBezTo>
                        <a:pt x="137" y="392"/>
                        <a:pt x="178" y="405"/>
                        <a:pt x="217" y="405"/>
                      </a:cubicBezTo>
                      <a:cubicBezTo>
                        <a:pt x="271" y="405"/>
                        <a:pt x="322" y="380"/>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
                <p:cNvSpPr/>
                <p:nvPr/>
              </p:nvSpPr>
              <p:spPr>
                <a:xfrm>
                  <a:off x="3341450" y="634050"/>
                  <a:ext cx="12625" cy="11875"/>
                </a:xfrm>
                <a:custGeom>
                  <a:avLst/>
                  <a:gdLst/>
                  <a:ahLst/>
                  <a:cxnLst/>
                  <a:rect l="l" t="t" r="r" b="b"/>
                  <a:pathLst>
                    <a:path w="505" h="475" extrusionOk="0">
                      <a:moveTo>
                        <a:pt x="272" y="1"/>
                      </a:moveTo>
                      <a:cubicBezTo>
                        <a:pt x="168" y="1"/>
                        <a:pt x="64" y="62"/>
                        <a:pt x="17" y="158"/>
                      </a:cubicBezTo>
                      <a:cubicBezTo>
                        <a:pt x="4" y="183"/>
                        <a:pt x="5" y="215"/>
                        <a:pt x="0" y="235"/>
                      </a:cubicBezTo>
                      <a:cubicBezTo>
                        <a:pt x="5" y="309"/>
                        <a:pt x="39" y="366"/>
                        <a:pt x="100" y="417"/>
                      </a:cubicBezTo>
                      <a:cubicBezTo>
                        <a:pt x="148" y="455"/>
                        <a:pt x="200" y="475"/>
                        <a:pt x="251" y="475"/>
                      </a:cubicBezTo>
                      <a:cubicBezTo>
                        <a:pt x="309" y="475"/>
                        <a:pt x="366" y="449"/>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
                <p:cNvSpPr/>
                <p:nvPr/>
              </p:nvSpPr>
              <p:spPr>
                <a:xfrm>
                  <a:off x="3312575" y="634225"/>
                  <a:ext cx="12200" cy="11350"/>
                </a:xfrm>
                <a:custGeom>
                  <a:avLst/>
                  <a:gdLst/>
                  <a:ahLst/>
                  <a:cxnLst/>
                  <a:rect l="l" t="t" r="r" b="b"/>
                  <a:pathLst>
                    <a:path w="488" h="454" extrusionOk="0">
                      <a:moveTo>
                        <a:pt x="263" y="0"/>
                      </a:moveTo>
                      <a:cubicBezTo>
                        <a:pt x="145" y="0"/>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1"/>
                        <a:pt x="299" y="1"/>
                        <a:pt x="273"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
                <p:cNvSpPr/>
                <p:nvPr/>
              </p:nvSpPr>
              <p:spPr>
                <a:xfrm>
                  <a:off x="3282700" y="633250"/>
                  <a:ext cx="13750" cy="13000"/>
                </a:xfrm>
                <a:custGeom>
                  <a:avLst/>
                  <a:gdLst/>
                  <a:ahLst/>
                  <a:cxnLst/>
                  <a:rect l="l" t="t" r="r" b="b"/>
                  <a:pathLst>
                    <a:path w="550" h="520" extrusionOk="0">
                      <a:moveTo>
                        <a:pt x="282" y="1"/>
                      </a:moveTo>
                      <a:cubicBezTo>
                        <a:pt x="274" y="1"/>
                        <a:pt x="266" y="2"/>
                        <a:pt x="259" y="3"/>
                      </a:cubicBezTo>
                      <a:cubicBezTo>
                        <a:pt x="122" y="23"/>
                        <a:pt x="11" y="146"/>
                        <a:pt x="2" y="287"/>
                      </a:cubicBezTo>
                      <a:cubicBezTo>
                        <a:pt x="0" y="317"/>
                        <a:pt x="14" y="349"/>
                        <a:pt x="19" y="370"/>
                      </a:cubicBezTo>
                      <a:cubicBezTo>
                        <a:pt x="55" y="441"/>
                        <a:pt x="112" y="484"/>
                        <a:pt x="195" y="507"/>
                      </a:cubicBezTo>
                      <a:cubicBezTo>
                        <a:pt x="225" y="516"/>
                        <a:pt x="253" y="520"/>
                        <a:pt x="280" y="520"/>
                      </a:cubicBezTo>
                      <a:cubicBezTo>
                        <a:pt x="380" y="520"/>
                        <a:pt x="460" y="462"/>
                        <a:pt x="500" y="357"/>
                      </a:cubicBezTo>
                      <a:cubicBezTo>
                        <a:pt x="549" y="226"/>
                        <a:pt x="480" y="64"/>
                        <a:pt x="351" y="14"/>
                      </a:cubicBezTo>
                      <a:cubicBezTo>
                        <a:pt x="330" y="6"/>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
                <p:cNvSpPr/>
                <p:nvPr/>
              </p:nvSpPr>
              <p:spPr>
                <a:xfrm>
                  <a:off x="3252800" y="632725"/>
                  <a:ext cx="14575" cy="13900"/>
                </a:xfrm>
                <a:custGeom>
                  <a:avLst/>
                  <a:gdLst/>
                  <a:ahLst/>
                  <a:cxnLst/>
                  <a:rect l="l" t="t" r="r" b="b"/>
                  <a:pathLst>
                    <a:path w="583" h="556" extrusionOk="0">
                      <a:moveTo>
                        <a:pt x="294" y="1"/>
                      </a:moveTo>
                      <a:cubicBezTo>
                        <a:pt x="272" y="1"/>
                        <a:pt x="249" y="4"/>
                        <a:pt x="229" y="11"/>
                      </a:cubicBezTo>
                      <a:cubicBezTo>
                        <a:pt x="90" y="62"/>
                        <a:pt x="1" y="216"/>
                        <a:pt x="24" y="365"/>
                      </a:cubicBezTo>
                      <a:cubicBezTo>
                        <a:pt x="29" y="398"/>
                        <a:pt x="50" y="427"/>
                        <a:pt x="59" y="448"/>
                      </a:cubicBezTo>
                      <a:cubicBezTo>
                        <a:pt x="113" y="514"/>
                        <a:pt x="182" y="547"/>
                        <a:pt x="273" y="554"/>
                      </a:cubicBezTo>
                      <a:cubicBezTo>
                        <a:pt x="282" y="555"/>
                        <a:pt x="290" y="555"/>
                        <a:pt x="299" y="555"/>
                      </a:cubicBezTo>
                      <a:cubicBezTo>
                        <a:pt x="439" y="555"/>
                        <a:pt x="537" y="471"/>
                        <a:pt x="559" y="328"/>
                      </a:cubicBezTo>
                      <a:cubicBezTo>
                        <a:pt x="582" y="181"/>
                        <a:pt x="475" y="27"/>
                        <a:pt x="329" y="4"/>
                      </a:cubicBezTo>
                      <a:cubicBezTo>
                        <a:pt x="317" y="2"/>
                        <a:pt x="306" y="1"/>
                        <a:pt x="2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
                <p:cNvSpPr/>
                <p:nvPr/>
              </p:nvSpPr>
              <p:spPr>
                <a:xfrm>
                  <a:off x="3223000" y="6345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1"/>
                        <a:pt x="461" y="121"/>
                        <a:pt x="373" y="43"/>
                      </a:cubicBezTo>
                      <a:cubicBezTo>
                        <a:pt x="355" y="26"/>
                        <a:pt x="328" y="12"/>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
                <p:cNvSpPr/>
                <p:nvPr/>
              </p:nvSpPr>
              <p:spPr>
                <a:xfrm>
                  <a:off x="3193325" y="634050"/>
                  <a:ext cx="12750" cy="11925"/>
                </a:xfrm>
                <a:custGeom>
                  <a:avLst/>
                  <a:gdLst/>
                  <a:ahLst/>
                  <a:cxnLst/>
                  <a:rect l="l" t="t" r="r" b="b"/>
                  <a:pathLst>
                    <a:path w="510" h="477" extrusionOk="0">
                      <a:moveTo>
                        <a:pt x="273" y="0"/>
                      </a:moveTo>
                      <a:cubicBezTo>
                        <a:pt x="170" y="0"/>
                        <a:pt x="66" y="60"/>
                        <a:pt x="17" y="155"/>
                      </a:cubicBezTo>
                      <a:cubicBezTo>
                        <a:pt x="5" y="180"/>
                        <a:pt x="5" y="212"/>
                        <a:pt x="0" y="232"/>
                      </a:cubicBezTo>
                      <a:cubicBezTo>
                        <a:pt x="5" y="308"/>
                        <a:pt x="37" y="365"/>
                        <a:pt x="99" y="417"/>
                      </a:cubicBezTo>
                      <a:cubicBezTo>
                        <a:pt x="148" y="457"/>
                        <a:pt x="201" y="477"/>
                        <a:pt x="252" y="477"/>
                      </a:cubicBezTo>
                      <a:cubicBezTo>
                        <a:pt x="310" y="477"/>
                        <a:pt x="367" y="451"/>
                        <a:pt x="417" y="400"/>
                      </a:cubicBezTo>
                      <a:cubicBezTo>
                        <a:pt x="508" y="308"/>
                        <a:pt x="509" y="143"/>
                        <a:pt x="417" y="52"/>
                      </a:cubicBezTo>
                      <a:cubicBezTo>
                        <a:pt x="397" y="32"/>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
                <p:cNvSpPr/>
                <p:nvPr/>
              </p:nvSpPr>
              <p:spPr>
                <a:xfrm>
                  <a:off x="3164700" y="634450"/>
                  <a:ext cx="11775" cy="10925"/>
                </a:xfrm>
                <a:custGeom>
                  <a:avLst/>
                  <a:gdLst/>
                  <a:ahLst/>
                  <a:cxnLst/>
                  <a:rect l="l" t="t" r="r" b="b"/>
                  <a:pathLst>
                    <a:path w="471" h="437" extrusionOk="0">
                      <a:moveTo>
                        <a:pt x="256" y="0"/>
                      </a:moveTo>
                      <a:cubicBezTo>
                        <a:pt x="145" y="0"/>
                        <a:pt x="39" y="78"/>
                        <a:pt x="7" y="187"/>
                      </a:cubicBezTo>
                      <a:cubicBezTo>
                        <a:pt x="1" y="212"/>
                        <a:pt x="5" y="241"/>
                        <a:pt x="5" y="259"/>
                      </a:cubicBezTo>
                      <a:cubicBezTo>
                        <a:pt x="22" y="325"/>
                        <a:pt x="61" y="370"/>
                        <a:pt x="125" y="405"/>
                      </a:cubicBezTo>
                      <a:cubicBezTo>
                        <a:pt x="163" y="426"/>
                        <a:pt x="200" y="436"/>
                        <a:pt x="236" y="436"/>
                      </a:cubicBezTo>
                      <a:cubicBezTo>
                        <a:pt x="302" y="436"/>
                        <a:pt x="362" y="402"/>
                        <a:pt x="405" y="338"/>
                      </a:cubicBezTo>
                      <a:cubicBezTo>
                        <a:pt x="470" y="239"/>
                        <a:pt x="444" y="93"/>
                        <a:pt x="345" y="29"/>
                      </a:cubicBezTo>
                      <a:cubicBezTo>
                        <a:pt x="324" y="13"/>
                        <a:pt x="296" y="4"/>
                        <a:pt x="272" y="1"/>
                      </a:cubicBezTo>
                      <a:cubicBezTo>
                        <a:pt x="266" y="1"/>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
                <p:cNvSpPr/>
                <p:nvPr/>
              </p:nvSpPr>
              <p:spPr>
                <a:xfrm>
                  <a:off x="3136050" y="634800"/>
                  <a:ext cx="10525" cy="10000"/>
                </a:xfrm>
                <a:custGeom>
                  <a:avLst/>
                  <a:gdLst/>
                  <a:ahLst/>
                  <a:cxnLst/>
                  <a:rect l="l" t="t" r="r" b="b"/>
                  <a:pathLst>
                    <a:path w="421" h="400" extrusionOk="0">
                      <a:moveTo>
                        <a:pt x="213" y="0"/>
                      </a:moveTo>
                      <a:cubicBezTo>
                        <a:pt x="200" y="0"/>
                        <a:pt x="188" y="1"/>
                        <a:pt x="176" y="4"/>
                      </a:cubicBezTo>
                      <a:cubicBezTo>
                        <a:pt x="75" y="31"/>
                        <a:pt x="1" y="138"/>
                        <a:pt x="9" y="245"/>
                      </a:cubicBezTo>
                      <a:cubicBezTo>
                        <a:pt x="10" y="268"/>
                        <a:pt x="22" y="290"/>
                        <a:pt x="29" y="307"/>
                      </a:cubicBezTo>
                      <a:cubicBezTo>
                        <a:pt x="62" y="358"/>
                        <a:pt x="110" y="385"/>
                        <a:pt x="175" y="396"/>
                      </a:cubicBezTo>
                      <a:cubicBezTo>
                        <a:pt x="188" y="398"/>
                        <a:pt x="201" y="399"/>
                        <a:pt x="214" y="399"/>
                      </a:cubicBezTo>
                      <a:cubicBezTo>
                        <a:pt x="305" y="399"/>
                        <a:pt x="372" y="346"/>
                        <a:pt x="395" y="251"/>
                      </a:cubicBezTo>
                      <a:cubicBezTo>
                        <a:pt x="421" y="148"/>
                        <a:pt x="352" y="30"/>
                        <a:pt x="249" y="4"/>
                      </a:cubicBezTo>
                      <a:cubicBezTo>
                        <a:pt x="238" y="1"/>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
                <p:cNvSpPr/>
                <p:nvPr/>
              </p:nvSpPr>
              <p:spPr>
                <a:xfrm>
                  <a:off x="3501050" y="608000"/>
                  <a:ext cx="11625" cy="10925"/>
                </a:xfrm>
                <a:custGeom>
                  <a:avLst/>
                  <a:gdLst/>
                  <a:ahLst/>
                  <a:cxnLst/>
                  <a:rect l="l" t="t" r="r" b="b"/>
                  <a:pathLst>
                    <a:path w="465" h="437" extrusionOk="0">
                      <a:moveTo>
                        <a:pt x="249" y="1"/>
                      </a:moveTo>
                      <a:cubicBezTo>
                        <a:pt x="151" y="1"/>
                        <a:pt x="54" y="60"/>
                        <a:pt x="12" y="153"/>
                      </a:cubicBezTo>
                      <a:cubicBezTo>
                        <a:pt x="2" y="176"/>
                        <a:pt x="3" y="205"/>
                        <a:pt x="0" y="224"/>
                      </a:cubicBezTo>
                      <a:cubicBezTo>
                        <a:pt x="6" y="291"/>
                        <a:pt x="38" y="342"/>
                        <a:pt x="97" y="387"/>
                      </a:cubicBezTo>
                      <a:cubicBezTo>
                        <a:pt x="140" y="420"/>
                        <a:pt x="186" y="436"/>
                        <a:pt x="230" y="436"/>
                      </a:cubicBezTo>
                      <a:cubicBezTo>
                        <a:pt x="286" y="436"/>
                        <a:pt x="339" y="411"/>
                        <a:pt x="385" y="361"/>
                      </a:cubicBezTo>
                      <a:cubicBezTo>
                        <a:pt x="465" y="273"/>
                        <a:pt x="458" y="122"/>
                        <a:pt x="372" y="44"/>
                      </a:cubicBezTo>
                      <a:cubicBezTo>
                        <a:pt x="352" y="27"/>
                        <a:pt x="326" y="13"/>
                        <a:pt x="302" y="7"/>
                      </a:cubicBezTo>
                      <a:cubicBezTo>
                        <a:pt x="284" y="3"/>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
                <p:cNvSpPr/>
                <p:nvPr/>
              </p:nvSpPr>
              <p:spPr>
                <a:xfrm>
                  <a:off x="3471350" y="607500"/>
                  <a:ext cx="12750" cy="11975"/>
                </a:xfrm>
                <a:custGeom>
                  <a:avLst/>
                  <a:gdLst/>
                  <a:ahLst/>
                  <a:cxnLst/>
                  <a:rect l="l" t="t" r="r" b="b"/>
                  <a:pathLst>
                    <a:path w="510" h="479" extrusionOk="0">
                      <a:moveTo>
                        <a:pt x="273" y="1"/>
                      </a:moveTo>
                      <a:cubicBezTo>
                        <a:pt x="169" y="1"/>
                        <a:pt x="67" y="60"/>
                        <a:pt x="17" y="156"/>
                      </a:cubicBezTo>
                      <a:cubicBezTo>
                        <a:pt x="5" y="181"/>
                        <a:pt x="4" y="213"/>
                        <a:pt x="1" y="233"/>
                      </a:cubicBezTo>
                      <a:cubicBezTo>
                        <a:pt x="5" y="308"/>
                        <a:pt x="37" y="365"/>
                        <a:pt x="99" y="417"/>
                      </a:cubicBezTo>
                      <a:cubicBezTo>
                        <a:pt x="147" y="458"/>
                        <a:pt x="200" y="478"/>
                        <a:pt x="252" y="478"/>
                      </a:cubicBezTo>
                      <a:cubicBezTo>
                        <a:pt x="310" y="478"/>
                        <a:pt x="368" y="453"/>
                        <a:pt x="417" y="402"/>
                      </a:cubicBezTo>
                      <a:cubicBezTo>
                        <a:pt x="508" y="308"/>
                        <a:pt x="510" y="145"/>
                        <a:pt x="417" y="53"/>
                      </a:cubicBezTo>
                      <a:cubicBezTo>
                        <a:pt x="397" y="33"/>
                        <a:pt x="370"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
                <p:cNvSpPr/>
                <p:nvPr/>
              </p:nvSpPr>
              <p:spPr>
                <a:xfrm>
                  <a:off x="3442700" y="607925"/>
                  <a:ext cx="11800" cy="10925"/>
                </a:xfrm>
                <a:custGeom>
                  <a:avLst/>
                  <a:gdLst/>
                  <a:ahLst/>
                  <a:cxnLst/>
                  <a:rect l="l" t="t" r="r" b="b"/>
                  <a:pathLst>
                    <a:path w="472" h="437" extrusionOk="0">
                      <a:moveTo>
                        <a:pt x="256" y="0"/>
                      </a:moveTo>
                      <a:cubicBezTo>
                        <a:pt x="146" y="0"/>
                        <a:pt x="39" y="78"/>
                        <a:pt x="8" y="187"/>
                      </a:cubicBezTo>
                      <a:cubicBezTo>
                        <a:pt x="1" y="211"/>
                        <a:pt x="7" y="240"/>
                        <a:pt x="7" y="259"/>
                      </a:cubicBezTo>
                      <a:cubicBezTo>
                        <a:pt x="24" y="325"/>
                        <a:pt x="62" y="370"/>
                        <a:pt x="125" y="405"/>
                      </a:cubicBezTo>
                      <a:cubicBezTo>
                        <a:pt x="164" y="426"/>
                        <a:pt x="202" y="436"/>
                        <a:pt x="238" y="436"/>
                      </a:cubicBezTo>
                      <a:cubicBezTo>
                        <a:pt x="303" y="436"/>
                        <a:pt x="363" y="403"/>
                        <a:pt x="405" y="337"/>
                      </a:cubicBezTo>
                      <a:cubicBezTo>
                        <a:pt x="471" y="239"/>
                        <a:pt x="444" y="93"/>
                        <a:pt x="347" y="28"/>
                      </a:cubicBezTo>
                      <a:cubicBezTo>
                        <a:pt x="325" y="13"/>
                        <a:pt x="297" y="4"/>
                        <a:pt x="271" y="1"/>
                      </a:cubicBezTo>
                      <a:cubicBezTo>
                        <a:pt x="266" y="0"/>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
                <p:cNvSpPr/>
                <p:nvPr/>
              </p:nvSpPr>
              <p:spPr>
                <a:xfrm>
                  <a:off x="3414100" y="6082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6"/>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
                <p:cNvSpPr/>
                <p:nvPr/>
              </p:nvSpPr>
              <p:spPr>
                <a:xfrm>
                  <a:off x="3384175" y="6076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
                <p:cNvSpPr/>
                <p:nvPr/>
              </p:nvSpPr>
              <p:spPr>
                <a:xfrm>
                  <a:off x="3354550" y="6071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
                <p:cNvSpPr/>
                <p:nvPr/>
              </p:nvSpPr>
              <p:spPr>
                <a:xfrm>
                  <a:off x="3324525" y="606400"/>
                  <a:ext cx="15100" cy="14150"/>
                </a:xfrm>
                <a:custGeom>
                  <a:avLst/>
                  <a:gdLst/>
                  <a:ahLst/>
                  <a:cxnLst/>
                  <a:rect l="l" t="t" r="r" b="b"/>
                  <a:pathLst>
                    <a:path w="604" h="566" extrusionOk="0">
                      <a:moveTo>
                        <a:pt x="324" y="1"/>
                      </a:moveTo>
                      <a:cubicBezTo>
                        <a:pt x="202" y="1"/>
                        <a:pt x="80" y="70"/>
                        <a:pt x="22" y="182"/>
                      </a:cubicBezTo>
                      <a:cubicBezTo>
                        <a:pt x="7" y="211"/>
                        <a:pt x="5" y="249"/>
                        <a:pt x="1" y="272"/>
                      </a:cubicBezTo>
                      <a:cubicBezTo>
                        <a:pt x="5" y="361"/>
                        <a:pt x="42" y="431"/>
                        <a:pt x="114" y="492"/>
                      </a:cubicBezTo>
                      <a:cubicBezTo>
                        <a:pt x="172" y="541"/>
                        <a:pt x="235" y="565"/>
                        <a:pt x="297" y="565"/>
                      </a:cubicBezTo>
                      <a:cubicBezTo>
                        <a:pt x="365" y="565"/>
                        <a:pt x="432" y="536"/>
                        <a:pt x="491" y="477"/>
                      </a:cubicBezTo>
                      <a:cubicBezTo>
                        <a:pt x="601" y="369"/>
                        <a:pt x="604" y="174"/>
                        <a:pt x="496" y="66"/>
                      </a:cubicBezTo>
                      <a:cubicBezTo>
                        <a:pt x="473" y="42"/>
                        <a:pt x="441" y="22"/>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
                <p:cNvSpPr/>
                <p:nvPr/>
              </p:nvSpPr>
              <p:spPr>
                <a:xfrm>
                  <a:off x="3296275" y="6068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3"/>
                        <a:pt x="15" y="353"/>
                        <a:pt x="20" y="374"/>
                      </a:cubicBezTo>
                      <a:cubicBezTo>
                        <a:pt x="60" y="442"/>
                        <a:pt x="119" y="482"/>
                        <a:pt x="200" y="500"/>
                      </a:cubicBezTo>
                      <a:cubicBezTo>
                        <a:pt x="224" y="506"/>
                        <a:pt x="247" y="509"/>
                        <a:pt x="270" y="509"/>
                      </a:cubicBezTo>
                      <a:cubicBezTo>
                        <a:pt x="374" y="509"/>
                        <a:pt x="455" y="448"/>
                        <a:pt x="491" y="337"/>
                      </a:cubicBezTo>
                      <a:cubicBezTo>
                        <a:pt x="534" y="207"/>
                        <a:pt x="457" y="53"/>
                        <a:pt x="328" y="10"/>
                      </a:cubicBezTo>
                      <a:lnTo>
                        <a:pt x="329" y="10"/>
                      </a:ln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
                <p:cNvSpPr/>
                <p:nvPr/>
              </p:nvSpPr>
              <p:spPr>
                <a:xfrm>
                  <a:off x="3268225" y="608000"/>
                  <a:ext cx="11000" cy="10500"/>
                </a:xfrm>
                <a:custGeom>
                  <a:avLst/>
                  <a:gdLst/>
                  <a:ahLst/>
                  <a:cxnLst/>
                  <a:rect l="l" t="t" r="r" b="b"/>
                  <a:pathLst>
                    <a:path w="440" h="420" extrusionOk="0">
                      <a:moveTo>
                        <a:pt x="220" y="1"/>
                      </a:moveTo>
                      <a:cubicBezTo>
                        <a:pt x="210" y="1"/>
                        <a:pt x="200" y="2"/>
                        <a:pt x="190" y="4"/>
                      </a:cubicBezTo>
                      <a:cubicBezTo>
                        <a:pt x="82" y="28"/>
                        <a:pt x="1" y="134"/>
                        <a:pt x="2" y="248"/>
                      </a:cubicBezTo>
                      <a:cubicBezTo>
                        <a:pt x="2" y="273"/>
                        <a:pt x="16" y="297"/>
                        <a:pt x="21" y="314"/>
                      </a:cubicBezTo>
                      <a:cubicBezTo>
                        <a:pt x="55" y="370"/>
                        <a:pt x="104" y="401"/>
                        <a:pt x="171" y="414"/>
                      </a:cubicBezTo>
                      <a:cubicBezTo>
                        <a:pt x="189" y="418"/>
                        <a:pt x="206" y="420"/>
                        <a:pt x="223" y="420"/>
                      </a:cubicBezTo>
                      <a:cubicBezTo>
                        <a:pt x="312" y="420"/>
                        <a:pt x="380" y="368"/>
                        <a:pt x="408" y="273"/>
                      </a:cubicBezTo>
                      <a:cubicBezTo>
                        <a:pt x="439" y="165"/>
                        <a:pt x="373" y="39"/>
                        <a:pt x="267" y="7"/>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
                <p:cNvSpPr/>
                <p:nvPr/>
              </p:nvSpPr>
              <p:spPr>
                <a:xfrm>
                  <a:off x="3237925" y="6072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4"/>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
                <p:cNvSpPr/>
                <p:nvPr/>
              </p:nvSpPr>
              <p:spPr>
                <a:xfrm>
                  <a:off x="3208575" y="6067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
                <p:cNvSpPr/>
                <p:nvPr/>
              </p:nvSpPr>
              <p:spPr>
                <a:xfrm>
                  <a:off x="3179625" y="6072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29"/>
                        <a:pt x="538" y="157"/>
                        <a:pt x="442" y="60"/>
                      </a:cubicBez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
                <p:cNvSpPr/>
                <p:nvPr/>
              </p:nvSpPr>
              <p:spPr>
                <a:xfrm>
                  <a:off x="3151025" y="606875"/>
                  <a:ext cx="13675" cy="13600"/>
                </a:xfrm>
                <a:custGeom>
                  <a:avLst/>
                  <a:gdLst/>
                  <a:ahLst/>
                  <a:cxnLst/>
                  <a:rect l="l" t="t" r="r" b="b"/>
                  <a:pathLst>
                    <a:path w="547" h="544" extrusionOk="0">
                      <a:moveTo>
                        <a:pt x="365" y="1"/>
                      </a:moveTo>
                      <a:cubicBezTo>
                        <a:pt x="243" y="133"/>
                        <a:pt x="122" y="269"/>
                        <a:pt x="0" y="404"/>
                      </a:cubicBezTo>
                      <a:cubicBezTo>
                        <a:pt x="19" y="430"/>
                        <a:pt x="42" y="455"/>
                        <a:pt x="71" y="478"/>
                      </a:cubicBezTo>
                      <a:cubicBezTo>
                        <a:pt x="127" y="522"/>
                        <a:pt x="187" y="544"/>
                        <a:pt x="245" y="544"/>
                      </a:cubicBezTo>
                      <a:cubicBezTo>
                        <a:pt x="316" y="544"/>
                        <a:pt x="384" y="512"/>
                        <a:pt x="443" y="449"/>
                      </a:cubicBezTo>
                      <a:cubicBezTo>
                        <a:pt x="546" y="338"/>
                        <a:pt x="543" y="144"/>
                        <a:pt x="432" y="41"/>
                      </a:cubicBezTo>
                      <a:cubicBezTo>
                        <a:pt x="414" y="24"/>
                        <a:pt x="389" y="10"/>
                        <a:pt x="3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
                <p:cNvSpPr/>
                <p:nvPr/>
              </p:nvSpPr>
              <p:spPr>
                <a:xfrm>
                  <a:off x="3515925" y="580675"/>
                  <a:ext cx="13475" cy="12575"/>
                </a:xfrm>
                <a:custGeom>
                  <a:avLst/>
                  <a:gdLst/>
                  <a:ahLst/>
                  <a:cxnLst/>
                  <a:rect l="l" t="t" r="r" b="b"/>
                  <a:pathLst>
                    <a:path w="539" h="503" extrusionOk="0">
                      <a:moveTo>
                        <a:pt x="287" y="0"/>
                      </a:moveTo>
                      <a:cubicBezTo>
                        <a:pt x="180" y="0"/>
                        <a:pt x="74" y="61"/>
                        <a:pt x="22" y="157"/>
                      </a:cubicBezTo>
                      <a:cubicBezTo>
                        <a:pt x="6" y="183"/>
                        <a:pt x="6" y="217"/>
                        <a:pt x="0" y="238"/>
                      </a:cubicBezTo>
                      <a:cubicBezTo>
                        <a:pt x="3" y="317"/>
                        <a:pt x="36" y="378"/>
                        <a:pt x="99" y="434"/>
                      </a:cubicBezTo>
                      <a:cubicBezTo>
                        <a:pt x="151" y="479"/>
                        <a:pt x="208" y="502"/>
                        <a:pt x="264" y="502"/>
                      </a:cubicBezTo>
                      <a:cubicBezTo>
                        <a:pt x="323" y="502"/>
                        <a:pt x="382" y="477"/>
                        <a:pt x="434" y="426"/>
                      </a:cubicBezTo>
                      <a:cubicBezTo>
                        <a:pt x="533" y="332"/>
                        <a:pt x="539" y="160"/>
                        <a:pt x="445" y="61"/>
                      </a:cubicBezTo>
                      <a:cubicBezTo>
                        <a:pt x="423" y="40"/>
                        <a:pt x="396" y="21"/>
                        <a:pt x="366" y="12"/>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
                <p:cNvSpPr/>
                <p:nvPr/>
              </p:nvSpPr>
              <p:spPr>
                <a:xfrm>
                  <a:off x="3486575" y="580225"/>
                  <a:ext cx="13950" cy="13025"/>
                </a:xfrm>
                <a:custGeom>
                  <a:avLst/>
                  <a:gdLst/>
                  <a:ahLst/>
                  <a:cxnLst/>
                  <a:rect l="l" t="t" r="r" b="b"/>
                  <a:pathLst>
                    <a:path w="558" h="521" extrusionOk="0">
                      <a:moveTo>
                        <a:pt x="295" y="1"/>
                      </a:moveTo>
                      <a:cubicBezTo>
                        <a:pt x="292" y="1"/>
                        <a:pt x="289" y="1"/>
                        <a:pt x="287" y="1"/>
                      </a:cubicBezTo>
                      <a:cubicBezTo>
                        <a:pt x="150" y="9"/>
                        <a:pt x="27" y="123"/>
                        <a:pt x="5" y="261"/>
                      </a:cubicBezTo>
                      <a:cubicBezTo>
                        <a:pt x="1" y="292"/>
                        <a:pt x="11" y="324"/>
                        <a:pt x="15" y="346"/>
                      </a:cubicBezTo>
                      <a:cubicBezTo>
                        <a:pt x="44" y="421"/>
                        <a:pt x="98" y="469"/>
                        <a:pt x="178" y="499"/>
                      </a:cubicBezTo>
                      <a:cubicBezTo>
                        <a:pt x="214" y="514"/>
                        <a:pt x="250" y="521"/>
                        <a:pt x="284" y="521"/>
                      </a:cubicBezTo>
                      <a:cubicBezTo>
                        <a:pt x="374" y="521"/>
                        <a:pt x="450" y="470"/>
                        <a:pt x="496" y="376"/>
                      </a:cubicBezTo>
                      <a:cubicBezTo>
                        <a:pt x="558" y="250"/>
                        <a:pt x="504" y="83"/>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
                <p:cNvSpPr/>
                <p:nvPr/>
              </p:nvSpPr>
              <p:spPr>
                <a:xfrm>
                  <a:off x="3457650" y="580675"/>
                  <a:ext cx="13450" cy="12550"/>
                </a:xfrm>
                <a:custGeom>
                  <a:avLst/>
                  <a:gdLst/>
                  <a:ahLst/>
                  <a:cxnLst/>
                  <a:rect l="l" t="t" r="r" b="b"/>
                  <a:pathLst>
                    <a:path w="538" h="502" extrusionOk="0">
                      <a:moveTo>
                        <a:pt x="289" y="0"/>
                      </a:moveTo>
                      <a:cubicBezTo>
                        <a:pt x="181" y="0"/>
                        <a:pt x="73" y="61"/>
                        <a:pt x="21" y="160"/>
                      </a:cubicBezTo>
                      <a:cubicBezTo>
                        <a:pt x="7" y="186"/>
                        <a:pt x="6" y="218"/>
                        <a:pt x="1" y="240"/>
                      </a:cubicBezTo>
                      <a:cubicBezTo>
                        <a:pt x="4" y="318"/>
                        <a:pt x="38" y="380"/>
                        <a:pt x="101" y="435"/>
                      </a:cubicBezTo>
                      <a:cubicBezTo>
                        <a:pt x="153" y="480"/>
                        <a:pt x="209" y="502"/>
                        <a:pt x="264" y="502"/>
                      </a:cubicBezTo>
                      <a:cubicBezTo>
                        <a:pt x="324" y="502"/>
                        <a:pt x="383" y="476"/>
                        <a:pt x="435" y="424"/>
                      </a:cubicBezTo>
                      <a:cubicBezTo>
                        <a:pt x="533" y="329"/>
                        <a:pt x="538" y="157"/>
                        <a:pt x="442" y="60"/>
                      </a:cubicBezTo>
                      <a:cubicBezTo>
                        <a:pt x="421" y="38"/>
                        <a:pt x="392"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
                <p:cNvSpPr/>
                <p:nvPr/>
              </p:nvSpPr>
              <p:spPr>
                <a:xfrm>
                  <a:off x="3427750" y="579900"/>
                  <a:ext cx="14975" cy="14050"/>
                </a:xfrm>
                <a:custGeom>
                  <a:avLst/>
                  <a:gdLst/>
                  <a:ahLst/>
                  <a:cxnLst/>
                  <a:rect l="l" t="t" r="r" b="b"/>
                  <a:pathLst>
                    <a:path w="599" h="562" extrusionOk="0">
                      <a:moveTo>
                        <a:pt x="321" y="0"/>
                      </a:moveTo>
                      <a:cubicBezTo>
                        <a:pt x="197" y="0"/>
                        <a:pt x="74" y="75"/>
                        <a:pt x="19" y="191"/>
                      </a:cubicBezTo>
                      <a:cubicBezTo>
                        <a:pt x="5" y="222"/>
                        <a:pt x="5" y="259"/>
                        <a:pt x="0" y="283"/>
                      </a:cubicBezTo>
                      <a:cubicBezTo>
                        <a:pt x="8" y="371"/>
                        <a:pt x="48" y="437"/>
                        <a:pt x="122" y="495"/>
                      </a:cubicBezTo>
                      <a:lnTo>
                        <a:pt x="123" y="495"/>
                      </a:lnTo>
                      <a:cubicBezTo>
                        <a:pt x="179" y="539"/>
                        <a:pt x="239" y="561"/>
                        <a:pt x="297" y="561"/>
                      </a:cubicBezTo>
                      <a:cubicBezTo>
                        <a:pt x="368" y="561"/>
                        <a:pt x="437" y="529"/>
                        <a:pt x="496" y="466"/>
                      </a:cubicBezTo>
                      <a:cubicBezTo>
                        <a:pt x="599" y="354"/>
                        <a:pt x="595" y="162"/>
                        <a:pt x="485" y="59"/>
                      </a:cubicBezTo>
                      <a:cubicBezTo>
                        <a:pt x="460" y="36"/>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
                <p:cNvSpPr/>
                <p:nvPr/>
              </p:nvSpPr>
              <p:spPr>
                <a:xfrm>
                  <a:off x="3400025" y="581325"/>
                  <a:ext cx="12100" cy="11250"/>
                </a:xfrm>
                <a:custGeom>
                  <a:avLst/>
                  <a:gdLst/>
                  <a:ahLst/>
                  <a:cxnLst/>
                  <a:rect l="l" t="t" r="r" b="b"/>
                  <a:pathLst>
                    <a:path w="484" h="450" extrusionOk="0">
                      <a:moveTo>
                        <a:pt x="257" y="0"/>
                      </a:moveTo>
                      <a:cubicBezTo>
                        <a:pt x="161" y="0"/>
                        <a:pt x="65" y="54"/>
                        <a:pt x="19" y="142"/>
                      </a:cubicBezTo>
                      <a:cubicBezTo>
                        <a:pt x="6" y="166"/>
                        <a:pt x="5" y="195"/>
                        <a:pt x="0" y="214"/>
                      </a:cubicBezTo>
                      <a:cubicBezTo>
                        <a:pt x="3" y="285"/>
                        <a:pt x="32" y="340"/>
                        <a:pt x="91" y="389"/>
                      </a:cubicBezTo>
                      <a:cubicBezTo>
                        <a:pt x="137" y="429"/>
                        <a:pt x="188" y="449"/>
                        <a:pt x="238" y="449"/>
                      </a:cubicBezTo>
                      <a:cubicBezTo>
                        <a:pt x="291" y="449"/>
                        <a:pt x="343" y="427"/>
                        <a:pt x="389" y="382"/>
                      </a:cubicBezTo>
                      <a:cubicBezTo>
                        <a:pt x="477" y="297"/>
                        <a:pt x="483" y="142"/>
                        <a:pt x="399" y="54"/>
                      </a:cubicBezTo>
                      <a:cubicBezTo>
                        <a:pt x="379" y="34"/>
                        <a:pt x="354" y="19"/>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
                <p:cNvSpPr/>
                <p:nvPr/>
              </p:nvSpPr>
              <p:spPr>
                <a:xfrm>
                  <a:off x="3371475" y="5818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
                <p:cNvSpPr/>
                <p:nvPr/>
              </p:nvSpPr>
              <p:spPr>
                <a:xfrm>
                  <a:off x="3341450" y="5810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5"/>
                        <a:pt x="250" y="475"/>
                      </a:cubicBezTo>
                      <a:cubicBezTo>
                        <a:pt x="309" y="475"/>
                        <a:pt x="366" y="449"/>
                        <a:pt x="416" y="398"/>
                      </a:cubicBezTo>
                      <a:cubicBezTo>
                        <a:pt x="505" y="305"/>
                        <a:pt x="505" y="142"/>
                        <a:pt x="413" y="53"/>
                      </a:cubicBezTo>
                      <a:cubicBezTo>
                        <a:pt x="393" y="33"/>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
                <p:cNvSpPr/>
                <p:nvPr/>
              </p:nvSpPr>
              <p:spPr>
                <a:xfrm>
                  <a:off x="3312575" y="581150"/>
                  <a:ext cx="12200" cy="11350"/>
                </a:xfrm>
                <a:custGeom>
                  <a:avLst/>
                  <a:gdLst/>
                  <a:ahLst/>
                  <a:cxnLst/>
                  <a:rect l="l" t="t" r="r" b="b"/>
                  <a:pathLst>
                    <a:path w="488" h="454" extrusionOk="0">
                      <a:moveTo>
                        <a:pt x="264" y="1"/>
                      </a:moveTo>
                      <a:cubicBezTo>
                        <a:pt x="145" y="1"/>
                        <a:pt x="35" y="88"/>
                        <a:pt x="6" y="204"/>
                      </a:cubicBezTo>
                      <a:cubicBezTo>
                        <a:pt x="0" y="230"/>
                        <a:pt x="6" y="259"/>
                        <a:pt x="6" y="279"/>
                      </a:cubicBezTo>
                      <a:cubicBezTo>
                        <a:pt x="26" y="347"/>
                        <a:pt x="69" y="393"/>
                        <a:pt x="136" y="425"/>
                      </a:cubicBezTo>
                      <a:cubicBezTo>
                        <a:pt x="173" y="444"/>
                        <a:pt x="211" y="454"/>
                        <a:pt x="246" y="454"/>
                      </a:cubicBezTo>
                      <a:cubicBezTo>
                        <a:pt x="317" y="454"/>
                        <a:pt x="380" y="416"/>
                        <a:pt x="423" y="344"/>
                      </a:cubicBezTo>
                      <a:cubicBezTo>
                        <a:pt x="488" y="239"/>
                        <a:pt x="454" y="89"/>
                        <a:pt x="351" y="26"/>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
                <p:cNvSpPr/>
                <p:nvPr/>
              </p:nvSpPr>
              <p:spPr>
                <a:xfrm>
                  <a:off x="3282700" y="580200"/>
                  <a:ext cx="13750" cy="13000"/>
                </a:xfrm>
                <a:custGeom>
                  <a:avLst/>
                  <a:gdLst/>
                  <a:ahLst/>
                  <a:cxnLst/>
                  <a:rect l="l" t="t" r="r" b="b"/>
                  <a:pathLst>
                    <a:path w="550" h="520" extrusionOk="0">
                      <a:moveTo>
                        <a:pt x="282" y="0"/>
                      </a:moveTo>
                      <a:cubicBezTo>
                        <a:pt x="274" y="0"/>
                        <a:pt x="266" y="1"/>
                        <a:pt x="259" y="2"/>
                      </a:cubicBezTo>
                      <a:cubicBezTo>
                        <a:pt x="122" y="22"/>
                        <a:pt x="11" y="145"/>
                        <a:pt x="2" y="287"/>
                      </a:cubicBezTo>
                      <a:cubicBezTo>
                        <a:pt x="0" y="316"/>
                        <a:pt x="14" y="348"/>
                        <a:pt x="19" y="370"/>
                      </a:cubicBezTo>
                      <a:cubicBezTo>
                        <a:pt x="55" y="440"/>
                        <a:pt x="112" y="483"/>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
                <p:cNvSpPr/>
                <p:nvPr/>
              </p:nvSpPr>
              <p:spPr>
                <a:xfrm>
                  <a:off x="3252800" y="579675"/>
                  <a:ext cx="14575" cy="13875"/>
                </a:xfrm>
                <a:custGeom>
                  <a:avLst/>
                  <a:gdLst/>
                  <a:ahLst/>
                  <a:cxnLst/>
                  <a:rect l="l" t="t" r="r" b="b"/>
                  <a:pathLst>
                    <a:path w="583" h="555" extrusionOk="0">
                      <a:moveTo>
                        <a:pt x="295" y="1"/>
                      </a:moveTo>
                      <a:cubicBezTo>
                        <a:pt x="272" y="1"/>
                        <a:pt x="249" y="4"/>
                        <a:pt x="229" y="12"/>
                      </a:cubicBezTo>
                      <a:cubicBezTo>
                        <a:pt x="90" y="63"/>
                        <a:pt x="1" y="217"/>
                        <a:pt x="24" y="364"/>
                      </a:cubicBezTo>
                      <a:cubicBezTo>
                        <a:pt x="29" y="397"/>
                        <a:pt x="50" y="426"/>
                        <a:pt x="59" y="448"/>
                      </a:cubicBezTo>
                      <a:cubicBezTo>
                        <a:pt x="113" y="515"/>
                        <a:pt x="182" y="548"/>
                        <a:pt x="273" y="554"/>
                      </a:cubicBezTo>
                      <a:cubicBezTo>
                        <a:pt x="282" y="554"/>
                        <a:pt x="290" y="555"/>
                        <a:pt x="299" y="555"/>
                      </a:cubicBezTo>
                      <a:cubicBezTo>
                        <a:pt x="439" y="555"/>
                        <a:pt x="537" y="470"/>
                        <a:pt x="559" y="328"/>
                      </a:cubicBezTo>
                      <a:cubicBezTo>
                        <a:pt x="582" y="181"/>
                        <a:pt x="475" y="26"/>
                        <a:pt x="329" y="3"/>
                      </a:cubicBezTo>
                      <a:cubicBezTo>
                        <a:pt x="318" y="1"/>
                        <a:pt x="306"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4"/>
                <p:cNvSpPr/>
                <p:nvPr/>
              </p:nvSpPr>
              <p:spPr>
                <a:xfrm>
                  <a:off x="3223000" y="5814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2" y="419"/>
                        <a:pt x="188" y="436"/>
                        <a:pt x="233" y="436"/>
                      </a:cubicBezTo>
                      <a:cubicBezTo>
                        <a:pt x="288" y="436"/>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4"/>
                <p:cNvSpPr/>
                <p:nvPr/>
              </p:nvSpPr>
              <p:spPr>
                <a:xfrm>
                  <a:off x="3193325" y="5809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7"/>
                        <a:pt x="201" y="477"/>
                        <a:pt x="253" y="477"/>
                      </a:cubicBezTo>
                      <a:cubicBezTo>
                        <a:pt x="311" y="477"/>
                        <a:pt x="368" y="452"/>
                        <a:pt x="417" y="402"/>
                      </a:cubicBezTo>
                      <a:cubicBezTo>
                        <a:pt x="508" y="308"/>
                        <a:pt x="509" y="143"/>
                        <a:pt x="417" y="53"/>
                      </a:cubicBezTo>
                      <a:lnTo>
                        <a:pt x="417" y="54"/>
                      </a:lnTo>
                      <a:cubicBezTo>
                        <a:pt x="397" y="34"/>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
                <p:cNvSpPr/>
                <p:nvPr/>
              </p:nvSpPr>
              <p:spPr>
                <a:xfrm>
                  <a:off x="3501050" y="554950"/>
                  <a:ext cx="11625" cy="10900"/>
                </a:xfrm>
                <a:custGeom>
                  <a:avLst/>
                  <a:gdLst/>
                  <a:ahLst/>
                  <a:cxnLst/>
                  <a:rect l="l" t="t" r="r" b="b"/>
                  <a:pathLst>
                    <a:path w="465" h="436" extrusionOk="0">
                      <a:moveTo>
                        <a:pt x="249" y="0"/>
                      </a:moveTo>
                      <a:cubicBezTo>
                        <a:pt x="151" y="0"/>
                        <a:pt x="54" y="60"/>
                        <a:pt x="12" y="152"/>
                      </a:cubicBezTo>
                      <a:cubicBezTo>
                        <a:pt x="2" y="175"/>
                        <a:pt x="3" y="204"/>
                        <a:pt x="0" y="223"/>
                      </a:cubicBezTo>
                      <a:cubicBezTo>
                        <a:pt x="6" y="291"/>
                        <a:pt x="38" y="341"/>
                        <a:pt x="97" y="386"/>
                      </a:cubicBezTo>
                      <a:cubicBezTo>
                        <a:pt x="140" y="419"/>
                        <a:pt x="186" y="435"/>
                        <a:pt x="230" y="435"/>
                      </a:cubicBezTo>
                      <a:cubicBezTo>
                        <a:pt x="286" y="435"/>
                        <a:pt x="339" y="410"/>
                        <a:pt x="385" y="360"/>
                      </a:cubicBezTo>
                      <a:cubicBezTo>
                        <a:pt x="465" y="272"/>
                        <a:pt x="458" y="123"/>
                        <a:pt x="372" y="43"/>
                      </a:cubicBezTo>
                      <a:cubicBezTo>
                        <a:pt x="352" y="26"/>
                        <a:pt x="326" y="12"/>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
                <p:cNvSpPr/>
                <p:nvPr/>
              </p:nvSpPr>
              <p:spPr>
                <a:xfrm>
                  <a:off x="3471350" y="554450"/>
                  <a:ext cx="12750" cy="11950"/>
                </a:xfrm>
                <a:custGeom>
                  <a:avLst/>
                  <a:gdLst/>
                  <a:ahLst/>
                  <a:cxnLst/>
                  <a:rect l="l" t="t" r="r" b="b"/>
                  <a:pathLst>
                    <a:path w="510" h="478" extrusionOk="0">
                      <a:moveTo>
                        <a:pt x="273" y="0"/>
                      </a:moveTo>
                      <a:cubicBezTo>
                        <a:pt x="169" y="0"/>
                        <a:pt x="67" y="60"/>
                        <a:pt x="17" y="155"/>
                      </a:cubicBezTo>
                      <a:cubicBezTo>
                        <a:pt x="5" y="181"/>
                        <a:pt x="4" y="212"/>
                        <a:pt x="1" y="232"/>
                      </a:cubicBezTo>
                      <a:cubicBezTo>
                        <a:pt x="5" y="308"/>
                        <a:pt x="37" y="366"/>
                        <a:pt x="99" y="417"/>
                      </a:cubicBezTo>
                      <a:cubicBezTo>
                        <a:pt x="147" y="457"/>
                        <a:pt x="200" y="477"/>
                        <a:pt x="252" y="477"/>
                      </a:cubicBezTo>
                      <a:cubicBezTo>
                        <a:pt x="310" y="477"/>
                        <a:pt x="368" y="452"/>
                        <a:pt x="417" y="401"/>
                      </a:cubicBezTo>
                      <a:cubicBezTo>
                        <a:pt x="508" y="309"/>
                        <a:pt x="510" y="144"/>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
                <p:cNvSpPr/>
                <p:nvPr/>
              </p:nvSpPr>
              <p:spPr>
                <a:xfrm>
                  <a:off x="3442700" y="554875"/>
                  <a:ext cx="11800" cy="10900"/>
                </a:xfrm>
                <a:custGeom>
                  <a:avLst/>
                  <a:gdLst/>
                  <a:ahLst/>
                  <a:cxnLst/>
                  <a:rect l="l" t="t" r="r" b="b"/>
                  <a:pathLst>
                    <a:path w="472" h="436" extrusionOk="0">
                      <a:moveTo>
                        <a:pt x="253" y="1"/>
                      </a:moveTo>
                      <a:cubicBezTo>
                        <a:pt x="144" y="1"/>
                        <a:pt x="39" y="78"/>
                        <a:pt x="8" y="187"/>
                      </a:cubicBezTo>
                      <a:cubicBezTo>
                        <a:pt x="1" y="211"/>
                        <a:pt x="7" y="240"/>
                        <a:pt x="7" y="258"/>
                      </a:cubicBezTo>
                      <a:cubicBezTo>
                        <a:pt x="24" y="324"/>
                        <a:pt x="62" y="369"/>
                        <a:pt x="125" y="404"/>
                      </a:cubicBezTo>
                      <a:cubicBezTo>
                        <a:pt x="164" y="425"/>
                        <a:pt x="202" y="435"/>
                        <a:pt x="238" y="435"/>
                      </a:cubicBezTo>
                      <a:cubicBezTo>
                        <a:pt x="303" y="435"/>
                        <a:pt x="363" y="402"/>
                        <a:pt x="405" y="337"/>
                      </a:cubicBezTo>
                      <a:cubicBezTo>
                        <a:pt x="471" y="238"/>
                        <a:pt x="444" y="92"/>
                        <a:pt x="347" y="27"/>
                      </a:cubicBezTo>
                      <a:cubicBezTo>
                        <a:pt x="325"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
                <p:cNvSpPr/>
                <p:nvPr/>
              </p:nvSpPr>
              <p:spPr>
                <a:xfrm>
                  <a:off x="3414100" y="5552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9"/>
                        <a:pt x="109" y="385"/>
                        <a:pt x="174" y="396"/>
                      </a:cubicBezTo>
                      <a:cubicBezTo>
                        <a:pt x="188" y="398"/>
                        <a:pt x="201" y="399"/>
                        <a:pt x="214" y="399"/>
                      </a:cubicBezTo>
                      <a:cubicBezTo>
                        <a:pt x="303" y="399"/>
                        <a:pt x="370" y="346"/>
                        <a:pt x="392" y="253"/>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
                <p:cNvSpPr/>
                <p:nvPr/>
              </p:nvSpPr>
              <p:spPr>
                <a:xfrm>
                  <a:off x="3384175" y="5546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8"/>
                      </a:cubicBezTo>
                      <a:cubicBezTo>
                        <a:pt x="465" y="140"/>
                        <a:pt x="377" y="18"/>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
                <p:cNvSpPr/>
                <p:nvPr/>
              </p:nvSpPr>
              <p:spPr>
                <a:xfrm>
                  <a:off x="3354550" y="554025"/>
                  <a:ext cx="12850" cy="12200"/>
                </a:xfrm>
                <a:custGeom>
                  <a:avLst/>
                  <a:gdLst/>
                  <a:ahLst/>
                  <a:cxnLst/>
                  <a:rect l="l" t="t" r="r" b="b"/>
                  <a:pathLst>
                    <a:path w="514" h="488" extrusionOk="0">
                      <a:moveTo>
                        <a:pt x="259" y="1"/>
                      </a:moveTo>
                      <a:cubicBezTo>
                        <a:pt x="241" y="1"/>
                        <a:pt x="223" y="4"/>
                        <a:pt x="207" y="9"/>
                      </a:cubicBezTo>
                      <a:cubicBezTo>
                        <a:pt x="84" y="49"/>
                        <a:pt x="1" y="183"/>
                        <a:pt x="16" y="314"/>
                      </a:cubicBezTo>
                      <a:cubicBezTo>
                        <a:pt x="19" y="341"/>
                        <a:pt x="38" y="368"/>
                        <a:pt x="46" y="388"/>
                      </a:cubicBezTo>
                      <a:cubicBezTo>
                        <a:pt x="92" y="448"/>
                        <a:pt x="150" y="478"/>
                        <a:pt x="230" y="486"/>
                      </a:cubicBezTo>
                      <a:cubicBezTo>
                        <a:pt x="241" y="487"/>
                        <a:pt x="252" y="488"/>
                        <a:pt x="262" y="488"/>
                      </a:cubicBezTo>
                      <a:cubicBezTo>
                        <a:pt x="381" y="488"/>
                        <a:pt x="466" y="417"/>
                        <a:pt x="489"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
                <p:cNvSpPr/>
                <p:nvPr/>
              </p:nvSpPr>
              <p:spPr>
                <a:xfrm>
                  <a:off x="3324525" y="553350"/>
                  <a:ext cx="15100" cy="14125"/>
                </a:xfrm>
                <a:custGeom>
                  <a:avLst/>
                  <a:gdLst/>
                  <a:ahLst/>
                  <a:cxnLst/>
                  <a:rect l="l" t="t" r="r" b="b"/>
                  <a:pathLst>
                    <a:path w="604" h="565" extrusionOk="0">
                      <a:moveTo>
                        <a:pt x="324" y="0"/>
                      </a:moveTo>
                      <a:cubicBezTo>
                        <a:pt x="202" y="0"/>
                        <a:pt x="80" y="70"/>
                        <a:pt x="22" y="181"/>
                      </a:cubicBezTo>
                      <a:cubicBezTo>
                        <a:pt x="7" y="212"/>
                        <a:pt x="5" y="248"/>
                        <a:pt x="1" y="273"/>
                      </a:cubicBezTo>
                      <a:cubicBezTo>
                        <a:pt x="5" y="361"/>
                        <a:pt x="42" y="430"/>
                        <a:pt x="114" y="491"/>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
                <p:cNvSpPr/>
                <p:nvPr/>
              </p:nvSpPr>
              <p:spPr>
                <a:xfrm>
                  <a:off x="3296275" y="5537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2"/>
                        <a:pt x="200" y="502"/>
                      </a:cubicBezTo>
                      <a:cubicBezTo>
                        <a:pt x="223" y="507"/>
                        <a:pt x="246" y="510"/>
                        <a:pt x="267" y="510"/>
                      </a:cubicBezTo>
                      <a:cubicBezTo>
                        <a:pt x="373" y="510"/>
                        <a:pt x="455" y="449"/>
                        <a:pt x="491" y="338"/>
                      </a:cubicBezTo>
                      <a:cubicBezTo>
                        <a:pt x="534" y="208"/>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
                <p:cNvSpPr/>
                <p:nvPr/>
              </p:nvSpPr>
              <p:spPr>
                <a:xfrm>
                  <a:off x="3268225" y="554950"/>
                  <a:ext cx="11000" cy="10525"/>
                </a:xfrm>
                <a:custGeom>
                  <a:avLst/>
                  <a:gdLst/>
                  <a:ahLst/>
                  <a:cxnLst/>
                  <a:rect l="l" t="t" r="r" b="b"/>
                  <a:pathLst>
                    <a:path w="440" h="421" extrusionOk="0">
                      <a:moveTo>
                        <a:pt x="220" y="0"/>
                      </a:moveTo>
                      <a:cubicBezTo>
                        <a:pt x="210" y="0"/>
                        <a:pt x="200" y="1"/>
                        <a:pt x="190" y="3"/>
                      </a:cubicBezTo>
                      <a:cubicBezTo>
                        <a:pt x="82" y="28"/>
                        <a:pt x="1" y="135"/>
                        <a:pt x="2" y="248"/>
                      </a:cubicBezTo>
                      <a:cubicBezTo>
                        <a:pt x="2" y="272"/>
                        <a:pt x="15" y="297"/>
                        <a:pt x="21" y="314"/>
                      </a:cubicBezTo>
                      <a:cubicBezTo>
                        <a:pt x="55" y="369"/>
                        <a:pt x="102" y="400"/>
                        <a:pt x="171" y="415"/>
                      </a:cubicBezTo>
                      <a:cubicBezTo>
                        <a:pt x="189" y="419"/>
                        <a:pt x="206" y="420"/>
                        <a:pt x="222" y="420"/>
                      </a:cubicBezTo>
                      <a:cubicBezTo>
                        <a:pt x="311" y="420"/>
                        <a:pt x="379" y="367"/>
                        <a:pt x="407" y="274"/>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
                <p:cNvSpPr/>
                <p:nvPr/>
              </p:nvSpPr>
              <p:spPr>
                <a:xfrm>
                  <a:off x="3237925" y="554150"/>
                  <a:ext cx="13450" cy="12550"/>
                </a:xfrm>
                <a:custGeom>
                  <a:avLst/>
                  <a:gdLst/>
                  <a:ahLst/>
                  <a:cxnLst/>
                  <a:rect l="l" t="t" r="r" b="b"/>
                  <a:pathLst>
                    <a:path w="538" h="502" extrusionOk="0">
                      <a:moveTo>
                        <a:pt x="287" y="1"/>
                      </a:moveTo>
                      <a:cubicBezTo>
                        <a:pt x="181" y="1"/>
                        <a:pt x="74" y="60"/>
                        <a:pt x="21" y="156"/>
                      </a:cubicBezTo>
                      <a:cubicBezTo>
                        <a:pt x="7" y="183"/>
                        <a:pt x="5" y="216"/>
                        <a:pt x="1" y="238"/>
                      </a:cubicBezTo>
                      <a:cubicBezTo>
                        <a:pt x="2" y="316"/>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
                <p:cNvSpPr/>
                <p:nvPr/>
              </p:nvSpPr>
              <p:spPr>
                <a:xfrm>
                  <a:off x="3208575" y="553700"/>
                  <a:ext cx="13925" cy="13025"/>
                </a:xfrm>
                <a:custGeom>
                  <a:avLst/>
                  <a:gdLst/>
                  <a:ahLst/>
                  <a:cxnLst/>
                  <a:rect l="l" t="t" r="r" b="b"/>
                  <a:pathLst>
                    <a:path w="557" h="521" extrusionOk="0">
                      <a:moveTo>
                        <a:pt x="293" y="0"/>
                      </a:moveTo>
                      <a:cubicBezTo>
                        <a:pt x="291" y="0"/>
                        <a:pt x="288" y="1"/>
                        <a:pt x="286" y="1"/>
                      </a:cubicBezTo>
                      <a:cubicBezTo>
                        <a:pt x="259" y="2"/>
                        <a:pt x="233" y="8"/>
                        <a:pt x="209" y="18"/>
                      </a:cubicBezTo>
                      <a:cubicBezTo>
                        <a:pt x="150" y="70"/>
                        <a:pt x="92" y="121"/>
                        <a:pt x="33" y="173"/>
                      </a:cubicBezTo>
                      <a:cubicBezTo>
                        <a:pt x="19" y="201"/>
                        <a:pt x="9" y="230"/>
                        <a:pt x="4" y="261"/>
                      </a:cubicBezTo>
                      <a:cubicBezTo>
                        <a:pt x="1" y="291"/>
                        <a:pt x="10"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
                <p:cNvSpPr/>
                <p:nvPr/>
              </p:nvSpPr>
              <p:spPr>
                <a:xfrm>
                  <a:off x="3515925" y="527625"/>
                  <a:ext cx="13475" cy="12550"/>
                </a:xfrm>
                <a:custGeom>
                  <a:avLst/>
                  <a:gdLst/>
                  <a:ahLst/>
                  <a:cxnLst/>
                  <a:rect l="l" t="t" r="r" b="b"/>
                  <a:pathLst>
                    <a:path w="539" h="502" extrusionOk="0">
                      <a:moveTo>
                        <a:pt x="288" y="0"/>
                      </a:moveTo>
                      <a:cubicBezTo>
                        <a:pt x="181" y="0"/>
                        <a:pt x="74" y="60"/>
                        <a:pt x="22" y="156"/>
                      </a:cubicBezTo>
                      <a:cubicBezTo>
                        <a:pt x="6" y="182"/>
                        <a:pt x="6" y="216"/>
                        <a:pt x="0" y="238"/>
                      </a:cubicBezTo>
                      <a:cubicBezTo>
                        <a:pt x="3" y="316"/>
                        <a:pt x="36" y="378"/>
                        <a:pt x="99" y="433"/>
                      </a:cubicBezTo>
                      <a:cubicBezTo>
                        <a:pt x="151" y="479"/>
                        <a:pt x="208" y="501"/>
                        <a:pt x="265" y="501"/>
                      </a:cubicBezTo>
                      <a:cubicBezTo>
                        <a:pt x="324" y="501"/>
                        <a:pt x="382" y="476"/>
                        <a:pt x="434" y="427"/>
                      </a:cubicBezTo>
                      <a:cubicBezTo>
                        <a:pt x="533" y="331"/>
                        <a:pt x="539" y="159"/>
                        <a:pt x="445" y="61"/>
                      </a:cubicBezTo>
                      <a:cubicBezTo>
                        <a:pt x="423" y="39"/>
                        <a:pt x="396"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
                <p:cNvSpPr/>
                <p:nvPr/>
              </p:nvSpPr>
              <p:spPr>
                <a:xfrm>
                  <a:off x="3457650" y="5276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8"/>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
                <p:cNvSpPr/>
                <p:nvPr/>
              </p:nvSpPr>
              <p:spPr>
                <a:xfrm>
                  <a:off x="3427750" y="526850"/>
                  <a:ext cx="14975" cy="14025"/>
                </a:xfrm>
                <a:custGeom>
                  <a:avLst/>
                  <a:gdLst/>
                  <a:ahLst/>
                  <a:cxnLst/>
                  <a:rect l="l" t="t" r="r" b="b"/>
                  <a:pathLst>
                    <a:path w="599" h="561" extrusionOk="0">
                      <a:moveTo>
                        <a:pt x="322" y="0"/>
                      </a:moveTo>
                      <a:cubicBezTo>
                        <a:pt x="198" y="0"/>
                        <a:pt x="74" y="74"/>
                        <a:pt x="19" y="192"/>
                      </a:cubicBezTo>
                      <a:cubicBezTo>
                        <a:pt x="5" y="221"/>
                        <a:pt x="5" y="258"/>
                        <a:pt x="0" y="282"/>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
                <p:cNvSpPr/>
                <p:nvPr/>
              </p:nvSpPr>
              <p:spPr>
                <a:xfrm>
                  <a:off x="3282700" y="527150"/>
                  <a:ext cx="13750" cy="13000"/>
                </a:xfrm>
                <a:custGeom>
                  <a:avLst/>
                  <a:gdLst/>
                  <a:ahLst/>
                  <a:cxnLst/>
                  <a:rect l="l" t="t" r="r" b="b"/>
                  <a:pathLst>
                    <a:path w="550" h="520" extrusionOk="0">
                      <a:moveTo>
                        <a:pt x="280" y="0"/>
                      </a:moveTo>
                      <a:cubicBezTo>
                        <a:pt x="273" y="0"/>
                        <a:pt x="265" y="1"/>
                        <a:pt x="259" y="1"/>
                      </a:cubicBezTo>
                      <a:cubicBezTo>
                        <a:pt x="122" y="21"/>
                        <a:pt x="11" y="146"/>
                        <a:pt x="2" y="286"/>
                      </a:cubicBezTo>
                      <a:cubicBezTo>
                        <a:pt x="0" y="317"/>
                        <a:pt x="14" y="347"/>
                        <a:pt x="19" y="369"/>
                      </a:cubicBezTo>
                      <a:cubicBezTo>
                        <a:pt x="55" y="441"/>
                        <a:pt x="112" y="483"/>
                        <a:pt x="195" y="507"/>
                      </a:cubicBezTo>
                      <a:cubicBezTo>
                        <a:pt x="224" y="515"/>
                        <a:pt x="251" y="519"/>
                        <a:pt x="278" y="519"/>
                      </a:cubicBezTo>
                      <a:cubicBezTo>
                        <a:pt x="379" y="519"/>
                        <a:pt x="460" y="461"/>
                        <a:pt x="500" y="355"/>
                      </a:cubicBezTo>
                      <a:cubicBezTo>
                        <a:pt x="549" y="224"/>
                        <a:pt x="480" y="63"/>
                        <a:pt x="351" y="14"/>
                      </a:cubicBezTo>
                      <a:cubicBezTo>
                        <a:pt x="330" y="4"/>
                        <a:pt x="304" y="0"/>
                        <a:pt x="2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
                <p:cNvSpPr/>
                <p:nvPr/>
              </p:nvSpPr>
              <p:spPr>
                <a:xfrm>
                  <a:off x="3252850" y="5266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8"/>
                      </a:cubicBezTo>
                      <a:cubicBezTo>
                        <a:pt x="111" y="515"/>
                        <a:pt x="180" y="547"/>
                        <a:pt x="271" y="553"/>
                      </a:cubicBezTo>
                      <a:cubicBezTo>
                        <a:pt x="280" y="554"/>
                        <a:pt x="289" y="554"/>
                        <a:pt x="297" y="554"/>
                      </a:cubicBezTo>
                      <a:cubicBezTo>
                        <a:pt x="437" y="554"/>
                        <a:pt x="536" y="470"/>
                        <a:pt x="557" y="327"/>
                      </a:cubicBezTo>
                      <a:cubicBezTo>
                        <a:pt x="580" y="181"/>
                        <a:pt x="473" y="27"/>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
                <p:cNvSpPr/>
                <p:nvPr/>
              </p:nvSpPr>
              <p:spPr>
                <a:xfrm>
                  <a:off x="3312575" y="1058700"/>
                  <a:ext cx="10275" cy="8800"/>
                </a:xfrm>
                <a:custGeom>
                  <a:avLst/>
                  <a:gdLst/>
                  <a:ahLst/>
                  <a:cxnLst/>
                  <a:rect l="l" t="t" r="r" b="b"/>
                  <a:pathLst>
                    <a:path w="411" h="352" extrusionOk="0">
                      <a:moveTo>
                        <a:pt x="263" y="0"/>
                      </a:moveTo>
                      <a:cubicBezTo>
                        <a:pt x="145" y="0"/>
                        <a:pt x="35" y="86"/>
                        <a:pt x="6" y="203"/>
                      </a:cubicBezTo>
                      <a:cubicBezTo>
                        <a:pt x="0" y="230"/>
                        <a:pt x="6" y="259"/>
                        <a:pt x="6" y="279"/>
                      </a:cubicBezTo>
                      <a:cubicBezTo>
                        <a:pt x="16" y="306"/>
                        <a:pt x="28" y="329"/>
                        <a:pt x="45" y="351"/>
                      </a:cubicBezTo>
                      <a:cubicBezTo>
                        <a:pt x="168" y="263"/>
                        <a:pt x="289" y="174"/>
                        <a:pt x="411" y="82"/>
                      </a:cubicBezTo>
                      <a:cubicBezTo>
                        <a:pt x="394" y="59"/>
                        <a:pt x="374" y="40"/>
                        <a:pt x="351" y="25"/>
                      </a:cubicBezTo>
                      <a:cubicBezTo>
                        <a:pt x="328" y="11"/>
                        <a:pt x="299" y="2"/>
                        <a:pt x="273"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
                <p:cNvSpPr/>
                <p:nvPr/>
              </p:nvSpPr>
              <p:spPr>
                <a:xfrm>
                  <a:off x="3223000" y="10590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
                <p:cNvSpPr/>
                <p:nvPr/>
              </p:nvSpPr>
              <p:spPr>
                <a:xfrm>
                  <a:off x="3193325" y="10585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
                <p:cNvSpPr/>
                <p:nvPr/>
              </p:nvSpPr>
              <p:spPr>
                <a:xfrm>
                  <a:off x="3164700" y="1058950"/>
                  <a:ext cx="11775" cy="10900"/>
                </a:xfrm>
                <a:custGeom>
                  <a:avLst/>
                  <a:gdLst/>
                  <a:ahLst/>
                  <a:cxnLst/>
                  <a:rect l="l" t="t" r="r" b="b"/>
                  <a:pathLst>
                    <a:path w="471" h="436" extrusionOk="0">
                      <a:moveTo>
                        <a:pt x="253" y="0"/>
                      </a:moveTo>
                      <a:cubicBezTo>
                        <a:pt x="143" y="0"/>
                        <a:pt x="39" y="79"/>
                        <a:pt x="7" y="187"/>
                      </a:cubicBezTo>
                      <a:cubicBezTo>
                        <a:pt x="1" y="212"/>
                        <a:pt x="5" y="240"/>
                        <a:pt x="5" y="258"/>
                      </a:cubicBezTo>
                      <a:cubicBezTo>
                        <a:pt x="22" y="324"/>
                        <a:pt x="61" y="370"/>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6" y="1"/>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
                <p:cNvSpPr/>
                <p:nvPr/>
              </p:nvSpPr>
              <p:spPr>
                <a:xfrm>
                  <a:off x="3136050" y="10592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
                <p:cNvSpPr/>
                <p:nvPr/>
              </p:nvSpPr>
              <p:spPr>
                <a:xfrm>
                  <a:off x="3106175" y="1058675"/>
                  <a:ext cx="11650" cy="11100"/>
                </a:xfrm>
                <a:custGeom>
                  <a:avLst/>
                  <a:gdLst/>
                  <a:ahLst/>
                  <a:cxnLst/>
                  <a:rect l="l" t="t" r="r" b="b"/>
                  <a:pathLst>
                    <a:path w="466" h="444" extrusionOk="0">
                      <a:moveTo>
                        <a:pt x="239" y="0"/>
                      </a:moveTo>
                      <a:cubicBezTo>
                        <a:pt x="219" y="0"/>
                        <a:pt x="198" y="4"/>
                        <a:pt x="179" y="11"/>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
                <p:cNvSpPr/>
                <p:nvPr/>
              </p:nvSpPr>
              <p:spPr>
                <a:xfrm>
                  <a:off x="3076525" y="1058100"/>
                  <a:ext cx="12825" cy="12200"/>
                </a:xfrm>
                <a:custGeom>
                  <a:avLst/>
                  <a:gdLst/>
                  <a:ahLst/>
                  <a:cxnLst/>
                  <a:rect l="l" t="t" r="r" b="b"/>
                  <a:pathLst>
                    <a:path w="513" h="488" extrusionOk="0">
                      <a:moveTo>
                        <a:pt x="259" y="1"/>
                      </a:moveTo>
                      <a:cubicBezTo>
                        <a:pt x="241" y="1"/>
                        <a:pt x="223" y="3"/>
                        <a:pt x="207" y="9"/>
                      </a:cubicBezTo>
                      <a:cubicBezTo>
                        <a:pt x="84" y="49"/>
                        <a:pt x="1" y="183"/>
                        <a:pt x="16" y="314"/>
                      </a:cubicBezTo>
                      <a:cubicBezTo>
                        <a:pt x="21" y="341"/>
                        <a:pt x="38" y="367"/>
                        <a:pt x="45" y="387"/>
                      </a:cubicBezTo>
                      <a:cubicBezTo>
                        <a:pt x="91" y="447"/>
                        <a:pt x="150" y="478"/>
                        <a:pt x="231" y="486"/>
                      </a:cubicBezTo>
                      <a:cubicBezTo>
                        <a:pt x="242" y="487"/>
                        <a:pt x="253" y="487"/>
                        <a:pt x="263" y="487"/>
                      </a:cubicBezTo>
                      <a:cubicBezTo>
                        <a:pt x="381" y="487"/>
                        <a:pt x="466" y="417"/>
                        <a:pt x="488" y="295"/>
                      </a:cubicBezTo>
                      <a:cubicBezTo>
                        <a:pt x="513" y="166"/>
                        <a:pt x="422" y="27"/>
                        <a:pt x="295" y="3"/>
                      </a:cubicBezTo>
                      <a:lnTo>
                        <a:pt x="295" y="4"/>
                      </a:ln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
                <p:cNvSpPr/>
                <p:nvPr/>
              </p:nvSpPr>
              <p:spPr>
                <a:xfrm>
                  <a:off x="2990200" y="1059025"/>
                  <a:ext cx="10975" cy="10525"/>
                </a:xfrm>
                <a:custGeom>
                  <a:avLst/>
                  <a:gdLst/>
                  <a:ahLst/>
                  <a:cxnLst/>
                  <a:rect l="l" t="t" r="r" b="b"/>
                  <a:pathLst>
                    <a:path w="439" h="421" extrusionOk="0">
                      <a:moveTo>
                        <a:pt x="220" y="0"/>
                      </a:moveTo>
                      <a:cubicBezTo>
                        <a:pt x="210" y="0"/>
                        <a:pt x="200" y="1"/>
                        <a:pt x="191" y="3"/>
                      </a:cubicBezTo>
                      <a:cubicBezTo>
                        <a:pt x="82" y="27"/>
                        <a:pt x="0" y="133"/>
                        <a:pt x="2" y="247"/>
                      </a:cubicBezTo>
                      <a:cubicBezTo>
                        <a:pt x="4" y="272"/>
                        <a:pt x="16" y="296"/>
                        <a:pt x="20" y="313"/>
                      </a:cubicBezTo>
                      <a:cubicBezTo>
                        <a:pt x="54" y="369"/>
                        <a:pt x="104" y="400"/>
                        <a:pt x="171" y="415"/>
                      </a:cubicBezTo>
                      <a:cubicBezTo>
                        <a:pt x="189" y="418"/>
                        <a:pt x="205" y="420"/>
                        <a:pt x="222" y="420"/>
                      </a:cubicBezTo>
                      <a:cubicBezTo>
                        <a:pt x="311" y="420"/>
                        <a:pt x="379" y="367"/>
                        <a:pt x="408" y="273"/>
                      </a:cubicBezTo>
                      <a:cubicBezTo>
                        <a:pt x="439" y="164"/>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
                <p:cNvSpPr/>
                <p:nvPr/>
              </p:nvSpPr>
              <p:spPr>
                <a:xfrm>
                  <a:off x="3324525" y="1030875"/>
                  <a:ext cx="15100" cy="14150"/>
                </a:xfrm>
                <a:custGeom>
                  <a:avLst/>
                  <a:gdLst/>
                  <a:ahLst/>
                  <a:cxnLst/>
                  <a:rect l="l" t="t" r="r" b="b"/>
                  <a:pathLst>
                    <a:path w="604" h="566" extrusionOk="0">
                      <a:moveTo>
                        <a:pt x="324" y="0"/>
                      </a:moveTo>
                      <a:cubicBezTo>
                        <a:pt x="202" y="0"/>
                        <a:pt x="80" y="70"/>
                        <a:pt x="22" y="183"/>
                      </a:cubicBezTo>
                      <a:lnTo>
                        <a:pt x="22" y="181"/>
                      </a:lnTo>
                      <a:cubicBezTo>
                        <a:pt x="7" y="212"/>
                        <a:pt x="5" y="249"/>
                        <a:pt x="1" y="273"/>
                      </a:cubicBezTo>
                      <a:cubicBezTo>
                        <a:pt x="5" y="361"/>
                        <a:pt x="42" y="430"/>
                        <a:pt x="114" y="492"/>
                      </a:cubicBezTo>
                      <a:cubicBezTo>
                        <a:pt x="172" y="541"/>
                        <a:pt x="235" y="565"/>
                        <a:pt x="297" y="565"/>
                      </a:cubicBezTo>
                      <a:cubicBezTo>
                        <a:pt x="365" y="565"/>
                        <a:pt x="433" y="536"/>
                        <a:pt x="491" y="478"/>
                      </a:cubicBezTo>
                      <a:cubicBezTo>
                        <a:pt x="601" y="369"/>
                        <a:pt x="604" y="175"/>
                        <a:pt x="496" y="66"/>
                      </a:cubicBezTo>
                      <a:cubicBezTo>
                        <a:pt x="473" y="43"/>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
                <p:cNvSpPr/>
                <p:nvPr/>
              </p:nvSpPr>
              <p:spPr>
                <a:xfrm>
                  <a:off x="3296275" y="1031300"/>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3"/>
                        <a:pt x="200" y="501"/>
                      </a:cubicBezTo>
                      <a:cubicBezTo>
                        <a:pt x="224" y="507"/>
                        <a:pt x="247" y="509"/>
                        <a:pt x="270" y="509"/>
                      </a:cubicBezTo>
                      <a:cubicBezTo>
                        <a:pt x="374" y="509"/>
                        <a:pt x="455" y="448"/>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
                <p:cNvSpPr/>
                <p:nvPr/>
              </p:nvSpPr>
              <p:spPr>
                <a:xfrm>
                  <a:off x="3268225" y="1032475"/>
                  <a:ext cx="11000" cy="10525"/>
                </a:xfrm>
                <a:custGeom>
                  <a:avLst/>
                  <a:gdLst/>
                  <a:ahLst/>
                  <a:cxnLst/>
                  <a:rect l="l" t="t" r="r" b="b"/>
                  <a:pathLst>
                    <a:path w="440" h="421" extrusionOk="0">
                      <a:moveTo>
                        <a:pt x="220" y="1"/>
                      </a:moveTo>
                      <a:cubicBezTo>
                        <a:pt x="210" y="1"/>
                        <a:pt x="200" y="2"/>
                        <a:pt x="190" y="3"/>
                      </a:cubicBezTo>
                      <a:cubicBezTo>
                        <a:pt x="82" y="28"/>
                        <a:pt x="1" y="136"/>
                        <a:pt x="2" y="249"/>
                      </a:cubicBezTo>
                      <a:cubicBezTo>
                        <a:pt x="2" y="274"/>
                        <a:pt x="15" y="297"/>
                        <a:pt x="21" y="316"/>
                      </a:cubicBezTo>
                      <a:cubicBezTo>
                        <a:pt x="55" y="371"/>
                        <a:pt x="102" y="402"/>
                        <a:pt x="171" y="416"/>
                      </a:cubicBezTo>
                      <a:cubicBezTo>
                        <a:pt x="189" y="419"/>
                        <a:pt x="206" y="421"/>
                        <a:pt x="222" y="421"/>
                      </a:cubicBezTo>
                      <a:cubicBezTo>
                        <a:pt x="311" y="421"/>
                        <a:pt x="379" y="368"/>
                        <a:pt x="407" y="274"/>
                      </a:cubicBezTo>
                      <a:cubicBezTo>
                        <a:pt x="439" y="165"/>
                        <a:pt x="373" y="39"/>
                        <a:pt x="267" y="8"/>
                      </a:cubicBezTo>
                      <a:lnTo>
                        <a:pt x="267" y="6"/>
                      </a:ln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
                <p:cNvSpPr/>
                <p:nvPr/>
              </p:nvSpPr>
              <p:spPr>
                <a:xfrm>
                  <a:off x="3237925" y="1031700"/>
                  <a:ext cx="13450" cy="12550"/>
                </a:xfrm>
                <a:custGeom>
                  <a:avLst/>
                  <a:gdLst/>
                  <a:ahLst/>
                  <a:cxnLst/>
                  <a:rect l="l" t="t" r="r" b="b"/>
                  <a:pathLst>
                    <a:path w="538" h="502" extrusionOk="0">
                      <a:moveTo>
                        <a:pt x="287" y="0"/>
                      </a:moveTo>
                      <a:cubicBezTo>
                        <a:pt x="181" y="0"/>
                        <a:pt x="74" y="60"/>
                        <a:pt x="21" y="156"/>
                      </a:cubicBezTo>
                      <a:cubicBezTo>
                        <a:pt x="7" y="182"/>
                        <a:pt x="5" y="216"/>
                        <a:pt x="1" y="237"/>
                      </a:cubicBezTo>
                      <a:cubicBezTo>
                        <a:pt x="2" y="316"/>
                        <a:pt x="34" y="377"/>
                        <a:pt x="99" y="433"/>
                      </a:cubicBezTo>
                      <a:cubicBezTo>
                        <a:pt x="151" y="479"/>
                        <a:pt x="207" y="501"/>
                        <a:pt x="264" y="501"/>
                      </a:cubicBezTo>
                      <a:cubicBezTo>
                        <a:pt x="322" y="501"/>
                        <a:pt x="381" y="476"/>
                        <a:pt x="433" y="427"/>
                      </a:cubicBezTo>
                      <a:cubicBezTo>
                        <a:pt x="531" y="331"/>
                        <a:pt x="537" y="159"/>
                        <a:pt x="444" y="60"/>
                      </a:cubicBezTo>
                      <a:cubicBezTo>
                        <a:pt x="424" y="39"/>
                        <a:pt x="394" y="20"/>
                        <a:pt x="365" y="11"/>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
                <p:cNvSpPr/>
                <p:nvPr/>
              </p:nvSpPr>
              <p:spPr>
                <a:xfrm>
                  <a:off x="3208575" y="1031250"/>
                  <a:ext cx="13925" cy="13000"/>
                </a:xfrm>
                <a:custGeom>
                  <a:avLst/>
                  <a:gdLst/>
                  <a:ahLst/>
                  <a:cxnLst/>
                  <a:rect l="l" t="t" r="r" b="b"/>
                  <a:pathLst>
                    <a:path w="557" h="520" extrusionOk="0">
                      <a:moveTo>
                        <a:pt x="299" y="1"/>
                      </a:moveTo>
                      <a:cubicBezTo>
                        <a:pt x="295" y="1"/>
                        <a:pt x="290" y="1"/>
                        <a:pt x="286" y="2"/>
                      </a:cubicBezTo>
                      <a:cubicBezTo>
                        <a:pt x="149" y="8"/>
                        <a:pt x="26" y="122"/>
                        <a:pt x="4" y="262"/>
                      </a:cubicBezTo>
                      <a:cubicBezTo>
                        <a:pt x="1" y="291"/>
                        <a:pt x="10" y="323"/>
                        <a:pt x="13" y="346"/>
                      </a:cubicBezTo>
                      <a:cubicBezTo>
                        <a:pt x="44" y="420"/>
                        <a:pt x="96" y="468"/>
                        <a:pt x="176" y="498"/>
                      </a:cubicBezTo>
                      <a:cubicBezTo>
                        <a:pt x="213" y="513"/>
                        <a:pt x="249" y="520"/>
                        <a:pt x="282" y="520"/>
                      </a:cubicBezTo>
                      <a:cubicBezTo>
                        <a:pt x="373" y="520"/>
                        <a:pt x="449" y="470"/>
                        <a:pt x="495" y="375"/>
                      </a:cubicBezTo>
                      <a:cubicBezTo>
                        <a:pt x="556" y="249"/>
                        <a:pt x="502" y="82"/>
                        <a:pt x="378"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
                <p:cNvSpPr/>
                <p:nvPr/>
              </p:nvSpPr>
              <p:spPr>
                <a:xfrm>
                  <a:off x="3179625" y="10317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1"/>
                        <a:pt x="264" y="501"/>
                      </a:cubicBezTo>
                      <a:cubicBezTo>
                        <a:pt x="323" y="501"/>
                        <a:pt x="382" y="475"/>
                        <a:pt x="434" y="424"/>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
                <p:cNvSpPr/>
                <p:nvPr/>
              </p:nvSpPr>
              <p:spPr>
                <a:xfrm>
                  <a:off x="3149700" y="1030900"/>
                  <a:ext cx="15000" cy="14050"/>
                </a:xfrm>
                <a:custGeom>
                  <a:avLst/>
                  <a:gdLst/>
                  <a:ahLst/>
                  <a:cxnLst/>
                  <a:rect l="l" t="t" r="r" b="b"/>
                  <a:pathLst>
                    <a:path w="600" h="562" extrusionOk="0">
                      <a:moveTo>
                        <a:pt x="325" y="1"/>
                      </a:moveTo>
                      <a:cubicBezTo>
                        <a:pt x="200" y="1"/>
                        <a:pt x="75" y="75"/>
                        <a:pt x="19" y="192"/>
                      </a:cubicBezTo>
                      <a:cubicBezTo>
                        <a:pt x="6" y="222"/>
                        <a:pt x="6" y="259"/>
                        <a:pt x="1" y="283"/>
                      </a:cubicBezTo>
                      <a:cubicBezTo>
                        <a:pt x="10" y="371"/>
                        <a:pt x="50" y="437"/>
                        <a:pt x="124" y="496"/>
                      </a:cubicBezTo>
                      <a:cubicBezTo>
                        <a:pt x="180" y="540"/>
                        <a:pt x="240" y="561"/>
                        <a:pt x="298" y="561"/>
                      </a:cubicBezTo>
                      <a:cubicBezTo>
                        <a:pt x="369" y="561"/>
                        <a:pt x="438" y="530"/>
                        <a:pt x="496" y="468"/>
                      </a:cubicBezTo>
                      <a:cubicBezTo>
                        <a:pt x="599" y="356"/>
                        <a:pt x="596" y="163"/>
                        <a:pt x="485" y="59"/>
                      </a:cubicBezTo>
                      <a:cubicBezTo>
                        <a:pt x="461" y="37"/>
                        <a:pt x="429" y="17"/>
                        <a:pt x="396" y="9"/>
                      </a:cubicBezTo>
                      <a:cubicBezTo>
                        <a:pt x="373" y="4"/>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
                <p:cNvSpPr/>
                <p:nvPr/>
              </p:nvSpPr>
              <p:spPr>
                <a:xfrm>
                  <a:off x="3122025" y="1032325"/>
                  <a:ext cx="12050" cy="11275"/>
                </a:xfrm>
                <a:custGeom>
                  <a:avLst/>
                  <a:gdLst/>
                  <a:ahLst/>
                  <a:cxnLst/>
                  <a:rect l="l" t="t" r="r" b="b"/>
                  <a:pathLst>
                    <a:path w="482" h="451" extrusionOk="0">
                      <a:moveTo>
                        <a:pt x="257" y="1"/>
                      </a:moveTo>
                      <a:cubicBezTo>
                        <a:pt x="161" y="1"/>
                        <a:pt x="64" y="56"/>
                        <a:pt x="17" y="143"/>
                      </a:cubicBezTo>
                      <a:cubicBezTo>
                        <a:pt x="5" y="166"/>
                        <a:pt x="5" y="195"/>
                        <a:pt x="0" y="215"/>
                      </a:cubicBezTo>
                      <a:cubicBezTo>
                        <a:pt x="4" y="285"/>
                        <a:pt x="33" y="340"/>
                        <a:pt x="90" y="389"/>
                      </a:cubicBezTo>
                      <a:cubicBezTo>
                        <a:pt x="136" y="430"/>
                        <a:pt x="187" y="450"/>
                        <a:pt x="237" y="450"/>
                      </a:cubicBezTo>
                      <a:cubicBezTo>
                        <a:pt x="290" y="450"/>
                        <a:pt x="343" y="427"/>
                        <a:pt x="390" y="382"/>
                      </a:cubicBezTo>
                      <a:cubicBezTo>
                        <a:pt x="477" y="297"/>
                        <a:pt x="482" y="142"/>
                        <a:pt x="397" y="54"/>
                      </a:cubicBezTo>
                      <a:cubicBezTo>
                        <a:pt x="379" y="35"/>
                        <a:pt x="353" y="19"/>
                        <a:pt x="327" y="11"/>
                      </a:cubicBezTo>
                      <a:cubicBezTo>
                        <a:pt x="304" y="4"/>
                        <a:pt x="280"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
                <p:cNvSpPr/>
                <p:nvPr/>
              </p:nvSpPr>
              <p:spPr>
                <a:xfrm>
                  <a:off x="3093500" y="1032850"/>
                  <a:ext cx="10825" cy="10150"/>
                </a:xfrm>
                <a:custGeom>
                  <a:avLst/>
                  <a:gdLst/>
                  <a:ahLst/>
                  <a:cxnLst/>
                  <a:rect l="l" t="t" r="r" b="b"/>
                  <a:pathLst>
                    <a:path w="433" h="406" extrusionOk="0">
                      <a:moveTo>
                        <a:pt x="233" y="1"/>
                      </a:moveTo>
                      <a:cubicBezTo>
                        <a:pt x="139" y="1"/>
                        <a:pt x="44" y="60"/>
                        <a:pt x="8" y="151"/>
                      </a:cubicBezTo>
                      <a:cubicBezTo>
                        <a:pt x="0" y="173"/>
                        <a:pt x="2" y="201"/>
                        <a:pt x="0" y="218"/>
                      </a:cubicBezTo>
                      <a:cubicBezTo>
                        <a:pt x="9" y="281"/>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
                <p:cNvSpPr/>
                <p:nvPr/>
              </p:nvSpPr>
              <p:spPr>
                <a:xfrm>
                  <a:off x="3063425" y="1032025"/>
                  <a:ext cx="12625" cy="11850"/>
                </a:xfrm>
                <a:custGeom>
                  <a:avLst/>
                  <a:gdLst/>
                  <a:ahLst/>
                  <a:cxnLst/>
                  <a:rect l="l" t="t" r="r" b="b"/>
                  <a:pathLst>
                    <a:path w="505" h="474" extrusionOk="0">
                      <a:moveTo>
                        <a:pt x="272" y="1"/>
                      </a:moveTo>
                      <a:cubicBezTo>
                        <a:pt x="168" y="1"/>
                        <a:pt x="64" y="61"/>
                        <a:pt x="17" y="157"/>
                      </a:cubicBezTo>
                      <a:cubicBezTo>
                        <a:pt x="5" y="183"/>
                        <a:pt x="5" y="214"/>
                        <a:pt x="0" y="234"/>
                      </a:cubicBezTo>
                      <a:cubicBezTo>
                        <a:pt x="6"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
                <p:cNvSpPr/>
                <p:nvPr/>
              </p:nvSpPr>
              <p:spPr>
                <a:xfrm>
                  <a:off x="3034550" y="1032150"/>
                  <a:ext cx="12200" cy="11375"/>
                </a:xfrm>
                <a:custGeom>
                  <a:avLst/>
                  <a:gdLst/>
                  <a:ahLst/>
                  <a:cxnLst/>
                  <a:rect l="l" t="t" r="r" b="b"/>
                  <a:pathLst>
                    <a:path w="488" h="455" extrusionOk="0">
                      <a:moveTo>
                        <a:pt x="263" y="1"/>
                      </a:moveTo>
                      <a:cubicBezTo>
                        <a:pt x="147" y="1"/>
                        <a:pt x="35" y="88"/>
                        <a:pt x="6" y="204"/>
                      </a:cubicBezTo>
                      <a:cubicBezTo>
                        <a:pt x="0" y="230"/>
                        <a:pt x="6" y="259"/>
                        <a:pt x="6" y="279"/>
                      </a:cubicBezTo>
                      <a:cubicBezTo>
                        <a:pt x="28" y="347"/>
                        <a:pt x="69" y="393"/>
                        <a:pt x="137" y="427"/>
                      </a:cubicBezTo>
                      <a:cubicBezTo>
                        <a:pt x="174" y="445"/>
                        <a:pt x="210" y="454"/>
                        <a:pt x="245" y="454"/>
                      </a:cubicBezTo>
                      <a:cubicBezTo>
                        <a:pt x="316" y="454"/>
                        <a:pt x="380" y="416"/>
                        <a:pt x="425" y="344"/>
                      </a:cubicBezTo>
                      <a:cubicBezTo>
                        <a:pt x="488" y="241"/>
                        <a:pt x="454" y="90"/>
                        <a:pt x="351" y="26"/>
                      </a:cubicBezTo>
                      <a:cubicBezTo>
                        <a:pt x="328" y="12"/>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4"/>
                <p:cNvSpPr/>
                <p:nvPr/>
              </p:nvSpPr>
              <p:spPr>
                <a:xfrm>
                  <a:off x="3004650" y="1031200"/>
                  <a:ext cx="13750" cy="13000"/>
                </a:xfrm>
                <a:custGeom>
                  <a:avLst/>
                  <a:gdLst/>
                  <a:ahLst/>
                  <a:cxnLst/>
                  <a:rect l="l" t="t" r="r" b="b"/>
                  <a:pathLst>
                    <a:path w="550" h="520" extrusionOk="0">
                      <a:moveTo>
                        <a:pt x="281" y="1"/>
                      </a:moveTo>
                      <a:cubicBezTo>
                        <a:pt x="273" y="1"/>
                        <a:pt x="266" y="1"/>
                        <a:pt x="259" y="2"/>
                      </a:cubicBezTo>
                      <a:cubicBezTo>
                        <a:pt x="122" y="22"/>
                        <a:pt x="12" y="147"/>
                        <a:pt x="4" y="287"/>
                      </a:cubicBezTo>
                      <a:cubicBezTo>
                        <a:pt x="1" y="317"/>
                        <a:pt x="15" y="348"/>
                        <a:pt x="19" y="370"/>
                      </a:cubicBezTo>
                      <a:cubicBezTo>
                        <a:pt x="56" y="442"/>
                        <a:pt x="113" y="484"/>
                        <a:pt x="196" y="508"/>
                      </a:cubicBezTo>
                      <a:cubicBezTo>
                        <a:pt x="225" y="516"/>
                        <a:pt x="252" y="520"/>
                        <a:pt x="278" y="520"/>
                      </a:cubicBezTo>
                      <a:cubicBezTo>
                        <a:pt x="379" y="520"/>
                        <a:pt x="460" y="462"/>
                        <a:pt x="501" y="356"/>
                      </a:cubicBezTo>
                      <a:cubicBezTo>
                        <a:pt x="550" y="225"/>
                        <a:pt x="481" y="64"/>
                        <a:pt x="352" y="14"/>
                      </a:cubicBezTo>
                      <a:cubicBezTo>
                        <a:pt x="330" y="5"/>
                        <a:pt x="305" y="1"/>
                        <a:pt x="2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4"/>
                <p:cNvSpPr/>
                <p:nvPr/>
              </p:nvSpPr>
              <p:spPr>
                <a:xfrm>
                  <a:off x="2974825" y="1030675"/>
                  <a:ext cx="14525" cy="13875"/>
                </a:xfrm>
                <a:custGeom>
                  <a:avLst/>
                  <a:gdLst/>
                  <a:ahLst/>
                  <a:cxnLst/>
                  <a:rect l="l" t="t" r="r" b="b"/>
                  <a:pathLst>
                    <a:path w="581" h="555" extrusionOk="0">
                      <a:moveTo>
                        <a:pt x="297" y="1"/>
                      </a:moveTo>
                      <a:cubicBezTo>
                        <a:pt x="273" y="1"/>
                        <a:pt x="248" y="5"/>
                        <a:pt x="228" y="12"/>
                      </a:cubicBezTo>
                      <a:cubicBezTo>
                        <a:pt x="89" y="63"/>
                        <a:pt x="0" y="217"/>
                        <a:pt x="22" y="365"/>
                      </a:cubicBezTo>
                      <a:cubicBezTo>
                        <a:pt x="26" y="397"/>
                        <a:pt x="48" y="426"/>
                        <a:pt x="57" y="449"/>
                      </a:cubicBezTo>
                      <a:cubicBezTo>
                        <a:pt x="111" y="515"/>
                        <a:pt x="180" y="548"/>
                        <a:pt x="272" y="554"/>
                      </a:cubicBezTo>
                      <a:cubicBezTo>
                        <a:pt x="281" y="554"/>
                        <a:pt x="290" y="555"/>
                        <a:pt x="298" y="555"/>
                      </a:cubicBezTo>
                      <a:cubicBezTo>
                        <a:pt x="437" y="555"/>
                        <a:pt x="535" y="471"/>
                        <a:pt x="557" y="328"/>
                      </a:cubicBezTo>
                      <a:cubicBezTo>
                        <a:pt x="580" y="181"/>
                        <a:pt x="472" y="26"/>
                        <a:pt x="326"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4"/>
                <p:cNvSpPr/>
                <p:nvPr/>
              </p:nvSpPr>
              <p:spPr>
                <a:xfrm>
                  <a:off x="3371475" y="1006425"/>
                  <a:ext cx="6250" cy="7150"/>
                </a:xfrm>
                <a:custGeom>
                  <a:avLst/>
                  <a:gdLst/>
                  <a:ahLst/>
                  <a:cxnLst/>
                  <a:rect l="l" t="t" r="r" b="b"/>
                  <a:pathLst>
                    <a:path w="250" h="286" extrusionOk="0">
                      <a:moveTo>
                        <a:pt x="232" y="0"/>
                      </a:moveTo>
                      <a:cubicBezTo>
                        <a:pt x="138" y="0"/>
                        <a:pt x="46" y="57"/>
                        <a:pt x="10" y="147"/>
                      </a:cubicBezTo>
                      <a:cubicBezTo>
                        <a:pt x="1" y="169"/>
                        <a:pt x="4" y="196"/>
                        <a:pt x="1" y="213"/>
                      </a:cubicBezTo>
                      <a:cubicBezTo>
                        <a:pt x="5" y="239"/>
                        <a:pt x="15" y="264"/>
                        <a:pt x="27" y="285"/>
                      </a:cubicBezTo>
                      <a:lnTo>
                        <a:pt x="136" y="145"/>
                      </a:lnTo>
                      <a:lnTo>
                        <a:pt x="250" y="1"/>
                      </a:lnTo>
                      <a:cubicBezTo>
                        <a:pt x="244" y="0"/>
                        <a:pt x="238"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4"/>
                <p:cNvSpPr/>
                <p:nvPr/>
              </p:nvSpPr>
              <p:spPr>
                <a:xfrm>
                  <a:off x="3341450" y="1005500"/>
                  <a:ext cx="12625" cy="11850"/>
                </a:xfrm>
                <a:custGeom>
                  <a:avLst/>
                  <a:gdLst/>
                  <a:ahLst/>
                  <a:cxnLst/>
                  <a:rect l="l" t="t" r="r" b="b"/>
                  <a:pathLst>
                    <a:path w="505" h="474" extrusionOk="0">
                      <a:moveTo>
                        <a:pt x="272" y="0"/>
                      </a:moveTo>
                      <a:cubicBezTo>
                        <a:pt x="168" y="0"/>
                        <a:pt x="64" y="61"/>
                        <a:pt x="17" y="156"/>
                      </a:cubicBezTo>
                      <a:cubicBezTo>
                        <a:pt x="4" y="182"/>
                        <a:pt x="5" y="213"/>
                        <a:pt x="0" y="233"/>
                      </a:cubicBezTo>
                      <a:cubicBezTo>
                        <a:pt x="5" y="307"/>
                        <a:pt x="39" y="366"/>
                        <a:pt x="100" y="415"/>
                      </a:cubicBezTo>
                      <a:cubicBezTo>
                        <a:pt x="148" y="454"/>
                        <a:pt x="200" y="473"/>
                        <a:pt x="250" y="473"/>
                      </a:cubicBezTo>
                      <a:cubicBezTo>
                        <a:pt x="309" y="473"/>
                        <a:pt x="366" y="447"/>
                        <a:pt x="416" y="396"/>
                      </a:cubicBezTo>
                      <a:cubicBezTo>
                        <a:pt x="505" y="304"/>
                        <a:pt x="505" y="141"/>
                        <a:pt x="413" y="52"/>
                      </a:cubicBezTo>
                      <a:cubicBezTo>
                        <a:pt x="393" y="32"/>
                        <a:pt x="365" y="15"/>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
                <p:cNvSpPr/>
                <p:nvPr/>
              </p:nvSpPr>
              <p:spPr>
                <a:xfrm>
                  <a:off x="3312575" y="10056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
                <p:cNvSpPr/>
                <p:nvPr/>
              </p:nvSpPr>
              <p:spPr>
                <a:xfrm>
                  <a:off x="3282700" y="10047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2"/>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
                <p:cNvSpPr/>
                <p:nvPr/>
              </p:nvSpPr>
              <p:spPr>
                <a:xfrm>
                  <a:off x="3252850" y="1004150"/>
                  <a:ext cx="14525" cy="13875"/>
                </a:xfrm>
                <a:custGeom>
                  <a:avLst/>
                  <a:gdLst/>
                  <a:ahLst/>
                  <a:cxnLst/>
                  <a:rect l="l" t="t" r="r" b="b"/>
                  <a:pathLst>
                    <a:path w="581" h="555" extrusionOk="0">
                      <a:moveTo>
                        <a:pt x="297" y="1"/>
                      </a:moveTo>
                      <a:cubicBezTo>
                        <a:pt x="273" y="1"/>
                        <a:pt x="248" y="4"/>
                        <a:pt x="227" y="12"/>
                      </a:cubicBezTo>
                      <a:cubicBezTo>
                        <a:pt x="90" y="63"/>
                        <a:pt x="0" y="216"/>
                        <a:pt x="22" y="364"/>
                      </a:cubicBezTo>
                      <a:cubicBezTo>
                        <a:pt x="27" y="396"/>
                        <a:pt x="48" y="427"/>
                        <a:pt x="57" y="449"/>
                      </a:cubicBezTo>
                      <a:cubicBezTo>
                        <a:pt x="111" y="515"/>
                        <a:pt x="180" y="547"/>
                        <a:pt x="271" y="553"/>
                      </a:cubicBezTo>
                      <a:cubicBezTo>
                        <a:pt x="280" y="554"/>
                        <a:pt x="289" y="554"/>
                        <a:pt x="297" y="554"/>
                      </a:cubicBezTo>
                      <a:cubicBezTo>
                        <a:pt x="437" y="554"/>
                        <a:pt x="536" y="471"/>
                        <a:pt x="557" y="329"/>
                      </a:cubicBezTo>
                      <a:cubicBezTo>
                        <a:pt x="580"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4"/>
                <p:cNvSpPr/>
                <p:nvPr/>
              </p:nvSpPr>
              <p:spPr>
                <a:xfrm>
                  <a:off x="3223000" y="1005950"/>
                  <a:ext cx="11650" cy="10900"/>
                </a:xfrm>
                <a:custGeom>
                  <a:avLst/>
                  <a:gdLst/>
                  <a:ahLst/>
                  <a:cxnLst/>
                  <a:rect l="l" t="t" r="r" b="b"/>
                  <a:pathLst>
                    <a:path w="466" h="436" extrusionOk="0">
                      <a:moveTo>
                        <a:pt x="251" y="0"/>
                      </a:moveTo>
                      <a:cubicBezTo>
                        <a:pt x="152" y="0"/>
                        <a:pt x="55" y="61"/>
                        <a:pt x="13" y="152"/>
                      </a:cubicBezTo>
                      <a:cubicBezTo>
                        <a:pt x="2" y="175"/>
                        <a:pt x="4" y="204"/>
                        <a:pt x="1" y="223"/>
                      </a:cubicBezTo>
                      <a:cubicBezTo>
                        <a:pt x="8" y="291"/>
                        <a:pt x="39" y="343"/>
                        <a:pt x="98" y="386"/>
                      </a:cubicBezTo>
                      <a:cubicBezTo>
                        <a:pt x="142" y="419"/>
                        <a:pt x="188" y="435"/>
                        <a:pt x="233" y="435"/>
                      </a:cubicBezTo>
                      <a:cubicBezTo>
                        <a:pt x="288" y="435"/>
                        <a:pt x="342" y="410"/>
                        <a:pt x="387" y="360"/>
                      </a:cubicBezTo>
                      <a:cubicBezTo>
                        <a:pt x="465" y="272"/>
                        <a:pt x="461" y="123"/>
                        <a:pt x="373" y="45"/>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
                <p:cNvSpPr/>
                <p:nvPr/>
              </p:nvSpPr>
              <p:spPr>
                <a:xfrm>
                  <a:off x="3193325" y="10054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8"/>
                        <a:pt x="37" y="366"/>
                        <a:pt x="99" y="417"/>
                      </a:cubicBezTo>
                      <a:cubicBezTo>
                        <a:pt x="148" y="457"/>
                        <a:pt x="201" y="477"/>
                        <a:pt x="252" y="477"/>
                      </a:cubicBezTo>
                      <a:cubicBezTo>
                        <a:pt x="310" y="477"/>
                        <a:pt x="367" y="452"/>
                        <a:pt x="417" y="401"/>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
                <p:cNvSpPr/>
                <p:nvPr/>
              </p:nvSpPr>
              <p:spPr>
                <a:xfrm>
                  <a:off x="3164700" y="1005875"/>
                  <a:ext cx="11775" cy="10925"/>
                </a:xfrm>
                <a:custGeom>
                  <a:avLst/>
                  <a:gdLst/>
                  <a:ahLst/>
                  <a:cxnLst/>
                  <a:rect l="l" t="t" r="r" b="b"/>
                  <a:pathLst>
                    <a:path w="471" h="437" extrusionOk="0">
                      <a:moveTo>
                        <a:pt x="253" y="1"/>
                      </a:moveTo>
                      <a:cubicBezTo>
                        <a:pt x="143" y="1"/>
                        <a:pt x="39" y="80"/>
                        <a:pt x="7" y="187"/>
                      </a:cubicBezTo>
                      <a:cubicBezTo>
                        <a:pt x="1" y="212"/>
                        <a:pt x="5" y="240"/>
                        <a:pt x="5" y="258"/>
                      </a:cubicBezTo>
                      <a:cubicBezTo>
                        <a:pt x="22" y="324"/>
                        <a:pt x="61" y="371"/>
                        <a:pt x="125" y="404"/>
                      </a:cubicBezTo>
                      <a:cubicBezTo>
                        <a:pt x="163" y="426"/>
                        <a:pt x="201" y="436"/>
                        <a:pt x="237" y="436"/>
                      </a:cubicBezTo>
                      <a:cubicBezTo>
                        <a:pt x="302" y="436"/>
                        <a:pt x="362" y="402"/>
                        <a:pt x="405" y="337"/>
                      </a:cubicBezTo>
                      <a:cubicBezTo>
                        <a:pt x="470" y="240"/>
                        <a:pt x="444" y="92"/>
                        <a:pt x="345" y="28"/>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
                <p:cNvSpPr/>
                <p:nvPr/>
              </p:nvSpPr>
              <p:spPr>
                <a:xfrm>
                  <a:off x="3136050" y="10062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7"/>
                      </a:cubicBezTo>
                      <a:cubicBezTo>
                        <a:pt x="62" y="359"/>
                        <a:pt x="110" y="385"/>
                        <a:pt x="175" y="396"/>
                      </a:cubicBezTo>
                      <a:cubicBezTo>
                        <a:pt x="189" y="398"/>
                        <a:pt x="203" y="400"/>
                        <a:pt x="216" y="400"/>
                      </a:cubicBezTo>
                      <a:cubicBezTo>
                        <a:pt x="306" y="400"/>
                        <a:pt x="372" y="346"/>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
                <p:cNvSpPr/>
                <p:nvPr/>
              </p:nvSpPr>
              <p:spPr>
                <a:xfrm>
                  <a:off x="3106175" y="10056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2"/>
                        <a:pt x="42" y="346"/>
                        <a:pt x="50" y="363"/>
                      </a:cubicBezTo>
                      <a:cubicBezTo>
                        <a:pt x="95" y="415"/>
                        <a:pt x="150" y="440"/>
                        <a:pt x="224" y="445"/>
                      </a:cubicBezTo>
                      <a:cubicBezTo>
                        <a:pt x="229" y="445"/>
                        <a:pt x="234" y="445"/>
                        <a:pt x="238" y="445"/>
                      </a:cubicBezTo>
                      <a:cubicBezTo>
                        <a:pt x="354" y="445"/>
                        <a:pt x="432" y="375"/>
                        <a:pt x="448" y="258"/>
                      </a:cubicBezTo>
                      <a:cubicBezTo>
                        <a:pt x="465" y="140"/>
                        <a:pt x="376" y="19"/>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
                <p:cNvSpPr/>
                <p:nvPr/>
              </p:nvSpPr>
              <p:spPr>
                <a:xfrm>
                  <a:off x="3076525" y="1005025"/>
                  <a:ext cx="12825" cy="12200"/>
                </a:xfrm>
                <a:custGeom>
                  <a:avLst/>
                  <a:gdLst/>
                  <a:ahLst/>
                  <a:cxnLst/>
                  <a:rect l="l" t="t" r="r" b="b"/>
                  <a:pathLst>
                    <a:path w="513" h="488" extrusionOk="0">
                      <a:moveTo>
                        <a:pt x="259" y="1"/>
                      </a:moveTo>
                      <a:cubicBezTo>
                        <a:pt x="241" y="1"/>
                        <a:pt x="223" y="4"/>
                        <a:pt x="207" y="9"/>
                      </a:cubicBezTo>
                      <a:cubicBezTo>
                        <a:pt x="84" y="49"/>
                        <a:pt x="1" y="183"/>
                        <a:pt x="16" y="314"/>
                      </a:cubicBezTo>
                      <a:cubicBezTo>
                        <a:pt x="21" y="341"/>
                        <a:pt x="38" y="368"/>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
                <p:cNvSpPr/>
                <p:nvPr/>
              </p:nvSpPr>
              <p:spPr>
                <a:xfrm>
                  <a:off x="3046500" y="1004350"/>
                  <a:ext cx="15125" cy="14150"/>
                </a:xfrm>
                <a:custGeom>
                  <a:avLst/>
                  <a:gdLst/>
                  <a:ahLst/>
                  <a:cxnLst/>
                  <a:rect l="l" t="t" r="r" b="b"/>
                  <a:pathLst>
                    <a:path w="605" h="566" extrusionOk="0">
                      <a:moveTo>
                        <a:pt x="322" y="1"/>
                      </a:moveTo>
                      <a:cubicBezTo>
                        <a:pt x="201" y="1"/>
                        <a:pt x="80" y="71"/>
                        <a:pt x="22" y="182"/>
                      </a:cubicBezTo>
                      <a:cubicBezTo>
                        <a:pt x="7" y="212"/>
                        <a:pt x="7" y="248"/>
                        <a:pt x="0" y="273"/>
                      </a:cubicBezTo>
                      <a:cubicBezTo>
                        <a:pt x="5" y="361"/>
                        <a:pt x="43" y="430"/>
                        <a:pt x="116" y="492"/>
                      </a:cubicBezTo>
                      <a:cubicBezTo>
                        <a:pt x="174" y="541"/>
                        <a:pt x="237" y="566"/>
                        <a:pt x="299" y="566"/>
                      </a:cubicBezTo>
                      <a:cubicBezTo>
                        <a:pt x="366" y="566"/>
                        <a:pt x="433" y="536"/>
                        <a:pt x="491" y="478"/>
                      </a:cubicBezTo>
                      <a:cubicBezTo>
                        <a:pt x="600" y="368"/>
                        <a:pt x="605" y="175"/>
                        <a:pt x="497" y="65"/>
                      </a:cubicBezTo>
                      <a:cubicBezTo>
                        <a:pt x="473"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
                <p:cNvSpPr/>
                <p:nvPr/>
              </p:nvSpPr>
              <p:spPr>
                <a:xfrm>
                  <a:off x="3018225" y="1004800"/>
                  <a:ext cx="13375" cy="12750"/>
                </a:xfrm>
                <a:custGeom>
                  <a:avLst/>
                  <a:gdLst/>
                  <a:ahLst/>
                  <a:cxnLst/>
                  <a:rect l="l" t="t" r="r" b="b"/>
                  <a:pathLst>
                    <a:path w="535" h="510" extrusionOk="0">
                      <a:moveTo>
                        <a:pt x="271" y="0"/>
                      </a:moveTo>
                      <a:cubicBezTo>
                        <a:pt x="259" y="0"/>
                        <a:pt x="248" y="1"/>
                        <a:pt x="238" y="3"/>
                      </a:cubicBezTo>
                      <a:cubicBezTo>
                        <a:pt x="105" y="29"/>
                        <a:pt x="2" y="157"/>
                        <a:pt x="2" y="294"/>
                      </a:cubicBezTo>
                      <a:cubicBezTo>
                        <a:pt x="1" y="323"/>
                        <a:pt x="16" y="354"/>
                        <a:pt x="21" y="375"/>
                      </a:cubicBezTo>
                      <a:cubicBezTo>
                        <a:pt x="61" y="443"/>
                        <a:pt x="119" y="481"/>
                        <a:pt x="201" y="501"/>
                      </a:cubicBezTo>
                      <a:cubicBezTo>
                        <a:pt x="225" y="507"/>
                        <a:pt x="248" y="510"/>
                        <a:pt x="270" y="510"/>
                      </a:cubicBezTo>
                      <a:cubicBezTo>
                        <a:pt x="376" y="510"/>
                        <a:pt x="457" y="447"/>
                        <a:pt x="493" y="337"/>
                      </a:cubicBezTo>
                      <a:cubicBezTo>
                        <a:pt x="535" y="207"/>
                        <a:pt x="459" y="52"/>
                        <a:pt x="330" y="9"/>
                      </a:cubicBezTo>
                      <a:cubicBezTo>
                        <a:pt x="311" y="3"/>
                        <a:pt x="291"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
                <p:cNvSpPr/>
                <p:nvPr/>
              </p:nvSpPr>
              <p:spPr>
                <a:xfrm>
                  <a:off x="2990200" y="1005950"/>
                  <a:ext cx="10975" cy="10525"/>
                </a:xfrm>
                <a:custGeom>
                  <a:avLst/>
                  <a:gdLst/>
                  <a:ahLst/>
                  <a:cxnLst/>
                  <a:rect l="l" t="t" r="r" b="b"/>
                  <a:pathLst>
                    <a:path w="439" h="421" extrusionOk="0">
                      <a:moveTo>
                        <a:pt x="222" y="1"/>
                      </a:moveTo>
                      <a:cubicBezTo>
                        <a:pt x="211" y="1"/>
                        <a:pt x="201" y="2"/>
                        <a:pt x="191" y="5"/>
                      </a:cubicBezTo>
                      <a:cubicBezTo>
                        <a:pt x="82" y="29"/>
                        <a:pt x="0" y="135"/>
                        <a:pt x="2" y="249"/>
                      </a:cubicBezTo>
                      <a:cubicBezTo>
                        <a:pt x="4" y="274"/>
                        <a:pt x="16" y="297"/>
                        <a:pt x="20" y="315"/>
                      </a:cubicBezTo>
                      <a:cubicBezTo>
                        <a:pt x="54" y="371"/>
                        <a:pt x="104" y="401"/>
                        <a:pt x="171" y="415"/>
                      </a:cubicBezTo>
                      <a:cubicBezTo>
                        <a:pt x="189" y="419"/>
                        <a:pt x="205" y="420"/>
                        <a:pt x="222" y="420"/>
                      </a:cubicBezTo>
                      <a:cubicBezTo>
                        <a:pt x="311" y="420"/>
                        <a:pt x="379" y="368"/>
                        <a:pt x="408" y="274"/>
                      </a:cubicBezTo>
                      <a:cubicBezTo>
                        <a:pt x="439" y="166"/>
                        <a:pt x="374" y="38"/>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
                <p:cNvSpPr/>
                <p:nvPr/>
              </p:nvSpPr>
              <p:spPr>
                <a:xfrm>
                  <a:off x="3384175" y="979075"/>
                  <a:ext cx="10675" cy="11075"/>
                </a:xfrm>
                <a:custGeom>
                  <a:avLst/>
                  <a:gdLst/>
                  <a:ahLst/>
                  <a:cxnLst/>
                  <a:rect l="l" t="t" r="r" b="b"/>
                  <a:pathLst>
                    <a:path w="427" h="443" extrusionOk="0">
                      <a:moveTo>
                        <a:pt x="235" y="1"/>
                      </a:moveTo>
                      <a:cubicBezTo>
                        <a:pt x="217" y="1"/>
                        <a:pt x="197" y="4"/>
                        <a:pt x="180" y="10"/>
                      </a:cubicBezTo>
                      <a:cubicBezTo>
                        <a:pt x="71" y="54"/>
                        <a:pt x="0" y="178"/>
                        <a:pt x="22" y="297"/>
                      </a:cubicBezTo>
                      <a:cubicBezTo>
                        <a:pt x="25" y="321"/>
                        <a:pt x="43" y="346"/>
                        <a:pt x="51" y="363"/>
                      </a:cubicBezTo>
                      <a:cubicBezTo>
                        <a:pt x="94" y="413"/>
                        <a:pt x="148" y="438"/>
                        <a:pt x="219" y="443"/>
                      </a:cubicBezTo>
                      <a:cubicBezTo>
                        <a:pt x="290" y="338"/>
                        <a:pt x="359" y="234"/>
                        <a:pt x="427" y="127"/>
                      </a:cubicBezTo>
                      <a:cubicBezTo>
                        <a:pt x="393" y="63"/>
                        <a:pt x="333" y="12"/>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
                <p:cNvSpPr/>
                <p:nvPr/>
              </p:nvSpPr>
              <p:spPr>
                <a:xfrm>
                  <a:off x="3354550" y="978500"/>
                  <a:ext cx="12850" cy="12200"/>
                </a:xfrm>
                <a:custGeom>
                  <a:avLst/>
                  <a:gdLst/>
                  <a:ahLst/>
                  <a:cxnLst/>
                  <a:rect l="l" t="t" r="r" b="b"/>
                  <a:pathLst>
                    <a:path w="514" h="488" extrusionOk="0">
                      <a:moveTo>
                        <a:pt x="260" y="1"/>
                      </a:moveTo>
                      <a:cubicBezTo>
                        <a:pt x="241" y="1"/>
                        <a:pt x="223" y="3"/>
                        <a:pt x="207" y="9"/>
                      </a:cubicBezTo>
                      <a:cubicBezTo>
                        <a:pt x="84" y="50"/>
                        <a:pt x="1" y="183"/>
                        <a:pt x="16" y="313"/>
                      </a:cubicBezTo>
                      <a:cubicBezTo>
                        <a:pt x="21" y="341"/>
                        <a:pt x="38" y="369"/>
                        <a:pt x="46" y="387"/>
                      </a:cubicBezTo>
                      <a:cubicBezTo>
                        <a:pt x="92" y="447"/>
                        <a:pt x="150" y="478"/>
                        <a:pt x="232" y="486"/>
                      </a:cubicBezTo>
                      <a:cubicBezTo>
                        <a:pt x="243" y="487"/>
                        <a:pt x="255" y="488"/>
                        <a:pt x="266" y="488"/>
                      </a:cubicBezTo>
                      <a:cubicBezTo>
                        <a:pt x="382" y="488"/>
                        <a:pt x="466" y="416"/>
                        <a:pt x="489" y="297"/>
                      </a:cubicBezTo>
                      <a:cubicBezTo>
                        <a:pt x="513" y="167"/>
                        <a:pt x="422" y="29"/>
                        <a:pt x="295" y="4"/>
                      </a:cubicBezTo>
                      <a:cubicBezTo>
                        <a:pt x="284" y="2"/>
                        <a:pt x="272" y="1"/>
                        <a:pt x="2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
                <p:cNvSpPr/>
                <p:nvPr/>
              </p:nvSpPr>
              <p:spPr>
                <a:xfrm>
                  <a:off x="3324525" y="977825"/>
                  <a:ext cx="15100" cy="14150"/>
                </a:xfrm>
                <a:custGeom>
                  <a:avLst/>
                  <a:gdLst/>
                  <a:ahLst/>
                  <a:cxnLst/>
                  <a:rect l="l" t="t" r="r" b="b"/>
                  <a:pathLst>
                    <a:path w="604" h="566" extrusionOk="0">
                      <a:moveTo>
                        <a:pt x="322" y="1"/>
                      </a:moveTo>
                      <a:cubicBezTo>
                        <a:pt x="201" y="1"/>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
                <p:cNvSpPr/>
                <p:nvPr/>
              </p:nvSpPr>
              <p:spPr>
                <a:xfrm>
                  <a:off x="3296275" y="978250"/>
                  <a:ext cx="13350" cy="12775"/>
                </a:xfrm>
                <a:custGeom>
                  <a:avLst/>
                  <a:gdLst/>
                  <a:ahLst/>
                  <a:cxnLst/>
                  <a:rect l="l" t="t" r="r" b="b"/>
                  <a:pathLst>
                    <a:path w="534" h="511" extrusionOk="0">
                      <a:moveTo>
                        <a:pt x="270" y="1"/>
                      </a:moveTo>
                      <a:cubicBezTo>
                        <a:pt x="259" y="1"/>
                        <a:pt x="247" y="2"/>
                        <a:pt x="237" y="3"/>
                      </a:cubicBezTo>
                      <a:cubicBezTo>
                        <a:pt x="105" y="30"/>
                        <a:pt x="2" y="157"/>
                        <a:pt x="0" y="294"/>
                      </a:cubicBezTo>
                      <a:cubicBezTo>
                        <a:pt x="0" y="323"/>
                        <a:pt x="15" y="354"/>
                        <a:pt x="20" y="376"/>
                      </a:cubicBezTo>
                      <a:cubicBezTo>
                        <a:pt x="60" y="443"/>
                        <a:pt x="119" y="482"/>
                        <a:pt x="200" y="502"/>
                      </a:cubicBezTo>
                      <a:cubicBezTo>
                        <a:pt x="224" y="507"/>
                        <a:pt x="247" y="510"/>
                        <a:pt x="269" y="510"/>
                      </a:cubicBezTo>
                      <a:cubicBezTo>
                        <a:pt x="373" y="510"/>
                        <a:pt x="455" y="448"/>
                        <a:pt x="491" y="337"/>
                      </a:cubicBezTo>
                      <a:cubicBezTo>
                        <a:pt x="534" y="208"/>
                        <a:pt x="457" y="53"/>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
                <p:cNvSpPr/>
                <p:nvPr/>
              </p:nvSpPr>
              <p:spPr>
                <a:xfrm>
                  <a:off x="3268225" y="9794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5" y="298"/>
                        <a:pt x="21" y="315"/>
                      </a:cubicBezTo>
                      <a:cubicBezTo>
                        <a:pt x="55" y="370"/>
                        <a:pt x="102" y="401"/>
                        <a:pt x="171" y="415"/>
                      </a:cubicBezTo>
                      <a:cubicBezTo>
                        <a:pt x="189" y="418"/>
                        <a:pt x="206" y="420"/>
                        <a:pt x="222" y="420"/>
                      </a:cubicBezTo>
                      <a:cubicBezTo>
                        <a:pt x="311" y="420"/>
                        <a:pt x="379" y="367"/>
                        <a:pt x="407" y="273"/>
                      </a:cubicBezTo>
                      <a:cubicBezTo>
                        <a:pt x="439" y="166"/>
                        <a:pt x="373" y="40"/>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
                <p:cNvSpPr/>
                <p:nvPr/>
              </p:nvSpPr>
              <p:spPr>
                <a:xfrm>
                  <a:off x="3237925" y="978625"/>
                  <a:ext cx="13450" cy="12550"/>
                </a:xfrm>
                <a:custGeom>
                  <a:avLst/>
                  <a:gdLst/>
                  <a:ahLst/>
                  <a:cxnLst/>
                  <a:rect l="l" t="t" r="r" b="b"/>
                  <a:pathLst>
                    <a:path w="538" h="502" extrusionOk="0">
                      <a:moveTo>
                        <a:pt x="288" y="0"/>
                      </a:moveTo>
                      <a:cubicBezTo>
                        <a:pt x="181" y="0"/>
                        <a:pt x="74" y="60"/>
                        <a:pt x="21" y="158"/>
                      </a:cubicBezTo>
                      <a:cubicBezTo>
                        <a:pt x="7" y="184"/>
                        <a:pt x="5" y="216"/>
                        <a:pt x="1" y="238"/>
                      </a:cubicBezTo>
                      <a:cubicBezTo>
                        <a:pt x="2" y="316"/>
                        <a:pt x="34" y="378"/>
                        <a:pt x="99" y="433"/>
                      </a:cubicBezTo>
                      <a:cubicBezTo>
                        <a:pt x="151" y="479"/>
                        <a:pt x="207" y="502"/>
                        <a:pt x="264" y="502"/>
                      </a:cubicBezTo>
                      <a:cubicBezTo>
                        <a:pt x="322" y="502"/>
                        <a:pt x="381" y="476"/>
                        <a:pt x="433" y="427"/>
                      </a:cubicBezTo>
                      <a:cubicBezTo>
                        <a:pt x="531" y="331"/>
                        <a:pt x="537" y="159"/>
                        <a:pt x="444" y="61"/>
                      </a:cubicBezTo>
                      <a:cubicBezTo>
                        <a:pt x="424" y="39"/>
                        <a:pt x="394" y="21"/>
                        <a:pt x="365" y="12"/>
                      </a:cubicBezTo>
                      <a:cubicBezTo>
                        <a:pt x="340"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
                <p:cNvSpPr/>
                <p:nvPr/>
              </p:nvSpPr>
              <p:spPr>
                <a:xfrm>
                  <a:off x="3208575" y="9782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
                <p:cNvSpPr/>
                <p:nvPr/>
              </p:nvSpPr>
              <p:spPr>
                <a:xfrm>
                  <a:off x="3179625" y="978625"/>
                  <a:ext cx="13450" cy="12525"/>
                </a:xfrm>
                <a:custGeom>
                  <a:avLst/>
                  <a:gdLst/>
                  <a:ahLst/>
                  <a:cxnLst/>
                  <a:rect l="l" t="t" r="r" b="b"/>
                  <a:pathLst>
                    <a:path w="538" h="501" extrusionOk="0">
                      <a:moveTo>
                        <a:pt x="287" y="0"/>
                      </a:moveTo>
                      <a:cubicBezTo>
                        <a:pt x="179" y="0"/>
                        <a:pt x="73" y="61"/>
                        <a:pt x="21" y="159"/>
                      </a:cubicBezTo>
                      <a:cubicBezTo>
                        <a:pt x="7" y="185"/>
                        <a:pt x="5" y="219"/>
                        <a:pt x="1" y="241"/>
                      </a:cubicBezTo>
                      <a:cubicBezTo>
                        <a:pt x="5" y="319"/>
                        <a:pt x="38" y="381"/>
                        <a:pt x="102" y="435"/>
                      </a:cubicBezTo>
                      <a:cubicBezTo>
                        <a:pt x="153" y="479"/>
                        <a:pt x="209" y="501"/>
                        <a:pt x="264" y="501"/>
                      </a:cubicBezTo>
                      <a:cubicBezTo>
                        <a:pt x="323" y="501"/>
                        <a:pt x="382" y="475"/>
                        <a:pt x="434" y="424"/>
                      </a:cubicBezTo>
                      <a:cubicBezTo>
                        <a:pt x="533" y="328"/>
                        <a:pt x="538" y="156"/>
                        <a:pt x="442" y="59"/>
                      </a:cubicBezTo>
                      <a:cubicBezTo>
                        <a:pt x="422" y="38"/>
                        <a:pt x="393" y="19"/>
                        <a:pt x="364" y="12"/>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
                <p:cNvSpPr/>
                <p:nvPr/>
              </p:nvSpPr>
              <p:spPr>
                <a:xfrm>
                  <a:off x="3149700" y="977850"/>
                  <a:ext cx="15000" cy="14050"/>
                </a:xfrm>
                <a:custGeom>
                  <a:avLst/>
                  <a:gdLst/>
                  <a:ahLst/>
                  <a:cxnLst/>
                  <a:rect l="l" t="t" r="r" b="b"/>
                  <a:pathLst>
                    <a:path w="600" h="562" extrusionOk="0">
                      <a:moveTo>
                        <a:pt x="325" y="0"/>
                      </a:moveTo>
                      <a:cubicBezTo>
                        <a:pt x="200" y="0"/>
                        <a:pt x="75" y="75"/>
                        <a:pt x="19" y="192"/>
                      </a:cubicBezTo>
                      <a:cubicBezTo>
                        <a:pt x="6" y="221"/>
                        <a:pt x="6" y="259"/>
                        <a:pt x="1" y="283"/>
                      </a:cubicBezTo>
                      <a:cubicBezTo>
                        <a:pt x="10" y="370"/>
                        <a:pt x="50" y="438"/>
                        <a:pt x="124" y="495"/>
                      </a:cubicBezTo>
                      <a:cubicBezTo>
                        <a:pt x="180" y="540"/>
                        <a:pt x="240" y="562"/>
                        <a:pt x="299" y="562"/>
                      </a:cubicBezTo>
                      <a:cubicBezTo>
                        <a:pt x="369" y="562"/>
                        <a:pt x="438" y="530"/>
                        <a:pt x="496" y="467"/>
                      </a:cubicBezTo>
                      <a:cubicBezTo>
                        <a:pt x="599" y="355"/>
                        <a:pt x="596" y="163"/>
                        <a:pt x="485" y="59"/>
                      </a:cubicBezTo>
                      <a:lnTo>
                        <a:pt x="485" y="58"/>
                      </a:lnTo>
                      <a:cubicBezTo>
                        <a:pt x="461" y="36"/>
                        <a:pt x="429" y="16"/>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
                <p:cNvSpPr/>
                <p:nvPr/>
              </p:nvSpPr>
              <p:spPr>
                <a:xfrm>
                  <a:off x="3122025" y="979275"/>
                  <a:ext cx="12050" cy="11275"/>
                </a:xfrm>
                <a:custGeom>
                  <a:avLst/>
                  <a:gdLst/>
                  <a:ahLst/>
                  <a:cxnLst/>
                  <a:rect l="l" t="t" r="r" b="b"/>
                  <a:pathLst>
                    <a:path w="482" h="451" extrusionOk="0">
                      <a:moveTo>
                        <a:pt x="258" y="0"/>
                      </a:moveTo>
                      <a:cubicBezTo>
                        <a:pt x="161" y="0"/>
                        <a:pt x="64" y="54"/>
                        <a:pt x="17" y="142"/>
                      </a:cubicBezTo>
                      <a:cubicBezTo>
                        <a:pt x="5" y="166"/>
                        <a:pt x="5" y="195"/>
                        <a:pt x="0" y="215"/>
                      </a:cubicBezTo>
                      <a:cubicBezTo>
                        <a:pt x="4" y="286"/>
                        <a:pt x="33" y="339"/>
                        <a:pt x="90" y="390"/>
                      </a:cubicBezTo>
                      <a:cubicBezTo>
                        <a:pt x="136" y="430"/>
                        <a:pt x="186" y="450"/>
                        <a:pt x="236" y="450"/>
                      </a:cubicBezTo>
                      <a:cubicBezTo>
                        <a:pt x="289" y="450"/>
                        <a:pt x="343" y="427"/>
                        <a:pt x="390" y="381"/>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
                <p:cNvSpPr/>
                <p:nvPr/>
              </p:nvSpPr>
              <p:spPr>
                <a:xfrm>
                  <a:off x="3093500" y="9798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2"/>
                        <a:pt x="175" y="405"/>
                        <a:pt x="214" y="405"/>
                      </a:cubicBezTo>
                      <a:cubicBezTo>
                        <a:pt x="268" y="405"/>
                        <a:pt x="320" y="379"/>
                        <a:pt x="362" y="329"/>
                      </a:cubicBezTo>
                      <a:cubicBezTo>
                        <a:pt x="432" y="245"/>
                        <a:pt x="422" y="106"/>
                        <a:pt x="337" y="35"/>
                      </a:cubicBezTo>
                      <a:cubicBezTo>
                        <a:pt x="319" y="20"/>
                        <a:pt x="294" y="8"/>
                        <a:pt x="271" y="5"/>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
                <p:cNvSpPr/>
                <p:nvPr/>
              </p:nvSpPr>
              <p:spPr>
                <a:xfrm>
                  <a:off x="3063425" y="978975"/>
                  <a:ext cx="12625" cy="11850"/>
                </a:xfrm>
                <a:custGeom>
                  <a:avLst/>
                  <a:gdLst/>
                  <a:ahLst/>
                  <a:cxnLst/>
                  <a:rect l="l" t="t" r="r" b="b"/>
                  <a:pathLst>
                    <a:path w="505" h="474" extrusionOk="0">
                      <a:moveTo>
                        <a:pt x="272" y="0"/>
                      </a:moveTo>
                      <a:cubicBezTo>
                        <a:pt x="168" y="0"/>
                        <a:pt x="64" y="61"/>
                        <a:pt x="17" y="156"/>
                      </a:cubicBezTo>
                      <a:cubicBezTo>
                        <a:pt x="5" y="182"/>
                        <a:pt x="5" y="213"/>
                        <a:pt x="0" y="233"/>
                      </a:cubicBezTo>
                      <a:cubicBezTo>
                        <a:pt x="6" y="308"/>
                        <a:pt x="39" y="365"/>
                        <a:pt x="100" y="414"/>
                      </a:cubicBezTo>
                      <a:cubicBezTo>
                        <a:pt x="148" y="454"/>
                        <a:pt x="200" y="474"/>
                        <a:pt x="251" y="474"/>
                      </a:cubicBezTo>
                      <a:cubicBezTo>
                        <a:pt x="309" y="474"/>
                        <a:pt x="366" y="448"/>
                        <a:pt x="416" y="396"/>
                      </a:cubicBezTo>
                      <a:cubicBezTo>
                        <a:pt x="505" y="304"/>
                        <a:pt x="505" y="141"/>
                        <a:pt x="412" y="51"/>
                      </a:cubicBezTo>
                      <a:cubicBezTo>
                        <a:pt x="392" y="31"/>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
                <p:cNvSpPr/>
                <p:nvPr/>
              </p:nvSpPr>
              <p:spPr>
                <a:xfrm>
                  <a:off x="3034550" y="979100"/>
                  <a:ext cx="12200" cy="11375"/>
                </a:xfrm>
                <a:custGeom>
                  <a:avLst/>
                  <a:gdLst/>
                  <a:ahLst/>
                  <a:cxnLst/>
                  <a:rect l="l" t="t" r="r" b="b"/>
                  <a:pathLst>
                    <a:path w="488" h="455" extrusionOk="0">
                      <a:moveTo>
                        <a:pt x="263" y="0"/>
                      </a:moveTo>
                      <a:cubicBezTo>
                        <a:pt x="147" y="0"/>
                        <a:pt x="35" y="88"/>
                        <a:pt x="6" y="205"/>
                      </a:cubicBezTo>
                      <a:cubicBezTo>
                        <a:pt x="0" y="229"/>
                        <a:pt x="6" y="259"/>
                        <a:pt x="6" y="279"/>
                      </a:cubicBezTo>
                      <a:cubicBezTo>
                        <a:pt x="28" y="346"/>
                        <a:pt x="69" y="392"/>
                        <a:pt x="137" y="426"/>
                      </a:cubicBezTo>
                      <a:cubicBezTo>
                        <a:pt x="174" y="445"/>
                        <a:pt x="210" y="454"/>
                        <a:pt x="245" y="454"/>
                      </a:cubicBezTo>
                      <a:cubicBezTo>
                        <a:pt x="316" y="454"/>
                        <a:pt x="380" y="416"/>
                        <a:pt x="425" y="345"/>
                      </a:cubicBezTo>
                      <a:cubicBezTo>
                        <a:pt x="488" y="240"/>
                        <a:pt x="454" y="89"/>
                        <a:pt x="351" y="25"/>
                      </a:cubicBezTo>
                      <a:cubicBezTo>
                        <a:pt x="328" y="11"/>
                        <a:pt x="298" y="2"/>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
                <p:cNvSpPr/>
                <p:nvPr/>
              </p:nvSpPr>
              <p:spPr>
                <a:xfrm>
                  <a:off x="3004650" y="978175"/>
                  <a:ext cx="13750" cy="12975"/>
                </a:xfrm>
                <a:custGeom>
                  <a:avLst/>
                  <a:gdLst/>
                  <a:ahLst/>
                  <a:cxnLst/>
                  <a:rect l="l" t="t" r="r" b="b"/>
                  <a:pathLst>
                    <a:path w="550" h="519" extrusionOk="0">
                      <a:moveTo>
                        <a:pt x="283" y="0"/>
                      </a:moveTo>
                      <a:cubicBezTo>
                        <a:pt x="275" y="0"/>
                        <a:pt x="267" y="1"/>
                        <a:pt x="259" y="2"/>
                      </a:cubicBezTo>
                      <a:cubicBezTo>
                        <a:pt x="122" y="22"/>
                        <a:pt x="12" y="145"/>
                        <a:pt x="4" y="285"/>
                      </a:cubicBezTo>
                      <a:cubicBezTo>
                        <a:pt x="1" y="316"/>
                        <a:pt x="15" y="346"/>
                        <a:pt x="19" y="368"/>
                      </a:cubicBezTo>
                      <a:cubicBezTo>
                        <a:pt x="56" y="440"/>
                        <a:pt x="113" y="483"/>
                        <a:pt x="196" y="506"/>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
                <p:cNvSpPr/>
                <p:nvPr/>
              </p:nvSpPr>
              <p:spPr>
                <a:xfrm>
                  <a:off x="2974825" y="977625"/>
                  <a:ext cx="14525" cy="13875"/>
                </a:xfrm>
                <a:custGeom>
                  <a:avLst/>
                  <a:gdLst/>
                  <a:ahLst/>
                  <a:cxnLst/>
                  <a:rect l="l" t="t" r="r" b="b"/>
                  <a:pathLst>
                    <a:path w="581" h="555" extrusionOk="0">
                      <a:moveTo>
                        <a:pt x="297" y="0"/>
                      </a:moveTo>
                      <a:cubicBezTo>
                        <a:pt x="273" y="0"/>
                        <a:pt x="248" y="4"/>
                        <a:pt x="228" y="12"/>
                      </a:cubicBezTo>
                      <a:cubicBezTo>
                        <a:pt x="89" y="62"/>
                        <a:pt x="0" y="216"/>
                        <a:pt x="22" y="365"/>
                      </a:cubicBezTo>
                      <a:cubicBezTo>
                        <a:pt x="26" y="396"/>
                        <a:pt x="48" y="427"/>
                        <a:pt x="57" y="448"/>
                      </a:cubicBezTo>
                      <a:cubicBezTo>
                        <a:pt x="111" y="515"/>
                        <a:pt x="180" y="547"/>
                        <a:pt x="272" y="553"/>
                      </a:cubicBezTo>
                      <a:cubicBezTo>
                        <a:pt x="282" y="554"/>
                        <a:pt x="292" y="554"/>
                        <a:pt x="301" y="554"/>
                      </a:cubicBezTo>
                      <a:cubicBezTo>
                        <a:pt x="438" y="554"/>
                        <a:pt x="535" y="470"/>
                        <a:pt x="557" y="328"/>
                      </a:cubicBezTo>
                      <a:cubicBezTo>
                        <a:pt x="580" y="181"/>
                        <a:pt x="472" y="27"/>
                        <a:pt x="326"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
                <p:cNvSpPr/>
                <p:nvPr/>
              </p:nvSpPr>
              <p:spPr>
                <a:xfrm>
                  <a:off x="3400025" y="952750"/>
                  <a:ext cx="10550" cy="11225"/>
                </a:xfrm>
                <a:custGeom>
                  <a:avLst/>
                  <a:gdLst/>
                  <a:ahLst/>
                  <a:cxnLst/>
                  <a:rect l="l" t="t" r="r" b="b"/>
                  <a:pathLst>
                    <a:path w="422" h="449" extrusionOk="0">
                      <a:moveTo>
                        <a:pt x="259" y="0"/>
                      </a:moveTo>
                      <a:cubicBezTo>
                        <a:pt x="163" y="0"/>
                        <a:pt x="66" y="54"/>
                        <a:pt x="19" y="142"/>
                      </a:cubicBezTo>
                      <a:cubicBezTo>
                        <a:pt x="6" y="165"/>
                        <a:pt x="5" y="196"/>
                        <a:pt x="0" y="214"/>
                      </a:cubicBezTo>
                      <a:cubicBezTo>
                        <a:pt x="3" y="285"/>
                        <a:pt x="32" y="341"/>
                        <a:pt x="89" y="390"/>
                      </a:cubicBezTo>
                      <a:cubicBezTo>
                        <a:pt x="132" y="427"/>
                        <a:pt x="180" y="445"/>
                        <a:pt x="226" y="448"/>
                      </a:cubicBezTo>
                      <a:cubicBezTo>
                        <a:pt x="254" y="399"/>
                        <a:pt x="282" y="350"/>
                        <a:pt x="308" y="301"/>
                      </a:cubicBezTo>
                      <a:cubicBezTo>
                        <a:pt x="348" y="230"/>
                        <a:pt x="385" y="157"/>
                        <a:pt x="422" y="85"/>
                      </a:cubicBezTo>
                      <a:cubicBezTo>
                        <a:pt x="415" y="74"/>
                        <a:pt x="408" y="64"/>
                        <a:pt x="397" y="53"/>
                      </a:cubicBezTo>
                      <a:cubicBezTo>
                        <a:pt x="379" y="34"/>
                        <a:pt x="352"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
                <p:cNvSpPr/>
                <p:nvPr/>
              </p:nvSpPr>
              <p:spPr>
                <a:xfrm>
                  <a:off x="3371475" y="953275"/>
                  <a:ext cx="10850" cy="10125"/>
                </a:xfrm>
                <a:custGeom>
                  <a:avLst/>
                  <a:gdLst/>
                  <a:ahLst/>
                  <a:cxnLst/>
                  <a:rect l="l" t="t" r="r" b="b"/>
                  <a:pathLst>
                    <a:path w="434" h="405" extrusionOk="0">
                      <a:moveTo>
                        <a:pt x="233" y="0"/>
                      </a:moveTo>
                      <a:cubicBezTo>
                        <a:pt x="139" y="0"/>
                        <a:pt x="46" y="60"/>
                        <a:pt x="10" y="150"/>
                      </a:cubicBezTo>
                      <a:cubicBezTo>
                        <a:pt x="1" y="172"/>
                        <a:pt x="4" y="200"/>
                        <a:pt x="1" y="216"/>
                      </a:cubicBezTo>
                      <a:cubicBezTo>
                        <a:pt x="10" y="280"/>
                        <a:pt x="42" y="326"/>
                        <a:pt x="98" y="364"/>
                      </a:cubicBezTo>
                      <a:cubicBezTo>
                        <a:pt x="137" y="391"/>
                        <a:pt x="177" y="404"/>
                        <a:pt x="216" y="404"/>
                      </a:cubicBezTo>
                      <a:cubicBezTo>
                        <a:pt x="270" y="404"/>
                        <a:pt x="322" y="379"/>
                        <a:pt x="364" y="329"/>
                      </a:cubicBezTo>
                      <a:cubicBezTo>
                        <a:pt x="433" y="244"/>
                        <a:pt x="424" y="106"/>
                        <a:pt x="339" y="35"/>
                      </a:cubicBezTo>
                      <a:cubicBezTo>
                        <a:pt x="321" y="20"/>
                        <a:pt x="296" y="9"/>
                        <a:pt x="273" y="4"/>
                      </a:cubicBezTo>
                      <a:cubicBezTo>
                        <a:pt x="260" y="2"/>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
                <p:cNvSpPr/>
                <p:nvPr/>
              </p:nvSpPr>
              <p:spPr>
                <a:xfrm>
                  <a:off x="3341450" y="952425"/>
                  <a:ext cx="12625" cy="11875"/>
                </a:xfrm>
                <a:custGeom>
                  <a:avLst/>
                  <a:gdLst/>
                  <a:ahLst/>
                  <a:cxnLst/>
                  <a:rect l="l" t="t" r="r" b="b"/>
                  <a:pathLst>
                    <a:path w="505" h="475" extrusionOk="0">
                      <a:moveTo>
                        <a:pt x="272" y="1"/>
                      </a:moveTo>
                      <a:cubicBezTo>
                        <a:pt x="168" y="1"/>
                        <a:pt x="64" y="62"/>
                        <a:pt x="17" y="158"/>
                      </a:cubicBezTo>
                      <a:cubicBezTo>
                        <a:pt x="4" y="183"/>
                        <a:pt x="5" y="214"/>
                        <a:pt x="0" y="234"/>
                      </a:cubicBezTo>
                      <a:cubicBezTo>
                        <a:pt x="5" y="309"/>
                        <a:pt x="39" y="366"/>
                        <a:pt x="100" y="415"/>
                      </a:cubicBezTo>
                      <a:cubicBezTo>
                        <a:pt x="149" y="455"/>
                        <a:pt x="201"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
                <p:cNvSpPr/>
                <p:nvPr/>
              </p:nvSpPr>
              <p:spPr>
                <a:xfrm>
                  <a:off x="3312575" y="952600"/>
                  <a:ext cx="12200" cy="11325"/>
                </a:xfrm>
                <a:custGeom>
                  <a:avLst/>
                  <a:gdLst/>
                  <a:ahLst/>
                  <a:cxnLst/>
                  <a:rect l="l" t="t" r="r" b="b"/>
                  <a:pathLst>
                    <a:path w="488" h="453" extrusionOk="0">
                      <a:moveTo>
                        <a:pt x="261" y="0"/>
                      </a:moveTo>
                      <a:cubicBezTo>
                        <a:pt x="144" y="0"/>
                        <a:pt x="35" y="87"/>
                        <a:pt x="6" y="203"/>
                      </a:cubicBezTo>
                      <a:cubicBezTo>
                        <a:pt x="0" y="228"/>
                        <a:pt x="6" y="257"/>
                        <a:pt x="6" y="277"/>
                      </a:cubicBezTo>
                      <a:cubicBezTo>
                        <a:pt x="26" y="345"/>
                        <a:pt x="69" y="391"/>
                        <a:pt x="136" y="425"/>
                      </a:cubicBezTo>
                      <a:cubicBezTo>
                        <a:pt x="173" y="444"/>
                        <a:pt x="210" y="453"/>
                        <a:pt x="245" y="453"/>
                      </a:cubicBezTo>
                      <a:cubicBezTo>
                        <a:pt x="316" y="453"/>
                        <a:pt x="380" y="415"/>
                        <a:pt x="423" y="343"/>
                      </a:cubicBezTo>
                      <a:cubicBezTo>
                        <a:pt x="488" y="239"/>
                        <a:pt x="454" y="88"/>
                        <a:pt x="351" y="25"/>
                      </a:cubicBezTo>
                      <a:lnTo>
                        <a:pt x="351" y="23"/>
                      </a:ln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
                <p:cNvSpPr/>
                <p:nvPr/>
              </p:nvSpPr>
              <p:spPr>
                <a:xfrm>
                  <a:off x="3282700" y="951625"/>
                  <a:ext cx="13750" cy="13000"/>
                </a:xfrm>
                <a:custGeom>
                  <a:avLst/>
                  <a:gdLst/>
                  <a:ahLst/>
                  <a:cxnLst/>
                  <a:rect l="l" t="t" r="r" b="b"/>
                  <a:pathLst>
                    <a:path w="550" h="520" extrusionOk="0">
                      <a:moveTo>
                        <a:pt x="282" y="1"/>
                      </a:moveTo>
                      <a:cubicBezTo>
                        <a:pt x="274" y="1"/>
                        <a:pt x="266" y="1"/>
                        <a:pt x="259" y="3"/>
                      </a:cubicBezTo>
                      <a:cubicBezTo>
                        <a:pt x="122" y="23"/>
                        <a:pt x="11" y="146"/>
                        <a:pt x="2" y="286"/>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6"/>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
                <p:cNvSpPr/>
                <p:nvPr/>
              </p:nvSpPr>
              <p:spPr>
                <a:xfrm>
                  <a:off x="3252850" y="951075"/>
                  <a:ext cx="14525" cy="13875"/>
                </a:xfrm>
                <a:custGeom>
                  <a:avLst/>
                  <a:gdLst/>
                  <a:ahLst/>
                  <a:cxnLst/>
                  <a:rect l="l" t="t" r="r" b="b"/>
                  <a:pathLst>
                    <a:path w="581" h="555" extrusionOk="0">
                      <a:moveTo>
                        <a:pt x="297" y="1"/>
                      </a:moveTo>
                      <a:cubicBezTo>
                        <a:pt x="273" y="1"/>
                        <a:pt x="248" y="5"/>
                        <a:pt x="227" y="12"/>
                      </a:cubicBezTo>
                      <a:cubicBezTo>
                        <a:pt x="90" y="63"/>
                        <a:pt x="0" y="217"/>
                        <a:pt x="22" y="364"/>
                      </a:cubicBezTo>
                      <a:cubicBezTo>
                        <a:pt x="27" y="397"/>
                        <a:pt x="48" y="428"/>
                        <a:pt x="57" y="449"/>
                      </a:cubicBezTo>
                      <a:cubicBezTo>
                        <a:pt x="111" y="515"/>
                        <a:pt x="180" y="547"/>
                        <a:pt x="271" y="554"/>
                      </a:cubicBezTo>
                      <a:cubicBezTo>
                        <a:pt x="281" y="554"/>
                        <a:pt x="290" y="555"/>
                        <a:pt x="300" y="555"/>
                      </a:cubicBezTo>
                      <a:cubicBezTo>
                        <a:pt x="438" y="555"/>
                        <a:pt x="536" y="470"/>
                        <a:pt x="557" y="329"/>
                      </a:cubicBezTo>
                      <a:cubicBezTo>
                        <a:pt x="580"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
                <p:cNvSpPr/>
                <p:nvPr/>
              </p:nvSpPr>
              <p:spPr>
                <a:xfrm>
                  <a:off x="3223000" y="952900"/>
                  <a:ext cx="11650" cy="10900"/>
                </a:xfrm>
                <a:custGeom>
                  <a:avLst/>
                  <a:gdLst/>
                  <a:ahLst/>
                  <a:cxnLst/>
                  <a:rect l="l" t="t" r="r" b="b"/>
                  <a:pathLst>
                    <a:path w="466" h="436" extrusionOk="0">
                      <a:moveTo>
                        <a:pt x="250" y="1"/>
                      </a:moveTo>
                      <a:cubicBezTo>
                        <a:pt x="152" y="1"/>
                        <a:pt x="55" y="60"/>
                        <a:pt x="13" y="151"/>
                      </a:cubicBezTo>
                      <a:cubicBezTo>
                        <a:pt x="2" y="176"/>
                        <a:pt x="4" y="204"/>
                        <a:pt x="1" y="222"/>
                      </a:cubicBezTo>
                      <a:cubicBezTo>
                        <a:pt x="8" y="291"/>
                        <a:pt x="39" y="342"/>
                        <a:pt x="98" y="387"/>
                      </a:cubicBezTo>
                      <a:cubicBezTo>
                        <a:pt x="141" y="419"/>
                        <a:pt x="187" y="436"/>
                        <a:pt x="231" y="436"/>
                      </a:cubicBezTo>
                      <a:cubicBezTo>
                        <a:pt x="287" y="436"/>
                        <a:pt x="341" y="410"/>
                        <a:pt x="387" y="359"/>
                      </a:cubicBezTo>
                      <a:cubicBezTo>
                        <a:pt x="465" y="271"/>
                        <a:pt x="461" y="122"/>
                        <a:pt x="373" y="44"/>
                      </a:cubicBezTo>
                      <a:cubicBezTo>
                        <a:pt x="355" y="27"/>
                        <a:pt x="328" y="11"/>
                        <a:pt x="302" y="7"/>
                      </a:cubicBezTo>
                      <a:cubicBezTo>
                        <a:pt x="285" y="3"/>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
                <p:cNvSpPr/>
                <p:nvPr/>
              </p:nvSpPr>
              <p:spPr>
                <a:xfrm>
                  <a:off x="3193325" y="9523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8"/>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
                <p:cNvSpPr/>
                <p:nvPr/>
              </p:nvSpPr>
              <p:spPr>
                <a:xfrm>
                  <a:off x="3164700" y="952800"/>
                  <a:ext cx="11775" cy="10925"/>
                </a:xfrm>
                <a:custGeom>
                  <a:avLst/>
                  <a:gdLst/>
                  <a:ahLst/>
                  <a:cxnLst/>
                  <a:rect l="l" t="t" r="r" b="b"/>
                  <a:pathLst>
                    <a:path w="471" h="437" extrusionOk="0">
                      <a:moveTo>
                        <a:pt x="253" y="1"/>
                      </a:moveTo>
                      <a:cubicBezTo>
                        <a:pt x="143" y="1"/>
                        <a:pt x="39" y="80"/>
                        <a:pt x="7" y="188"/>
                      </a:cubicBezTo>
                      <a:cubicBezTo>
                        <a:pt x="1" y="212"/>
                        <a:pt x="5" y="240"/>
                        <a:pt x="5" y="259"/>
                      </a:cubicBezTo>
                      <a:cubicBezTo>
                        <a:pt x="22" y="325"/>
                        <a:pt x="61" y="371"/>
                        <a:pt x="125" y="406"/>
                      </a:cubicBezTo>
                      <a:cubicBezTo>
                        <a:pt x="163" y="427"/>
                        <a:pt x="200" y="437"/>
                        <a:pt x="236" y="437"/>
                      </a:cubicBezTo>
                      <a:cubicBezTo>
                        <a:pt x="302" y="437"/>
                        <a:pt x="362" y="403"/>
                        <a:pt x="405" y="337"/>
                      </a:cubicBezTo>
                      <a:cubicBezTo>
                        <a:pt x="470" y="240"/>
                        <a:pt x="444" y="94"/>
                        <a:pt x="345" y="28"/>
                      </a:cubicBezTo>
                      <a:cubicBezTo>
                        <a:pt x="324" y="14"/>
                        <a:pt x="296" y="3"/>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
                <p:cNvSpPr/>
                <p:nvPr/>
              </p:nvSpPr>
              <p:spPr>
                <a:xfrm>
                  <a:off x="3136050" y="953125"/>
                  <a:ext cx="10525" cy="10025"/>
                </a:xfrm>
                <a:custGeom>
                  <a:avLst/>
                  <a:gdLst/>
                  <a:ahLst/>
                  <a:cxnLst/>
                  <a:rect l="l" t="t" r="r" b="b"/>
                  <a:pathLst>
                    <a:path w="421" h="401" extrusionOk="0">
                      <a:moveTo>
                        <a:pt x="213" y="1"/>
                      </a:moveTo>
                      <a:cubicBezTo>
                        <a:pt x="200" y="1"/>
                        <a:pt x="188" y="2"/>
                        <a:pt x="176" y="6"/>
                      </a:cubicBezTo>
                      <a:cubicBezTo>
                        <a:pt x="75" y="33"/>
                        <a:pt x="1" y="138"/>
                        <a:pt x="9" y="246"/>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
                <p:cNvSpPr/>
                <p:nvPr/>
              </p:nvSpPr>
              <p:spPr>
                <a:xfrm>
                  <a:off x="3106175" y="9525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1"/>
                        <a:pt x="42" y="345"/>
                        <a:pt x="50" y="362"/>
                      </a:cubicBezTo>
                      <a:cubicBezTo>
                        <a:pt x="95" y="415"/>
                        <a:pt x="150" y="439"/>
                        <a:pt x="224" y="444"/>
                      </a:cubicBezTo>
                      <a:cubicBezTo>
                        <a:pt x="229" y="444"/>
                        <a:pt x="234" y="444"/>
                        <a:pt x="238" y="444"/>
                      </a:cubicBezTo>
                      <a:cubicBezTo>
                        <a:pt x="354" y="444"/>
                        <a:pt x="432" y="374"/>
                        <a:pt x="448" y="258"/>
                      </a:cubicBezTo>
                      <a:cubicBezTo>
                        <a:pt x="465" y="139"/>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
                <p:cNvSpPr/>
                <p:nvPr/>
              </p:nvSpPr>
              <p:spPr>
                <a:xfrm>
                  <a:off x="3076525" y="951975"/>
                  <a:ext cx="12825" cy="12225"/>
                </a:xfrm>
                <a:custGeom>
                  <a:avLst/>
                  <a:gdLst/>
                  <a:ahLst/>
                  <a:cxnLst/>
                  <a:rect l="l" t="t" r="r" b="b"/>
                  <a:pathLst>
                    <a:path w="513" h="489" extrusionOk="0">
                      <a:moveTo>
                        <a:pt x="259" y="0"/>
                      </a:moveTo>
                      <a:cubicBezTo>
                        <a:pt x="241" y="0"/>
                        <a:pt x="223" y="3"/>
                        <a:pt x="207" y="9"/>
                      </a:cubicBezTo>
                      <a:cubicBezTo>
                        <a:pt x="84" y="50"/>
                        <a:pt x="1" y="182"/>
                        <a:pt x="16" y="313"/>
                      </a:cubicBezTo>
                      <a:cubicBezTo>
                        <a:pt x="21" y="342"/>
                        <a:pt x="38" y="368"/>
                        <a:pt x="45" y="387"/>
                      </a:cubicBezTo>
                      <a:cubicBezTo>
                        <a:pt x="91" y="447"/>
                        <a:pt x="150" y="478"/>
                        <a:pt x="231" y="487"/>
                      </a:cubicBezTo>
                      <a:cubicBezTo>
                        <a:pt x="242" y="488"/>
                        <a:pt x="253" y="489"/>
                        <a:pt x="263" y="489"/>
                      </a:cubicBezTo>
                      <a:cubicBezTo>
                        <a:pt x="381" y="489"/>
                        <a:pt x="466" y="418"/>
                        <a:pt x="488" y="296"/>
                      </a:cubicBezTo>
                      <a:cubicBezTo>
                        <a:pt x="513" y="167"/>
                        <a:pt x="422" y="28"/>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
                <p:cNvSpPr/>
                <p:nvPr/>
              </p:nvSpPr>
              <p:spPr>
                <a:xfrm>
                  <a:off x="3046500" y="951300"/>
                  <a:ext cx="15125" cy="14125"/>
                </a:xfrm>
                <a:custGeom>
                  <a:avLst/>
                  <a:gdLst/>
                  <a:ahLst/>
                  <a:cxnLst/>
                  <a:rect l="l" t="t" r="r" b="b"/>
                  <a:pathLst>
                    <a:path w="605" h="565" extrusionOk="0">
                      <a:moveTo>
                        <a:pt x="324" y="1"/>
                      </a:moveTo>
                      <a:cubicBezTo>
                        <a:pt x="202" y="1"/>
                        <a:pt x="81" y="70"/>
                        <a:pt x="22" y="182"/>
                      </a:cubicBezTo>
                      <a:cubicBezTo>
                        <a:pt x="7" y="211"/>
                        <a:pt x="5" y="249"/>
                        <a:pt x="0" y="272"/>
                      </a:cubicBezTo>
                      <a:cubicBezTo>
                        <a:pt x="5" y="362"/>
                        <a:pt x="42" y="429"/>
                        <a:pt x="114" y="491"/>
                      </a:cubicBezTo>
                      <a:cubicBezTo>
                        <a:pt x="172" y="540"/>
                        <a:pt x="235" y="565"/>
                        <a:pt x="298" y="565"/>
                      </a:cubicBezTo>
                      <a:cubicBezTo>
                        <a:pt x="366" y="565"/>
                        <a:pt x="433" y="536"/>
                        <a:pt x="491" y="477"/>
                      </a:cubicBezTo>
                      <a:cubicBezTo>
                        <a:pt x="600" y="369"/>
                        <a:pt x="605" y="174"/>
                        <a:pt x="496" y="65"/>
                      </a:cubicBezTo>
                      <a:lnTo>
                        <a:pt x="497" y="65"/>
                      </a:ln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4"/>
                <p:cNvSpPr/>
                <p:nvPr/>
              </p:nvSpPr>
              <p:spPr>
                <a:xfrm>
                  <a:off x="3018275" y="951750"/>
                  <a:ext cx="13325" cy="12725"/>
                </a:xfrm>
                <a:custGeom>
                  <a:avLst/>
                  <a:gdLst/>
                  <a:ahLst/>
                  <a:cxnLst/>
                  <a:rect l="l" t="t" r="r" b="b"/>
                  <a:pathLst>
                    <a:path w="533" h="509" extrusionOk="0">
                      <a:moveTo>
                        <a:pt x="268" y="0"/>
                      </a:moveTo>
                      <a:cubicBezTo>
                        <a:pt x="257" y="0"/>
                        <a:pt x="246" y="1"/>
                        <a:pt x="236" y="4"/>
                      </a:cubicBezTo>
                      <a:cubicBezTo>
                        <a:pt x="103" y="30"/>
                        <a:pt x="0" y="156"/>
                        <a:pt x="0" y="293"/>
                      </a:cubicBezTo>
                      <a:cubicBezTo>
                        <a:pt x="0" y="324"/>
                        <a:pt x="14" y="353"/>
                        <a:pt x="20" y="374"/>
                      </a:cubicBezTo>
                      <a:cubicBezTo>
                        <a:pt x="59" y="442"/>
                        <a:pt x="117" y="482"/>
                        <a:pt x="199" y="500"/>
                      </a:cubicBezTo>
                      <a:cubicBezTo>
                        <a:pt x="223" y="506"/>
                        <a:pt x="246" y="509"/>
                        <a:pt x="268" y="509"/>
                      </a:cubicBezTo>
                      <a:cubicBezTo>
                        <a:pt x="374" y="509"/>
                        <a:pt x="455" y="447"/>
                        <a:pt x="491" y="337"/>
                      </a:cubicBezTo>
                      <a:cubicBezTo>
                        <a:pt x="533" y="207"/>
                        <a:pt x="457" y="51"/>
                        <a:pt x="328" y="10"/>
                      </a:cubicBezTo>
                      <a:cubicBezTo>
                        <a:pt x="310" y="4"/>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
                <p:cNvSpPr/>
                <p:nvPr/>
              </p:nvSpPr>
              <p:spPr>
                <a:xfrm>
                  <a:off x="2990200" y="952900"/>
                  <a:ext cx="10975" cy="10500"/>
                </a:xfrm>
                <a:custGeom>
                  <a:avLst/>
                  <a:gdLst/>
                  <a:ahLst/>
                  <a:cxnLst/>
                  <a:rect l="l" t="t" r="r" b="b"/>
                  <a:pathLst>
                    <a:path w="439" h="420" extrusionOk="0">
                      <a:moveTo>
                        <a:pt x="222" y="0"/>
                      </a:moveTo>
                      <a:cubicBezTo>
                        <a:pt x="211" y="0"/>
                        <a:pt x="201" y="1"/>
                        <a:pt x="191" y="4"/>
                      </a:cubicBezTo>
                      <a:cubicBezTo>
                        <a:pt x="82" y="28"/>
                        <a:pt x="0" y="135"/>
                        <a:pt x="2" y="248"/>
                      </a:cubicBezTo>
                      <a:cubicBezTo>
                        <a:pt x="4" y="273"/>
                        <a:pt x="16" y="298"/>
                        <a:pt x="20" y="315"/>
                      </a:cubicBezTo>
                      <a:cubicBezTo>
                        <a:pt x="54" y="370"/>
                        <a:pt x="104" y="401"/>
                        <a:pt x="171" y="415"/>
                      </a:cubicBezTo>
                      <a:cubicBezTo>
                        <a:pt x="189" y="418"/>
                        <a:pt x="205" y="420"/>
                        <a:pt x="222" y="420"/>
                      </a:cubicBezTo>
                      <a:cubicBezTo>
                        <a:pt x="311" y="420"/>
                        <a:pt x="379" y="367"/>
                        <a:pt x="408" y="273"/>
                      </a:cubicBezTo>
                      <a:cubicBezTo>
                        <a:pt x="439" y="165"/>
                        <a:pt x="374" y="39"/>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
                <p:cNvSpPr/>
                <p:nvPr/>
              </p:nvSpPr>
              <p:spPr>
                <a:xfrm>
                  <a:off x="3414100" y="926625"/>
                  <a:ext cx="9200" cy="9950"/>
                </a:xfrm>
                <a:custGeom>
                  <a:avLst/>
                  <a:gdLst/>
                  <a:ahLst/>
                  <a:cxnLst/>
                  <a:rect l="l" t="t" r="r" b="b"/>
                  <a:pathLst>
                    <a:path w="368" h="398"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0" y="397"/>
                        <a:pt x="186" y="398"/>
                        <a:pt x="192" y="398"/>
                      </a:cubicBezTo>
                      <a:cubicBezTo>
                        <a:pt x="205" y="398"/>
                        <a:pt x="217" y="396"/>
                        <a:pt x="228" y="396"/>
                      </a:cubicBezTo>
                      <a:cubicBezTo>
                        <a:pt x="275" y="296"/>
                        <a:pt x="322" y="196"/>
                        <a:pt x="368" y="98"/>
                      </a:cubicBezTo>
                      <a:cubicBezTo>
                        <a:pt x="340" y="52"/>
                        <a:pt x="299" y="18"/>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
                <p:cNvSpPr/>
                <p:nvPr/>
              </p:nvSpPr>
              <p:spPr>
                <a:xfrm>
                  <a:off x="3384175" y="9260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5"/>
                      </a:cubicBezTo>
                      <a:cubicBezTo>
                        <a:pt x="228" y="445"/>
                        <a:pt x="233" y="445"/>
                        <a:pt x="238" y="445"/>
                      </a:cubicBezTo>
                      <a:cubicBezTo>
                        <a:pt x="353" y="445"/>
                        <a:pt x="433" y="375"/>
                        <a:pt x="450" y="258"/>
                      </a:cubicBezTo>
                      <a:cubicBezTo>
                        <a:pt x="465" y="142"/>
                        <a:pt x="377" y="18"/>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
                <p:cNvSpPr/>
                <p:nvPr/>
              </p:nvSpPr>
              <p:spPr>
                <a:xfrm>
                  <a:off x="3354550" y="9254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7"/>
                      </a:cubicBezTo>
                      <a:cubicBezTo>
                        <a:pt x="92" y="447"/>
                        <a:pt x="150" y="477"/>
                        <a:pt x="230" y="487"/>
                      </a:cubicBezTo>
                      <a:cubicBezTo>
                        <a:pt x="241" y="488"/>
                        <a:pt x="252" y="488"/>
                        <a:pt x="262" y="488"/>
                      </a:cubicBezTo>
                      <a:cubicBezTo>
                        <a:pt x="381" y="488"/>
                        <a:pt x="466" y="417"/>
                        <a:pt x="489" y="296"/>
                      </a:cubicBezTo>
                      <a:cubicBezTo>
                        <a:pt x="513" y="167"/>
                        <a:pt x="422" y="28"/>
                        <a:pt x="295" y="4"/>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
                <p:cNvSpPr/>
                <p:nvPr/>
              </p:nvSpPr>
              <p:spPr>
                <a:xfrm>
                  <a:off x="3324525" y="924775"/>
                  <a:ext cx="15100" cy="14125"/>
                </a:xfrm>
                <a:custGeom>
                  <a:avLst/>
                  <a:gdLst/>
                  <a:ahLst/>
                  <a:cxnLst/>
                  <a:rect l="l" t="t" r="r" b="b"/>
                  <a:pathLst>
                    <a:path w="604" h="565" extrusionOk="0">
                      <a:moveTo>
                        <a:pt x="324" y="1"/>
                      </a:moveTo>
                      <a:cubicBezTo>
                        <a:pt x="202" y="1"/>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
                <p:cNvSpPr/>
                <p:nvPr/>
              </p:nvSpPr>
              <p:spPr>
                <a:xfrm>
                  <a:off x="3296275" y="9252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8"/>
                        <a:pt x="269" y="508"/>
                      </a:cubicBezTo>
                      <a:cubicBezTo>
                        <a:pt x="373" y="508"/>
                        <a:pt x="455" y="446"/>
                        <a:pt x="491" y="337"/>
                      </a:cubicBezTo>
                      <a:cubicBezTo>
                        <a:pt x="534" y="206"/>
                        <a:pt x="457" y="51"/>
                        <a:pt x="328" y="9"/>
                      </a:cubicBezTo>
                      <a:cubicBezTo>
                        <a:pt x="310"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
                <p:cNvSpPr/>
                <p:nvPr/>
              </p:nvSpPr>
              <p:spPr>
                <a:xfrm>
                  <a:off x="3268225" y="9263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5" y="298"/>
                        <a:pt x="21" y="315"/>
                      </a:cubicBezTo>
                      <a:cubicBezTo>
                        <a:pt x="55" y="371"/>
                        <a:pt x="102" y="401"/>
                        <a:pt x="171" y="415"/>
                      </a:cubicBezTo>
                      <a:cubicBezTo>
                        <a:pt x="189" y="419"/>
                        <a:pt x="206" y="420"/>
                        <a:pt x="222" y="420"/>
                      </a:cubicBezTo>
                      <a:cubicBezTo>
                        <a:pt x="311" y="420"/>
                        <a:pt x="379" y="367"/>
                        <a:pt x="407" y="274"/>
                      </a:cubicBezTo>
                      <a:cubicBezTo>
                        <a:pt x="439" y="166"/>
                        <a:pt x="373" y="40"/>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
                <p:cNvSpPr/>
                <p:nvPr/>
              </p:nvSpPr>
              <p:spPr>
                <a:xfrm>
                  <a:off x="3237925" y="925575"/>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8"/>
                        <a:pt x="99" y="434"/>
                      </a:cubicBezTo>
                      <a:cubicBezTo>
                        <a:pt x="151" y="479"/>
                        <a:pt x="207" y="501"/>
                        <a:pt x="263" y="501"/>
                      </a:cubicBezTo>
                      <a:cubicBezTo>
                        <a:pt x="322" y="501"/>
                        <a:pt x="381" y="476"/>
                        <a:pt x="433" y="426"/>
                      </a:cubicBezTo>
                      <a:cubicBezTo>
                        <a:pt x="531" y="331"/>
                        <a:pt x="537" y="159"/>
                        <a:pt x="444" y="60"/>
                      </a:cubicBezTo>
                      <a:cubicBezTo>
                        <a:pt x="424" y="39"/>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
                <p:cNvSpPr/>
                <p:nvPr/>
              </p:nvSpPr>
              <p:spPr>
                <a:xfrm>
                  <a:off x="3208575" y="9251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500"/>
                      </a:cubicBezTo>
                      <a:cubicBezTo>
                        <a:pt x="213" y="514"/>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
                <p:cNvSpPr/>
                <p:nvPr/>
              </p:nvSpPr>
              <p:spPr>
                <a:xfrm>
                  <a:off x="3179625" y="925575"/>
                  <a:ext cx="13450" cy="12525"/>
                </a:xfrm>
                <a:custGeom>
                  <a:avLst/>
                  <a:gdLst/>
                  <a:ahLst/>
                  <a:cxnLst/>
                  <a:rect l="l" t="t" r="r" b="b"/>
                  <a:pathLst>
                    <a:path w="538" h="501" extrusionOk="0">
                      <a:moveTo>
                        <a:pt x="289" y="0"/>
                      </a:moveTo>
                      <a:cubicBezTo>
                        <a:pt x="181" y="0"/>
                        <a:pt x="73" y="61"/>
                        <a:pt x="21" y="159"/>
                      </a:cubicBezTo>
                      <a:cubicBezTo>
                        <a:pt x="7" y="186"/>
                        <a:pt x="5" y="218"/>
                        <a:pt x="1" y="240"/>
                      </a:cubicBezTo>
                      <a:cubicBezTo>
                        <a:pt x="5" y="318"/>
                        <a:pt x="38" y="380"/>
                        <a:pt x="102" y="434"/>
                      </a:cubicBezTo>
                      <a:cubicBezTo>
                        <a:pt x="154" y="478"/>
                        <a:pt x="210" y="501"/>
                        <a:pt x="265" y="501"/>
                      </a:cubicBezTo>
                      <a:cubicBezTo>
                        <a:pt x="324" y="501"/>
                        <a:pt x="383" y="475"/>
                        <a:pt x="434" y="425"/>
                      </a:cubicBezTo>
                      <a:cubicBezTo>
                        <a:pt x="533" y="328"/>
                        <a:pt x="538" y="155"/>
                        <a:pt x="442" y="59"/>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
                <p:cNvSpPr/>
                <p:nvPr/>
              </p:nvSpPr>
              <p:spPr>
                <a:xfrm>
                  <a:off x="3149700" y="924800"/>
                  <a:ext cx="15000" cy="14050"/>
                </a:xfrm>
                <a:custGeom>
                  <a:avLst/>
                  <a:gdLst/>
                  <a:ahLst/>
                  <a:cxnLst/>
                  <a:rect l="l" t="t" r="r" b="b"/>
                  <a:pathLst>
                    <a:path w="600" h="562" extrusionOk="0">
                      <a:moveTo>
                        <a:pt x="323" y="1"/>
                      </a:moveTo>
                      <a:cubicBezTo>
                        <a:pt x="199" y="1"/>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10"/>
                      </a:cubicBezTo>
                      <a:cubicBezTo>
                        <a:pt x="372" y="3"/>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
                <p:cNvSpPr/>
                <p:nvPr/>
              </p:nvSpPr>
              <p:spPr>
                <a:xfrm>
                  <a:off x="3122025" y="926200"/>
                  <a:ext cx="12050" cy="11275"/>
                </a:xfrm>
                <a:custGeom>
                  <a:avLst/>
                  <a:gdLst/>
                  <a:ahLst/>
                  <a:cxnLst/>
                  <a:rect l="l" t="t" r="r" b="b"/>
                  <a:pathLst>
                    <a:path w="482" h="451" extrusionOk="0">
                      <a:moveTo>
                        <a:pt x="258" y="1"/>
                      </a:moveTo>
                      <a:cubicBezTo>
                        <a:pt x="161" y="1"/>
                        <a:pt x="64" y="55"/>
                        <a:pt x="17" y="143"/>
                      </a:cubicBezTo>
                      <a:cubicBezTo>
                        <a:pt x="5" y="166"/>
                        <a:pt x="5" y="197"/>
                        <a:pt x="0" y="215"/>
                      </a:cubicBezTo>
                      <a:cubicBezTo>
                        <a:pt x="4" y="286"/>
                        <a:pt x="33" y="341"/>
                        <a:pt x="90" y="390"/>
                      </a:cubicBezTo>
                      <a:cubicBezTo>
                        <a:pt x="136" y="431"/>
                        <a:pt x="186" y="451"/>
                        <a:pt x="236" y="451"/>
                      </a:cubicBezTo>
                      <a:cubicBezTo>
                        <a:pt x="290" y="451"/>
                        <a:pt x="343" y="428"/>
                        <a:pt x="390" y="383"/>
                      </a:cubicBezTo>
                      <a:cubicBezTo>
                        <a:pt x="477" y="297"/>
                        <a:pt x="482" y="141"/>
                        <a:pt x="397" y="55"/>
                      </a:cubicBezTo>
                      <a:cubicBezTo>
                        <a:pt x="379" y="35"/>
                        <a:pt x="353" y="18"/>
                        <a:pt x="327" y="10"/>
                      </a:cubicBezTo>
                      <a:cubicBezTo>
                        <a:pt x="304"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
                <p:cNvSpPr/>
                <p:nvPr/>
              </p:nvSpPr>
              <p:spPr>
                <a:xfrm>
                  <a:off x="3093500" y="926750"/>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5"/>
                        <a:pt x="95" y="364"/>
                      </a:cubicBezTo>
                      <a:cubicBezTo>
                        <a:pt x="135" y="391"/>
                        <a:pt x="175" y="404"/>
                        <a:pt x="214" y="404"/>
                      </a:cubicBezTo>
                      <a:cubicBezTo>
                        <a:pt x="268" y="404"/>
                        <a:pt x="320" y="378"/>
                        <a:pt x="362" y="328"/>
                      </a:cubicBezTo>
                      <a:cubicBezTo>
                        <a:pt x="432" y="244"/>
                        <a:pt x="422" y="105"/>
                        <a:pt x="337" y="36"/>
                      </a:cubicBezTo>
                      <a:lnTo>
                        <a:pt x="337" y="35"/>
                      </a:lnTo>
                      <a:cubicBezTo>
                        <a:pt x="319" y="19"/>
                        <a:pt x="294" y="8"/>
                        <a:pt x="271" y="4"/>
                      </a:cubicBezTo>
                      <a:cubicBezTo>
                        <a:pt x="258" y="1"/>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
                <p:cNvSpPr/>
                <p:nvPr/>
              </p:nvSpPr>
              <p:spPr>
                <a:xfrm>
                  <a:off x="3063425" y="925900"/>
                  <a:ext cx="12625" cy="11850"/>
                </a:xfrm>
                <a:custGeom>
                  <a:avLst/>
                  <a:gdLst/>
                  <a:ahLst/>
                  <a:cxnLst/>
                  <a:rect l="l" t="t" r="r" b="b"/>
                  <a:pathLst>
                    <a:path w="505" h="474" extrusionOk="0">
                      <a:moveTo>
                        <a:pt x="272" y="0"/>
                      </a:moveTo>
                      <a:cubicBezTo>
                        <a:pt x="168" y="0"/>
                        <a:pt x="64" y="61"/>
                        <a:pt x="17" y="158"/>
                      </a:cubicBezTo>
                      <a:cubicBezTo>
                        <a:pt x="5" y="182"/>
                        <a:pt x="5" y="213"/>
                        <a:pt x="0" y="233"/>
                      </a:cubicBezTo>
                      <a:cubicBezTo>
                        <a:pt x="6" y="309"/>
                        <a:pt x="39" y="365"/>
                        <a:pt x="100" y="415"/>
                      </a:cubicBezTo>
                      <a:cubicBezTo>
                        <a:pt x="148" y="454"/>
                        <a:pt x="200" y="474"/>
                        <a:pt x="251" y="474"/>
                      </a:cubicBezTo>
                      <a:cubicBezTo>
                        <a:pt x="309" y="474"/>
                        <a:pt x="366" y="449"/>
                        <a:pt x="416" y="398"/>
                      </a:cubicBezTo>
                      <a:cubicBezTo>
                        <a:pt x="505" y="304"/>
                        <a:pt x="505" y="141"/>
                        <a:pt x="412" y="52"/>
                      </a:cubicBezTo>
                      <a:cubicBezTo>
                        <a:pt x="392"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
                <p:cNvSpPr/>
                <p:nvPr/>
              </p:nvSpPr>
              <p:spPr>
                <a:xfrm>
                  <a:off x="3034550" y="926050"/>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6"/>
                        <a:pt x="69" y="392"/>
                        <a:pt x="137" y="426"/>
                      </a:cubicBezTo>
                      <a:cubicBezTo>
                        <a:pt x="174" y="444"/>
                        <a:pt x="211" y="454"/>
                        <a:pt x="246" y="454"/>
                      </a:cubicBezTo>
                      <a:cubicBezTo>
                        <a:pt x="317" y="454"/>
                        <a:pt x="380" y="416"/>
                        <a:pt x="425" y="344"/>
                      </a:cubicBezTo>
                      <a:cubicBezTo>
                        <a:pt x="488" y="239"/>
                        <a:pt x="454" y="89"/>
                        <a:pt x="351" y="26"/>
                      </a:cubicBezTo>
                      <a:cubicBezTo>
                        <a:pt x="328" y="10"/>
                        <a:pt x="298" y="1"/>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
                <p:cNvSpPr/>
                <p:nvPr/>
              </p:nvSpPr>
              <p:spPr>
                <a:xfrm>
                  <a:off x="3004650" y="925100"/>
                  <a:ext cx="13750" cy="13000"/>
                </a:xfrm>
                <a:custGeom>
                  <a:avLst/>
                  <a:gdLst/>
                  <a:ahLst/>
                  <a:cxnLst/>
                  <a:rect l="l" t="t" r="r" b="b"/>
                  <a:pathLst>
                    <a:path w="550" h="520" extrusionOk="0">
                      <a:moveTo>
                        <a:pt x="283" y="0"/>
                      </a:moveTo>
                      <a:cubicBezTo>
                        <a:pt x="275" y="0"/>
                        <a:pt x="267" y="1"/>
                        <a:pt x="259" y="2"/>
                      </a:cubicBezTo>
                      <a:cubicBezTo>
                        <a:pt x="122" y="22"/>
                        <a:pt x="12" y="145"/>
                        <a:pt x="4" y="285"/>
                      </a:cubicBezTo>
                      <a:cubicBezTo>
                        <a:pt x="1" y="316"/>
                        <a:pt x="15" y="347"/>
                        <a:pt x="19" y="370"/>
                      </a:cubicBezTo>
                      <a:cubicBezTo>
                        <a:pt x="56" y="441"/>
                        <a:pt x="113" y="484"/>
                        <a:pt x="196" y="507"/>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
                <p:cNvSpPr/>
                <p:nvPr/>
              </p:nvSpPr>
              <p:spPr>
                <a:xfrm>
                  <a:off x="2974825" y="924575"/>
                  <a:ext cx="14525" cy="13875"/>
                </a:xfrm>
                <a:custGeom>
                  <a:avLst/>
                  <a:gdLst/>
                  <a:ahLst/>
                  <a:cxnLst/>
                  <a:rect l="l" t="t" r="r" b="b"/>
                  <a:pathLst>
                    <a:path w="581" h="555" extrusionOk="0">
                      <a:moveTo>
                        <a:pt x="293" y="0"/>
                      </a:moveTo>
                      <a:cubicBezTo>
                        <a:pt x="270" y="0"/>
                        <a:pt x="247" y="4"/>
                        <a:pt x="228" y="11"/>
                      </a:cubicBezTo>
                      <a:cubicBezTo>
                        <a:pt x="89" y="62"/>
                        <a:pt x="0" y="215"/>
                        <a:pt x="22" y="365"/>
                      </a:cubicBezTo>
                      <a:cubicBezTo>
                        <a:pt x="26" y="397"/>
                        <a:pt x="48" y="426"/>
                        <a:pt x="57" y="448"/>
                      </a:cubicBezTo>
                      <a:cubicBezTo>
                        <a:pt x="111" y="514"/>
                        <a:pt x="180" y="546"/>
                        <a:pt x="272" y="554"/>
                      </a:cubicBezTo>
                      <a:cubicBezTo>
                        <a:pt x="281" y="554"/>
                        <a:pt x="289" y="555"/>
                        <a:pt x="298" y="555"/>
                      </a:cubicBezTo>
                      <a:cubicBezTo>
                        <a:pt x="437" y="555"/>
                        <a:pt x="535" y="470"/>
                        <a:pt x="557" y="328"/>
                      </a:cubicBezTo>
                      <a:cubicBezTo>
                        <a:pt x="580" y="180"/>
                        <a:pt x="472" y="26"/>
                        <a:pt x="326" y="2"/>
                      </a:cubicBezTo>
                      <a:lnTo>
                        <a:pt x="326" y="3"/>
                      </a:lnTo>
                      <a:cubicBezTo>
                        <a:pt x="316" y="1"/>
                        <a:pt x="304"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
                <p:cNvSpPr/>
                <p:nvPr/>
              </p:nvSpPr>
              <p:spPr>
                <a:xfrm>
                  <a:off x="3427750" y="898300"/>
                  <a:ext cx="8850" cy="12675"/>
                </a:xfrm>
                <a:custGeom>
                  <a:avLst/>
                  <a:gdLst/>
                  <a:ahLst/>
                  <a:cxnLst/>
                  <a:rect l="l" t="t" r="r" b="b"/>
                  <a:pathLst>
                    <a:path w="354" h="507" extrusionOk="0">
                      <a:moveTo>
                        <a:pt x="322" y="0"/>
                      </a:moveTo>
                      <a:cubicBezTo>
                        <a:pt x="197" y="0"/>
                        <a:pt x="74" y="74"/>
                        <a:pt x="19" y="190"/>
                      </a:cubicBezTo>
                      <a:cubicBezTo>
                        <a:pt x="5" y="220"/>
                        <a:pt x="5" y="257"/>
                        <a:pt x="0" y="280"/>
                      </a:cubicBezTo>
                      <a:cubicBezTo>
                        <a:pt x="8" y="368"/>
                        <a:pt x="48" y="436"/>
                        <a:pt x="123" y="494"/>
                      </a:cubicBezTo>
                      <a:cubicBezTo>
                        <a:pt x="129" y="499"/>
                        <a:pt x="136" y="502"/>
                        <a:pt x="142" y="507"/>
                      </a:cubicBezTo>
                      <a:cubicBezTo>
                        <a:pt x="214" y="339"/>
                        <a:pt x="285" y="171"/>
                        <a:pt x="354" y="2"/>
                      </a:cubicBezTo>
                      <a:cubicBezTo>
                        <a:pt x="343" y="1"/>
                        <a:pt x="333"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
                <p:cNvSpPr/>
                <p:nvPr/>
              </p:nvSpPr>
              <p:spPr>
                <a:xfrm>
                  <a:off x="3400025" y="8997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7"/>
                        <a:pt x="389" y="381"/>
                      </a:cubicBezTo>
                      <a:cubicBezTo>
                        <a:pt x="477" y="295"/>
                        <a:pt x="483" y="141"/>
                        <a:pt x="399" y="54"/>
                      </a:cubicBezTo>
                      <a:cubicBezTo>
                        <a:pt x="379" y="34"/>
                        <a:pt x="354" y="18"/>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
                <p:cNvSpPr/>
                <p:nvPr/>
              </p:nvSpPr>
              <p:spPr>
                <a:xfrm>
                  <a:off x="3371475" y="900200"/>
                  <a:ext cx="10850" cy="10125"/>
                </a:xfrm>
                <a:custGeom>
                  <a:avLst/>
                  <a:gdLst/>
                  <a:ahLst/>
                  <a:cxnLst/>
                  <a:rect l="l" t="t" r="r" b="b"/>
                  <a:pathLst>
                    <a:path w="434" h="405" extrusionOk="0">
                      <a:moveTo>
                        <a:pt x="234" y="1"/>
                      </a:moveTo>
                      <a:cubicBezTo>
                        <a:pt x="140" y="1"/>
                        <a:pt x="46" y="62"/>
                        <a:pt x="10" y="151"/>
                      </a:cubicBezTo>
                      <a:cubicBezTo>
                        <a:pt x="1" y="174"/>
                        <a:pt x="4" y="200"/>
                        <a:pt x="1" y="217"/>
                      </a:cubicBezTo>
                      <a:cubicBezTo>
                        <a:pt x="10" y="280"/>
                        <a:pt x="42" y="326"/>
                        <a:pt x="98" y="364"/>
                      </a:cubicBezTo>
                      <a:cubicBezTo>
                        <a:pt x="137" y="391"/>
                        <a:pt x="177" y="405"/>
                        <a:pt x="216" y="405"/>
                      </a:cubicBezTo>
                      <a:cubicBezTo>
                        <a:pt x="270" y="405"/>
                        <a:pt x="322" y="379"/>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
                <p:cNvSpPr/>
                <p:nvPr/>
              </p:nvSpPr>
              <p:spPr>
                <a:xfrm>
                  <a:off x="3341450" y="899350"/>
                  <a:ext cx="12625" cy="11875"/>
                </a:xfrm>
                <a:custGeom>
                  <a:avLst/>
                  <a:gdLst/>
                  <a:ahLst/>
                  <a:cxnLst/>
                  <a:rect l="l" t="t" r="r" b="b"/>
                  <a:pathLst>
                    <a:path w="505" h="475" extrusionOk="0">
                      <a:moveTo>
                        <a:pt x="272" y="1"/>
                      </a:moveTo>
                      <a:cubicBezTo>
                        <a:pt x="168" y="1"/>
                        <a:pt x="64" y="62"/>
                        <a:pt x="17" y="158"/>
                      </a:cubicBezTo>
                      <a:cubicBezTo>
                        <a:pt x="4" y="183"/>
                        <a:pt x="5" y="214"/>
                        <a:pt x="0" y="235"/>
                      </a:cubicBezTo>
                      <a:cubicBezTo>
                        <a:pt x="5" y="309"/>
                        <a:pt x="39" y="366"/>
                        <a:pt x="100" y="417"/>
                      </a:cubicBezTo>
                      <a:cubicBezTo>
                        <a:pt x="148" y="456"/>
                        <a:pt x="200" y="475"/>
                        <a:pt x="251" y="475"/>
                      </a:cubicBezTo>
                      <a:cubicBezTo>
                        <a:pt x="309" y="475"/>
                        <a:pt x="366" y="449"/>
                        <a:pt x="416" y="398"/>
                      </a:cubicBezTo>
                      <a:cubicBezTo>
                        <a:pt x="505" y="305"/>
                        <a:pt x="505" y="142"/>
                        <a:pt x="413" y="52"/>
                      </a:cubicBezTo>
                      <a:cubicBezTo>
                        <a:pt x="393" y="32"/>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
                <p:cNvSpPr/>
                <p:nvPr/>
              </p:nvSpPr>
              <p:spPr>
                <a:xfrm>
                  <a:off x="3312575" y="899525"/>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0"/>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
                <p:cNvSpPr/>
                <p:nvPr/>
              </p:nvSpPr>
              <p:spPr>
                <a:xfrm>
                  <a:off x="3282700" y="898575"/>
                  <a:ext cx="13750" cy="12975"/>
                </a:xfrm>
                <a:custGeom>
                  <a:avLst/>
                  <a:gdLst/>
                  <a:ahLst/>
                  <a:cxnLst/>
                  <a:rect l="l" t="t" r="r" b="b"/>
                  <a:pathLst>
                    <a:path w="550" h="519" extrusionOk="0">
                      <a:moveTo>
                        <a:pt x="282" y="0"/>
                      </a:moveTo>
                      <a:cubicBezTo>
                        <a:pt x="274" y="0"/>
                        <a:pt x="266" y="1"/>
                        <a:pt x="259" y="2"/>
                      </a:cubicBezTo>
                      <a:cubicBezTo>
                        <a:pt x="122" y="22"/>
                        <a:pt x="11" y="145"/>
                        <a:pt x="2" y="286"/>
                      </a:cubicBezTo>
                      <a:cubicBezTo>
                        <a:pt x="0" y="316"/>
                        <a:pt x="14" y="348"/>
                        <a:pt x="19" y="369"/>
                      </a:cubicBezTo>
                      <a:cubicBezTo>
                        <a:pt x="55" y="440"/>
                        <a:pt x="112" y="483"/>
                        <a:pt x="195" y="506"/>
                      </a:cubicBezTo>
                      <a:cubicBezTo>
                        <a:pt x="224" y="515"/>
                        <a:pt x="252" y="519"/>
                        <a:pt x="279" y="519"/>
                      </a:cubicBezTo>
                      <a:cubicBezTo>
                        <a:pt x="379" y="519"/>
                        <a:pt x="460" y="460"/>
                        <a:pt x="500" y="354"/>
                      </a:cubicBezTo>
                      <a:cubicBezTo>
                        <a:pt x="549" y="225"/>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
                <p:cNvSpPr/>
                <p:nvPr/>
              </p:nvSpPr>
              <p:spPr>
                <a:xfrm>
                  <a:off x="3252850" y="898025"/>
                  <a:ext cx="14525" cy="13900"/>
                </a:xfrm>
                <a:custGeom>
                  <a:avLst/>
                  <a:gdLst/>
                  <a:ahLst/>
                  <a:cxnLst/>
                  <a:rect l="l" t="t" r="r" b="b"/>
                  <a:pathLst>
                    <a:path w="581" h="556" extrusionOk="0">
                      <a:moveTo>
                        <a:pt x="292" y="1"/>
                      </a:moveTo>
                      <a:cubicBezTo>
                        <a:pt x="270" y="1"/>
                        <a:pt x="247" y="4"/>
                        <a:pt x="227" y="11"/>
                      </a:cubicBezTo>
                      <a:cubicBezTo>
                        <a:pt x="90" y="62"/>
                        <a:pt x="0" y="216"/>
                        <a:pt x="22" y="365"/>
                      </a:cubicBezTo>
                      <a:cubicBezTo>
                        <a:pt x="27" y="398"/>
                        <a:pt x="48" y="427"/>
                        <a:pt x="57" y="448"/>
                      </a:cubicBezTo>
                      <a:cubicBezTo>
                        <a:pt x="111" y="514"/>
                        <a:pt x="180" y="547"/>
                        <a:pt x="271" y="554"/>
                      </a:cubicBezTo>
                      <a:cubicBezTo>
                        <a:pt x="280" y="555"/>
                        <a:pt x="288" y="555"/>
                        <a:pt x="297" y="555"/>
                      </a:cubicBezTo>
                      <a:cubicBezTo>
                        <a:pt x="437" y="555"/>
                        <a:pt x="535" y="471"/>
                        <a:pt x="557" y="328"/>
                      </a:cubicBezTo>
                      <a:cubicBezTo>
                        <a:pt x="580" y="181"/>
                        <a:pt x="473" y="27"/>
                        <a:pt x="327" y="4"/>
                      </a:cubicBezTo>
                      <a:cubicBezTo>
                        <a:pt x="315"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
                <p:cNvSpPr/>
                <p:nvPr/>
              </p:nvSpPr>
              <p:spPr>
                <a:xfrm>
                  <a:off x="3223000" y="8998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2"/>
                        <a:pt x="461" y="122"/>
                        <a:pt x="373" y="43"/>
                      </a:cubicBezTo>
                      <a:cubicBezTo>
                        <a:pt x="355" y="26"/>
                        <a:pt x="328" y="11"/>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
                <p:cNvSpPr/>
                <p:nvPr/>
              </p:nvSpPr>
              <p:spPr>
                <a:xfrm>
                  <a:off x="3193325" y="899350"/>
                  <a:ext cx="12750" cy="11900"/>
                </a:xfrm>
                <a:custGeom>
                  <a:avLst/>
                  <a:gdLst/>
                  <a:ahLst/>
                  <a:cxnLst/>
                  <a:rect l="l" t="t" r="r" b="b"/>
                  <a:pathLst>
                    <a:path w="510" h="476" extrusionOk="0">
                      <a:moveTo>
                        <a:pt x="273" y="0"/>
                      </a:moveTo>
                      <a:cubicBezTo>
                        <a:pt x="170" y="0"/>
                        <a:pt x="66" y="60"/>
                        <a:pt x="17" y="155"/>
                      </a:cubicBezTo>
                      <a:cubicBezTo>
                        <a:pt x="5" y="180"/>
                        <a:pt x="5" y="212"/>
                        <a:pt x="0" y="232"/>
                      </a:cubicBezTo>
                      <a:cubicBezTo>
                        <a:pt x="5" y="308"/>
                        <a:pt x="37" y="365"/>
                        <a:pt x="99" y="415"/>
                      </a:cubicBezTo>
                      <a:cubicBezTo>
                        <a:pt x="148" y="456"/>
                        <a:pt x="201" y="476"/>
                        <a:pt x="252" y="476"/>
                      </a:cubicBezTo>
                      <a:cubicBezTo>
                        <a:pt x="310" y="476"/>
                        <a:pt x="367" y="450"/>
                        <a:pt x="417" y="400"/>
                      </a:cubicBezTo>
                      <a:cubicBezTo>
                        <a:pt x="508" y="308"/>
                        <a:pt x="509" y="143"/>
                        <a:pt x="417" y="52"/>
                      </a:cubicBezTo>
                      <a:cubicBezTo>
                        <a:pt x="397" y="32"/>
                        <a:pt x="369" y="15"/>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
                <p:cNvSpPr/>
                <p:nvPr/>
              </p:nvSpPr>
              <p:spPr>
                <a:xfrm>
                  <a:off x="3164700" y="899750"/>
                  <a:ext cx="11775" cy="10925"/>
                </a:xfrm>
                <a:custGeom>
                  <a:avLst/>
                  <a:gdLst/>
                  <a:ahLst/>
                  <a:cxnLst/>
                  <a:rect l="l" t="t" r="r" b="b"/>
                  <a:pathLst>
                    <a:path w="471" h="437" extrusionOk="0">
                      <a:moveTo>
                        <a:pt x="253" y="0"/>
                      </a:moveTo>
                      <a:cubicBezTo>
                        <a:pt x="143" y="0"/>
                        <a:pt x="39" y="79"/>
                        <a:pt x="7" y="187"/>
                      </a:cubicBezTo>
                      <a:cubicBezTo>
                        <a:pt x="1" y="212"/>
                        <a:pt x="5" y="239"/>
                        <a:pt x="5" y="259"/>
                      </a:cubicBezTo>
                      <a:cubicBezTo>
                        <a:pt x="22" y="324"/>
                        <a:pt x="61" y="370"/>
                        <a:pt x="125" y="405"/>
                      </a:cubicBezTo>
                      <a:cubicBezTo>
                        <a:pt x="163" y="426"/>
                        <a:pt x="200" y="436"/>
                        <a:pt x="236" y="436"/>
                      </a:cubicBezTo>
                      <a:cubicBezTo>
                        <a:pt x="302" y="436"/>
                        <a:pt x="362" y="402"/>
                        <a:pt x="405" y="338"/>
                      </a:cubicBezTo>
                      <a:cubicBezTo>
                        <a:pt x="470" y="239"/>
                        <a:pt x="444" y="93"/>
                        <a:pt x="345" y="27"/>
                      </a:cubicBezTo>
                      <a:cubicBezTo>
                        <a:pt x="324" y="13"/>
                        <a:pt x="296" y="4"/>
                        <a:pt x="272" y="1"/>
                      </a:cubicBezTo>
                      <a:cubicBezTo>
                        <a:pt x="266" y="0"/>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
                <p:cNvSpPr/>
                <p:nvPr/>
              </p:nvSpPr>
              <p:spPr>
                <a:xfrm>
                  <a:off x="3136050" y="900100"/>
                  <a:ext cx="10525" cy="10000"/>
                </a:xfrm>
                <a:custGeom>
                  <a:avLst/>
                  <a:gdLst/>
                  <a:ahLst/>
                  <a:cxnLst/>
                  <a:rect l="l" t="t" r="r" b="b"/>
                  <a:pathLst>
                    <a:path w="421" h="400" extrusionOk="0">
                      <a:moveTo>
                        <a:pt x="213" y="0"/>
                      </a:moveTo>
                      <a:cubicBezTo>
                        <a:pt x="200" y="0"/>
                        <a:pt x="188" y="2"/>
                        <a:pt x="176" y="4"/>
                      </a:cubicBezTo>
                      <a:cubicBezTo>
                        <a:pt x="75" y="32"/>
                        <a:pt x="1" y="138"/>
                        <a:pt x="9" y="244"/>
                      </a:cubicBezTo>
                      <a:cubicBezTo>
                        <a:pt x="10" y="268"/>
                        <a:pt x="22" y="290"/>
                        <a:pt x="29" y="307"/>
                      </a:cubicBezTo>
                      <a:cubicBezTo>
                        <a:pt x="62" y="358"/>
                        <a:pt x="110" y="385"/>
                        <a:pt x="175" y="396"/>
                      </a:cubicBezTo>
                      <a:cubicBezTo>
                        <a:pt x="188" y="398"/>
                        <a:pt x="201" y="399"/>
                        <a:pt x="214" y="399"/>
                      </a:cubicBezTo>
                      <a:cubicBezTo>
                        <a:pt x="305" y="399"/>
                        <a:pt x="372" y="346"/>
                        <a:pt x="395" y="252"/>
                      </a:cubicBezTo>
                      <a:cubicBezTo>
                        <a:pt x="421" y="148"/>
                        <a:pt x="352" y="30"/>
                        <a:pt x="249" y="4"/>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
                <p:cNvSpPr/>
                <p:nvPr/>
              </p:nvSpPr>
              <p:spPr>
                <a:xfrm>
                  <a:off x="3106175" y="899475"/>
                  <a:ext cx="11650" cy="11125"/>
                </a:xfrm>
                <a:custGeom>
                  <a:avLst/>
                  <a:gdLst/>
                  <a:ahLst/>
                  <a:cxnLst/>
                  <a:rect l="l" t="t" r="r" b="b"/>
                  <a:pathLst>
                    <a:path w="466" h="445" extrusionOk="0">
                      <a:moveTo>
                        <a:pt x="234" y="1"/>
                      </a:moveTo>
                      <a:cubicBezTo>
                        <a:pt x="215" y="1"/>
                        <a:pt x="196" y="4"/>
                        <a:pt x="179" y="10"/>
                      </a:cubicBezTo>
                      <a:cubicBezTo>
                        <a:pt x="70" y="53"/>
                        <a:pt x="1" y="178"/>
                        <a:pt x="21" y="297"/>
                      </a:cubicBezTo>
                      <a:cubicBezTo>
                        <a:pt x="25" y="323"/>
                        <a:pt x="42" y="346"/>
                        <a:pt x="50" y="363"/>
                      </a:cubicBezTo>
                      <a:cubicBezTo>
                        <a:pt x="95" y="415"/>
                        <a:pt x="150" y="440"/>
                        <a:pt x="224" y="444"/>
                      </a:cubicBezTo>
                      <a:cubicBezTo>
                        <a:pt x="229" y="444"/>
                        <a:pt x="234" y="445"/>
                        <a:pt x="239" y="445"/>
                      </a:cubicBezTo>
                      <a:cubicBezTo>
                        <a:pt x="354" y="445"/>
                        <a:pt x="432" y="376"/>
                        <a:pt x="448" y="260"/>
                      </a:cubicBezTo>
                      <a:cubicBezTo>
                        <a:pt x="465" y="141"/>
                        <a:pt x="376" y="20"/>
                        <a:pt x="259" y="3"/>
                      </a:cubicBezTo>
                      <a:cubicBezTo>
                        <a:pt x="251" y="1"/>
                        <a:pt x="243"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4"/>
                <p:cNvSpPr/>
                <p:nvPr/>
              </p:nvSpPr>
              <p:spPr>
                <a:xfrm>
                  <a:off x="3076525" y="898925"/>
                  <a:ext cx="12825" cy="12200"/>
                </a:xfrm>
                <a:custGeom>
                  <a:avLst/>
                  <a:gdLst/>
                  <a:ahLst/>
                  <a:cxnLst/>
                  <a:rect l="l" t="t" r="r" b="b"/>
                  <a:pathLst>
                    <a:path w="513" h="488" extrusionOk="0">
                      <a:moveTo>
                        <a:pt x="262" y="1"/>
                      </a:moveTo>
                      <a:cubicBezTo>
                        <a:pt x="243" y="1"/>
                        <a:pt x="223" y="3"/>
                        <a:pt x="207" y="8"/>
                      </a:cubicBezTo>
                      <a:cubicBezTo>
                        <a:pt x="84" y="49"/>
                        <a:pt x="1" y="182"/>
                        <a:pt x="16" y="312"/>
                      </a:cubicBezTo>
                      <a:cubicBezTo>
                        <a:pt x="21" y="342"/>
                        <a:pt x="38" y="368"/>
                        <a:pt x="45" y="388"/>
                      </a:cubicBezTo>
                      <a:cubicBezTo>
                        <a:pt x="91" y="448"/>
                        <a:pt x="150" y="477"/>
                        <a:pt x="231" y="486"/>
                      </a:cubicBezTo>
                      <a:cubicBezTo>
                        <a:pt x="242" y="487"/>
                        <a:pt x="253" y="488"/>
                        <a:pt x="263" y="488"/>
                      </a:cubicBezTo>
                      <a:cubicBezTo>
                        <a:pt x="381" y="488"/>
                        <a:pt x="466" y="417"/>
                        <a:pt x="488" y="295"/>
                      </a:cubicBezTo>
                      <a:cubicBezTo>
                        <a:pt x="513" y="166"/>
                        <a:pt x="422" y="28"/>
                        <a:pt x="295" y="3"/>
                      </a:cubicBezTo>
                      <a:cubicBezTo>
                        <a:pt x="284" y="1"/>
                        <a:pt x="273"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4"/>
                <p:cNvSpPr/>
                <p:nvPr/>
              </p:nvSpPr>
              <p:spPr>
                <a:xfrm>
                  <a:off x="3046500" y="898250"/>
                  <a:ext cx="15125" cy="14125"/>
                </a:xfrm>
                <a:custGeom>
                  <a:avLst/>
                  <a:gdLst/>
                  <a:ahLst/>
                  <a:cxnLst/>
                  <a:rect l="l" t="t" r="r" b="b"/>
                  <a:pathLst>
                    <a:path w="605" h="565" extrusionOk="0">
                      <a:moveTo>
                        <a:pt x="324" y="0"/>
                      </a:moveTo>
                      <a:cubicBezTo>
                        <a:pt x="202" y="0"/>
                        <a:pt x="81" y="70"/>
                        <a:pt x="22" y="181"/>
                      </a:cubicBezTo>
                      <a:cubicBezTo>
                        <a:pt x="7" y="210"/>
                        <a:pt x="5" y="249"/>
                        <a:pt x="0" y="272"/>
                      </a:cubicBezTo>
                      <a:cubicBezTo>
                        <a:pt x="5" y="361"/>
                        <a:pt x="42" y="430"/>
                        <a:pt x="114" y="492"/>
                      </a:cubicBezTo>
                      <a:cubicBezTo>
                        <a:pt x="172" y="540"/>
                        <a:pt x="235" y="564"/>
                        <a:pt x="297" y="564"/>
                      </a:cubicBezTo>
                      <a:cubicBezTo>
                        <a:pt x="365" y="564"/>
                        <a:pt x="432" y="535"/>
                        <a:pt x="491" y="476"/>
                      </a:cubicBezTo>
                      <a:cubicBezTo>
                        <a:pt x="600" y="369"/>
                        <a:pt x="605" y="173"/>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4"/>
                <p:cNvSpPr/>
                <p:nvPr/>
              </p:nvSpPr>
              <p:spPr>
                <a:xfrm>
                  <a:off x="3018275" y="898675"/>
                  <a:ext cx="13325" cy="12750"/>
                </a:xfrm>
                <a:custGeom>
                  <a:avLst/>
                  <a:gdLst/>
                  <a:ahLst/>
                  <a:cxnLst/>
                  <a:rect l="l" t="t" r="r" b="b"/>
                  <a:pathLst>
                    <a:path w="533" h="510" extrusionOk="0">
                      <a:moveTo>
                        <a:pt x="268" y="1"/>
                      </a:moveTo>
                      <a:cubicBezTo>
                        <a:pt x="257" y="1"/>
                        <a:pt x="246" y="2"/>
                        <a:pt x="236" y="4"/>
                      </a:cubicBezTo>
                      <a:cubicBezTo>
                        <a:pt x="103" y="30"/>
                        <a:pt x="0" y="156"/>
                        <a:pt x="0" y="295"/>
                      </a:cubicBezTo>
                      <a:cubicBezTo>
                        <a:pt x="0" y="324"/>
                        <a:pt x="14" y="353"/>
                        <a:pt x="20" y="375"/>
                      </a:cubicBezTo>
                      <a:cubicBezTo>
                        <a:pt x="59" y="442"/>
                        <a:pt x="117" y="482"/>
                        <a:pt x="199" y="501"/>
                      </a:cubicBezTo>
                      <a:cubicBezTo>
                        <a:pt x="223" y="506"/>
                        <a:pt x="247" y="509"/>
                        <a:pt x="269" y="509"/>
                      </a:cubicBezTo>
                      <a:cubicBezTo>
                        <a:pt x="374" y="509"/>
                        <a:pt x="456" y="448"/>
                        <a:pt x="491" y="338"/>
                      </a:cubicBezTo>
                      <a:cubicBezTo>
                        <a:pt x="533" y="207"/>
                        <a:pt x="457" y="52"/>
                        <a:pt x="328" y="10"/>
                      </a:cubicBezTo>
                      <a:cubicBezTo>
                        <a:pt x="310" y="4"/>
                        <a:pt x="289" y="1"/>
                        <a:pt x="2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4"/>
                <p:cNvSpPr/>
                <p:nvPr/>
              </p:nvSpPr>
              <p:spPr>
                <a:xfrm>
                  <a:off x="2990200" y="8998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4" y="272"/>
                        <a:pt x="16" y="297"/>
                        <a:pt x="20" y="314"/>
                      </a:cubicBezTo>
                      <a:cubicBezTo>
                        <a:pt x="54" y="369"/>
                        <a:pt x="104" y="400"/>
                        <a:pt x="171" y="414"/>
                      </a:cubicBezTo>
                      <a:cubicBezTo>
                        <a:pt x="189" y="417"/>
                        <a:pt x="206" y="419"/>
                        <a:pt x="222" y="419"/>
                      </a:cubicBezTo>
                      <a:cubicBezTo>
                        <a:pt x="311" y="419"/>
                        <a:pt x="380" y="367"/>
                        <a:pt x="408" y="272"/>
                      </a:cubicBezTo>
                      <a:cubicBezTo>
                        <a:pt x="439" y="165"/>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
                <p:cNvSpPr/>
                <p:nvPr/>
              </p:nvSpPr>
              <p:spPr>
                <a:xfrm>
                  <a:off x="3442750" y="873925"/>
                  <a:ext cx="3550" cy="7200"/>
                </a:xfrm>
                <a:custGeom>
                  <a:avLst/>
                  <a:gdLst/>
                  <a:ahLst/>
                  <a:cxnLst/>
                  <a:rect l="l" t="t" r="r" b="b"/>
                  <a:pathLst>
                    <a:path w="142" h="288" extrusionOk="0">
                      <a:moveTo>
                        <a:pt x="142" y="0"/>
                      </a:moveTo>
                      <a:lnTo>
                        <a:pt x="142" y="0"/>
                      </a:lnTo>
                      <a:cubicBezTo>
                        <a:pt x="79" y="33"/>
                        <a:pt x="26" y="89"/>
                        <a:pt x="6" y="159"/>
                      </a:cubicBezTo>
                      <a:cubicBezTo>
                        <a:pt x="0" y="183"/>
                        <a:pt x="5" y="213"/>
                        <a:pt x="5" y="231"/>
                      </a:cubicBezTo>
                      <a:cubicBezTo>
                        <a:pt x="9" y="253"/>
                        <a:pt x="19" y="271"/>
                        <a:pt x="29" y="288"/>
                      </a:cubicBezTo>
                      <a:cubicBezTo>
                        <a:pt x="66" y="193"/>
                        <a:pt x="105" y="96"/>
                        <a:pt x="1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
                <p:cNvSpPr/>
                <p:nvPr/>
              </p:nvSpPr>
              <p:spPr>
                <a:xfrm>
                  <a:off x="3414100" y="8735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7"/>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
                <p:cNvSpPr/>
                <p:nvPr/>
              </p:nvSpPr>
              <p:spPr>
                <a:xfrm>
                  <a:off x="3384175" y="8729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
                <p:cNvSpPr/>
                <p:nvPr/>
              </p:nvSpPr>
              <p:spPr>
                <a:xfrm>
                  <a:off x="3354550" y="8724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
                <p:cNvSpPr/>
                <p:nvPr/>
              </p:nvSpPr>
              <p:spPr>
                <a:xfrm>
                  <a:off x="3324525" y="871700"/>
                  <a:ext cx="15100" cy="14150"/>
                </a:xfrm>
                <a:custGeom>
                  <a:avLst/>
                  <a:gdLst/>
                  <a:ahLst/>
                  <a:cxnLst/>
                  <a:rect l="l" t="t" r="r" b="b"/>
                  <a:pathLst>
                    <a:path w="604" h="566" extrusionOk="0">
                      <a:moveTo>
                        <a:pt x="324" y="1"/>
                      </a:moveTo>
                      <a:cubicBezTo>
                        <a:pt x="202" y="1"/>
                        <a:pt x="80" y="70"/>
                        <a:pt x="22" y="182"/>
                      </a:cubicBezTo>
                      <a:cubicBezTo>
                        <a:pt x="7" y="212"/>
                        <a:pt x="5" y="249"/>
                        <a:pt x="1" y="272"/>
                      </a:cubicBezTo>
                      <a:cubicBezTo>
                        <a:pt x="5" y="362"/>
                        <a:pt x="42" y="431"/>
                        <a:pt x="114" y="492"/>
                      </a:cubicBezTo>
                      <a:cubicBezTo>
                        <a:pt x="172" y="541"/>
                        <a:pt x="235" y="566"/>
                        <a:pt x="297" y="566"/>
                      </a:cubicBezTo>
                      <a:cubicBezTo>
                        <a:pt x="365" y="566"/>
                        <a:pt x="433" y="536"/>
                        <a:pt x="491" y="478"/>
                      </a:cubicBezTo>
                      <a:cubicBezTo>
                        <a:pt x="601" y="369"/>
                        <a:pt x="604" y="175"/>
                        <a:pt x="496" y="66"/>
                      </a:cubicBezTo>
                      <a:cubicBezTo>
                        <a:pt x="473" y="42"/>
                        <a:pt x="441" y="22"/>
                        <a:pt x="408" y="12"/>
                      </a:cubicBezTo>
                      <a:cubicBezTo>
                        <a:pt x="381" y="5"/>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
                <p:cNvSpPr/>
                <p:nvPr/>
              </p:nvSpPr>
              <p:spPr>
                <a:xfrm>
                  <a:off x="3296275" y="8721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4"/>
                        <a:pt x="15" y="353"/>
                        <a:pt x="20" y="374"/>
                      </a:cubicBezTo>
                      <a:cubicBezTo>
                        <a:pt x="60" y="442"/>
                        <a:pt x="119" y="482"/>
                        <a:pt x="200" y="500"/>
                      </a:cubicBezTo>
                      <a:cubicBezTo>
                        <a:pt x="224" y="506"/>
                        <a:pt x="247" y="509"/>
                        <a:pt x="270" y="509"/>
                      </a:cubicBezTo>
                      <a:cubicBezTo>
                        <a:pt x="374" y="509"/>
                        <a:pt x="455" y="448"/>
                        <a:pt x="491" y="337"/>
                      </a:cubicBezTo>
                      <a:cubicBezTo>
                        <a:pt x="534" y="207"/>
                        <a:pt x="458" y="51"/>
                        <a:pt x="329" y="10"/>
                      </a:cubicBez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
                <p:cNvSpPr/>
                <p:nvPr/>
              </p:nvSpPr>
              <p:spPr>
                <a:xfrm>
                  <a:off x="3268225" y="873325"/>
                  <a:ext cx="11000" cy="10475"/>
                </a:xfrm>
                <a:custGeom>
                  <a:avLst/>
                  <a:gdLst/>
                  <a:ahLst/>
                  <a:cxnLst/>
                  <a:rect l="l" t="t" r="r" b="b"/>
                  <a:pathLst>
                    <a:path w="440" h="419" extrusionOk="0">
                      <a:moveTo>
                        <a:pt x="220" y="0"/>
                      </a:moveTo>
                      <a:cubicBezTo>
                        <a:pt x="210" y="0"/>
                        <a:pt x="200" y="1"/>
                        <a:pt x="190" y="3"/>
                      </a:cubicBezTo>
                      <a:cubicBezTo>
                        <a:pt x="82" y="27"/>
                        <a:pt x="1" y="133"/>
                        <a:pt x="2" y="247"/>
                      </a:cubicBezTo>
                      <a:cubicBezTo>
                        <a:pt x="2" y="272"/>
                        <a:pt x="15" y="297"/>
                        <a:pt x="21" y="313"/>
                      </a:cubicBezTo>
                      <a:cubicBezTo>
                        <a:pt x="55" y="369"/>
                        <a:pt x="102" y="400"/>
                        <a:pt x="171" y="413"/>
                      </a:cubicBezTo>
                      <a:cubicBezTo>
                        <a:pt x="189" y="417"/>
                        <a:pt x="206" y="419"/>
                        <a:pt x="223" y="419"/>
                      </a:cubicBezTo>
                      <a:cubicBezTo>
                        <a:pt x="312" y="419"/>
                        <a:pt x="380" y="367"/>
                        <a:pt x="407" y="272"/>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
                <p:cNvSpPr/>
                <p:nvPr/>
              </p:nvSpPr>
              <p:spPr>
                <a:xfrm>
                  <a:off x="3237925" y="8725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
                <p:cNvSpPr/>
                <p:nvPr/>
              </p:nvSpPr>
              <p:spPr>
                <a:xfrm>
                  <a:off x="3208575" y="8720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
                <p:cNvSpPr/>
                <p:nvPr/>
              </p:nvSpPr>
              <p:spPr>
                <a:xfrm>
                  <a:off x="3179625" y="8725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30"/>
                        <a:pt x="538" y="157"/>
                        <a:pt x="442" y="60"/>
                      </a:cubicBezTo>
                      <a:lnTo>
                        <a:pt x="442" y="59"/>
                      </a:ln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
                <p:cNvSpPr/>
                <p:nvPr/>
              </p:nvSpPr>
              <p:spPr>
                <a:xfrm>
                  <a:off x="3149700" y="871725"/>
                  <a:ext cx="15000" cy="14050"/>
                </a:xfrm>
                <a:custGeom>
                  <a:avLst/>
                  <a:gdLst/>
                  <a:ahLst/>
                  <a:cxnLst/>
                  <a:rect l="l" t="t" r="r" b="b"/>
                  <a:pathLst>
                    <a:path w="600" h="562" extrusionOk="0">
                      <a:moveTo>
                        <a:pt x="323" y="1"/>
                      </a:moveTo>
                      <a:cubicBezTo>
                        <a:pt x="199" y="1"/>
                        <a:pt x="75" y="76"/>
                        <a:pt x="19" y="191"/>
                      </a:cubicBezTo>
                      <a:cubicBezTo>
                        <a:pt x="6" y="222"/>
                        <a:pt x="6" y="259"/>
                        <a:pt x="1" y="284"/>
                      </a:cubicBezTo>
                      <a:cubicBezTo>
                        <a:pt x="10" y="371"/>
                        <a:pt x="50" y="437"/>
                        <a:pt x="124" y="496"/>
                      </a:cubicBezTo>
                      <a:cubicBezTo>
                        <a:pt x="180" y="540"/>
                        <a:pt x="239" y="562"/>
                        <a:pt x="298" y="562"/>
                      </a:cubicBezTo>
                      <a:cubicBezTo>
                        <a:pt x="368" y="562"/>
                        <a:pt x="437" y="530"/>
                        <a:pt x="496" y="467"/>
                      </a:cubicBezTo>
                      <a:cubicBezTo>
                        <a:pt x="599" y="356"/>
                        <a:pt x="596" y="164"/>
                        <a:pt x="485" y="59"/>
                      </a:cubicBezTo>
                      <a:cubicBezTo>
                        <a:pt x="461" y="36"/>
                        <a:pt x="429" y="18"/>
                        <a:pt x="396" y="10"/>
                      </a:cubicBezTo>
                      <a:cubicBezTo>
                        <a:pt x="372" y="4"/>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
                <p:cNvSpPr/>
                <p:nvPr/>
              </p:nvSpPr>
              <p:spPr>
                <a:xfrm>
                  <a:off x="3122025" y="873150"/>
                  <a:ext cx="12050" cy="11250"/>
                </a:xfrm>
                <a:custGeom>
                  <a:avLst/>
                  <a:gdLst/>
                  <a:ahLst/>
                  <a:cxnLst/>
                  <a:rect l="l" t="t" r="r" b="b"/>
                  <a:pathLst>
                    <a:path w="482" h="450" extrusionOk="0">
                      <a:moveTo>
                        <a:pt x="256" y="1"/>
                      </a:moveTo>
                      <a:cubicBezTo>
                        <a:pt x="160" y="1"/>
                        <a:pt x="64" y="55"/>
                        <a:pt x="17" y="142"/>
                      </a:cubicBezTo>
                      <a:cubicBezTo>
                        <a:pt x="5" y="165"/>
                        <a:pt x="5" y="196"/>
                        <a:pt x="0" y="214"/>
                      </a:cubicBezTo>
                      <a:cubicBezTo>
                        <a:pt x="4" y="285"/>
                        <a:pt x="33" y="340"/>
                        <a:pt x="90" y="390"/>
                      </a:cubicBezTo>
                      <a:cubicBezTo>
                        <a:pt x="136" y="430"/>
                        <a:pt x="186" y="450"/>
                        <a:pt x="236" y="450"/>
                      </a:cubicBezTo>
                      <a:cubicBezTo>
                        <a:pt x="290" y="450"/>
                        <a:pt x="343" y="427"/>
                        <a:pt x="390" y="382"/>
                      </a:cubicBezTo>
                      <a:cubicBezTo>
                        <a:pt x="477" y="296"/>
                        <a:pt x="482" y="142"/>
                        <a:pt x="397" y="54"/>
                      </a:cubicBezTo>
                      <a:cubicBezTo>
                        <a:pt x="379" y="34"/>
                        <a:pt x="353" y="19"/>
                        <a:pt x="327" y="11"/>
                      </a:cubicBezTo>
                      <a:cubicBezTo>
                        <a:pt x="303"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
                <p:cNvSpPr/>
                <p:nvPr/>
              </p:nvSpPr>
              <p:spPr>
                <a:xfrm>
                  <a:off x="3093500" y="873675"/>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6"/>
                        <a:pt x="95" y="364"/>
                      </a:cubicBezTo>
                      <a:cubicBezTo>
                        <a:pt x="135" y="391"/>
                        <a:pt x="176" y="405"/>
                        <a:pt x="215" y="405"/>
                      </a:cubicBezTo>
                      <a:cubicBezTo>
                        <a:pt x="269" y="405"/>
                        <a:pt x="320" y="379"/>
                        <a:pt x="362" y="329"/>
                      </a:cubicBezTo>
                      <a:cubicBezTo>
                        <a:pt x="432" y="244"/>
                        <a:pt x="422" y="106"/>
                        <a:pt x="337" y="36"/>
                      </a:cubicBezTo>
                      <a:cubicBezTo>
                        <a:pt x="319" y="21"/>
                        <a:pt x="294" y="9"/>
                        <a:pt x="271" y="4"/>
                      </a:cubicBezTo>
                      <a:cubicBezTo>
                        <a:pt x="258"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
                <p:cNvSpPr/>
                <p:nvPr/>
              </p:nvSpPr>
              <p:spPr>
                <a:xfrm>
                  <a:off x="3063425" y="872825"/>
                  <a:ext cx="12625" cy="11875"/>
                </a:xfrm>
                <a:custGeom>
                  <a:avLst/>
                  <a:gdLst/>
                  <a:ahLst/>
                  <a:cxnLst/>
                  <a:rect l="l" t="t" r="r" b="b"/>
                  <a:pathLst>
                    <a:path w="505" h="475" extrusionOk="0">
                      <a:moveTo>
                        <a:pt x="272" y="1"/>
                      </a:moveTo>
                      <a:cubicBezTo>
                        <a:pt x="168" y="1"/>
                        <a:pt x="64" y="61"/>
                        <a:pt x="17" y="158"/>
                      </a:cubicBezTo>
                      <a:cubicBezTo>
                        <a:pt x="5" y="183"/>
                        <a:pt x="5" y="215"/>
                        <a:pt x="0" y="235"/>
                      </a:cubicBezTo>
                      <a:cubicBezTo>
                        <a:pt x="6" y="309"/>
                        <a:pt x="39" y="366"/>
                        <a:pt x="100" y="417"/>
                      </a:cubicBezTo>
                      <a:cubicBezTo>
                        <a:pt x="148" y="455"/>
                        <a:pt x="200" y="475"/>
                        <a:pt x="251" y="475"/>
                      </a:cubicBezTo>
                      <a:cubicBezTo>
                        <a:pt x="309" y="475"/>
                        <a:pt x="366" y="449"/>
                        <a:pt x="416" y="398"/>
                      </a:cubicBezTo>
                      <a:cubicBezTo>
                        <a:pt x="505" y="304"/>
                        <a:pt x="505" y="141"/>
                        <a:pt x="412" y="52"/>
                      </a:cubicBezTo>
                      <a:cubicBezTo>
                        <a:pt x="392"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
                <p:cNvSpPr/>
                <p:nvPr/>
              </p:nvSpPr>
              <p:spPr>
                <a:xfrm>
                  <a:off x="3034550" y="873000"/>
                  <a:ext cx="12200" cy="11325"/>
                </a:xfrm>
                <a:custGeom>
                  <a:avLst/>
                  <a:gdLst/>
                  <a:ahLst/>
                  <a:cxnLst/>
                  <a:rect l="l" t="t" r="r" b="b"/>
                  <a:pathLst>
                    <a:path w="488" h="453" extrusionOk="0">
                      <a:moveTo>
                        <a:pt x="263" y="0"/>
                      </a:moveTo>
                      <a:cubicBezTo>
                        <a:pt x="146" y="0"/>
                        <a:pt x="35" y="86"/>
                        <a:pt x="6" y="203"/>
                      </a:cubicBezTo>
                      <a:cubicBezTo>
                        <a:pt x="0" y="230"/>
                        <a:pt x="6" y="259"/>
                        <a:pt x="6" y="277"/>
                      </a:cubicBezTo>
                      <a:cubicBezTo>
                        <a:pt x="28" y="345"/>
                        <a:pt x="69" y="391"/>
                        <a:pt x="137" y="425"/>
                      </a:cubicBezTo>
                      <a:cubicBezTo>
                        <a:pt x="174" y="444"/>
                        <a:pt x="211" y="453"/>
                        <a:pt x="246" y="453"/>
                      </a:cubicBezTo>
                      <a:cubicBezTo>
                        <a:pt x="317" y="453"/>
                        <a:pt x="380" y="415"/>
                        <a:pt x="425" y="343"/>
                      </a:cubicBezTo>
                      <a:cubicBezTo>
                        <a:pt x="488" y="239"/>
                        <a:pt x="454" y="88"/>
                        <a:pt x="351" y="25"/>
                      </a:cubicBezTo>
                      <a:cubicBezTo>
                        <a:pt x="328" y="11"/>
                        <a:pt x="298" y="0"/>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
                <p:cNvSpPr/>
                <p:nvPr/>
              </p:nvSpPr>
              <p:spPr>
                <a:xfrm>
                  <a:off x="3004650" y="872025"/>
                  <a:ext cx="13750" cy="13000"/>
                </a:xfrm>
                <a:custGeom>
                  <a:avLst/>
                  <a:gdLst/>
                  <a:ahLst/>
                  <a:cxnLst/>
                  <a:rect l="l" t="t" r="r" b="b"/>
                  <a:pathLst>
                    <a:path w="550" h="520" extrusionOk="0">
                      <a:moveTo>
                        <a:pt x="283" y="1"/>
                      </a:moveTo>
                      <a:cubicBezTo>
                        <a:pt x="275" y="1"/>
                        <a:pt x="267" y="1"/>
                        <a:pt x="259" y="2"/>
                      </a:cubicBezTo>
                      <a:cubicBezTo>
                        <a:pt x="122" y="22"/>
                        <a:pt x="12" y="145"/>
                        <a:pt x="4" y="287"/>
                      </a:cubicBezTo>
                      <a:cubicBezTo>
                        <a:pt x="1" y="316"/>
                        <a:pt x="15" y="349"/>
                        <a:pt x="19" y="370"/>
                      </a:cubicBezTo>
                      <a:cubicBezTo>
                        <a:pt x="56" y="441"/>
                        <a:pt x="113" y="484"/>
                        <a:pt x="196" y="507"/>
                      </a:cubicBezTo>
                      <a:cubicBezTo>
                        <a:pt x="225" y="515"/>
                        <a:pt x="254" y="520"/>
                        <a:pt x="280" y="520"/>
                      </a:cubicBezTo>
                      <a:cubicBezTo>
                        <a:pt x="380" y="520"/>
                        <a:pt x="461" y="462"/>
                        <a:pt x="501" y="356"/>
                      </a:cubicBezTo>
                      <a:cubicBezTo>
                        <a:pt x="550" y="225"/>
                        <a:pt x="481" y="64"/>
                        <a:pt x="352"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
                <p:cNvSpPr/>
                <p:nvPr/>
              </p:nvSpPr>
              <p:spPr>
                <a:xfrm>
                  <a:off x="2974825" y="871500"/>
                  <a:ext cx="14525" cy="13900"/>
                </a:xfrm>
                <a:custGeom>
                  <a:avLst/>
                  <a:gdLst/>
                  <a:ahLst/>
                  <a:cxnLst/>
                  <a:rect l="l" t="t" r="r" b="b"/>
                  <a:pathLst>
                    <a:path w="581" h="556" extrusionOk="0">
                      <a:moveTo>
                        <a:pt x="294" y="0"/>
                      </a:moveTo>
                      <a:cubicBezTo>
                        <a:pt x="271" y="0"/>
                        <a:pt x="247" y="4"/>
                        <a:pt x="228" y="13"/>
                      </a:cubicBezTo>
                      <a:cubicBezTo>
                        <a:pt x="89" y="63"/>
                        <a:pt x="0" y="216"/>
                        <a:pt x="22" y="365"/>
                      </a:cubicBezTo>
                      <a:cubicBezTo>
                        <a:pt x="26" y="397"/>
                        <a:pt x="48" y="426"/>
                        <a:pt x="57" y="448"/>
                      </a:cubicBezTo>
                      <a:cubicBezTo>
                        <a:pt x="111" y="514"/>
                        <a:pt x="180" y="546"/>
                        <a:pt x="272" y="554"/>
                      </a:cubicBezTo>
                      <a:cubicBezTo>
                        <a:pt x="281" y="555"/>
                        <a:pt x="289" y="555"/>
                        <a:pt x="298" y="555"/>
                      </a:cubicBezTo>
                      <a:cubicBezTo>
                        <a:pt x="437" y="555"/>
                        <a:pt x="535" y="470"/>
                        <a:pt x="557" y="328"/>
                      </a:cubicBezTo>
                      <a:cubicBezTo>
                        <a:pt x="580" y="180"/>
                        <a:pt x="472" y="27"/>
                        <a:pt x="326"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
                <p:cNvSpPr/>
                <p:nvPr/>
              </p:nvSpPr>
              <p:spPr>
                <a:xfrm>
                  <a:off x="3427750" y="845225"/>
                  <a:ext cx="14975" cy="14025"/>
                </a:xfrm>
                <a:custGeom>
                  <a:avLst/>
                  <a:gdLst/>
                  <a:ahLst/>
                  <a:cxnLst/>
                  <a:rect l="l" t="t" r="r" b="b"/>
                  <a:pathLst>
                    <a:path w="599" h="561" extrusionOk="0">
                      <a:moveTo>
                        <a:pt x="322" y="0"/>
                      </a:moveTo>
                      <a:cubicBezTo>
                        <a:pt x="198" y="0"/>
                        <a:pt x="74" y="74"/>
                        <a:pt x="19" y="192"/>
                      </a:cubicBezTo>
                      <a:lnTo>
                        <a:pt x="19" y="190"/>
                      </a:lnTo>
                      <a:cubicBezTo>
                        <a:pt x="5" y="221"/>
                        <a:pt x="5" y="258"/>
                        <a:pt x="0" y="282"/>
                      </a:cubicBezTo>
                      <a:cubicBezTo>
                        <a:pt x="8" y="370"/>
                        <a:pt x="48" y="436"/>
                        <a:pt x="123" y="495"/>
                      </a:cubicBezTo>
                      <a:cubicBezTo>
                        <a:pt x="179" y="538"/>
                        <a:pt x="239" y="560"/>
                        <a:pt x="297" y="560"/>
                      </a:cubicBezTo>
                      <a:cubicBezTo>
                        <a:pt x="368" y="560"/>
                        <a:pt x="437" y="528"/>
                        <a:pt x="496" y="465"/>
                      </a:cubicBezTo>
                      <a:cubicBezTo>
                        <a:pt x="599" y="355"/>
                        <a:pt x="595" y="162"/>
                        <a:pt x="485" y="58"/>
                      </a:cubicBezTo>
                      <a:cubicBezTo>
                        <a:pt x="460" y="35"/>
                        <a:pt x="426" y="16"/>
                        <a:pt x="394" y="8"/>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
                <p:cNvSpPr/>
                <p:nvPr/>
              </p:nvSpPr>
              <p:spPr>
                <a:xfrm>
                  <a:off x="3400025" y="846625"/>
                  <a:ext cx="12100" cy="11250"/>
                </a:xfrm>
                <a:custGeom>
                  <a:avLst/>
                  <a:gdLst/>
                  <a:ahLst/>
                  <a:cxnLst/>
                  <a:rect l="l" t="t" r="r" b="b"/>
                  <a:pathLst>
                    <a:path w="484" h="450" extrusionOk="0">
                      <a:moveTo>
                        <a:pt x="258" y="1"/>
                      </a:moveTo>
                      <a:cubicBezTo>
                        <a:pt x="162" y="1"/>
                        <a:pt x="66" y="55"/>
                        <a:pt x="19" y="142"/>
                      </a:cubicBezTo>
                      <a:cubicBezTo>
                        <a:pt x="6" y="166"/>
                        <a:pt x="5" y="195"/>
                        <a:pt x="0" y="214"/>
                      </a:cubicBezTo>
                      <a:cubicBezTo>
                        <a:pt x="3" y="285"/>
                        <a:pt x="32" y="340"/>
                        <a:pt x="91" y="389"/>
                      </a:cubicBezTo>
                      <a:cubicBezTo>
                        <a:pt x="137" y="430"/>
                        <a:pt x="188" y="450"/>
                        <a:pt x="238" y="450"/>
                      </a:cubicBezTo>
                      <a:cubicBezTo>
                        <a:pt x="291" y="450"/>
                        <a:pt x="343" y="427"/>
                        <a:pt x="389" y="382"/>
                      </a:cubicBezTo>
                      <a:cubicBezTo>
                        <a:pt x="477" y="295"/>
                        <a:pt x="483" y="142"/>
                        <a:pt x="399" y="54"/>
                      </a:cubicBezTo>
                      <a:cubicBezTo>
                        <a:pt x="379" y="34"/>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
                <p:cNvSpPr/>
                <p:nvPr/>
              </p:nvSpPr>
              <p:spPr>
                <a:xfrm>
                  <a:off x="3371475" y="8471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
                <p:cNvSpPr/>
                <p:nvPr/>
              </p:nvSpPr>
              <p:spPr>
                <a:xfrm>
                  <a:off x="3341450" y="8463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4"/>
                        <a:pt x="251" y="474"/>
                      </a:cubicBezTo>
                      <a:cubicBezTo>
                        <a:pt x="309" y="474"/>
                        <a:pt x="366" y="449"/>
                        <a:pt x="416" y="398"/>
                      </a:cubicBezTo>
                      <a:cubicBezTo>
                        <a:pt x="505" y="304"/>
                        <a:pt x="505" y="141"/>
                        <a:pt x="413" y="52"/>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
                <p:cNvSpPr/>
                <p:nvPr/>
              </p:nvSpPr>
              <p:spPr>
                <a:xfrm>
                  <a:off x="3312575" y="846450"/>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6"/>
                        <a:pt x="69" y="392"/>
                        <a:pt x="136" y="426"/>
                      </a:cubicBezTo>
                      <a:cubicBezTo>
                        <a:pt x="173" y="444"/>
                        <a:pt x="211" y="454"/>
                        <a:pt x="246" y="454"/>
                      </a:cubicBezTo>
                      <a:cubicBezTo>
                        <a:pt x="317" y="454"/>
                        <a:pt x="380" y="416"/>
                        <a:pt x="423" y="344"/>
                      </a:cubicBezTo>
                      <a:cubicBezTo>
                        <a:pt x="488" y="239"/>
                        <a:pt x="454" y="89"/>
                        <a:pt x="351" y="26"/>
                      </a:cubicBezTo>
                      <a:cubicBezTo>
                        <a:pt x="328" y="12"/>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
                <p:cNvSpPr/>
                <p:nvPr/>
              </p:nvSpPr>
              <p:spPr>
                <a:xfrm>
                  <a:off x="3282700" y="845500"/>
                  <a:ext cx="13750" cy="13000"/>
                </a:xfrm>
                <a:custGeom>
                  <a:avLst/>
                  <a:gdLst/>
                  <a:ahLst/>
                  <a:cxnLst/>
                  <a:rect l="l" t="t" r="r" b="b"/>
                  <a:pathLst>
                    <a:path w="550" h="520" extrusionOk="0">
                      <a:moveTo>
                        <a:pt x="282" y="0"/>
                      </a:moveTo>
                      <a:cubicBezTo>
                        <a:pt x="274" y="0"/>
                        <a:pt x="266" y="1"/>
                        <a:pt x="259" y="2"/>
                      </a:cubicBezTo>
                      <a:cubicBezTo>
                        <a:pt x="122" y="22"/>
                        <a:pt x="11" y="147"/>
                        <a:pt x="2" y="287"/>
                      </a:cubicBezTo>
                      <a:cubicBezTo>
                        <a:pt x="0" y="316"/>
                        <a:pt x="14" y="348"/>
                        <a:pt x="19" y="370"/>
                      </a:cubicBezTo>
                      <a:cubicBezTo>
                        <a:pt x="55" y="440"/>
                        <a:pt x="112" y="484"/>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
                <p:cNvSpPr/>
                <p:nvPr/>
              </p:nvSpPr>
              <p:spPr>
                <a:xfrm>
                  <a:off x="3252850" y="844975"/>
                  <a:ext cx="14525" cy="13875"/>
                </a:xfrm>
                <a:custGeom>
                  <a:avLst/>
                  <a:gdLst/>
                  <a:ahLst/>
                  <a:cxnLst/>
                  <a:rect l="l" t="t" r="r" b="b"/>
                  <a:pathLst>
                    <a:path w="581" h="555" extrusionOk="0">
                      <a:moveTo>
                        <a:pt x="293" y="1"/>
                      </a:moveTo>
                      <a:cubicBezTo>
                        <a:pt x="270" y="1"/>
                        <a:pt x="247" y="4"/>
                        <a:pt x="227" y="12"/>
                      </a:cubicBezTo>
                      <a:cubicBezTo>
                        <a:pt x="90" y="63"/>
                        <a:pt x="0" y="217"/>
                        <a:pt x="22" y="365"/>
                      </a:cubicBezTo>
                      <a:cubicBezTo>
                        <a:pt x="27" y="397"/>
                        <a:pt x="48" y="426"/>
                        <a:pt x="57" y="448"/>
                      </a:cubicBezTo>
                      <a:cubicBezTo>
                        <a:pt x="111" y="515"/>
                        <a:pt x="180" y="546"/>
                        <a:pt x="271" y="554"/>
                      </a:cubicBezTo>
                      <a:cubicBezTo>
                        <a:pt x="280" y="554"/>
                        <a:pt x="288" y="555"/>
                        <a:pt x="297" y="555"/>
                      </a:cubicBezTo>
                      <a:cubicBezTo>
                        <a:pt x="437" y="555"/>
                        <a:pt x="535" y="470"/>
                        <a:pt x="557" y="328"/>
                      </a:cubicBezTo>
                      <a:cubicBezTo>
                        <a:pt x="580" y="180"/>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
                <p:cNvSpPr/>
                <p:nvPr/>
              </p:nvSpPr>
              <p:spPr>
                <a:xfrm>
                  <a:off x="3223000" y="8467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1" y="419"/>
                        <a:pt x="187" y="435"/>
                        <a:pt x="232" y="435"/>
                      </a:cubicBezTo>
                      <a:cubicBezTo>
                        <a:pt x="288" y="435"/>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
                <p:cNvSpPr/>
                <p:nvPr/>
              </p:nvSpPr>
              <p:spPr>
                <a:xfrm>
                  <a:off x="3193325" y="8462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8"/>
                        <a:pt x="201" y="478"/>
                        <a:pt x="252" y="478"/>
                      </a:cubicBezTo>
                      <a:cubicBezTo>
                        <a:pt x="310" y="478"/>
                        <a:pt x="367" y="452"/>
                        <a:pt x="417" y="402"/>
                      </a:cubicBezTo>
                      <a:cubicBezTo>
                        <a:pt x="508" y="308"/>
                        <a:pt x="509" y="145"/>
                        <a:pt x="417" y="53"/>
                      </a:cubicBezTo>
                      <a:lnTo>
                        <a:pt x="417" y="54"/>
                      </a:ln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
                <p:cNvSpPr/>
                <p:nvPr/>
              </p:nvSpPr>
              <p:spPr>
                <a:xfrm>
                  <a:off x="3164700" y="846675"/>
                  <a:ext cx="11775" cy="10925"/>
                </a:xfrm>
                <a:custGeom>
                  <a:avLst/>
                  <a:gdLst/>
                  <a:ahLst/>
                  <a:cxnLst/>
                  <a:rect l="l" t="t" r="r" b="b"/>
                  <a:pathLst>
                    <a:path w="471" h="437" extrusionOk="0">
                      <a:moveTo>
                        <a:pt x="256" y="1"/>
                      </a:moveTo>
                      <a:cubicBezTo>
                        <a:pt x="145" y="1"/>
                        <a:pt x="39" y="79"/>
                        <a:pt x="7" y="187"/>
                      </a:cubicBezTo>
                      <a:cubicBezTo>
                        <a:pt x="1" y="212"/>
                        <a:pt x="5" y="241"/>
                        <a:pt x="5" y="260"/>
                      </a:cubicBezTo>
                      <a:cubicBezTo>
                        <a:pt x="22" y="326"/>
                        <a:pt x="61" y="370"/>
                        <a:pt x="125" y="406"/>
                      </a:cubicBezTo>
                      <a:cubicBezTo>
                        <a:pt x="163" y="427"/>
                        <a:pt x="201" y="437"/>
                        <a:pt x="237" y="437"/>
                      </a:cubicBezTo>
                      <a:cubicBezTo>
                        <a:pt x="302" y="437"/>
                        <a:pt x="362" y="403"/>
                        <a:pt x="405" y="338"/>
                      </a:cubicBezTo>
                      <a:cubicBezTo>
                        <a:pt x="470" y="240"/>
                        <a:pt x="444" y="94"/>
                        <a:pt x="345" y="29"/>
                      </a:cubicBezTo>
                      <a:cubicBezTo>
                        <a:pt x="324" y="15"/>
                        <a:pt x="296" y="4"/>
                        <a:pt x="272" y="1"/>
                      </a:cubicBezTo>
                      <a:cubicBezTo>
                        <a:pt x="266" y="1"/>
                        <a:pt x="261"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
                <p:cNvSpPr/>
                <p:nvPr/>
              </p:nvSpPr>
              <p:spPr>
                <a:xfrm>
                  <a:off x="3136050" y="847050"/>
                  <a:ext cx="10525" cy="9975"/>
                </a:xfrm>
                <a:custGeom>
                  <a:avLst/>
                  <a:gdLst/>
                  <a:ahLst/>
                  <a:cxnLst/>
                  <a:rect l="l" t="t" r="r" b="b"/>
                  <a:pathLst>
                    <a:path w="421" h="399" extrusionOk="0">
                      <a:moveTo>
                        <a:pt x="213"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29"/>
                        <a:pt x="249" y="3"/>
                      </a:cubicBezTo>
                      <a:lnTo>
                        <a:pt x="249" y="5"/>
                      </a:ln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
                <p:cNvSpPr/>
                <p:nvPr/>
              </p:nvSpPr>
              <p:spPr>
                <a:xfrm>
                  <a:off x="3106175" y="846425"/>
                  <a:ext cx="11650" cy="11100"/>
                </a:xfrm>
                <a:custGeom>
                  <a:avLst/>
                  <a:gdLst/>
                  <a:ahLst/>
                  <a:cxnLst/>
                  <a:rect l="l" t="t" r="r" b="b"/>
                  <a:pathLst>
                    <a:path w="466" h="444" extrusionOk="0">
                      <a:moveTo>
                        <a:pt x="239" y="1"/>
                      </a:moveTo>
                      <a:cubicBezTo>
                        <a:pt x="219" y="1"/>
                        <a:pt x="198" y="4"/>
                        <a:pt x="179" y="11"/>
                      </a:cubicBezTo>
                      <a:cubicBezTo>
                        <a:pt x="70" y="53"/>
                        <a:pt x="1" y="177"/>
                        <a:pt x="21" y="296"/>
                      </a:cubicBezTo>
                      <a:cubicBezTo>
                        <a:pt x="25" y="322"/>
                        <a:pt x="42" y="345"/>
                        <a:pt x="50" y="362"/>
                      </a:cubicBezTo>
                      <a:cubicBezTo>
                        <a:pt x="95" y="416"/>
                        <a:pt x="150" y="440"/>
                        <a:pt x="224" y="443"/>
                      </a:cubicBezTo>
                      <a:cubicBezTo>
                        <a:pt x="229" y="444"/>
                        <a:pt x="234" y="444"/>
                        <a:pt x="239" y="444"/>
                      </a:cubicBezTo>
                      <a:cubicBezTo>
                        <a:pt x="354" y="444"/>
                        <a:pt x="432" y="375"/>
                        <a:pt x="448" y="259"/>
                      </a:cubicBezTo>
                      <a:cubicBezTo>
                        <a:pt x="465" y="140"/>
                        <a:pt x="376" y="19"/>
                        <a:pt x="259" y="2"/>
                      </a:cubicBezTo>
                      <a:cubicBezTo>
                        <a:pt x="253" y="1"/>
                        <a:pt x="246" y="1"/>
                        <a:pt x="2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
                <p:cNvSpPr/>
                <p:nvPr/>
              </p:nvSpPr>
              <p:spPr>
                <a:xfrm>
                  <a:off x="3076525" y="845850"/>
                  <a:ext cx="12825" cy="12225"/>
                </a:xfrm>
                <a:custGeom>
                  <a:avLst/>
                  <a:gdLst/>
                  <a:ahLst/>
                  <a:cxnLst/>
                  <a:rect l="l" t="t" r="r" b="b"/>
                  <a:pathLst>
                    <a:path w="513" h="489" extrusionOk="0">
                      <a:moveTo>
                        <a:pt x="263" y="1"/>
                      </a:moveTo>
                      <a:cubicBezTo>
                        <a:pt x="244" y="1"/>
                        <a:pt x="224" y="4"/>
                        <a:pt x="207" y="10"/>
                      </a:cubicBezTo>
                      <a:cubicBezTo>
                        <a:pt x="84" y="50"/>
                        <a:pt x="1" y="182"/>
                        <a:pt x="16" y="314"/>
                      </a:cubicBezTo>
                      <a:cubicBezTo>
                        <a:pt x="21" y="342"/>
                        <a:pt x="38" y="368"/>
                        <a:pt x="45" y="388"/>
                      </a:cubicBezTo>
                      <a:cubicBezTo>
                        <a:pt x="91" y="448"/>
                        <a:pt x="150" y="477"/>
                        <a:pt x="231" y="486"/>
                      </a:cubicBezTo>
                      <a:cubicBezTo>
                        <a:pt x="242" y="488"/>
                        <a:pt x="253" y="488"/>
                        <a:pt x="263" y="488"/>
                      </a:cubicBezTo>
                      <a:cubicBezTo>
                        <a:pt x="381" y="488"/>
                        <a:pt x="466" y="417"/>
                        <a:pt x="488" y="296"/>
                      </a:cubicBezTo>
                      <a:cubicBezTo>
                        <a:pt x="513" y="167"/>
                        <a:pt x="422" y="28"/>
                        <a:pt x="295" y="3"/>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
                <p:cNvSpPr/>
                <p:nvPr/>
              </p:nvSpPr>
              <p:spPr>
                <a:xfrm>
                  <a:off x="3046500" y="845175"/>
                  <a:ext cx="15125" cy="14150"/>
                </a:xfrm>
                <a:custGeom>
                  <a:avLst/>
                  <a:gdLst/>
                  <a:ahLst/>
                  <a:cxnLst/>
                  <a:rect l="l" t="t" r="r" b="b"/>
                  <a:pathLst>
                    <a:path w="605" h="566" extrusionOk="0">
                      <a:moveTo>
                        <a:pt x="324" y="0"/>
                      </a:moveTo>
                      <a:cubicBezTo>
                        <a:pt x="202" y="0"/>
                        <a:pt x="81" y="70"/>
                        <a:pt x="22" y="181"/>
                      </a:cubicBezTo>
                      <a:cubicBezTo>
                        <a:pt x="7" y="210"/>
                        <a:pt x="5" y="249"/>
                        <a:pt x="0" y="272"/>
                      </a:cubicBezTo>
                      <a:cubicBezTo>
                        <a:pt x="5" y="361"/>
                        <a:pt x="42" y="430"/>
                        <a:pt x="114" y="492"/>
                      </a:cubicBezTo>
                      <a:cubicBezTo>
                        <a:pt x="172" y="541"/>
                        <a:pt x="235" y="565"/>
                        <a:pt x="297" y="565"/>
                      </a:cubicBezTo>
                      <a:cubicBezTo>
                        <a:pt x="365" y="565"/>
                        <a:pt x="432" y="536"/>
                        <a:pt x="491" y="478"/>
                      </a:cubicBezTo>
                      <a:cubicBezTo>
                        <a:pt x="600" y="369"/>
                        <a:pt x="605" y="175"/>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
                <p:cNvSpPr/>
                <p:nvPr/>
              </p:nvSpPr>
              <p:spPr>
                <a:xfrm>
                  <a:off x="3018275" y="845625"/>
                  <a:ext cx="13325" cy="12725"/>
                </a:xfrm>
                <a:custGeom>
                  <a:avLst/>
                  <a:gdLst/>
                  <a:ahLst/>
                  <a:cxnLst/>
                  <a:rect l="l" t="t" r="r" b="b"/>
                  <a:pathLst>
                    <a:path w="533" h="509" extrusionOk="0">
                      <a:moveTo>
                        <a:pt x="268" y="0"/>
                      </a:moveTo>
                      <a:cubicBezTo>
                        <a:pt x="257" y="0"/>
                        <a:pt x="246" y="1"/>
                        <a:pt x="236" y="3"/>
                      </a:cubicBezTo>
                      <a:cubicBezTo>
                        <a:pt x="103" y="29"/>
                        <a:pt x="0" y="156"/>
                        <a:pt x="0" y="294"/>
                      </a:cubicBezTo>
                      <a:cubicBezTo>
                        <a:pt x="0" y="323"/>
                        <a:pt x="14" y="352"/>
                        <a:pt x="20" y="374"/>
                      </a:cubicBezTo>
                      <a:cubicBezTo>
                        <a:pt x="59" y="443"/>
                        <a:pt x="117" y="482"/>
                        <a:pt x="199" y="500"/>
                      </a:cubicBezTo>
                      <a:cubicBezTo>
                        <a:pt x="223" y="506"/>
                        <a:pt x="247" y="509"/>
                        <a:pt x="269" y="509"/>
                      </a:cubicBezTo>
                      <a:cubicBezTo>
                        <a:pt x="374" y="509"/>
                        <a:pt x="456" y="447"/>
                        <a:pt x="491" y="337"/>
                      </a:cubicBezTo>
                      <a:cubicBezTo>
                        <a:pt x="533" y="206"/>
                        <a:pt x="457" y="52"/>
                        <a:pt x="328" y="9"/>
                      </a:cubicBezTo>
                      <a:cubicBezTo>
                        <a:pt x="310" y="3"/>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
                <p:cNvSpPr/>
                <p:nvPr/>
              </p:nvSpPr>
              <p:spPr>
                <a:xfrm>
                  <a:off x="2990200" y="846775"/>
                  <a:ext cx="10975" cy="10500"/>
                </a:xfrm>
                <a:custGeom>
                  <a:avLst/>
                  <a:gdLst/>
                  <a:ahLst/>
                  <a:cxnLst/>
                  <a:rect l="l" t="t" r="r" b="b"/>
                  <a:pathLst>
                    <a:path w="439" h="420" extrusionOk="0">
                      <a:moveTo>
                        <a:pt x="220" y="1"/>
                      </a:moveTo>
                      <a:cubicBezTo>
                        <a:pt x="210" y="1"/>
                        <a:pt x="200" y="2"/>
                        <a:pt x="191" y="3"/>
                      </a:cubicBezTo>
                      <a:cubicBezTo>
                        <a:pt x="82" y="28"/>
                        <a:pt x="0" y="134"/>
                        <a:pt x="2" y="248"/>
                      </a:cubicBezTo>
                      <a:cubicBezTo>
                        <a:pt x="4" y="273"/>
                        <a:pt x="16" y="297"/>
                        <a:pt x="20" y="314"/>
                      </a:cubicBezTo>
                      <a:cubicBezTo>
                        <a:pt x="54" y="369"/>
                        <a:pt x="104" y="400"/>
                        <a:pt x="171" y="414"/>
                      </a:cubicBezTo>
                      <a:cubicBezTo>
                        <a:pt x="189" y="418"/>
                        <a:pt x="207" y="420"/>
                        <a:pt x="224" y="420"/>
                      </a:cubicBezTo>
                      <a:cubicBezTo>
                        <a:pt x="312" y="420"/>
                        <a:pt x="380" y="367"/>
                        <a:pt x="408" y="273"/>
                      </a:cubicBezTo>
                      <a:cubicBezTo>
                        <a:pt x="439" y="165"/>
                        <a:pt x="374" y="39"/>
                        <a:pt x="267" y="6"/>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
                <p:cNvSpPr/>
                <p:nvPr/>
              </p:nvSpPr>
              <p:spPr>
                <a:xfrm>
                  <a:off x="3442750" y="820175"/>
                  <a:ext cx="11750" cy="10900"/>
                </a:xfrm>
                <a:custGeom>
                  <a:avLst/>
                  <a:gdLst/>
                  <a:ahLst/>
                  <a:cxnLst/>
                  <a:rect l="l" t="t" r="r" b="b"/>
                  <a:pathLst>
                    <a:path w="470" h="436" extrusionOk="0">
                      <a:moveTo>
                        <a:pt x="253" y="1"/>
                      </a:moveTo>
                      <a:cubicBezTo>
                        <a:pt x="142" y="1"/>
                        <a:pt x="38" y="80"/>
                        <a:pt x="6" y="188"/>
                      </a:cubicBezTo>
                      <a:cubicBezTo>
                        <a:pt x="0" y="212"/>
                        <a:pt x="5" y="240"/>
                        <a:pt x="5" y="258"/>
                      </a:cubicBezTo>
                      <a:cubicBezTo>
                        <a:pt x="22" y="324"/>
                        <a:pt x="60" y="371"/>
                        <a:pt x="123" y="404"/>
                      </a:cubicBezTo>
                      <a:cubicBezTo>
                        <a:pt x="162" y="425"/>
                        <a:pt x="200" y="436"/>
                        <a:pt x="236" y="436"/>
                      </a:cubicBezTo>
                      <a:cubicBezTo>
                        <a:pt x="301" y="436"/>
                        <a:pt x="361" y="402"/>
                        <a:pt x="403" y="337"/>
                      </a:cubicBezTo>
                      <a:cubicBezTo>
                        <a:pt x="469" y="238"/>
                        <a:pt x="442" y="92"/>
                        <a:pt x="345" y="28"/>
                      </a:cubicBezTo>
                      <a:cubicBezTo>
                        <a:pt x="323" y="14"/>
                        <a:pt x="295"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
                <p:cNvSpPr/>
                <p:nvPr/>
              </p:nvSpPr>
              <p:spPr>
                <a:xfrm>
                  <a:off x="3414100" y="8205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8"/>
                        <a:pt x="109" y="385"/>
                        <a:pt x="174" y="396"/>
                      </a:cubicBezTo>
                      <a:cubicBezTo>
                        <a:pt x="187" y="398"/>
                        <a:pt x="200" y="399"/>
                        <a:pt x="213" y="399"/>
                      </a:cubicBezTo>
                      <a:cubicBezTo>
                        <a:pt x="302" y="399"/>
                        <a:pt x="369" y="346"/>
                        <a:pt x="392" y="251"/>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
                <p:cNvSpPr/>
                <p:nvPr/>
              </p:nvSpPr>
              <p:spPr>
                <a:xfrm>
                  <a:off x="3384175" y="8199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9"/>
                      </a:cubicBezTo>
                      <a:cubicBezTo>
                        <a:pt x="465" y="140"/>
                        <a:pt x="377" y="19"/>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
                <p:cNvSpPr/>
                <p:nvPr/>
              </p:nvSpPr>
              <p:spPr>
                <a:xfrm>
                  <a:off x="3354550" y="819325"/>
                  <a:ext cx="12850" cy="12200"/>
                </a:xfrm>
                <a:custGeom>
                  <a:avLst/>
                  <a:gdLst/>
                  <a:ahLst/>
                  <a:cxnLst/>
                  <a:rect l="l" t="t" r="r" b="b"/>
                  <a:pathLst>
                    <a:path w="514" h="488" extrusionOk="0">
                      <a:moveTo>
                        <a:pt x="263" y="1"/>
                      </a:moveTo>
                      <a:cubicBezTo>
                        <a:pt x="243" y="1"/>
                        <a:pt x="224" y="3"/>
                        <a:pt x="207" y="9"/>
                      </a:cubicBezTo>
                      <a:cubicBezTo>
                        <a:pt x="84" y="49"/>
                        <a:pt x="1" y="182"/>
                        <a:pt x="16" y="312"/>
                      </a:cubicBezTo>
                      <a:cubicBezTo>
                        <a:pt x="19" y="341"/>
                        <a:pt x="38" y="368"/>
                        <a:pt x="46" y="388"/>
                      </a:cubicBezTo>
                      <a:cubicBezTo>
                        <a:pt x="92" y="448"/>
                        <a:pt x="150" y="477"/>
                        <a:pt x="230" y="486"/>
                      </a:cubicBezTo>
                      <a:cubicBezTo>
                        <a:pt x="241" y="487"/>
                        <a:pt x="252" y="488"/>
                        <a:pt x="262" y="488"/>
                      </a:cubicBezTo>
                      <a:cubicBezTo>
                        <a:pt x="381" y="488"/>
                        <a:pt x="466" y="417"/>
                        <a:pt x="489" y="295"/>
                      </a:cubicBezTo>
                      <a:cubicBezTo>
                        <a:pt x="513" y="166"/>
                        <a:pt x="422" y="28"/>
                        <a:pt x="295" y="3"/>
                      </a:cubicBezTo>
                      <a:cubicBezTo>
                        <a:pt x="284" y="1"/>
                        <a:pt x="273"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
                <p:cNvSpPr/>
                <p:nvPr/>
              </p:nvSpPr>
              <p:spPr>
                <a:xfrm>
                  <a:off x="3324525" y="818650"/>
                  <a:ext cx="15100" cy="14125"/>
                </a:xfrm>
                <a:custGeom>
                  <a:avLst/>
                  <a:gdLst/>
                  <a:ahLst/>
                  <a:cxnLst/>
                  <a:rect l="l" t="t" r="r" b="b"/>
                  <a:pathLst>
                    <a:path w="604" h="565" extrusionOk="0">
                      <a:moveTo>
                        <a:pt x="324" y="0"/>
                      </a:moveTo>
                      <a:cubicBezTo>
                        <a:pt x="202" y="0"/>
                        <a:pt x="80" y="70"/>
                        <a:pt x="22" y="181"/>
                      </a:cubicBezTo>
                      <a:cubicBezTo>
                        <a:pt x="7" y="212"/>
                        <a:pt x="5" y="249"/>
                        <a:pt x="1" y="272"/>
                      </a:cubicBezTo>
                      <a:cubicBezTo>
                        <a:pt x="5" y="361"/>
                        <a:pt x="42" y="430"/>
                        <a:pt x="114" y="492"/>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4"/>
                <p:cNvSpPr/>
                <p:nvPr/>
              </p:nvSpPr>
              <p:spPr>
                <a:xfrm>
                  <a:off x="3296275" y="8190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3"/>
                        <a:pt x="20" y="375"/>
                      </a:cubicBezTo>
                      <a:cubicBezTo>
                        <a:pt x="60" y="444"/>
                        <a:pt x="119" y="482"/>
                        <a:pt x="200" y="501"/>
                      </a:cubicBezTo>
                      <a:cubicBezTo>
                        <a:pt x="224" y="506"/>
                        <a:pt x="247" y="509"/>
                        <a:pt x="270" y="509"/>
                      </a:cubicBezTo>
                      <a:cubicBezTo>
                        <a:pt x="374" y="509"/>
                        <a:pt x="455" y="448"/>
                        <a:pt x="491" y="338"/>
                      </a:cubicBezTo>
                      <a:cubicBezTo>
                        <a:pt x="534" y="207"/>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4"/>
                <p:cNvSpPr/>
                <p:nvPr/>
              </p:nvSpPr>
              <p:spPr>
                <a:xfrm>
                  <a:off x="3268225" y="820250"/>
                  <a:ext cx="11000" cy="10525"/>
                </a:xfrm>
                <a:custGeom>
                  <a:avLst/>
                  <a:gdLst/>
                  <a:ahLst/>
                  <a:cxnLst/>
                  <a:rect l="l" t="t" r="r" b="b"/>
                  <a:pathLst>
                    <a:path w="440" h="421" extrusionOk="0">
                      <a:moveTo>
                        <a:pt x="220" y="0"/>
                      </a:moveTo>
                      <a:cubicBezTo>
                        <a:pt x="210" y="0"/>
                        <a:pt x="200" y="1"/>
                        <a:pt x="190" y="3"/>
                      </a:cubicBezTo>
                      <a:cubicBezTo>
                        <a:pt x="82" y="28"/>
                        <a:pt x="1" y="134"/>
                        <a:pt x="2" y="248"/>
                      </a:cubicBezTo>
                      <a:cubicBezTo>
                        <a:pt x="2" y="272"/>
                        <a:pt x="15" y="297"/>
                        <a:pt x="21" y="314"/>
                      </a:cubicBezTo>
                      <a:cubicBezTo>
                        <a:pt x="55" y="369"/>
                        <a:pt x="102" y="400"/>
                        <a:pt x="171" y="415"/>
                      </a:cubicBezTo>
                      <a:cubicBezTo>
                        <a:pt x="189" y="419"/>
                        <a:pt x="206" y="421"/>
                        <a:pt x="222" y="421"/>
                      </a:cubicBezTo>
                      <a:cubicBezTo>
                        <a:pt x="311" y="421"/>
                        <a:pt x="379" y="368"/>
                        <a:pt x="407" y="274"/>
                      </a:cubicBezTo>
                      <a:cubicBezTo>
                        <a:pt x="439" y="165"/>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4"/>
                <p:cNvSpPr/>
                <p:nvPr/>
              </p:nvSpPr>
              <p:spPr>
                <a:xfrm>
                  <a:off x="3237925" y="8194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4"/>
                <p:cNvSpPr/>
                <p:nvPr/>
              </p:nvSpPr>
              <p:spPr>
                <a:xfrm>
                  <a:off x="3208575" y="819000"/>
                  <a:ext cx="13925" cy="13025"/>
                </a:xfrm>
                <a:custGeom>
                  <a:avLst/>
                  <a:gdLst/>
                  <a:ahLst/>
                  <a:cxnLst/>
                  <a:rect l="l" t="t" r="r" b="b"/>
                  <a:pathLst>
                    <a:path w="557" h="521" extrusionOk="0">
                      <a:moveTo>
                        <a:pt x="293" y="1"/>
                      </a:moveTo>
                      <a:cubicBezTo>
                        <a:pt x="291" y="1"/>
                        <a:pt x="288" y="1"/>
                        <a:pt x="286" y="1"/>
                      </a:cubicBezTo>
                      <a:cubicBezTo>
                        <a:pt x="149" y="8"/>
                        <a:pt x="26" y="122"/>
                        <a:pt x="4" y="261"/>
                      </a:cubicBezTo>
                      <a:cubicBezTo>
                        <a:pt x="1" y="291"/>
                        <a:pt x="10" y="324"/>
                        <a:pt x="13" y="345"/>
                      </a:cubicBezTo>
                      <a:cubicBezTo>
                        <a:pt x="44" y="421"/>
                        <a:pt x="96" y="468"/>
                        <a:pt x="176" y="499"/>
                      </a:cubicBezTo>
                      <a:cubicBezTo>
                        <a:pt x="213" y="513"/>
                        <a:pt x="249" y="520"/>
                        <a:pt x="282" y="520"/>
                      </a:cubicBezTo>
                      <a:cubicBezTo>
                        <a:pt x="373" y="520"/>
                        <a:pt x="449"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4"/>
                <p:cNvSpPr/>
                <p:nvPr/>
              </p:nvSpPr>
              <p:spPr>
                <a:xfrm>
                  <a:off x="3179625" y="819450"/>
                  <a:ext cx="13450" cy="12550"/>
                </a:xfrm>
                <a:custGeom>
                  <a:avLst/>
                  <a:gdLst/>
                  <a:ahLst/>
                  <a:cxnLst/>
                  <a:rect l="l" t="t" r="r" b="b"/>
                  <a:pathLst>
                    <a:path w="538" h="502" extrusionOk="0">
                      <a:moveTo>
                        <a:pt x="287" y="1"/>
                      </a:moveTo>
                      <a:cubicBezTo>
                        <a:pt x="179" y="1"/>
                        <a:pt x="73" y="62"/>
                        <a:pt x="21" y="160"/>
                      </a:cubicBezTo>
                      <a:cubicBezTo>
                        <a:pt x="7" y="186"/>
                        <a:pt x="5" y="220"/>
                        <a:pt x="1" y="240"/>
                      </a:cubicBezTo>
                      <a:cubicBezTo>
                        <a:pt x="5" y="320"/>
                        <a:pt x="38" y="380"/>
                        <a:pt x="102" y="435"/>
                      </a:cubicBezTo>
                      <a:cubicBezTo>
                        <a:pt x="153" y="479"/>
                        <a:pt x="209" y="501"/>
                        <a:pt x="264" y="501"/>
                      </a:cubicBezTo>
                      <a:cubicBezTo>
                        <a:pt x="323" y="501"/>
                        <a:pt x="382" y="475"/>
                        <a:pt x="434" y="424"/>
                      </a:cubicBezTo>
                      <a:cubicBezTo>
                        <a:pt x="533" y="329"/>
                        <a:pt x="538" y="157"/>
                        <a:pt x="442" y="60"/>
                      </a:cubicBezTo>
                      <a:cubicBezTo>
                        <a:pt x="422" y="38"/>
                        <a:pt x="393" y="20"/>
                        <a:pt x="364" y="12"/>
                      </a:cubicBezTo>
                      <a:cubicBezTo>
                        <a:pt x="338"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4"/>
                <p:cNvSpPr/>
                <p:nvPr/>
              </p:nvSpPr>
              <p:spPr>
                <a:xfrm>
                  <a:off x="3149700" y="818675"/>
                  <a:ext cx="15000" cy="14050"/>
                </a:xfrm>
                <a:custGeom>
                  <a:avLst/>
                  <a:gdLst/>
                  <a:ahLst/>
                  <a:cxnLst/>
                  <a:rect l="l" t="t" r="r" b="b"/>
                  <a:pathLst>
                    <a:path w="600" h="562" extrusionOk="0">
                      <a:moveTo>
                        <a:pt x="325" y="1"/>
                      </a:moveTo>
                      <a:cubicBezTo>
                        <a:pt x="200" y="1"/>
                        <a:pt x="75" y="75"/>
                        <a:pt x="19" y="192"/>
                      </a:cubicBezTo>
                      <a:cubicBezTo>
                        <a:pt x="6" y="221"/>
                        <a:pt x="6" y="258"/>
                        <a:pt x="1" y="283"/>
                      </a:cubicBezTo>
                      <a:cubicBezTo>
                        <a:pt x="10" y="371"/>
                        <a:pt x="50" y="437"/>
                        <a:pt x="124" y="495"/>
                      </a:cubicBezTo>
                      <a:cubicBezTo>
                        <a:pt x="180" y="539"/>
                        <a:pt x="240" y="561"/>
                        <a:pt x="298" y="561"/>
                      </a:cubicBezTo>
                      <a:cubicBezTo>
                        <a:pt x="369" y="561"/>
                        <a:pt x="438" y="530"/>
                        <a:pt x="496" y="467"/>
                      </a:cubicBezTo>
                      <a:cubicBezTo>
                        <a:pt x="599" y="355"/>
                        <a:pt x="596" y="163"/>
                        <a:pt x="485" y="58"/>
                      </a:cubicBezTo>
                      <a:cubicBezTo>
                        <a:pt x="461" y="35"/>
                        <a:pt x="429" y="17"/>
                        <a:pt x="396" y="9"/>
                      </a:cubicBezTo>
                      <a:cubicBezTo>
                        <a:pt x="373" y="3"/>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
                <p:cNvSpPr/>
                <p:nvPr/>
              </p:nvSpPr>
              <p:spPr>
                <a:xfrm>
                  <a:off x="3122025" y="8201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6"/>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4"/>
                <p:cNvSpPr/>
                <p:nvPr/>
              </p:nvSpPr>
              <p:spPr>
                <a:xfrm>
                  <a:off x="3093500" y="820625"/>
                  <a:ext cx="10825" cy="10150"/>
                </a:xfrm>
                <a:custGeom>
                  <a:avLst/>
                  <a:gdLst/>
                  <a:ahLst/>
                  <a:cxnLst/>
                  <a:rect l="l" t="t" r="r" b="b"/>
                  <a:pathLst>
                    <a:path w="433" h="406" extrusionOk="0">
                      <a:moveTo>
                        <a:pt x="233" y="0"/>
                      </a:moveTo>
                      <a:cubicBezTo>
                        <a:pt x="139" y="0"/>
                        <a:pt x="44" y="60"/>
                        <a:pt x="8" y="151"/>
                      </a:cubicBezTo>
                      <a:cubicBezTo>
                        <a:pt x="0" y="173"/>
                        <a:pt x="2" y="199"/>
                        <a:pt x="0" y="217"/>
                      </a:cubicBezTo>
                      <a:cubicBezTo>
                        <a:pt x="9" y="279"/>
                        <a:pt x="40" y="325"/>
                        <a:pt x="95" y="365"/>
                      </a:cubicBezTo>
                      <a:cubicBezTo>
                        <a:pt x="135" y="392"/>
                        <a:pt x="175" y="405"/>
                        <a:pt x="214" y="405"/>
                      </a:cubicBezTo>
                      <a:cubicBezTo>
                        <a:pt x="268" y="405"/>
                        <a:pt x="319"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4"/>
                <p:cNvSpPr/>
                <p:nvPr/>
              </p:nvSpPr>
              <p:spPr>
                <a:xfrm>
                  <a:off x="3063425" y="8197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6" y="309"/>
                        <a:pt x="39" y="366"/>
                        <a:pt x="100" y="417"/>
                      </a:cubicBezTo>
                      <a:cubicBezTo>
                        <a:pt x="148" y="456"/>
                        <a:pt x="199" y="475"/>
                        <a:pt x="250" y="475"/>
                      </a:cubicBezTo>
                      <a:cubicBezTo>
                        <a:pt x="309" y="475"/>
                        <a:pt x="366" y="449"/>
                        <a:pt x="416" y="398"/>
                      </a:cubicBezTo>
                      <a:cubicBezTo>
                        <a:pt x="505" y="305"/>
                        <a:pt x="505" y="143"/>
                        <a:pt x="412" y="52"/>
                      </a:cubicBezTo>
                      <a:lnTo>
                        <a:pt x="412" y="54"/>
                      </a:ln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4"/>
                <p:cNvSpPr/>
                <p:nvPr/>
              </p:nvSpPr>
              <p:spPr>
                <a:xfrm>
                  <a:off x="3034550" y="819925"/>
                  <a:ext cx="12200" cy="11350"/>
                </a:xfrm>
                <a:custGeom>
                  <a:avLst/>
                  <a:gdLst/>
                  <a:ahLst/>
                  <a:cxnLst/>
                  <a:rect l="l" t="t" r="r" b="b"/>
                  <a:pathLst>
                    <a:path w="488" h="454" extrusionOk="0">
                      <a:moveTo>
                        <a:pt x="263" y="0"/>
                      </a:moveTo>
                      <a:cubicBezTo>
                        <a:pt x="147" y="0"/>
                        <a:pt x="35" y="88"/>
                        <a:pt x="6" y="204"/>
                      </a:cubicBezTo>
                      <a:cubicBezTo>
                        <a:pt x="0" y="230"/>
                        <a:pt x="6" y="259"/>
                        <a:pt x="6" y="279"/>
                      </a:cubicBezTo>
                      <a:cubicBezTo>
                        <a:pt x="28" y="347"/>
                        <a:pt x="69" y="393"/>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4"/>
                <p:cNvSpPr/>
                <p:nvPr/>
              </p:nvSpPr>
              <p:spPr>
                <a:xfrm>
                  <a:off x="3004650" y="8189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6"/>
                      </a:cubicBezTo>
                      <a:cubicBezTo>
                        <a:pt x="550" y="226"/>
                        <a:pt x="481" y="64"/>
                        <a:pt x="352" y="13"/>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
                <p:cNvSpPr/>
                <p:nvPr/>
              </p:nvSpPr>
              <p:spPr>
                <a:xfrm>
                  <a:off x="3457650" y="7929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9"/>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
                <p:cNvSpPr/>
                <p:nvPr/>
              </p:nvSpPr>
              <p:spPr>
                <a:xfrm>
                  <a:off x="3427750" y="792150"/>
                  <a:ext cx="14975" cy="14025"/>
                </a:xfrm>
                <a:custGeom>
                  <a:avLst/>
                  <a:gdLst/>
                  <a:ahLst/>
                  <a:cxnLst/>
                  <a:rect l="l" t="t" r="r" b="b"/>
                  <a:pathLst>
                    <a:path w="599" h="561" extrusionOk="0">
                      <a:moveTo>
                        <a:pt x="322" y="0"/>
                      </a:moveTo>
                      <a:cubicBezTo>
                        <a:pt x="198" y="0"/>
                        <a:pt x="74" y="74"/>
                        <a:pt x="19" y="192"/>
                      </a:cubicBezTo>
                      <a:cubicBezTo>
                        <a:pt x="5" y="221"/>
                        <a:pt x="5" y="258"/>
                        <a:pt x="0" y="283"/>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
                <p:cNvSpPr/>
                <p:nvPr/>
              </p:nvSpPr>
              <p:spPr>
                <a:xfrm>
                  <a:off x="3252850" y="791900"/>
                  <a:ext cx="14525" cy="13875"/>
                </a:xfrm>
                <a:custGeom>
                  <a:avLst/>
                  <a:gdLst/>
                  <a:ahLst/>
                  <a:cxnLst/>
                  <a:rect l="l" t="t" r="r" b="b"/>
                  <a:pathLst>
                    <a:path w="581" h="555" extrusionOk="0">
                      <a:moveTo>
                        <a:pt x="293" y="1"/>
                      </a:moveTo>
                      <a:cubicBezTo>
                        <a:pt x="270" y="1"/>
                        <a:pt x="247" y="4"/>
                        <a:pt x="227" y="13"/>
                      </a:cubicBezTo>
                      <a:cubicBezTo>
                        <a:pt x="90" y="63"/>
                        <a:pt x="0" y="217"/>
                        <a:pt x="22" y="365"/>
                      </a:cubicBezTo>
                      <a:cubicBezTo>
                        <a:pt x="27" y="397"/>
                        <a:pt x="48" y="426"/>
                        <a:pt x="57" y="448"/>
                      </a:cubicBezTo>
                      <a:cubicBezTo>
                        <a:pt x="111" y="516"/>
                        <a:pt x="180" y="548"/>
                        <a:pt x="271" y="554"/>
                      </a:cubicBezTo>
                      <a:cubicBezTo>
                        <a:pt x="280" y="555"/>
                        <a:pt x="288" y="555"/>
                        <a:pt x="297" y="555"/>
                      </a:cubicBezTo>
                      <a:cubicBezTo>
                        <a:pt x="437" y="555"/>
                        <a:pt x="535" y="470"/>
                        <a:pt x="557" y="328"/>
                      </a:cubicBezTo>
                      <a:cubicBezTo>
                        <a:pt x="580" y="182"/>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4"/>
                <p:cNvSpPr/>
                <p:nvPr/>
              </p:nvSpPr>
              <p:spPr>
                <a:xfrm>
                  <a:off x="3046500" y="792100"/>
                  <a:ext cx="15125" cy="14150"/>
                </a:xfrm>
                <a:custGeom>
                  <a:avLst/>
                  <a:gdLst/>
                  <a:ahLst/>
                  <a:cxnLst/>
                  <a:rect l="l" t="t" r="r" b="b"/>
                  <a:pathLst>
                    <a:path w="605" h="566" extrusionOk="0">
                      <a:moveTo>
                        <a:pt x="324" y="1"/>
                      </a:moveTo>
                      <a:cubicBezTo>
                        <a:pt x="202" y="1"/>
                        <a:pt x="81" y="70"/>
                        <a:pt x="22" y="181"/>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1"/>
                        <a:pt x="440" y="22"/>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
                <p:cNvSpPr/>
                <p:nvPr/>
              </p:nvSpPr>
              <p:spPr>
                <a:xfrm>
                  <a:off x="3018225" y="792550"/>
                  <a:ext cx="13375" cy="12750"/>
                </a:xfrm>
                <a:custGeom>
                  <a:avLst/>
                  <a:gdLst/>
                  <a:ahLst/>
                  <a:cxnLst/>
                  <a:rect l="l" t="t" r="r" b="b"/>
                  <a:pathLst>
                    <a:path w="535" h="510" extrusionOk="0">
                      <a:moveTo>
                        <a:pt x="270" y="0"/>
                      </a:moveTo>
                      <a:cubicBezTo>
                        <a:pt x="259" y="0"/>
                        <a:pt x="248" y="1"/>
                        <a:pt x="238" y="4"/>
                      </a:cubicBezTo>
                      <a:cubicBezTo>
                        <a:pt x="105" y="30"/>
                        <a:pt x="2" y="156"/>
                        <a:pt x="2" y="294"/>
                      </a:cubicBezTo>
                      <a:cubicBezTo>
                        <a:pt x="1" y="323"/>
                        <a:pt x="16" y="354"/>
                        <a:pt x="21" y="374"/>
                      </a:cubicBezTo>
                      <a:cubicBezTo>
                        <a:pt x="61" y="443"/>
                        <a:pt x="119" y="482"/>
                        <a:pt x="201" y="502"/>
                      </a:cubicBezTo>
                      <a:cubicBezTo>
                        <a:pt x="224" y="507"/>
                        <a:pt x="247" y="510"/>
                        <a:pt x="268" y="510"/>
                      </a:cubicBezTo>
                      <a:cubicBezTo>
                        <a:pt x="373" y="510"/>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
                <p:cNvSpPr/>
                <p:nvPr/>
              </p:nvSpPr>
              <p:spPr>
                <a:xfrm>
                  <a:off x="3193325" y="1111575"/>
                  <a:ext cx="12125" cy="8200"/>
                </a:xfrm>
                <a:custGeom>
                  <a:avLst/>
                  <a:gdLst/>
                  <a:ahLst/>
                  <a:cxnLst/>
                  <a:rect l="l" t="t" r="r" b="b"/>
                  <a:pathLst>
                    <a:path w="485" h="328" extrusionOk="0">
                      <a:moveTo>
                        <a:pt x="273" y="0"/>
                      </a:moveTo>
                      <a:cubicBezTo>
                        <a:pt x="170" y="0"/>
                        <a:pt x="66" y="60"/>
                        <a:pt x="17" y="156"/>
                      </a:cubicBezTo>
                      <a:cubicBezTo>
                        <a:pt x="5" y="182"/>
                        <a:pt x="5" y="213"/>
                        <a:pt x="0" y="233"/>
                      </a:cubicBezTo>
                      <a:cubicBezTo>
                        <a:pt x="3" y="268"/>
                        <a:pt x="11" y="300"/>
                        <a:pt x="26" y="328"/>
                      </a:cubicBezTo>
                      <a:cubicBezTo>
                        <a:pt x="180" y="296"/>
                        <a:pt x="333" y="259"/>
                        <a:pt x="485" y="220"/>
                      </a:cubicBezTo>
                      <a:cubicBezTo>
                        <a:pt x="485" y="159"/>
                        <a:pt x="462" y="97"/>
                        <a:pt x="417" y="54"/>
                      </a:cubicBez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
                <p:cNvSpPr/>
                <p:nvPr/>
              </p:nvSpPr>
              <p:spPr>
                <a:xfrm>
                  <a:off x="3164700" y="1112000"/>
                  <a:ext cx="11775" cy="10900"/>
                </a:xfrm>
                <a:custGeom>
                  <a:avLst/>
                  <a:gdLst/>
                  <a:ahLst/>
                  <a:cxnLst/>
                  <a:rect l="l" t="t" r="r" b="b"/>
                  <a:pathLst>
                    <a:path w="471" h="436" extrusionOk="0">
                      <a:moveTo>
                        <a:pt x="272" y="0"/>
                      </a:moveTo>
                      <a:lnTo>
                        <a:pt x="272" y="2"/>
                      </a:lnTo>
                      <a:cubicBezTo>
                        <a:pt x="265" y="1"/>
                        <a:pt x="259" y="1"/>
                        <a:pt x="253" y="1"/>
                      </a:cubicBezTo>
                      <a:cubicBezTo>
                        <a:pt x="143" y="1"/>
                        <a:pt x="39" y="79"/>
                        <a:pt x="7" y="186"/>
                      </a:cubicBezTo>
                      <a:cubicBezTo>
                        <a:pt x="1" y="211"/>
                        <a:pt x="5" y="240"/>
                        <a:pt x="5" y="259"/>
                      </a:cubicBezTo>
                      <a:cubicBezTo>
                        <a:pt x="22" y="325"/>
                        <a:pt x="61" y="369"/>
                        <a:pt x="125" y="405"/>
                      </a:cubicBezTo>
                      <a:cubicBezTo>
                        <a:pt x="163" y="426"/>
                        <a:pt x="201" y="436"/>
                        <a:pt x="237" y="436"/>
                      </a:cubicBezTo>
                      <a:cubicBezTo>
                        <a:pt x="302" y="436"/>
                        <a:pt x="362" y="402"/>
                        <a:pt x="405" y="337"/>
                      </a:cubicBezTo>
                      <a:cubicBezTo>
                        <a:pt x="470" y="239"/>
                        <a:pt x="444" y="93"/>
                        <a:pt x="345" y="28"/>
                      </a:cubicBezTo>
                      <a:cubicBezTo>
                        <a:pt x="324" y="13"/>
                        <a:pt x="296" y="3"/>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4"/>
                <p:cNvSpPr/>
                <p:nvPr/>
              </p:nvSpPr>
              <p:spPr>
                <a:xfrm>
                  <a:off x="3136050" y="1112350"/>
                  <a:ext cx="10525" cy="9975"/>
                </a:xfrm>
                <a:custGeom>
                  <a:avLst/>
                  <a:gdLst/>
                  <a:ahLst/>
                  <a:cxnLst/>
                  <a:rect l="l" t="t" r="r" b="b"/>
                  <a:pathLst>
                    <a:path w="421" h="399" extrusionOk="0">
                      <a:moveTo>
                        <a:pt x="212"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31"/>
                        <a:pt x="249" y="5"/>
                      </a:cubicBezTo>
                      <a:cubicBezTo>
                        <a:pt x="237" y="2"/>
                        <a:pt x="225"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4"/>
                <p:cNvSpPr/>
                <p:nvPr/>
              </p:nvSpPr>
              <p:spPr>
                <a:xfrm>
                  <a:off x="3106175" y="1111725"/>
                  <a:ext cx="11650" cy="11100"/>
                </a:xfrm>
                <a:custGeom>
                  <a:avLst/>
                  <a:gdLst/>
                  <a:ahLst/>
                  <a:cxnLst/>
                  <a:rect l="l" t="t" r="r" b="b"/>
                  <a:pathLst>
                    <a:path w="466" h="444" extrusionOk="0">
                      <a:moveTo>
                        <a:pt x="236" y="1"/>
                      </a:moveTo>
                      <a:cubicBezTo>
                        <a:pt x="216" y="1"/>
                        <a:pt x="197" y="4"/>
                        <a:pt x="179" y="11"/>
                      </a:cubicBezTo>
                      <a:cubicBezTo>
                        <a:pt x="70" y="53"/>
                        <a:pt x="1" y="177"/>
                        <a:pt x="21" y="296"/>
                      </a:cubicBezTo>
                      <a:cubicBezTo>
                        <a:pt x="25" y="322"/>
                        <a:pt x="42" y="345"/>
                        <a:pt x="50" y="362"/>
                      </a:cubicBezTo>
                      <a:cubicBezTo>
                        <a:pt x="95" y="414"/>
                        <a:pt x="150" y="440"/>
                        <a:pt x="224" y="444"/>
                      </a:cubicBezTo>
                      <a:cubicBezTo>
                        <a:pt x="229" y="444"/>
                        <a:pt x="234" y="444"/>
                        <a:pt x="239" y="444"/>
                      </a:cubicBezTo>
                      <a:cubicBezTo>
                        <a:pt x="354" y="444"/>
                        <a:pt x="432" y="375"/>
                        <a:pt x="448" y="259"/>
                      </a:cubicBezTo>
                      <a:cubicBezTo>
                        <a:pt x="465" y="140"/>
                        <a:pt x="376" y="19"/>
                        <a:pt x="259" y="2"/>
                      </a:cubicBezTo>
                      <a:cubicBezTo>
                        <a:pt x="252" y="1"/>
                        <a:pt x="244"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4"/>
                <p:cNvSpPr/>
                <p:nvPr/>
              </p:nvSpPr>
              <p:spPr>
                <a:xfrm>
                  <a:off x="3076525" y="1111150"/>
                  <a:ext cx="12825" cy="12225"/>
                </a:xfrm>
                <a:custGeom>
                  <a:avLst/>
                  <a:gdLst/>
                  <a:ahLst/>
                  <a:cxnLst/>
                  <a:rect l="l" t="t" r="r" b="b"/>
                  <a:pathLst>
                    <a:path w="513" h="489" extrusionOk="0">
                      <a:moveTo>
                        <a:pt x="263" y="1"/>
                      </a:moveTo>
                      <a:cubicBezTo>
                        <a:pt x="244" y="1"/>
                        <a:pt x="224" y="4"/>
                        <a:pt x="207" y="10"/>
                      </a:cubicBezTo>
                      <a:cubicBezTo>
                        <a:pt x="84" y="50"/>
                        <a:pt x="1" y="182"/>
                        <a:pt x="18" y="314"/>
                      </a:cubicBezTo>
                      <a:cubicBezTo>
                        <a:pt x="21" y="342"/>
                        <a:pt x="38" y="368"/>
                        <a:pt x="45" y="388"/>
                      </a:cubicBezTo>
                      <a:cubicBezTo>
                        <a:pt x="91" y="448"/>
                        <a:pt x="151" y="477"/>
                        <a:pt x="231" y="486"/>
                      </a:cubicBezTo>
                      <a:cubicBezTo>
                        <a:pt x="242" y="488"/>
                        <a:pt x="253" y="488"/>
                        <a:pt x="263" y="488"/>
                      </a:cubicBezTo>
                      <a:cubicBezTo>
                        <a:pt x="381" y="488"/>
                        <a:pt x="466" y="417"/>
                        <a:pt x="488" y="296"/>
                      </a:cubicBezTo>
                      <a:cubicBezTo>
                        <a:pt x="513" y="167"/>
                        <a:pt x="422" y="28"/>
                        <a:pt x="295" y="4"/>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4"/>
                <p:cNvSpPr/>
                <p:nvPr/>
              </p:nvSpPr>
              <p:spPr>
                <a:xfrm>
                  <a:off x="3046575" y="1110475"/>
                  <a:ext cx="14825" cy="9550"/>
                </a:xfrm>
                <a:custGeom>
                  <a:avLst/>
                  <a:gdLst/>
                  <a:ahLst/>
                  <a:cxnLst/>
                  <a:rect l="l" t="t" r="r" b="b"/>
                  <a:pathLst>
                    <a:path w="593" h="382" extrusionOk="0">
                      <a:moveTo>
                        <a:pt x="321" y="1"/>
                      </a:moveTo>
                      <a:cubicBezTo>
                        <a:pt x="199" y="1"/>
                        <a:pt x="78" y="70"/>
                        <a:pt x="19" y="181"/>
                      </a:cubicBezTo>
                      <a:cubicBezTo>
                        <a:pt x="7" y="204"/>
                        <a:pt x="4" y="230"/>
                        <a:pt x="0" y="252"/>
                      </a:cubicBezTo>
                      <a:cubicBezTo>
                        <a:pt x="53" y="267"/>
                        <a:pt x="104" y="283"/>
                        <a:pt x="156" y="292"/>
                      </a:cubicBezTo>
                      <a:cubicBezTo>
                        <a:pt x="288" y="321"/>
                        <a:pt x="419" y="352"/>
                        <a:pt x="551" y="381"/>
                      </a:cubicBezTo>
                      <a:cubicBezTo>
                        <a:pt x="593" y="277"/>
                        <a:pt x="574" y="147"/>
                        <a:pt x="494" y="66"/>
                      </a:cubicBezTo>
                      <a:cubicBezTo>
                        <a:pt x="470" y="41"/>
                        <a:pt x="437" y="21"/>
                        <a:pt x="405" y="12"/>
                      </a:cubicBezTo>
                      <a:cubicBezTo>
                        <a:pt x="378" y="4"/>
                        <a:pt x="349" y="1"/>
                        <a:pt x="3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4"/>
                <p:cNvSpPr/>
                <p:nvPr/>
              </p:nvSpPr>
              <p:spPr>
                <a:xfrm>
                  <a:off x="3268225" y="1085550"/>
                  <a:ext cx="10100" cy="8350"/>
                </a:xfrm>
                <a:custGeom>
                  <a:avLst/>
                  <a:gdLst/>
                  <a:ahLst/>
                  <a:cxnLst/>
                  <a:rect l="l" t="t" r="r" b="b"/>
                  <a:pathLst>
                    <a:path w="404" h="334" extrusionOk="0">
                      <a:moveTo>
                        <a:pt x="220" y="0"/>
                      </a:moveTo>
                      <a:cubicBezTo>
                        <a:pt x="210" y="0"/>
                        <a:pt x="200" y="1"/>
                        <a:pt x="190" y="3"/>
                      </a:cubicBezTo>
                      <a:cubicBezTo>
                        <a:pt x="82" y="28"/>
                        <a:pt x="1" y="134"/>
                        <a:pt x="2" y="248"/>
                      </a:cubicBezTo>
                      <a:cubicBezTo>
                        <a:pt x="2" y="272"/>
                        <a:pt x="15" y="297"/>
                        <a:pt x="21" y="314"/>
                      </a:cubicBezTo>
                      <a:cubicBezTo>
                        <a:pt x="24" y="321"/>
                        <a:pt x="30" y="326"/>
                        <a:pt x="35" y="334"/>
                      </a:cubicBezTo>
                      <a:cubicBezTo>
                        <a:pt x="158" y="272"/>
                        <a:pt x="281" y="211"/>
                        <a:pt x="404" y="146"/>
                      </a:cubicBezTo>
                      <a:cubicBezTo>
                        <a:pt x="381" y="82"/>
                        <a:pt x="331" y="26"/>
                        <a:pt x="265" y="6"/>
                      </a:cubicBezTo>
                      <a:lnTo>
                        <a:pt x="267" y="6"/>
                      </a:ln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4"/>
                <p:cNvSpPr/>
                <p:nvPr/>
              </p:nvSpPr>
              <p:spPr>
                <a:xfrm>
                  <a:off x="3237925" y="10847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3" y="502"/>
                      </a:cubicBezTo>
                      <a:cubicBezTo>
                        <a:pt x="322" y="502"/>
                        <a:pt x="381" y="476"/>
                        <a:pt x="433" y="426"/>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
                <p:cNvSpPr/>
                <p:nvPr/>
              </p:nvSpPr>
              <p:spPr>
                <a:xfrm>
                  <a:off x="3208575" y="1084300"/>
                  <a:ext cx="13925" cy="13025"/>
                </a:xfrm>
                <a:custGeom>
                  <a:avLst/>
                  <a:gdLst/>
                  <a:ahLst/>
                  <a:cxnLst/>
                  <a:rect l="l" t="t" r="r" b="b"/>
                  <a:pathLst>
                    <a:path w="557" h="521" extrusionOk="0">
                      <a:moveTo>
                        <a:pt x="293" y="1"/>
                      </a:moveTo>
                      <a:cubicBezTo>
                        <a:pt x="291" y="1"/>
                        <a:pt x="288" y="1"/>
                        <a:pt x="286" y="1"/>
                      </a:cubicBezTo>
                      <a:cubicBezTo>
                        <a:pt x="149" y="8"/>
                        <a:pt x="26" y="122"/>
                        <a:pt x="6" y="261"/>
                      </a:cubicBezTo>
                      <a:cubicBezTo>
                        <a:pt x="1" y="291"/>
                        <a:pt x="12"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4"/>
                <p:cNvSpPr/>
                <p:nvPr/>
              </p:nvSpPr>
              <p:spPr>
                <a:xfrm>
                  <a:off x="3179625" y="1084750"/>
                  <a:ext cx="13450" cy="12550"/>
                </a:xfrm>
                <a:custGeom>
                  <a:avLst/>
                  <a:gdLst/>
                  <a:ahLst/>
                  <a:cxnLst/>
                  <a:rect l="l" t="t" r="r" b="b"/>
                  <a:pathLst>
                    <a:path w="538" h="502" extrusionOk="0">
                      <a:moveTo>
                        <a:pt x="289" y="0"/>
                      </a:moveTo>
                      <a:cubicBezTo>
                        <a:pt x="181" y="0"/>
                        <a:pt x="73" y="61"/>
                        <a:pt x="21" y="160"/>
                      </a:cubicBezTo>
                      <a:cubicBezTo>
                        <a:pt x="7" y="186"/>
                        <a:pt x="5" y="220"/>
                        <a:pt x="1" y="240"/>
                      </a:cubicBezTo>
                      <a:cubicBezTo>
                        <a:pt x="5" y="318"/>
                        <a:pt x="38" y="380"/>
                        <a:pt x="102" y="435"/>
                      </a:cubicBezTo>
                      <a:cubicBezTo>
                        <a:pt x="153" y="479"/>
                        <a:pt x="209" y="501"/>
                        <a:pt x="264" y="501"/>
                      </a:cubicBezTo>
                      <a:cubicBezTo>
                        <a:pt x="323" y="501"/>
                        <a:pt x="382" y="475"/>
                        <a:pt x="434" y="424"/>
                      </a:cubicBezTo>
                      <a:cubicBezTo>
                        <a:pt x="533" y="329"/>
                        <a:pt x="538" y="157"/>
                        <a:pt x="442" y="60"/>
                      </a:cubicBezTo>
                      <a:cubicBezTo>
                        <a:pt x="421" y="38"/>
                        <a:pt x="393"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4"/>
                <p:cNvSpPr/>
                <p:nvPr/>
              </p:nvSpPr>
              <p:spPr>
                <a:xfrm>
                  <a:off x="3149750" y="1083975"/>
                  <a:ext cx="14950" cy="14025"/>
                </a:xfrm>
                <a:custGeom>
                  <a:avLst/>
                  <a:gdLst/>
                  <a:ahLst/>
                  <a:cxnLst/>
                  <a:rect l="l" t="t" r="r" b="b"/>
                  <a:pathLst>
                    <a:path w="598" h="561" extrusionOk="0">
                      <a:moveTo>
                        <a:pt x="323" y="1"/>
                      </a:moveTo>
                      <a:cubicBezTo>
                        <a:pt x="198" y="1"/>
                        <a:pt x="73" y="75"/>
                        <a:pt x="17" y="192"/>
                      </a:cubicBezTo>
                      <a:lnTo>
                        <a:pt x="17" y="191"/>
                      </a:lnTo>
                      <a:cubicBezTo>
                        <a:pt x="4" y="221"/>
                        <a:pt x="4" y="258"/>
                        <a:pt x="0" y="283"/>
                      </a:cubicBezTo>
                      <a:cubicBezTo>
                        <a:pt x="8" y="371"/>
                        <a:pt x="48" y="437"/>
                        <a:pt x="122" y="495"/>
                      </a:cubicBezTo>
                      <a:cubicBezTo>
                        <a:pt x="178" y="539"/>
                        <a:pt x="238" y="561"/>
                        <a:pt x="296" y="561"/>
                      </a:cubicBezTo>
                      <a:cubicBezTo>
                        <a:pt x="367" y="561"/>
                        <a:pt x="435" y="529"/>
                        <a:pt x="494" y="466"/>
                      </a:cubicBezTo>
                      <a:cubicBezTo>
                        <a:pt x="597" y="355"/>
                        <a:pt x="594" y="163"/>
                        <a:pt x="483" y="58"/>
                      </a:cubicBezTo>
                      <a:cubicBezTo>
                        <a:pt x="459" y="35"/>
                        <a:pt x="427"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4"/>
                <p:cNvSpPr/>
                <p:nvPr/>
              </p:nvSpPr>
              <p:spPr>
                <a:xfrm>
                  <a:off x="3122025" y="10854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7"/>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4"/>
                <p:cNvSpPr/>
                <p:nvPr/>
              </p:nvSpPr>
              <p:spPr>
                <a:xfrm>
                  <a:off x="3093500" y="1085925"/>
                  <a:ext cx="10825" cy="10125"/>
                </a:xfrm>
                <a:custGeom>
                  <a:avLst/>
                  <a:gdLst/>
                  <a:ahLst/>
                  <a:cxnLst/>
                  <a:rect l="l" t="t" r="r" b="b"/>
                  <a:pathLst>
                    <a:path w="433" h="405" extrusionOk="0">
                      <a:moveTo>
                        <a:pt x="233" y="0"/>
                      </a:moveTo>
                      <a:cubicBezTo>
                        <a:pt x="139" y="0"/>
                        <a:pt x="44" y="60"/>
                        <a:pt x="8" y="151"/>
                      </a:cubicBezTo>
                      <a:cubicBezTo>
                        <a:pt x="0" y="173"/>
                        <a:pt x="2" y="199"/>
                        <a:pt x="0" y="217"/>
                      </a:cubicBezTo>
                      <a:cubicBezTo>
                        <a:pt x="9" y="279"/>
                        <a:pt x="40" y="325"/>
                        <a:pt x="95" y="363"/>
                      </a:cubicBezTo>
                      <a:cubicBezTo>
                        <a:pt x="135" y="391"/>
                        <a:pt x="175" y="405"/>
                        <a:pt x="215" y="405"/>
                      </a:cubicBezTo>
                      <a:cubicBezTo>
                        <a:pt x="268" y="405"/>
                        <a:pt x="320"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4"/>
                <p:cNvSpPr/>
                <p:nvPr/>
              </p:nvSpPr>
              <p:spPr>
                <a:xfrm>
                  <a:off x="3063425" y="10850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5" y="309"/>
                        <a:pt x="39" y="366"/>
                        <a:pt x="100" y="417"/>
                      </a:cubicBezTo>
                      <a:cubicBezTo>
                        <a:pt x="148" y="456"/>
                        <a:pt x="199" y="475"/>
                        <a:pt x="250" y="475"/>
                      </a:cubicBezTo>
                      <a:cubicBezTo>
                        <a:pt x="309" y="475"/>
                        <a:pt x="366" y="450"/>
                        <a:pt x="416" y="398"/>
                      </a:cubicBezTo>
                      <a:cubicBezTo>
                        <a:pt x="505" y="306"/>
                        <a:pt x="505" y="143"/>
                        <a:pt x="412" y="54"/>
                      </a:cubicBez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4"/>
                <p:cNvSpPr/>
                <p:nvPr/>
              </p:nvSpPr>
              <p:spPr>
                <a:xfrm>
                  <a:off x="3034550" y="1085225"/>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5"/>
                        <a:pt x="69" y="391"/>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4"/>
                <p:cNvSpPr/>
                <p:nvPr/>
              </p:nvSpPr>
              <p:spPr>
                <a:xfrm>
                  <a:off x="3004650" y="10842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7"/>
                      </a:cubicBezTo>
                      <a:cubicBezTo>
                        <a:pt x="550" y="226"/>
                        <a:pt x="481" y="64"/>
                        <a:pt x="352"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4"/>
                <p:cNvSpPr/>
                <p:nvPr/>
              </p:nvSpPr>
              <p:spPr>
                <a:xfrm>
                  <a:off x="2977500" y="1083750"/>
                  <a:ext cx="11875" cy="9150"/>
                </a:xfrm>
                <a:custGeom>
                  <a:avLst/>
                  <a:gdLst/>
                  <a:ahLst/>
                  <a:cxnLst/>
                  <a:rect l="l" t="t" r="r" b="b"/>
                  <a:pathLst>
                    <a:path w="475" h="366" extrusionOk="0">
                      <a:moveTo>
                        <a:pt x="187" y="0"/>
                      </a:moveTo>
                      <a:cubicBezTo>
                        <a:pt x="164" y="0"/>
                        <a:pt x="140" y="4"/>
                        <a:pt x="121" y="12"/>
                      </a:cubicBezTo>
                      <a:cubicBezTo>
                        <a:pt x="73" y="29"/>
                        <a:pt x="33" y="58"/>
                        <a:pt x="1" y="95"/>
                      </a:cubicBezTo>
                      <a:cubicBezTo>
                        <a:pt x="145" y="190"/>
                        <a:pt x="293" y="280"/>
                        <a:pt x="441" y="366"/>
                      </a:cubicBezTo>
                      <a:cubicBezTo>
                        <a:pt x="445" y="353"/>
                        <a:pt x="448" y="341"/>
                        <a:pt x="452" y="327"/>
                      </a:cubicBezTo>
                      <a:cubicBezTo>
                        <a:pt x="475" y="181"/>
                        <a:pt x="367" y="26"/>
                        <a:pt x="219" y="3"/>
                      </a:cubicBezTo>
                      <a:cubicBezTo>
                        <a:pt x="209" y="1"/>
                        <a:pt x="198"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4"/>
                <p:cNvSpPr/>
                <p:nvPr/>
              </p:nvSpPr>
              <p:spPr>
                <a:xfrm>
                  <a:off x="3282700" y="10577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1"/>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4"/>
                <p:cNvSpPr/>
                <p:nvPr/>
              </p:nvSpPr>
              <p:spPr>
                <a:xfrm>
                  <a:off x="3252850" y="10572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7"/>
                      </a:cubicBezTo>
                      <a:cubicBezTo>
                        <a:pt x="111" y="515"/>
                        <a:pt x="180" y="547"/>
                        <a:pt x="271" y="553"/>
                      </a:cubicBezTo>
                      <a:cubicBezTo>
                        <a:pt x="280" y="554"/>
                        <a:pt x="288" y="554"/>
                        <a:pt x="297" y="554"/>
                      </a:cubicBezTo>
                      <a:cubicBezTo>
                        <a:pt x="437" y="554"/>
                        <a:pt x="535" y="469"/>
                        <a:pt x="557" y="327"/>
                      </a:cubicBezTo>
                      <a:cubicBezTo>
                        <a:pt x="580"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4"/>
                <p:cNvSpPr/>
                <p:nvPr/>
              </p:nvSpPr>
              <p:spPr>
                <a:xfrm>
                  <a:off x="3046500" y="1057400"/>
                  <a:ext cx="15125" cy="14150"/>
                </a:xfrm>
                <a:custGeom>
                  <a:avLst/>
                  <a:gdLst/>
                  <a:ahLst/>
                  <a:cxnLst/>
                  <a:rect l="l" t="t" r="r" b="b"/>
                  <a:pathLst>
                    <a:path w="605" h="566" extrusionOk="0">
                      <a:moveTo>
                        <a:pt x="324" y="1"/>
                      </a:moveTo>
                      <a:cubicBezTo>
                        <a:pt x="202" y="1"/>
                        <a:pt x="81" y="70"/>
                        <a:pt x="22" y="182"/>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4"/>
                <p:cNvSpPr/>
                <p:nvPr/>
              </p:nvSpPr>
              <p:spPr>
                <a:xfrm>
                  <a:off x="3018225" y="1057850"/>
                  <a:ext cx="13375" cy="12725"/>
                </a:xfrm>
                <a:custGeom>
                  <a:avLst/>
                  <a:gdLst/>
                  <a:ahLst/>
                  <a:cxnLst/>
                  <a:rect l="l" t="t" r="r" b="b"/>
                  <a:pathLst>
                    <a:path w="535" h="509" extrusionOk="0">
                      <a:moveTo>
                        <a:pt x="270" y="0"/>
                      </a:moveTo>
                      <a:cubicBezTo>
                        <a:pt x="259" y="0"/>
                        <a:pt x="248" y="1"/>
                        <a:pt x="238" y="4"/>
                      </a:cubicBezTo>
                      <a:cubicBezTo>
                        <a:pt x="105" y="30"/>
                        <a:pt x="2" y="156"/>
                        <a:pt x="2" y="294"/>
                      </a:cubicBezTo>
                      <a:cubicBezTo>
                        <a:pt x="1" y="324"/>
                        <a:pt x="16" y="353"/>
                        <a:pt x="21" y="374"/>
                      </a:cubicBezTo>
                      <a:cubicBezTo>
                        <a:pt x="61" y="443"/>
                        <a:pt x="119" y="482"/>
                        <a:pt x="201" y="500"/>
                      </a:cubicBezTo>
                      <a:cubicBezTo>
                        <a:pt x="225" y="506"/>
                        <a:pt x="248" y="509"/>
                        <a:pt x="270" y="509"/>
                      </a:cubicBezTo>
                      <a:cubicBezTo>
                        <a:pt x="375" y="509"/>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4"/>
                <p:cNvSpPr/>
                <p:nvPr/>
              </p:nvSpPr>
              <p:spPr>
                <a:xfrm>
                  <a:off x="2944975" y="1032475"/>
                  <a:ext cx="11650" cy="10900"/>
                </a:xfrm>
                <a:custGeom>
                  <a:avLst/>
                  <a:gdLst/>
                  <a:ahLst/>
                  <a:cxnLst/>
                  <a:rect l="l" t="t" r="r" b="b"/>
                  <a:pathLst>
                    <a:path w="466" h="436" extrusionOk="0">
                      <a:moveTo>
                        <a:pt x="252" y="1"/>
                      </a:moveTo>
                      <a:cubicBezTo>
                        <a:pt x="154" y="1"/>
                        <a:pt x="56" y="61"/>
                        <a:pt x="14" y="153"/>
                      </a:cubicBezTo>
                      <a:cubicBezTo>
                        <a:pt x="4" y="176"/>
                        <a:pt x="4" y="205"/>
                        <a:pt x="1" y="223"/>
                      </a:cubicBezTo>
                      <a:cubicBezTo>
                        <a:pt x="8" y="291"/>
                        <a:pt x="41" y="343"/>
                        <a:pt x="97" y="386"/>
                      </a:cubicBezTo>
                      <a:cubicBezTo>
                        <a:pt x="141" y="419"/>
                        <a:pt x="187" y="436"/>
                        <a:pt x="232" y="436"/>
                      </a:cubicBezTo>
                      <a:cubicBezTo>
                        <a:pt x="288" y="436"/>
                        <a:pt x="341" y="410"/>
                        <a:pt x="387" y="360"/>
                      </a:cubicBezTo>
                      <a:cubicBezTo>
                        <a:pt x="465" y="273"/>
                        <a:pt x="460" y="123"/>
                        <a:pt x="373" y="45"/>
                      </a:cubicBezTo>
                      <a:cubicBezTo>
                        <a:pt x="354" y="26"/>
                        <a:pt x="328" y="13"/>
                        <a:pt x="304" y="6"/>
                      </a:cubicBezTo>
                      <a:cubicBezTo>
                        <a:pt x="286" y="2"/>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4"/>
                <p:cNvSpPr/>
                <p:nvPr/>
              </p:nvSpPr>
              <p:spPr>
                <a:xfrm>
                  <a:off x="2925775" y="1033350"/>
                  <a:ext cx="1300" cy="2175"/>
                </a:xfrm>
                <a:custGeom>
                  <a:avLst/>
                  <a:gdLst/>
                  <a:ahLst/>
                  <a:cxnLst/>
                  <a:rect l="l" t="t" r="r" b="b"/>
                  <a:pathLst>
                    <a:path w="52" h="87" extrusionOk="0">
                      <a:moveTo>
                        <a:pt x="1" y="1"/>
                      </a:moveTo>
                      <a:lnTo>
                        <a:pt x="1" y="1"/>
                      </a:lnTo>
                      <a:cubicBezTo>
                        <a:pt x="16" y="30"/>
                        <a:pt x="35" y="58"/>
                        <a:pt x="52" y="87"/>
                      </a:cubicBezTo>
                      <a:cubicBezTo>
                        <a:pt x="41" y="54"/>
                        <a:pt x="24" y="25"/>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4"/>
                <p:cNvSpPr/>
                <p:nvPr/>
              </p:nvSpPr>
              <p:spPr>
                <a:xfrm>
                  <a:off x="2959900" y="1005150"/>
                  <a:ext cx="13450" cy="12550"/>
                </a:xfrm>
                <a:custGeom>
                  <a:avLst/>
                  <a:gdLst/>
                  <a:ahLst/>
                  <a:cxnLst/>
                  <a:rect l="l" t="t" r="r" b="b"/>
                  <a:pathLst>
                    <a:path w="538" h="502" extrusionOk="0">
                      <a:moveTo>
                        <a:pt x="288" y="1"/>
                      </a:moveTo>
                      <a:cubicBezTo>
                        <a:pt x="181" y="1"/>
                        <a:pt x="73" y="60"/>
                        <a:pt x="20" y="157"/>
                      </a:cubicBezTo>
                      <a:cubicBezTo>
                        <a:pt x="7" y="183"/>
                        <a:pt x="5" y="216"/>
                        <a:pt x="0" y="238"/>
                      </a:cubicBezTo>
                      <a:cubicBezTo>
                        <a:pt x="3" y="316"/>
                        <a:pt x="36" y="378"/>
                        <a:pt x="99" y="433"/>
                      </a:cubicBezTo>
                      <a:cubicBezTo>
                        <a:pt x="151" y="479"/>
                        <a:pt x="207" y="502"/>
                        <a:pt x="264" y="502"/>
                      </a:cubicBezTo>
                      <a:cubicBezTo>
                        <a:pt x="323" y="502"/>
                        <a:pt x="381" y="477"/>
                        <a:pt x="433"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4"/>
                <p:cNvSpPr/>
                <p:nvPr/>
              </p:nvSpPr>
              <p:spPr>
                <a:xfrm>
                  <a:off x="2930550" y="1004750"/>
                  <a:ext cx="13900" cy="13000"/>
                </a:xfrm>
                <a:custGeom>
                  <a:avLst/>
                  <a:gdLst/>
                  <a:ahLst/>
                  <a:cxnLst/>
                  <a:rect l="l" t="t" r="r" b="b"/>
                  <a:pathLst>
                    <a:path w="556" h="520" extrusionOk="0">
                      <a:moveTo>
                        <a:pt x="294" y="0"/>
                      </a:moveTo>
                      <a:cubicBezTo>
                        <a:pt x="292" y="0"/>
                        <a:pt x="289" y="0"/>
                        <a:pt x="287" y="0"/>
                      </a:cubicBezTo>
                      <a:cubicBezTo>
                        <a:pt x="148" y="8"/>
                        <a:pt x="25" y="120"/>
                        <a:pt x="5" y="260"/>
                      </a:cubicBezTo>
                      <a:cubicBezTo>
                        <a:pt x="1" y="289"/>
                        <a:pt x="11" y="322"/>
                        <a:pt x="13" y="345"/>
                      </a:cubicBezTo>
                      <a:cubicBezTo>
                        <a:pt x="44" y="419"/>
                        <a:pt x="96" y="466"/>
                        <a:pt x="178" y="499"/>
                      </a:cubicBezTo>
                      <a:cubicBezTo>
                        <a:pt x="213" y="513"/>
                        <a:pt x="248" y="519"/>
                        <a:pt x="282" y="519"/>
                      </a:cubicBezTo>
                      <a:cubicBezTo>
                        <a:pt x="372" y="519"/>
                        <a:pt x="450" y="469"/>
                        <a:pt x="496" y="374"/>
                      </a:cubicBezTo>
                      <a:cubicBezTo>
                        <a:pt x="556" y="248"/>
                        <a:pt x="502" y="80"/>
                        <a:pt x="378" y="19"/>
                      </a:cubicBezTo>
                      <a:cubicBezTo>
                        <a:pt x="352" y="7"/>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4"/>
                <p:cNvSpPr/>
                <p:nvPr/>
              </p:nvSpPr>
              <p:spPr>
                <a:xfrm>
                  <a:off x="2944975" y="979425"/>
                  <a:ext cx="11650" cy="10900"/>
                </a:xfrm>
                <a:custGeom>
                  <a:avLst/>
                  <a:gdLst/>
                  <a:ahLst/>
                  <a:cxnLst/>
                  <a:rect l="l" t="t" r="r" b="b"/>
                  <a:pathLst>
                    <a:path w="466" h="436" extrusionOk="0">
                      <a:moveTo>
                        <a:pt x="253" y="0"/>
                      </a:moveTo>
                      <a:cubicBezTo>
                        <a:pt x="155" y="0"/>
                        <a:pt x="56" y="60"/>
                        <a:pt x="14" y="152"/>
                      </a:cubicBezTo>
                      <a:cubicBezTo>
                        <a:pt x="4" y="176"/>
                        <a:pt x="4" y="204"/>
                        <a:pt x="1" y="223"/>
                      </a:cubicBezTo>
                      <a:cubicBezTo>
                        <a:pt x="8" y="290"/>
                        <a:pt x="41" y="343"/>
                        <a:pt x="97" y="386"/>
                      </a:cubicBezTo>
                      <a:cubicBezTo>
                        <a:pt x="141" y="419"/>
                        <a:pt x="187" y="436"/>
                        <a:pt x="232" y="436"/>
                      </a:cubicBezTo>
                      <a:cubicBezTo>
                        <a:pt x="288" y="436"/>
                        <a:pt x="341" y="410"/>
                        <a:pt x="387" y="359"/>
                      </a:cubicBezTo>
                      <a:cubicBezTo>
                        <a:pt x="465" y="272"/>
                        <a:pt x="460" y="123"/>
                        <a:pt x="373" y="44"/>
                      </a:cubicBezTo>
                      <a:cubicBezTo>
                        <a:pt x="354" y="26"/>
                        <a:pt x="328" y="12"/>
                        <a:pt x="304" y="6"/>
                      </a:cubicBezTo>
                      <a:cubicBezTo>
                        <a:pt x="287" y="2"/>
                        <a:pt x="27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4"/>
                <p:cNvSpPr/>
                <p:nvPr/>
              </p:nvSpPr>
              <p:spPr>
                <a:xfrm>
                  <a:off x="2915300" y="978900"/>
                  <a:ext cx="12750" cy="11975"/>
                </a:xfrm>
                <a:custGeom>
                  <a:avLst/>
                  <a:gdLst/>
                  <a:ahLst/>
                  <a:cxnLst/>
                  <a:rect l="l" t="t" r="r" b="b"/>
                  <a:pathLst>
                    <a:path w="510" h="479" extrusionOk="0">
                      <a:moveTo>
                        <a:pt x="274" y="1"/>
                      </a:moveTo>
                      <a:cubicBezTo>
                        <a:pt x="170" y="1"/>
                        <a:pt x="66" y="62"/>
                        <a:pt x="17" y="157"/>
                      </a:cubicBezTo>
                      <a:cubicBezTo>
                        <a:pt x="5" y="182"/>
                        <a:pt x="5" y="214"/>
                        <a:pt x="0" y="234"/>
                      </a:cubicBezTo>
                      <a:cubicBezTo>
                        <a:pt x="5" y="308"/>
                        <a:pt x="37" y="367"/>
                        <a:pt x="100" y="417"/>
                      </a:cubicBezTo>
                      <a:cubicBezTo>
                        <a:pt x="148" y="458"/>
                        <a:pt x="201" y="478"/>
                        <a:pt x="252" y="478"/>
                      </a:cubicBezTo>
                      <a:cubicBezTo>
                        <a:pt x="310" y="478"/>
                        <a:pt x="367" y="453"/>
                        <a:pt x="417" y="402"/>
                      </a:cubicBezTo>
                      <a:cubicBezTo>
                        <a:pt x="508" y="310"/>
                        <a:pt x="509" y="145"/>
                        <a:pt x="417" y="54"/>
                      </a:cubicBezTo>
                      <a:cubicBezTo>
                        <a:pt x="397" y="34"/>
                        <a:pt x="369" y="17"/>
                        <a:pt x="342" y="10"/>
                      </a:cubicBezTo>
                      <a:cubicBezTo>
                        <a:pt x="319"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4"/>
                <p:cNvSpPr/>
                <p:nvPr/>
              </p:nvSpPr>
              <p:spPr>
                <a:xfrm>
                  <a:off x="2959900" y="952100"/>
                  <a:ext cx="13450" cy="12550"/>
                </a:xfrm>
                <a:custGeom>
                  <a:avLst/>
                  <a:gdLst/>
                  <a:ahLst/>
                  <a:cxnLst/>
                  <a:rect l="l" t="t" r="r" b="b"/>
                  <a:pathLst>
                    <a:path w="538" h="502" extrusionOk="0">
                      <a:moveTo>
                        <a:pt x="286" y="1"/>
                      </a:moveTo>
                      <a:cubicBezTo>
                        <a:pt x="180" y="1"/>
                        <a:pt x="73" y="60"/>
                        <a:pt x="20" y="157"/>
                      </a:cubicBezTo>
                      <a:cubicBezTo>
                        <a:pt x="7" y="183"/>
                        <a:pt x="5" y="216"/>
                        <a:pt x="0" y="237"/>
                      </a:cubicBezTo>
                      <a:cubicBezTo>
                        <a:pt x="3" y="316"/>
                        <a:pt x="36" y="377"/>
                        <a:pt x="99" y="433"/>
                      </a:cubicBezTo>
                      <a:cubicBezTo>
                        <a:pt x="151" y="478"/>
                        <a:pt x="207" y="501"/>
                        <a:pt x="264" y="501"/>
                      </a:cubicBezTo>
                      <a:cubicBezTo>
                        <a:pt x="323" y="501"/>
                        <a:pt x="381" y="476"/>
                        <a:pt x="433" y="427"/>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4"/>
                <p:cNvSpPr/>
                <p:nvPr/>
              </p:nvSpPr>
              <p:spPr>
                <a:xfrm>
                  <a:off x="2930550" y="951675"/>
                  <a:ext cx="13900" cy="13000"/>
                </a:xfrm>
                <a:custGeom>
                  <a:avLst/>
                  <a:gdLst/>
                  <a:ahLst/>
                  <a:cxnLst/>
                  <a:rect l="l" t="t" r="r" b="b"/>
                  <a:pathLst>
                    <a:path w="556" h="520" extrusionOk="0">
                      <a:moveTo>
                        <a:pt x="294" y="0"/>
                      </a:moveTo>
                      <a:cubicBezTo>
                        <a:pt x="292" y="0"/>
                        <a:pt x="289" y="0"/>
                        <a:pt x="287" y="1"/>
                      </a:cubicBezTo>
                      <a:cubicBezTo>
                        <a:pt x="148" y="8"/>
                        <a:pt x="25" y="120"/>
                        <a:pt x="5" y="260"/>
                      </a:cubicBezTo>
                      <a:cubicBezTo>
                        <a:pt x="1" y="291"/>
                        <a:pt x="11" y="324"/>
                        <a:pt x="13" y="345"/>
                      </a:cubicBezTo>
                      <a:cubicBezTo>
                        <a:pt x="44" y="419"/>
                        <a:pt x="96" y="468"/>
                        <a:pt x="178" y="499"/>
                      </a:cubicBezTo>
                      <a:cubicBezTo>
                        <a:pt x="213" y="513"/>
                        <a:pt x="248" y="520"/>
                        <a:pt x="282" y="520"/>
                      </a:cubicBezTo>
                      <a:cubicBezTo>
                        <a:pt x="372" y="520"/>
                        <a:pt x="450" y="469"/>
                        <a:pt x="496" y="374"/>
                      </a:cubicBezTo>
                      <a:cubicBezTo>
                        <a:pt x="556" y="250"/>
                        <a:pt x="502" y="80"/>
                        <a:pt x="378" y="21"/>
                      </a:cubicBezTo>
                      <a:cubicBezTo>
                        <a:pt x="352" y="8"/>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4"/>
                <p:cNvSpPr/>
                <p:nvPr/>
              </p:nvSpPr>
              <p:spPr>
                <a:xfrm>
                  <a:off x="2911550" y="954325"/>
                  <a:ext cx="3425" cy="9175"/>
                </a:xfrm>
                <a:custGeom>
                  <a:avLst/>
                  <a:gdLst/>
                  <a:ahLst/>
                  <a:cxnLst/>
                  <a:rect l="l" t="t" r="r" b="b"/>
                  <a:pathLst>
                    <a:path w="137" h="367" extrusionOk="0">
                      <a:moveTo>
                        <a:pt x="69" y="1"/>
                      </a:moveTo>
                      <a:lnTo>
                        <a:pt x="69" y="1"/>
                      </a:lnTo>
                      <a:cubicBezTo>
                        <a:pt x="41" y="116"/>
                        <a:pt x="25" y="228"/>
                        <a:pt x="5" y="330"/>
                      </a:cubicBezTo>
                      <a:cubicBezTo>
                        <a:pt x="4" y="342"/>
                        <a:pt x="2" y="354"/>
                        <a:pt x="1" y="367"/>
                      </a:cubicBezTo>
                      <a:cubicBezTo>
                        <a:pt x="13" y="358"/>
                        <a:pt x="25" y="347"/>
                        <a:pt x="38" y="336"/>
                      </a:cubicBezTo>
                      <a:cubicBezTo>
                        <a:pt x="125" y="248"/>
                        <a:pt x="136" y="101"/>
                        <a:pt x="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4"/>
                <p:cNvSpPr/>
                <p:nvPr/>
              </p:nvSpPr>
              <p:spPr>
                <a:xfrm>
                  <a:off x="2944975" y="926375"/>
                  <a:ext cx="11650" cy="10900"/>
                </a:xfrm>
                <a:custGeom>
                  <a:avLst/>
                  <a:gdLst/>
                  <a:ahLst/>
                  <a:cxnLst/>
                  <a:rect l="l" t="t" r="r" b="b"/>
                  <a:pathLst>
                    <a:path w="466" h="436" extrusionOk="0">
                      <a:moveTo>
                        <a:pt x="251" y="1"/>
                      </a:moveTo>
                      <a:cubicBezTo>
                        <a:pt x="153" y="1"/>
                        <a:pt x="56" y="60"/>
                        <a:pt x="14" y="151"/>
                      </a:cubicBezTo>
                      <a:cubicBezTo>
                        <a:pt x="4" y="176"/>
                        <a:pt x="4" y="205"/>
                        <a:pt x="1" y="223"/>
                      </a:cubicBezTo>
                      <a:cubicBezTo>
                        <a:pt x="8" y="291"/>
                        <a:pt x="41" y="342"/>
                        <a:pt x="97" y="386"/>
                      </a:cubicBezTo>
                      <a:cubicBezTo>
                        <a:pt x="141" y="419"/>
                        <a:pt x="187" y="435"/>
                        <a:pt x="231" y="435"/>
                      </a:cubicBezTo>
                      <a:cubicBezTo>
                        <a:pt x="287" y="435"/>
                        <a:pt x="341" y="410"/>
                        <a:pt x="387" y="360"/>
                      </a:cubicBezTo>
                      <a:cubicBezTo>
                        <a:pt x="465" y="271"/>
                        <a:pt x="460" y="122"/>
                        <a:pt x="373" y="43"/>
                      </a:cubicBezTo>
                      <a:cubicBezTo>
                        <a:pt x="354" y="27"/>
                        <a:pt x="328" y="11"/>
                        <a:pt x="304" y="7"/>
                      </a:cubicBezTo>
                      <a:cubicBezTo>
                        <a:pt x="286"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4"/>
                <p:cNvSpPr/>
                <p:nvPr/>
              </p:nvSpPr>
              <p:spPr>
                <a:xfrm>
                  <a:off x="2918550" y="925950"/>
                  <a:ext cx="9500" cy="11850"/>
                </a:xfrm>
                <a:custGeom>
                  <a:avLst/>
                  <a:gdLst/>
                  <a:ahLst/>
                  <a:cxnLst/>
                  <a:rect l="l" t="t" r="r" b="b"/>
                  <a:pathLst>
                    <a:path w="380" h="474" extrusionOk="0">
                      <a:moveTo>
                        <a:pt x="184" y="0"/>
                      </a:moveTo>
                      <a:cubicBezTo>
                        <a:pt x="118" y="144"/>
                        <a:pt x="56" y="288"/>
                        <a:pt x="1" y="436"/>
                      </a:cubicBezTo>
                      <a:cubicBezTo>
                        <a:pt x="40" y="461"/>
                        <a:pt x="81" y="474"/>
                        <a:pt x="122" y="474"/>
                      </a:cubicBezTo>
                      <a:cubicBezTo>
                        <a:pt x="180" y="474"/>
                        <a:pt x="237" y="448"/>
                        <a:pt x="287" y="397"/>
                      </a:cubicBezTo>
                      <a:cubicBezTo>
                        <a:pt x="378" y="305"/>
                        <a:pt x="379" y="140"/>
                        <a:pt x="288" y="50"/>
                      </a:cubicBezTo>
                      <a:cubicBezTo>
                        <a:pt x="267" y="30"/>
                        <a:pt x="239" y="13"/>
                        <a:pt x="213" y="5"/>
                      </a:cubicBezTo>
                      <a:cubicBezTo>
                        <a:pt x="202" y="4"/>
                        <a:pt x="193" y="2"/>
                        <a:pt x="1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4"/>
                <p:cNvSpPr/>
                <p:nvPr/>
              </p:nvSpPr>
              <p:spPr>
                <a:xfrm>
                  <a:off x="2959900" y="899050"/>
                  <a:ext cx="13450" cy="12550"/>
                </a:xfrm>
                <a:custGeom>
                  <a:avLst/>
                  <a:gdLst/>
                  <a:ahLst/>
                  <a:cxnLst/>
                  <a:rect l="l" t="t" r="r" b="b"/>
                  <a:pathLst>
                    <a:path w="538" h="502" extrusionOk="0">
                      <a:moveTo>
                        <a:pt x="286" y="0"/>
                      </a:moveTo>
                      <a:cubicBezTo>
                        <a:pt x="180" y="0"/>
                        <a:pt x="73" y="60"/>
                        <a:pt x="20" y="157"/>
                      </a:cubicBezTo>
                      <a:cubicBezTo>
                        <a:pt x="7" y="183"/>
                        <a:pt x="5" y="215"/>
                        <a:pt x="0" y="237"/>
                      </a:cubicBezTo>
                      <a:cubicBezTo>
                        <a:pt x="3" y="315"/>
                        <a:pt x="36" y="378"/>
                        <a:pt x="99" y="433"/>
                      </a:cubicBezTo>
                      <a:cubicBezTo>
                        <a:pt x="151" y="479"/>
                        <a:pt x="207" y="501"/>
                        <a:pt x="264" y="501"/>
                      </a:cubicBezTo>
                      <a:cubicBezTo>
                        <a:pt x="323" y="501"/>
                        <a:pt x="381" y="476"/>
                        <a:pt x="433" y="426"/>
                      </a:cubicBezTo>
                      <a:cubicBezTo>
                        <a:pt x="531" y="330"/>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4"/>
                <p:cNvSpPr/>
                <p:nvPr/>
              </p:nvSpPr>
              <p:spPr>
                <a:xfrm>
                  <a:off x="2932025" y="898650"/>
                  <a:ext cx="12425" cy="12975"/>
                </a:xfrm>
                <a:custGeom>
                  <a:avLst/>
                  <a:gdLst/>
                  <a:ahLst/>
                  <a:cxnLst/>
                  <a:rect l="l" t="t" r="r" b="b"/>
                  <a:pathLst>
                    <a:path w="497" h="519" extrusionOk="0">
                      <a:moveTo>
                        <a:pt x="255" y="0"/>
                      </a:moveTo>
                      <a:cubicBezTo>
                        <a:pt x="197" y="94"/>
                        <a:pt x="137" y="185"/>
                        <a:pt x="80" y="280"/>
                      </a:cubicBezTo>
                      <a:cubicBezTo>
                        <a:pt x="54" y="325"/>
                        <a:pt x="26" y="371"/>
                        <a:pt x="0" y="416"/>
                      </a:cubicBezTo>
                      <a:lnTo>
                        <a:pt x="0" y="417"/>
                      </a:lnTo>
                      <a:cubicBezTo>
                        <a:pt x="31" y="451"/>
                        <a:pt x="68" y="477"/>
                        <a:pt x="119" y="497"/>
                      </a:cubicBezTo>
                      <a:cubicBezTo>
                        <a:pt x="154" y="511"/>
                        <a:pt x="189" y="518"/>
                        <a:pt x="223" y="518"/>
                      </a:cubicBezTo>
                      <a:cubicBezTo>
                        <a:pt x="313" y="518"/>
                        <a:pt x="391" y="467"/>
                        <a:pt x="437" y="373"/>
                      </a:cubicBezTo>
                      <a:cubicBezTo>
                        <a:pt x="497" y="248"/>
                        <a:pt x="443" y="80"/>
                        <a:pt x="319" y="19"/>
                      </a:cubicBezTo>
                      <a:cubicBezTo>
                        <a:pt x="300" y="10"/>
                        <a:pt x="277" y="3"/>
                        <a:pt x="2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4"/>
                <p:cNvSpPr/>
                <p:nvPr/>
              </p:nvSpPr>
              <p:spPr>
                <a:xfrm>
                  <a:off x="2948425" y="874800"/>
                  <a:ext cx="8075" cy="9350"/>
                </a:xfrm>
                <a:custGeom>
                  <a:avLst/>
                  <a:gdLst/>
                  <a:ahLst/>
                  <a:cxnLst/>
                  <a:rect l="l" t="t" r="r" b="b"/>
                  <a:pathLst>
                    <a:path w="323" h="374" extrusionOk="0">
                      <a:moveTo>
                        <a:pt x="247" y="1"/>
                      </a:moveTo>
                      <a:cubicBezTo>
                        <a:pt x="164" y="116"/>
                        <a:pt x="82" y="231"/>
                        <a:pt x="1" y="348"/>
                      </a:cubicBezTo>
                      <a:cubicBezTo>
                        <a:pt x="33" y="365"/>
                        <a:pt x="65" y="373"/>
                        <a:pt x="97" y="373"/>
                      </a:cubicBezTo>
                      <a:cubicBezTo>
                        <a:pt x="152" y="373"/>
                        <a:pt x="204" y="349"/>
                        <a:pt x="249" y="301"/>
                      </a:cubicBezTo>
                      <a:cubicBezTo>
                        <a:pt x="322" y="218"/>
                        <a:pt x="319" y="82"/>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4"/>
                <p:cNvSpPr/>
                <p:nvPr/>
              </p:nvSpPr>
              <p:spPr>
                <a:xfrm>
                  <a:off x="2966500" y="850425"/>
                  <a:ext cx="6450" cy="8100"/>
                </a:xfrm>
                <a:custGeom>
                  <a:avLst/>
                  <a:gdLst/>
                  <a:ahLst/>
                  <a:cxnLst/>
                  <a:rect l="l" t="t" r="r" b="b"/>
                  <a:pathLst>
                    <a:path w="258" h="324" extrusionOk="0">
                      <a:moveTo>
                        <a:pt x="239" y="0"/>
                      </a:moveTo>
                      <a:cubicBezTo>
                        <a:pt x="195" y="60"/>
                        <a:pt x="150" y="120"/>
                        <a:pt x="106" y="180"/>
                      </a:cubicBezTo>
                      <a:cubicBezTo>
                        <a:pt x="72" y="228"/>
                        <a:pt x="36" y="276"/>
                        <a:pt x="1" y="323"/>
                      </a:cubicBezTo>
                      <a:cubicBezTo>
                        <a:pt x="59" y="323"/>
                        <a:pt x="118" y="299"/>
                        <a:pt x="169" y="248"/>
                      </a:cubicBezTo>
                      <a:cubicBezTo>
                        <a:pt x="235" y="185"/>
                        <a:pt x="258" y="88"/>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4"/>
                <p:cNvSpPr/>
                <p:nvPr/>
              </p:nvSpPr>
              <p:spPr>
                <a:xfrm>
                  <a:off x="2959900" y="1058225"/>
                  <a:ext cx="13450" cy="12550"/>
                </a:xfrm>
                <a:custGeom>
                  <a:avLst/>
                  <a:gdLst/>
                  <a:ahLst/>
                  <a:cxnLst/>
                  <a:rect l="l" t="t" r="r" b="b"/>
                  <a:pathLst>
                    <a:path w="538" h="502" extrusionOk="0">
                      <a:moveTo>
                        <a:pt x="288" y="0"/>
                      </a:moveTo>
                      <a:cubicBezTo>
                        <a:pt x="181" y="0"/>
                        <a:pt x="73" y="60"/>
                        <a:pt x="20" y="156"/>
                      </a:cubicBezTo>
                      <a:cubicBezTo>
                        <a:pt x="7" y="182"/>
                        <a:pt x="5" y="216"/>
                        <a:pt x="0" y="238"/>
                      </a:cubicBezTo>
                      <a:cubicBezTo>
                        <a:pt x="3" y="316"/>
                        <a:pt x="36" y="378"/>
                        <a:pt x="99" y="433"/>
                      </a:cubicBezTo>
                      <a:cubicBezTo>
                        <a:pt x="151" y="479"/>
                        <a:pt x="207" y="502"/>
                        <a:pt x="264" y="502"/>
                      </a:cubicBezTo>
                      <a:cubicBezTo>
                        <a:pt x="323" y="502"/>
                        <a:pt x="381" y="477"/>
                        <a:pt x="433" y="427"/>
                      </a:cubicBezTo>
                      <a:cubicBezTo>
                        <a:pt x="531" y="332"/>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26" name="Google Shape;826;p4"/>
            <p:cNvGrpSpPr/>
            <p:nvPr/>
          </p:nvGrpSpPr>
          <p:grpSpPr>
            <a:xfrm>
              <a:off x="7872215" y="-1026872"/>
              <a:ext cx="2279060" cy="2341265"/>
              <a:chOff x="7872215" y="-1026872"/>
              <a:chExt cx="2279060" cy="2341265"/>
            </a:xfrm>
          </p:grpSpPr>
          <p:sp>
            <p:nvSpPr>
              <p:cNvPr id="827" name="Google Shape;827;p4"/>
              <p:cNvSpPr/>
              <p:nvPr/>
            </p:nvSpPr>
            <p:spPr>
              <a:xfrm rot="-7093751">
                <a:off x="8120618" y="-671204"/>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4"/>
              <p:cNvSpPr/>
              <p:nvPr/>
            </p:nvSpPr>
            <p:spPr>
              <a:xfrm rot="8375325">
                <a:off x="8560600" y="61803"/>
                <a:ext cx="874371" cy="728130"/>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9" name="Google Shape;829;p4"/>
            <p:cNvGrpSpPr/>
            <p:nvPr/>
          </p:nvGrpSpPr>
          <p:grpSpPr>
            <a:xfrm>
              <a:off x="8428900" y="4163987"/>
              <a:ext cx="2096275" cy="1794422"/>
              <a:chOff x="8428900" y="4163987"/>
              <a:chExt cx="2096275" cy="1794422"/>
            </a:xfrm>
          </p:grpSpPr>
          <p:sp>
            <p:nvSpPr>
              <p:cNvPr id="830" name="Google Shape;830;p4"/>
              <p:cNvSpPr/>
              <p:nvPr/>
            </p:nvSpPr>
            <p:spPr>
              <a:xfrm flipH="1">
                <a:off x="847771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1" name="Google Shape;831;p4"/>
              <p:cNvGrpSpPr/>
              <p:nvPr/>
            </p:nvGrpSpPr>
            <p:grpSpPr>
              <a:xfrm flipH="1">
                <a:off x="8428900" y="4463080"/>
                <a:ext cx="2096275" cy="1495330"/>
                <a:chOff x="1792700" y="4660250"/>
                <a:chExt cx="791525" cy="723150"/>
              </a:xfrm>
            </p:grpSpPr>
            <p:sp>
              <p:nvSpPr>
                <p:cNvPr id="832" name="Google Shape;832;p4"/>
                <p:cNvSpPr/>
                <p:nvPr/>
              </p:nvSpPr>
              <p:spPr>
                <a:xfrm>
                  <a:off x="2253875" y="4907175"/>
                  <a:ext cx="180950" cy="44350"/>
                </a:xfrm>
                <a:custGeom>
                  <a:avLst/>
                  <a:gdLst/>
                  <a:ahLst/>
                  <a:cxnLst/>
                  <a:rect l="l" t="t" r="r" b="b"/>
                  <a:pathLst>
                    <a:path w="7238" h="1774" extrusionOk="0">
                      <a:moveTo>
                        <a:pt x="6671" y="1"/>
                      </a:moveTo>
                      <a:cubicBezTo>
                        <a:pt x="6636" y="1"/>
                        <a:pt x="6602" y="8"/>
                        <a:pt x="6580" y="17"/>
                      </a:cubicBezTo>
                      <a:cubicBezTo>
                        <a:pt x="6437" y="71"/>
                        <a:pt x="6348" y="148"/>
                        <a:pt x="6250" y="223"/>
                      </a:cubicBezTo>
                      <a:cubicBezTo>
                        <a:pt x="6059" y="375"/>
                        <a:pt x="5887" y="538"/>
                        <a:pt x="5713" y="701"/>
                      </a:cubicBezTo>
                      <a:cubicBezTo>
                        <a:pt x="5540" y="864"/>
                        <a:pt x="5370" y="1027"/>
                        <a:pt x="5196" y="1184"/>
                      </a:cubicBezTo>
                      <a:cubicBezTo>
                        <a:pt x="5110" y="1263"/>
                        <a:pt x="5022" y="1340"/>
                        <a:pt x="4931" y="1409"/>
                      </a:cubicBezTo>
                      <a:cubicBezTo>
                        <a:pt x="4887" y="1444"/>
                        <a:pt x="4842" y="1478"/>
                        <a:pt x="4796" y="1506"/>
                      </a:cubicBezTo>
                      <a:cubicBezTo>
                        <a:pt x="4759" y="1529"/>
                        <a:pt x="4712" y="1548"/>
                        <a:pt x="4704" y="1548"/>
                      </a:cubicBezTo>
                      <a:cubicBezTo>
                        <a:pt x="4703" y="1548"/>
                        <a:pt x="4703" y="1548"/>
                        <a:pt x="4704" y="1547"/>
                      </a:cubicBezTo>
                      <a:lnTo>
                        <a:pt x="4702" y="1547"/>
                      </a:lnTo>
                      <a:cubicBezTo>
                        <a:pt x="4702" y="1547"/>
                        <a:pt x="4684" y="1540"/>
                        <a:pt x="4662" y="1524"/>
                      </a:cubicBezTo>
                      <a:cubicBezTo>
                        <a:pt x="4641" y="1510"/>
                        <a:pt x="4619" y="1494"/>
                        <a:pt x="4598" y="1474"/>
                      </a:cubicBezTo>
                      <a:cubicBezTo>
                        <a:pt x="4554" y="1435"/>
                        <a:pt x="4513" y="1394"/>
                        <a:pt x="4471" y="1349"/>
                      </a:cubicBezTo>
                      <a:cubicBezTo>
                        <a:pt x="4387" y="1260"/>
                        <a:pt x="4305" y="1166"/>
                        <a:pt x="4224" y="1071"/>
                      </a:cubicBezTo>
                      <a:cubicBezTo>
                        <a:pt x="4062" y="878"/>
                        <a:pt x="3901" y="686"/>
                        <a:pt x="3739" y="495"/>
                      </a:cubicBezTo>
                      <a:cubicBezTo>
                        <a:pt x="3621" y="361"/>
                        <a:pt x="3505" y="224"/>
                        <a:pt x="3353" y="101"/>
                      </a:cubicBezTo>
                      <a:cubicBezTo>
                        <a:pt x="3310" y="74"/>
                        <a:pt x="3273" y="40"/>
                        <a:pt x="3195" y="26"/>
                      </a:cubicBezTo>
                      <a:cubicBezTo>
                        <a:pt x="3188" y="25"/>
                        <a:pt x="3180" y="24"/>
                        <a:pt x="3173" y="24"/>
                      </a:cubicBezTo>
                      <a:cubicBezTo>
                        <a:pt x="3144" y="24"/>
                        <a:pt x="3115" y="33"/>
                        <a:pt x="3092" y="43"/>
                      </a:cubicBezTo>
                      <a:cubicBezTo>
                        <a:pt x="3064" y="54"/>
                        <a:pt x="3041" y="68"/>
                        <a:pt x="3019" y="81"/>
                      </a:cubicBezTo>
                      <a:cubicBezTo>
                        <a:pt x="2935" y="137"/>
                        <a:pt x="2866" y="198"/>
                        <a:pt x="2798" y="260"/>
                      </a:cubicBezTo>
                      <a:cubicBezTo>
                        <a:pt x="2527" y="514"/>
                        <a:pt x="2281" y="786"/>
                        <a:pt x="2026" y="1051"/>
                      </a:cubicBezTo>
                      <a:cubicBezTo>
                        <a:pt x="1898" y="1181"/>
                        <a:pt x="1769" y="1314"/>
                        <a:pt x="1635" y="1430"/>
                      </a:cubicBezTo>
                      <a:cubicBezTo>
                        <a:pt x="1569" y="1486"/>
                        <a:pt x="1493" y="1547"/>
                        <a:pt x="1432" y="1569"/>
                      </a:cubicBezTo>
                      <a:cubicBezTo>
                        <a:pt x="1427" y="1573"/>
                        <a:pt x="1421" y="1575"/>
                        <a:pt x="1413" y="1575"/>
                      </a:cubicBezTo>
                      <a:cubicBezTo>
                        <a:pt x="1377" y="1575"/>
                        <a:pt x="1314" y="1534"/>
                        <a:pt x="1258" y="1490"/>
                      </a:cubicBezTo>
                      <a:cubicBezTo>
                        <a:pt x="986" y="1264"/>
                        <a:pt x="749" y="974"/>
                        <a:pt x="511" y="701"/>
                      </a:cubicBezTo>
                      <a:cubicBezTo>
                        <a:pt x="409" y="575"/>
                        <a:pt x="307" y="446"/>
                        <a:pt x="206" y="318"/>
                      </a:cubicBezTo>
                      <a:cubicBezTo>
                        <a:pt x="171" y="274"/>
                        <a:pt x="121" y="220"/>
                        <a:pt x="89" y="186"/>
                      </a:cubicBezTo>
                      <a:cubicBezTo>
                        <a:pt x="45" y="139"/>
                        <a:pt x="17" y="115"/>
                        <a:pt x="7" y="115"/>
                      </a:cubicBezTo>
                      <a:cubicBezTo>
                        <a:pt x="0" y="115"/>
                        <a:pt x="1" y="124"/>
                        <a:pt x="8" y="143"/>
                      </a:cubicBezTo>
                      <a:lnTo>
                        <a:pt x="9" y="141"/>
                      </a:lnTo>
                      <a:cubicBezTo>
                        <a:pt x="83" y="329"/>
                        <a:pt x="307" y="683"/>
                        <a:pt x="638" y="1097"/>
                      </a:cubicBezTo>
                      <a:cubicBezTo>
                        <a:pt x="792" y="1283"/>
                        <a:pt x="946" y="1469"/>
                        <a:pt x="1143" y="1638"/>
                      </a:cubicBezTo>
                      <a:cubicBezTo>
                        <a:pt x="1197" y="1678"/>
                        <a:pt x="1246" y="1721"/>
                        <a:pt x="1332" y="1752"/>
                      </a:cubicBezTo>
                      <a:cubicBezTo>
                        <a:pt x="1350" y="1761"/>
                        <a:pt x="1383" y="1764"/>
                        <a:pt x="1410" y="1767"/>
                      </a:cubicBezTo>
                      <a:cubicBezTo>
                        <a:pt x="1437" y="1764"/>
                        <a:pt x="1470" y="1761"/>
                        <a:pt x="1489" y="1753"/>
                      </a:cubicBezTo>
                      <a:cubicBezTo>
                        <a:pt x="1533" y="1740"/>
                        <a:pt x="1564" y="1721"/>
                        <a:pt x="1595" y="1703"/>
                      </a:cubicBezTo>
                      <a:cubicBezTo>
                        <a:pt x="1715" y="1629"/>
                        <a:pt x="1804" y="1544"/>
                        <a:pt x="1896" y="1460"/>
                      </a:cubicBezTo>
                      <a:cubicBezTo>
                        <a:pt x="2255" y="1121"/>
                        <a:pt x="2567" y="755"/>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4"/>
                        <a:pt x="3301" y="306"/>
                      </a:cubicBezTo>
                      <a:cubicBezTo>
                        <a:pt x="3350" y="351"/>
                        <a:pt x="3398" y="400"/>
                        <a:pt x="3445" y="451"/>
                      </a:cubicBezTo>
                      <a:cubicBezTo>
                        <a:pt x="3635" y="657"/>
                        <a:pt x="3812" y="881"/>
                        <a:pt x="3995" y="1103"/>
                      </a:cubicBezTo>
                      <a:cubicBezTo>
                        <a:pt x="4055" y="1178"/>
                        <a:pt x="4113" y="1254"/>
                        <a:pt x="4173" y="1329"/>
                      </a:cubicBezTo>
                      <a:lnTo>
                        <a:pt x="4216" y="1381"/>
                      </a:lnTo>
                      <a:cubicBezTo>
                        <a:pt x="4247" y="1417"/>
                        <a:pt x="4271" y="1446"/>
                        <a:pt x="4293" y="1472"/>
                      </a:cubicBezTo>
                      <a:cubicBezTo>
                        <a:pt x="4338" y="1523"/>
                        <a:pt x="4385" y="1573"/>
                        <a:pt x="4436" y="1624"/>
                      </a:cubicBezTo>
                      <a:cubicBezTo>
                        <a:pt x="4462" y="1649"/>
                        <a:pt x="4491" y="1675"/>
                        <a:pt x="4522" y="1700"/>
                      </a:cubicBezTo>
                      <a:cubicBezTo>
                        <a:pt x="4556" y="1723"/>
                        <a:pt x="4590" y="1752"/>
                        <a:pt x="4662" y="1772"/>
                      </a:cubicBezTo>
                      <a:cubicBezTo>
                        <a:pt x="4678" y="1773"/>
                        <a:pt x="4693" y="1774"/>
                        <a:pt x="4709" y="1774"/>
                      </a:cubicBezTo>
                      <a:cubicBezTo>
                        <a:pt x="4728" y="1774"/>
                        <a:pt x="4746" y="1772"/>
                        <a:pt x="4765" y="1767"/>
                      </a:cubicBezTo>
                      <a:cubicBezTo>
                        <a:pt x="4798" y="1761"/>
                        <a:pt x="4814" y="1750"/>
                        <a:pt x="4838" y="1741"/>
                      </a:cubicBezTo>
                      <a:cubicBezTo>
                        <a:pt x="4879" y="1723"/>
                        <a:pt x="4914" y="1701"/>
                        <a:pt x="4948" y="1680"/>
                      </a:cubicBezTo>
                      <a:cubicBezTo>
                        <a:pt x="5014" y="1637"/>
                        <a:pt x="5074" y="1590"/>
                        <a:pt x="5133" y="1543"/>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4"/>
                        <a:pt x="6803" y="288"/>
                        <a:pt x="6866" y="341"/>
                      </a:cubicBezTo>
                      <a:cubicBezTo>
                        <a:pt x="6939" y="404"/>
                        <a:pt x="7009" y="472"/>
                        <a:pt x="7080" y="543"/>
                      </a:cubicBezTo>
                      <a:cubicBezTo>
                        <a:pt x="7129" y="495"/>
                        <a:pt x="7182" y="446"/>
                        <a:pt x="7237" y="394"/>
                      </a:cubicBezTo>
                      <a:cubicBezTo>
                        <a:pt x="7160" y="315"/>
                        <a:pt x="7080" y="238"/>
                        <a:pt x="6991" y="165"/>
                      </a:cubicBezTo>
                      <a:cubicBezTo>
                        <a:pt x="6943" y="125"/>
                        <a:pt x="6893" y="85"/>
                        <a:pt x="6831" y="49"/>
                      </a:cubicBezTo>
                      <a:cubicBezTo>
                        <a:pt x="6800" y="32"/>
                        <a:pt x="6765" y="15"/>
                        <a:pt x="6720" y="6"/>
                      </a:cubicBezTo>
                      <a:cubicBezTo>
                        <a:pt x="6705" y="3"/>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4"/>
                <p:cNvSpPr/>
                <p:nvPr/>
              </p:nvSpPr>
              <p:spPr>
                <a:xfrm>
                  <a:off x="2253875" y="4745925"/>
                  <a:ext cx="330350" cy="44550"/>
                </a:xfrm>
                <a:custGeom>
                  <a:avLst/>
                  <a:gdLst/>
                  <a:ahLst/>
                  <a:cxnLst/>
                  <a:rect l="l" t="t" r="r" b="b"/>
                  <a:pathLst>
                    <a:path w="13214" h="1782" extrusionOk="0">
                      <a:moveTo>
                        <a:pt x="10079" y="0"/>
                      </a:moveTo>
                      <a:cubicBezTo>
                        <a:pt x="10043" y="0"/>
                        <a:pt x="10005" y="9"/>
                        <a:pt x="9981" y="19"/>
                      </a:cubicBezTo>
                      <a:cubicBezTo>
                        <a:pt x="9954" y="29"/>
                        <a:pt x="9929" y="42"/>
                        <a:pt x="9907" y="56"/>
                      </a:cubicBezTo>
                      <a:cubicBezTo>
                        <a:pt x="9864" y="80"/>
                        <a:pt x="9827" y="108"/>
                        <a:pt x="9792" y="136"/>
                      </a:cubicBezTo>
                      <a:cubicBezTo>
                        <a:pt x="9721" y="191"/>
                        <a:pt x="9657" y="249"/>
                        <a:pt x="9594" y="308"/>
                      </a:cubicBezTo>
                      <a:cubicBezTo>
                        <a:pt x="9471" y="426"/>
                        <a:pt x="9354" y="546"/>
                        <a:pt x="9238" y="666"/>
                      </a:cubicBezTo>
                      <a:cubicBezTo>
                        <a:pt x="9009" y="905"/>
                        <a:pt x="8788" y="1151"/>
                        <a:pt x="8552" y="1371"/>
                      </a:cubicBezTo>
                      <a:cubicBezTo>
                        <a:pt x="8502" y="1418"/>
                        <a:pt x="8449" y="1465"/>
                        <a:pt x="8400" y="1502"/>
                      </a:cubicBezTo>
                      <a:cubicBezTo>
                        <a:pt x="8388" y="1511"/>
                        <a:pt x="8375" y="1518"/>
                        <a:pt x="8365" y="1525"/>
                      </a:cubicBezTo>
                      <a:cubicBezTo>
                        <a:pt x="8351" y="1534"/>
                        <a:pt x="8345" y="1534"/>
                        <a:pt x="8348" y="1534"/>
                      </a:cubicBezTo>
                      <a:cubicBezTo>
                        <a:pt x="8348" y="1534"/>
                        <a:pt x="8347" y="1535"/>
                        <a:pt x="8345" y="1535"/>
                      </a:cubicBezTo>
                      <a:lnTo>
                        <a:pt x="8345" y="1535"/>
                      </a:lnTo>
                      <a:cubicBezTo>
                        <a:pt x="8345" y="1535"/>
                        <a:pt x="8340" y="1533"/>
                        <a:pt x="8331" y="1528"/>
                      </a:cubicBezTo>
                      <a:cubicBezTo>
                        <a:pt x="8286" y="1503"/>
                        <a:pt x="8231" y="1457"/>
                        <a:pt x="8182" y="1411"/>
                      </a:cubicBezTo>
                      <a:cubicBezTo>
                        <a:pt x="8131" y="1365"/>
                        <a:pt x="8080" y="1312"/>
                        <a:pt x="8029" y="1260"/>
                      </a:cubicBezTo>
                      <a:cubicBezTo>
                        <a:pt x="7829" y="1051"/>
                        <a:pt x="7636" y="826"/>
                        <a:pt x="7434" y="608"/>
                      </a:cubicBezTo>
                      <a:cubicBezTo>
                        <a:pt x="7296" y="459"/>
                        <a:pt x="7156" y="308"/>
                        <a:pt x="6991" y="171"/>
                      </a:cubicBezTo>
                      <a:cubicBezTo>
                        <a:pt x="6942" y="131"/>
                        <a:pt x="6893" y="91"/>
                        <a:pt x="6831" y="56"/>
                      </a:cubicBezTo>
                      <a:cubicBezTo>
                        <a:pt x="6799" y="39"/>
                        <a:pt x="6765" y="23"/>
                        <a:pt x="6720" y="13"/>
                      </a:cubicBezTo>
                      <a:cubicBezTo>
                        <a:pt x="6705" y="9"/>
                        <a:pt x="6688" y="7"/>
                        <a:pt x="6671" y="7"/>
                      </a:cubicBezTo>
                      <a:cubicBezTo>
                        <a:pt x="6636" y="7"/>
                        <a:pt x="6602" y="14"/>
                        <a:pt x="6580" y="23"/>
                      </a:cubicBezTo>
                      <a:cubicBezTo>
                        <a:pt x="6437" y="79"/>
                        <a:pt x="6348" y="156"/>
                        <a:pt x="6250" y="229"/>
                      </a:cubicBezTo>
                      <a:cubicBezTo>
                        <a:pt x="6059" y="383"/>
                        <a:pt x="5887" y="546"/>
                        <a:pt x="5713" y="708"/>
                      </a:cubicBezTo>
                      <a:cubicBezTo>
                        <a:pt x="5540" y="871"/>
                        <a:pt x="5370" y="1034"/>
                        <a:pt x="5196" y="1191"/>
                      </a:cubicBezTo>
                      <a:cubicBezTo>
                        <a:pt x="5110" y="1269"/>
                        <a:pt x="5022" y="1346"/>
                        <a:pt x="4931" y="1417"/>
                      </a:cubicBezTo>
                      <a:cubicBezTo>
                        <a:pt x="4887" y="1451"/>
                        <a:pt x="4842" y="1485"/>
                        <a:pt x="4796" y="1512"/>
                      </a:cubicBezTo>
                      <a:cubicBezTo>
                        <a:pt x="4758" y="1537"/>
                        <a:pt x="4710" y="1556"/>
                        <a:pt x="4704" y="1556"/>
                      </a:cubicBezTo>
                      <a:cubicBezTo>
                        <a:pt x="4703" y="1556"/>
                        <a:pt x="4703" y="1556"/>
                        <a:pt x="4704" y="1555"/>
                      </a:cubicBezTo>
                      <a:lnTo>
                        <a:pt x="4702" y="1555"/>
                      </a:lnTo>
                      <a:cubicBezTo>
                        <a:pt x="4702" y="1555"/>
                        <a:pt x="4684" y="1548"/>
                        <a:pt x="4662" y="1532"/>
                      </a:cubicBezTo>
                      <a:cubicBezTo>
                        <a:pt x="4641" y="1517"/>
                        <a:pt x="4619" y="1500"/>
                        <a:pt x="4598" y="1480"/>
                      </a:cubicBezTo>
                      <a:cubicBezTo>
                        <a:pt x="4554" y="1443"/>
                        <a:pt x="4513" y="1400"/>
                        <a:pt x="4471" y="1355"/>
                      </a:cubicBezTo>
                      <a:cubicBezTo>
                        <a:pt x="4387" y="1266"/>
                        <a:pt x="4305" y="1172"/>
                        <a:pt x="4224" y="1077"/>
                      </a:cubicBezTo>
                      <a:cubicBezTo>
                        <a:pt x="4062" y="885"/>
                        <a:pt x="3901" y="692"/>
                        <a:pt x="3739" y="502"/>
                      </a:cubicBezTo>
                      <a:cubicBezTo>
                        <a:pt x="3621" y="368"/>
                        <a:pt x="3505" y="231"/>
                        <a:pt x="3353" y="108"/>
                      </a:cubicBezTo>
                      <a:cubicBezTo>
                        <a:pt x="3310" y="80"/>
                        <a:pt x="3273" y="46"/>
                        <a:pt x="3195" y="34"/>
                      </a:cubicBezTo>
                      <a:cubicBezTo>
                        <a:pt x="3187" y="32"/>
                        <a:pt x="3179" y="32"/>
                        <a:pt x="3171" y="32"/>
                      </a:cubicBezTo>
                      <a:cubicBezTo>
                        <a:pt x="3143" y="32"/>
                        <a:pt x="3114" y="41"/>
                        <a:pt x="3092" y="49"/>
                      </a:cubicBezTo>
                      <a:cubicBezTo>
                        <a:pt x="3064" y="60"/>
                        <a:pt x="3041" y="74"/>
                        <a:pt x="3019" y="88"/>
                      </a:cubicBezTo>
                      <a:cubicBezTo>
                        <a:pt x="2935" y="143"/>
                        <a:pt x="2866" y="205"/>
                        <a:pt x="2798" y="268"/>
                      </a:cubicBezTo>
                      <a:cubicBezTo>
                        <a:pt x="2527" y="520"/>
                        <a:pt x="2281" y="794"/>
                        <a:pt x="2026" y="1057"/>
                      </a:cubicBezTo>
                      <a:cubicBezTo>
                        <a:pt x="1898" y="1188"/>
                        <a:pt x="1769" y="1320"/>
                        <a:pt x="1635" y="1437"/>
                      </a:cubicBezTo>
                      <a:cubicBezTo>
                        <a:pt x="1569" y="1492"/>
                        <a:pt x="1493" y="1554"/>
                        <a:pt x="1432" y="1575"/>
                      </a:cubicBezTo>
                      <a:cubicBezTo>
                        <a:pt x="1427" y="1579"/>
                        <a:pt x="1421" y="1581"/>
                        <a:pt x="1413" y="1581"/>
                      </a:cubicBezTo>
                      <a:cubicBezTo>
                        <a:pt x="1377" y="1581"/>
                        <a:pt x="1314" y="1540"/>
                        <a:pt x="1258" y="1497"/>
                      </a:cubicBezTo>
                      <a:cubicBezTo>
                        <a:pt x="986" y="1271"/>
                        <a:pt x="749" y="982"/>
                        <a:pt x="511" y="708"/>
                      </a:cubicBezTo>
                      <a:cubicBezTo>
                        <a:pt x="409" y="582"/>
                        <a:pt x="307" y="454"/>
                        <a:pt x="206" y="325"/>
                      </a:cubicBezTo>
                      <a:cubicBezTo>
                        <a:pt x="171" y="280"/>
                        <a:pt x="121" y="228"/>
                        <a:pt x="89" y="194"/>
                      </a:cubicBezTo>
                      <a:cubicBezTo>
                        <a:pt x="45" y="147"/>
                        <a:pt x="17" y="123"/>
                        <a:pt x="7" y="123"/>
                      </a:cubicBezTo>
                      <a:cubicBezTo>
                        <a:pt x="0" y="123"/>
                        <a:pt x="1" y="132"/>
                        <a:pt x="8" y="149"/>
                      </a:cubicBezTo>
                      <a:cubicBezTo>
                        <a:pt x="83" y="337"/>
                        <a:pt x="306" y="691"/>
                        <a:pt x="638" y="1103"/>
                      </a:cubicBezTo>
                      <a:cubicBezTo>
                        <a:pt x="792" y="1291"/>
                        <a:pt x="944" y="1477"/>
                        <a:pt x="1143" y="1645"/>
                      </a:cubicBezTo>
                      <a:cubicBezTo>
                        <a:pt x="1195" y="1686"/>
                        <a:pt x="1246" y="1728"/>
                        <a:pt x="1330" y="1758"/>
                      </a:cubicBezTo>
                      <a:cubicBezTo>
                        <a:pt x="1350" y="1768"/>
                        <a:pt x="1383" y="1771"/>
                        <a:pt x="1409" y="1774"/>
                      </a:cubicBezTo>
                      <a:cubicBezTo>
                        <a:pt x="1437" y="1772"/>
                        <a:pt x="1470" y="1768"/>
                        <a:pt x="1489" y="1760"/>
                      </a:cubicBezTo>
                      <a:cubicBezTo>
                        <a:pt x="1533" y="1746"/>
                        <a:pt x="1564" y="1728"/>
                        <a:pt x="1595" y="1711"/>
                      </a:cubicBezTo>
                      <a:cubicBezTo>
                        <a:pt x="1713" y="1635"/>
                        <a:pt x="1803" y="1552"/>
                        <a:pt x="1895" y="1468"/>
                      </a:cubicBezTo>
                      <a:cubicBezTo>
                        <a:pt x="2253" y="1128"/>
                        <a:pt x="2567" y="762"/>
                        <a:pt x="2921" y="420"/>
                      </a:cubicBezTo>
                      <a:cubicBezTo>
                        <a:pt x="2972" y="371"/>
                        <a:pt x="3022" y="326"/>
                        <a:pt x="3075" y="286"/>
                      </a:cubicBezTo>
                      <a:cubicBezTo>
                        <a:pt x="3099" y="266"/>
                        <a:pt x="3125" y="248"/>
                        <a:pt x="3149" y="236"/>
                      </a:cubicBezTo>
                      <a:cubicBezTo>
                        <a:pt x="3168" y="226"/>
                        <a:pt x="3171" y="225"/>
                        <a:pt x="3173" y="225"/>
                      </a:cubicBezTo>
                      <a:cubicBezTo>
                        <a:pt x="3174" y="225"/>
                        <a:pt x="3174" y="225"/>
                        <a:pt x="3176" y="225"/>
                      </a:cubicBezTo>
                      <a:cubicBezTo>
                        <a:pt x="3176" y="225"/>
                        <a:pt x="3176" y="225"/>
                        <a:pt x="3176" y="225"/>
                      </a:cubicBezTo>
                      <a:cubicBezTo>
                        <a:pt x="3178" y="225"/>
                        <a:pt x="3207" y="237"/>
                        <a:pt x="3227" y="254"/>
                      </a:cubicBezTo>
                      <a:cubicBezTo>
                        <a:pt x="3250" y="269"/>
                        <a:pt x="3276" y="291"/>
                        <a:pt x="3301" y="312"/>
                      </a:cubicBezTo>
                      <a:cubicBezTo>
                        <a:pt x="3349" y="357"/>
                        <a:pt x="3398" y="406"/>
                        <a:pt x="3445" y="459"/>
                      </a:cubicBezTo>
                      <a:cubicBezTo>
                        <a:pt x="3635" y="663"/>
                        <a:pt x="3812" y="889"/>
                        <a:pt x="3993" y="1111"/>
                      </a:cubicBezTo>
                      <a:cubicBezTo>
                        <a:pt x="4053" y="1186"/>
                        <a:pt x="4113" y="1260"/>
                        <a:pt x="4171" y="1335"/>
                      </a:cubicBezTo>
                      <a:lnTo>
                        <a:pt x="4216" y="1388"/>
                      </a:lnTo>
                      <a:cubicBezTo>
                        <a:pt x="4245" y="1423"/>
                        <a:pt x="4271" y="1454"/>
                        <a:pt x="4293" y="1480"/>
                      </a:cubicBezTo>
                      <a:cubicBezTo>
                        <a:pt x="4338" y="1531"/>
                        <a:pt x="4384" y="1582"/>
                        <a:pt x="4436" y="1632"/>
                      </a:cubicBezTo>
                      <a:cubicBezTo>
                        <a:pt x="4462" y="1657"/>
                        <a:pt x="4490" y="1683"/>
                        <a:pt x="4522" y="1708"/>
                      </a:cubicBezTo>
                      <a:cubicBezTo>
                        <a:pt x="4556" y="1731"/>
                        <a:pt x="4590" y="1758"/>
                        <a:pt x="4661" y="1778"/>
                      </a:cubicBezTo>
                      <a:cubicBezTo>
                        <a:pt x="4677" y="1780"/>
                        <a:pt x="4693" y="1781"/>
                        <a:pt x="4709" y="1781"/>
                      </a:cubicBezTo>
                      <a:cubicBezTo>
                        <a:pt x="4728" y="1781"/>
                        <a:pt x="4747" y="1779"/>
                        <a:pt x="4765" y="1774"/>
                      </a:cubicBezTo>
                      <a:cubicBezTo>
                        <a:pt x="4798" y="1768"/>
                        <a:pt x="4814" y="1758"/>
                        <a:pt x="4838" y="1749"/>
                      </a:cubicBezTo>
                      <a:cubicBezTo>
                        <a:pt x="4879" y="1729"/>
                        <a:pt x="4914" y="1709"/>
                        <a:pt x="4948" y="1688"/>
                      </a:cubicBezTo>
                      <a:cubicBezTo>
                        <a:pt x="5014" y="1643"/>
                        <a:pt x="5074" y="1597"/>
                        <a:pt x="5133" y="1551"/>
                      </a:cubicBezTo>
                      <a:cubicBezTo>
                        <a:pt x="5250" y="1455"/>
                        <a:pt x="5359" y="1357"/>
                        <a:pt x="5468" y="1257"/>
                      </a:cubicBezTo>
                      <a:cubicBezTo>
                        <a:pt x="5682" y="1055"/>
                        <a:pt x="5899" y="852"/>
                        <a:pt x="6117" y="648"/>
                      </a:cubicBezTo>
                      <a:cubicBezTo>
                        <a:pt x="6250" y="526"/>
                        <a:pt x="6385" y="403"/>
                        <a:pt x="6523" y="305"/>
                      </a:cubicBezTo>
                      <a:cubicBezTo>
                        <a:pt x="6581" y="263"/>
                        <a:pt x="6656" y="227"/>
                        <a:pt x="6674" y="227"/>
                      </a:cubicBezTo>
                      <a:cubicBezTo>
                        <a:pt x="6677" y="227"/>
                        <a:pt x="6679" y="228"/>
                        <a:pt x="6679" y="229"/>
                      </a:cubicBezTo>
                      <a:cubicBezTo>
                        <a:pt x="6725" y="242"/>
                        <a:pt x="6802" y="296"/>
                        <a:pt x="6866" y="349"/>
                      </a:cubicBezTo>
                      <a:cubicBezTo>
                        <a:pt x="7131" y="579"/>
                        <a:pt x="7371" y="863"/>
                        <a:pt x="7617" y="1134"/>
                      </a:cubicBezTo>
                      <a:cubicBezTo>
                        <a:pt x="7740" y="1269"/>
                        <a:pt x="7863" y="1406"/>
                        <a:pt x="7999" y="1537"/>
                      </a:cubicBezTo>
                      <a:cubicBezTo>
                        <a:pt x="8068" y="1603"/>
                        <a:pt x="8134" y="1668"/>
                        <a:pt x="8234" y="1723"/>
                      </a:cubicBezTo>
                      <a:cubicBezTo>
                        <a:pt x="8255" y="1737"/>
                        <a:pt x="8302" y="1752"/>
                        <a:pt x="8338" y="1754"/>
                      </a:cubicBezTo>
                      <a:cubicBezTo>
                        <a:pt x="8340" y="1754"/>
                        <a:pt x="8342" y="1754"/>
                        <a:pt x="8344" y="1754"/>
                      </a:cubicBezTo>
                      <a:cubicBezTo>
                        <a:pt x="8381" y="1754"/>
                        <a:pt x="8421" y="1741"/>
                        <a:pt x="8448" y="1728"/>
                      </a:cubicBezTo>
                      <a:cubicBezTo>
                        <a:pt x="8500" y="1700"/>
                        <a:pt x="8540" y="1671"/>
                        <a:pt x="8577" y="1640"/>
                      </a:cubicBezTo>
                      <a:cubicBezTo>
                        <a:pt x="8866" y="1392"/>
                        <a:pt x="9095" y="1120"/>
                        <a:pt x="9344" y="863"/>
                      </a:cubicBezTo>
                      <a:cubicBezTo>
                        <a:pt x="9386" y="820"/>
                        <a:pt x="9477" y="726"/>
                        <a:pt x="9604" y="594"/>
                      </a:cubicBezTo>
                      <a:cubicBezTo>
                        <a:pt x="9669" y="529"/>
                        <a:pt x="9743" y="457"/>
                        <a:pt x="9827" y="382"/>
                      </a:cubicBezTo>
                      <a:cubicBezTo>
                        <a:pt x="9871" y="345"/>
                        <a:pt x="9915" y="306"/>
                        <a:pt x="9963" y="274"/>
                      </a:cubicBezTo>
                      <a:cubicBezTo>
                        <a:pt x="10002" y="242"/>
                        <a:pt x="10064" y="214"/>
                        <a:pt x="10074" y="214"/>
                      </a:cubicBezTo>
                      <a:cubicBezTo>
                        <a:pt x="10075" y="214"/>
                        <a:pt x="10075" y="214"/>
                        <a:pt x="10075" y="214"/>
                      </a:cubicBezTo>
                      <a:cubicBezTo>
                        <a:pt x="10075" y="214"/>
                        <a:pt x="10075" y="214"/>
                        <a:pt x="10075" y="214"/>
                      </a:cubicBezTo>
                      <a:cubicBezTo>
                        <a:pt x="10078" y="214"/>
                        <a:pt x="10106" y="227"/>
                        <a:pt x="10132" y="248"/>
                      </a:cubicBezTo>
                      <a:cubicBezTo>
                        <a:pt x="10160" y="268"/>
                        <a:pt x="10189" y="296"/>
                        <a:pt x="10218" y="323"/>
                      </a:cubicBezTo>
                      <a:cubicBezTo>
                        <a:pt x="10278" y="380"/>
                        <a:pt x="10337" y="448"/>
                        <a:pt x="10395" y="517"/>
                      </a:cubicBezTo>
                      <a:cubicBezTo>
                        <a:pt x="10513" y="656"/>
                        <a:pt x="10632" y="808"/>
                        <a:pt x="10757" y="963"/>
                      </a:cubicBezTo>
                      <a:cubicBezTo>
                        <a:pt x="10883" y="1119"/>
                        <a:pt x="11010" y="1277"/>
                        <a:pt x="11153" y="1429"/>
                      </a:cubicBezTo>
                      <a:cubicBezTo>
                        <a:pt x="11226" y="1505"/>
                        <a:pt x="11301" y="1578"/>
                        <a:pt x="11389" y="1646"/>
                      </a:cubicBezTo>
                      <a:cubicBezTo>
                        <a:pt x="11436" y="1678"/>
                        <a:pt x="11481" y="1711"/>
                        <a:pt x="11541" y="1735"/>
                      </a:cubicBezTo>
                      <a:cubicBezTo>
                        <a:pt x="11578" y="1753"/>
                        <a:pt x="11629" y="1765"/>
                        <a:pt x="11679" y="1765"/>
                      </a:cubicBezTo>
                      <a:cubicBezTo>
                        <a:pt x="11704" y="1765"/>
                        <a:pt x="11729" y="1762"/>
                        <a:pt x="11752" y="1755"/>
                      </a:cubicBezTo>
                      <a:cubicBezTo>
                        <a:pt x="11878" y="1718"/>
                        <a:pt x="11959" y="1655"/>
                        <a:pt x="12042" y="1595"/>
                      </a:cubicBezTo>
                      <a:cubicBezTo>
                        <a:pt x="12122" y="1532"/>
                        <a:pt x="12195" y="1468"/>
                        <a:pt x="12264" y="1403"/>
                      </a:cubicBezTo>
                      <a:cubicBezTo>
                        <a:pt x="12401" y="1272"/>
                        <a:pt x="12521" y="1142"/>
                        <a:pt x="12629" y="1019"/>
                      </a:cubicBezTo>
                      <a:cubicBezTo>
                        <a:pt x="12844" y="771"/>
                        <a:pt x="13012" y="551"/>
                        <a:pt x="13119" y="396"/>
                      </a:cubicBezTo>
                      <a:cubicBezTo>
                        <a:pt x="13155" y="328"/>
                        <a:pt x="13181" y="269"/>
                        <a:pt x="13193" y="222"/>
                      </a:cubicBezTo>
                      <a:cubicBezTo>
                        <a:pt x="13198" y="208"/>
                        <a:pt x="13204" y="189"/>
                        <a:pt x="13210" y="169"/>
                      </a:cubicBezTo>
                      <a:cubicBezTo>
                        <a:pt x="13212" y="143"/>
                        <a:pt x="13213" y="117"/>
                        <a:pt x="13213" y="91"/>
                      </a:cubicBezTo>
                      <a:cubicBezTo>
                        <a:pt x="13213" y="85"/>
                        <a:pt x="13213" y="77"/>
                        <a:pt x="13213" y="71"/>
                      </a:cubicBezTo>
                      <a:lnTo>
                        <a:pt x="13213" y="69"/>
                      </a:lnTo>
                      <a:cubicBezTo>
                        <a:pt x="13202" y="74"/>
                        <a:pt x="13188" y="85"/>
                        <a:pt x="13165" y="109"/>
                      </a:cubicBezTo>
                      <a:cubicBezTo>
                        <a:pt x="12979" y="305"/>
                        <a:pt x="12635" y="720"/>
                        <a:pt x="12390" y="966"/>
                      </a:cubicBezTo>
                      <a:cubicBezTo>
                        <a:pt x="12281" y="1077"/>
                        <a:pt x="12167" y="1189"/>
                        <a:pt x="12049" y="1292"/>
                      </a:cubicBezTo>
                      <a:cubicBezTo>
                        <a:pt x="11989" y="1345"/>
                        <a:pt x="11929" y="1395"/>
                        <a:pt x="11867" y="1438"/>
                      </a:cubicBezTo>
                      <a:cubicBezTo>
                        <a:pt x="11807" y="1482"/>
                        <a:pt x="11739" y="1518"/>
                        <a:pt x="11695" y="1531"/>
                      </a:cubicBezTo>
                      <a:cubicBezTo>
                        <a:pt x="11689" y="1532"/>
                        <a:pt x="11683" y="1532"/>
                        <a:pt x="11678" y="1532"/>
                      </a:cubicBezTo>
                      <a:cubicBezTo>
                        <a:pt x="11666" y="1532"/>
                        <a:pt x="11655" y="1529"/>
                        <a:pt x="11632" y="1522"/>
                      </a:cubicBezTo>
                      <a:cubicBezTo>
                        <a:pt x="11604" y="1511"/>
                        <a:pt x="11569" y="1488"/>
                        <a:pt x="11536" y="1465"/>
                      </a:cubicBezTo>
                      <a:cubicBezTo>
                        <a:pt x="11469" y="1415"/>
                        <a:pt x="11403" y="1352"/>
                        <a:pt x="11338" y="1286"/>
                      </a:cubicBezTo>
                      <a:cubicBezTo>
                        <a:pt x="11210" y="1155"/>
                        <a:pt x="11087" y="1009"/>
                        <a:pt x="10966" y="863"/>
                      </a:cubicBezTo>
                      <a:cubicBezTo>
                        <a:pt x="10844" y="714"/>
                        <a:pt x="10721" y="566"/>
                        <a:pt x="10600" y="419"/>
                      </a:cubicBezTo>
                      <a:cubicBezTo>
                        <a:pt x="10537" y="345"/>
                        <a:pt x="10472" y="271"/>
                        <a:pt x="10401" y="200"/>
                      </a:cubicBezTo>
                      <a:cubicBezTo>
                        <a:pt x="10367" y="165"/>
                        <a:pt x="10329" y="129"/>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4"/>
                <p:cNvSpPr/>
                <p:nvPr/>
              </p:nvSpPr>
              <p:spPr>
                <a:xfrm>
                  <a:off x="2253875" y="4784750"/>
                  <a:ext cx="313100" cy="44550"/>
                </a:xfrm>
                <a:custGeom>
                  <a:avLst/>
                  <a:gdLst/>
                  <a:ahLst/>
                  <a:cxnLst/>
                  <a:rect l="l" t="t" r="r" b="b"/>
                  <a:pathLst>
                    <a:path w="12524" h="1782" extrusionOk="0">
                      <a:moveTo>
                        <a:pt x="10087" y="1"/>
                      </a:moveTo>
                      <a:cubicBezTo>
                        <a:pt x="10049" y="1"/>
                        <a:pt x="10007" y="9"/>
                        <a:pt x="9981" y="19"/>
                      </a:cubicBezTo>
                      <a:cubicBezTo>
                        <a:pt x="9954" y="32"/>
                        <a:pt x="9929" y="42"/>
                        <a:pt x="9907" y="56"/>
                      </a:cubicBezTo>
                      <a:cubicBezTo>
                        <a:pt x="9864" y="81"/>
                        <a:pt x="9827" y="108"/>
                        <a:pt x="9792" y="136"/>
                      </a:cubicBezTo>
                      <a:cubicBezTo>
                        <a:pt x="9721" y="192"/>
                        <a:pt x="9657" y="250"/>
                        <a:pt x="9595" y="308"/>
                      </a:cubicBezTo>
                      <a:cubicBezTo>
                        <a:pt x="9471" y="427"/>
                        <a:pt x="9354" y="547"/>
                        <a:pt x="9238" y="667"/>
                      </a:cubicBezTo>
                      <a:cubicBezTo>
                        <a:pt x="9009" y="907"/>
                        <a:pt x="8788" y="1153"/>
                        <a:pt x="8552" y="1373"/>
                      </a:cubicBezTo>
                      <a:cubicBezTo>
                        <a:pt x="8502" y="1419"/>
                        <a:pt x="8451" y="1467"/>
                        <a:pt x="8400" y="1502"/>
                      </a:cubicBezTo>
                      <a:cubicBezTo>
                        <a:pt x="8388" y="1511"/>
                        <a:pt x="8375" y="1521"/>
                        <a:pt x="8365" y="1525"/>
                      </a:cubicBezTo>
                      <a:cubicBezTo>
                        <a:pt x="8352" y="1534"/>
                        <a:pt x="8345" y="1536"/>
                        <a:pt x="8348" y="1536"/>
                      </a:cubicBezTo>
                      <a:lnTo>
                        <a:pt x="8345" y="1536"/>
                      </a:lnTo>
                      <a:cubicBezTo>
                        <a:pt x="8348" y="1536"/>
                        <a:pt x="8343" y="1536"/>
                        <a:pt x="8331" y="1528"/>
                      </a:cubicBezTo>
                      <a:cubicBezTo>
                        <a:pt x="8286" y="1505"/>
                        <a:pt x="8232" y="1457"/>
                        <a:pt x="8182" y="1411"/>
                      </a:cubicBezTo>
                      <a:cubicBezTo>
                        <a:pt x="8131" y="1365"/>
                        <a:pt x="8080" y="1314"/>
                        <a:pt x="8029" y="1262"/>
                      </a:cubicBezTo>
                      <a:cubicBezTo>
                        <a:pt x="7829" y="1053"/>
                        <a:pt x="7636" y="828"/>
                        <a:pt x="7434" y="610"/>
                      </a:cubicBezTo>
                      <a:cubicBezTo>
                        <a:pt x="7296" y="459"/>
                        <a:pt x="7156" y="310"/>
                        <a:pt x="6991" y="172"/>
                      </a:cubicBezTo>
                      <a:cubicBezTo>
                        <a:pt x="6943" y="132"/>
                        <a:pt x="6893" y="93"/>
                        <a:pt x="6831" y="58"/>
                      </a:cubicBezTo>
                      <a:cubicBezTo>
                        <a:pt x="6800" y="41"/>
                        <a:pt x="6765" y="24"/>
                        <a:pt x="6720" y="13"/>
                      </a:cubicBezTo>
                      <a:cubicBezTo>
                        <a:pt x="6705" y="10"/>
                        <a:pt x="6688" y="8"/>
                        <a:pt x="6671" y="8"/>
                      </a:cubicBezTo>
                      <a:cubicBezTo>
                        <a:pt x="6637" y="8"/>
                        <a:pt x="6603" y="15"/>
                        <a:pt x="6580" y="24"/>
                      </a:cubicBezTo>
                      <a:cubicBezTo>
                        <a:pt x="6437" y="79"/>
                        <a:pt x="6348" y="156"/>
                        <a:pt x="6250" y="232"/>
                      </a:cubicBezTo>
                      <a:cubicBezTo>
                        <a:pt x="6060" y="384"/>
                        <a:pt x="5887" y="547"/>
                        <a:pt x="5713" y="708"/>
                      </a:cubicBezTo>
                      <a:cubicBezTo>
                        <a:pt x="5540" y="871"/>
                        <a:pt x="5370" y="1034"/>
                        <a:pt x="5196" y="1191"/>
                      </a:cubicBezTo>
                      <a:cubicBezTo>
                        <a:pt x="5110" y="1270"/>
                        <a:pt x="5022" y="1347"/>
                        <a:pt x="4931" y="1418"/>
                      </a:cubicBezTo>
                      <a:cubicBezTo>
                        <a:pt x="4887" y="1451"/>
                        <a:pt x="4842" y="1487"/>
                        <a:pt x="4798" y="1513"/>
                      </a:cubicBezTo>
                      <a:cubicBezTo>
                        <a:pt x="4759" y="1538"/>
                        <a:pt x="4710" y="1557"/>
                        <a:pt x="4704" y="1557"/>
                      </a:cubicBezTo>
                      <a:cubicBezTo>
                        <a:pt x="4703" y="1557"/>
                        <a:pt x="4703" y="1556"/>
                        <a:pt x="4704" y="1556"/>
                      </a:cubicBezTo>
                      <a:lnTo>
                        <a:pt x="4702" y="1556"/>
                      </a:lnTo>
                      <a:cubicBezTo>
                        <a:pt x="4702" y="1556"/>
                        <a:pt x="4684" y="1548"/>
                        <a:pt x="4662" y="1533"/>
                      </a:cubicBezTo>
                      <a:cubicBezTo>
                        <a:pt x="4641" y="1519"/>
                        <a:pt x="4619" y="1501"/>
                        <a:pt x="4598" y="1482"/>
                      </a:cubicBezTo>
                      <a:cubicBezTo>
                        <a:pt x="4556" y="1444"/>
                        <a:pt x="4513" y="1401"/>
                        <a:pt x="4471" y="1356"/>
                      </a:cubicBezTo>
                      <a:cubicBezTo>
                        <a:pt x="4387" y="1268"/>
                        <a:pt x="4305" y="1173"/>
                        <a:pt x="4225" y="1079"/>
                      </a:cubicBezTo>
                      <a:cubicBezTo>
                        <a:pt x="4062" y="887"/>
                        <a:pt x="3901" y="693"/>
                        <a:pt x="3739" y="502"/>
                      </a:cubicBezTo>
                      <a:cubicBezTo>
                        <a:pt x="3621" y="368"/>
                        <a:pt x="3507" y="232"/>
                        <a:pt x="3353" y="110"/>
                      </a:cubicBezTo>
                      <a:cubicBezTo>
                        <a:pt x="3312" y="81"/>
                        <a:pt x="3273" y="47"/>
                        <a:pt x="3195" y="35"/>
                      </a:cubicBezTo>
                      <a:cubicBezTo>
                        <a:pt x="3188" y="33"/>
                        <a:pt x="3180" y="33"/>
                        <a:pt x="3173" y="33"/>
                      </a:cubicBezTo>
                      <a:cubicBezTo>
                        <a:pt x="3144" y="33"/>
                        <a:pt x="3115" y="41"/>
                        <a:pt x="3092" y="50"/>
                      </a:cubicBezTo>
                      <a:cubicBezTo>
                        <a:pt x="3064" y="62"/>
                        <a:pt x="3041" y="75"/>
                        <a:pt x="3019" y="88"/>
                      </a:cubicBezTo>
                      <a:cubicBezTo>
                        <a:pt x="2935" y="144"/>
                        <a:pt x="2867" y="205"/>
                        <a:pt x="2798" y="268"/>
                      </a:cubicBezTo>
                      <a:cubicBezTo>
                        <a:pt x="2527" y="521"/>
                        <a:pt x="2281" y="795"/>
                        <a:pt x="2026" y="1058"/>
                      </a:cubicBezTo>
                      <a:cubicBezTo>
                        <a:pt x="1898" y="1188"/>
                        <a:pt x="1770" y="1321"/>
                        <a:pt x="1635" y="1438"/>
                      </a:cubicBezTo>
                      <a:cubicBezTo>
                        <a:pt x="1569" y="1493"/>
                        <a:pt x="1493" y="1554"/>
                        <a:pt x="1432" y="1576"/>
                      </a:cubicBezTo>
                      <a:cubicBezTo>
                        <a:pt x="1427" y="1580"/>
                        <a:pt x="1420" y="1582"/>
                        <a:pt x="1413" y="1582"/>
                      </a:cubicBezTo>
                      <a:cubicBezTo>
                        <a:pt x="1376" y="1582"/>
                        <a:pt x="1314" y="1540"/>
                        <a:pt x="1258" y="1497"/>
                      </a:cubicBezTo>
                      <a:cubicBezTo>
                        <a:pt x="986" y="1271"/>
                        <a:pt x="749" y="982"/>
                        <a:pt x="511" y="710"/>
                      </a:cubicBezTo>
                      <a:cubicBezTo>
                        <a:pt x="411" y="582"/>
                        <a:pt x="307" y="455"/>
                        <a:pt x="206" y="327"/>
                      </a:cubicBezTo>
                      <a:cubicBezTo>
                        <a:pt x="171" y="282"/>
                        <a:pt x="121" y="228"/>
                        <a:pt x="89" y="195"/>
                      </a:cubicBezTo>
                      <a:cubicBezTo>
                        <a:pt x="45" y="148"/>
                        <a:pt x="17" y="123"/>
                        <a:pt x="7" y="123"/>
                      </a:cubicBezTo>
                      <a:cubicBezTo>
                        <a:pt x="0" y="123"/>
                        <a:pt x="1" y="132"/>
                        <a:pt x="8" y="150"/>
                      </a:cubicBezTo>
                      <a:cubicBezTo>
                        <a:pt x="83" y="338"/>
                        <a:pt x="306" y="691"/>
                        <a:pt x="638" y="1105"/>
                      </a:cubicBezTo>
                      <a:cubicBezTo>
                        <a:pt x="792" y="1291"/>
                        <a:pt x="944" y="1477"/>
                        <a:pt x="1143" y="1645"/>
                      </a:cubicBezTo>
                      <a:cubicBezTo>
                        <a:pt x="1195" y="1687"/>
                        <a:pt x="1246" y="1728"/>
                        <a:pt x="1330" y="1761"/>
                      </a:cubicBezTo>
                      <a:cubicBezTo>
                        <a:pt x="1350" y="1768"/>
                        <a:pt x="1383" y="1773"/>
                        <a:pt x="1410" y="1774"/>
                      </a:cubicBezTo>
                      <a:cubicBezTo>
                        <a:pt x="1437" y="1773"/>
                        <a:pt x="1470" y="1770"/>
                        <a:pt x="1489" y="1761"/>
                      </a:cubicBezTo>
                      <a:cubicBezTo>
                        <a:pt x="1533" y="1747"/>
                        <a:pt x="1564" y="1730"/>
                        <a:pt x="1595" y="1711"/>
                      </a:cubicBezTo>
                      <a:cubicBezTo>
                        <a:pt x="1713" y="1637"/>
                        <a:pt x="1803" y="1553"/>
                        <a:pt x="1895" y="1468"/>
                      </a:cubicBezTo>
                      <a:cubicBezTo>
                        <a:pt x="2253" y="1128"/>
                        <a:pt x="2567" y="762"/>
                        <a:pt x="2921" y="421"/>
                      </a:cubicBezTo>
                      <a:cubicBezTo>
                        <a:pt x="2972" y="373"/>
                        <a:pt x="3024" y="327"/>
                        <a:pt x="3075" y="287"/>
                      </a:cubicBezTo>
                      <a:cubicBezTo>
                        <a:pt x="3099" y="267"/>
                        <a:pt x="3127" y="248"/>
                        <a:pt x="3149" y="238"/>
                      </a:cubicBezTo>
                      <a:cubicBezTo>
                        <a:pt x="3168" y="227"/>
                        <a:pt x="3171" y="225"/>
                        <a:pt x="3173" y="225"/>
                      </a:cubicBezTo>
                      <a:cubicBezTo>
                        <a:pt x="3174" y="225"/>
                        <a:pt x="3174" y="225"/>
                        <a:pt x="3176" y="225"/>
                      </a:cubicBezTo>
                      <a:cubicBezTo>
                        <a:pt x="3175" y="225"/>
                        <a:pt x="3205" y="236"/>
                        <a:pt x="3227" y="255"/>
                      </a:cubicBezTo>
                      <a:cubicBezTo>
                        <a:pt x="3250" y="272"/>
                        <a:pt x="3276" y="292"/>
                        <a:pt x="3301" y="315"/>
                      </a:cubicBezTo>
                      <a:cubicBezTo>
                        <a:pt x="3350" y="358"/>
                        <a:pt x="3398" y="407"/>
                        <a:pt x="3445" y="459"/>
                      </a:cubicBezTo>
                      <a:cubicBezTo>
                        <a:pt x="3635" y="665"/>
                        <a:pt x="3812" y="890"/>
                        <a:pt x="3995" y="1111"/>
                      </a:cubicBezTo>
                      <a:cubicBezTo>
                        <a:pt x="4053" y="1187"/>
                        <a:pt x="4113" y="1262"/>
                        <a:pt x="4171" y="1336"/>
                      </a:cubicBezTo>
                      <a:lnTo>
                        <a:pt x="4216" y="1388"/>
                      </a:lnTo>
                      <a:cubicBezTo>
                        <a:pt x="4245" y="1424"/>
                        <a:pt x="4271" y="1454"/>
                        <a:pt x="4293" y="1481"/>
                      </a:cubicBezTo>
                      <a:cubicBezTo>
                        <a:pt x="4338" y="1531"/>
                        <a:pt x="4384" y="1582"/>
                        <a:pt x="4436" y="1633"/>
                      </a:cubicBezTo>
                      <a:cubicBezTo>
                        <a:pt x="4462" y="1657"/>
                        <a:pt x="4490" y="1684"/>
                        <a:pt x="4522" y="1708"/>
                      </a:cubicBezTo>
                      <a:cubicBezTo>
                        <a:pt x="4556" y="1731"/>
                        <a:pt x="4590" y="1761"/>
                        <a:pt x="4661" y="1779"/>
                      </a:cubicBezTo>
                      <a:cubicBezTo>
                        <a:pt x="4677" y="1780"/>
                        <a:pt x="4694" y="1782"/>
                        <a:pt x="4710" y="1782"/>
                      </a:cubicBezTo>
                      <a:cubicBezTo>
                        <a:pt x="4728" y="1782"/>
                        <a:pt x="4747" y="1780"/>
                        <a:pt x="4765" y="1774"/>
                      </a:cubicBezTo>
                      <a:cubicBezTo>
                        <a:pt x="4798" y="1768"/>
                        <a:pt x="4814" y="1759"/>
                        <a:pt x="4838" y="1750"/>
                      </a:cubicBezTo>
                      <a:cubicBezTo>
                        <a:pt x="4879" y="1730"/>
                        <a:pt x="4914" y="1710"/>
                        <a:pt x="4948" y="1688"/>
                      </a:cubicBezTo>
                      <a:cubicBezTo>
                        <a:pt x="5014" y="1644"/>
                        <a:pt x="5074" y="1599"/>
                        <a:pt x="5133" y="1551"/>
                      </a:cubicBezTo>
                      <a:cubicBezTo>
                        <a:pt x="5250" y="1456"/>
                        <a:pt x="5359" y="1358"/>
                        <a:pt x="5468" y="1258"/>
                      </a:cubicBezTo>
                      <a:cubicBezTo>
                        <a:pt x="5682" y="1056"/>
                        <a:pt x="5899" y="853"/>
                        <a:pt x="6117" y="650"/>
                      </a:cubicBezTo>
                      <a:cubicBezTo>
                        <a:pt x="6250" y="527"/>
                        <a:pt x="6385" y="404"/>
                        <a:pt x="6525" y="305"/>
                      </a:cubicBezTo>
                      <a:cubicBezTo>
                        <a:pt x="6582" y="264"/>
                        <a:pt x="6656" y="228"/>
                        <a:pt x="6674" y="228"/>
                      </a:cubicBezTo>
                      <a:cubicBezTo>
                        <a:pt x="6677" y="228"/>
                        <a:pt x="6679" y="228"/>
                        <a:pt x="6679" y="230"/>
                      </a:cubicBezTo>
                      <a:cubicBezTo>
                        <a:pt x="6725" y="242"/>
                        <a:pt x="6803" y="296"/>
                        <a:pt x="6866" y="350"/>
                      </a:cubicBezTo>
                      <a:cubicBezTo>
                        <a:pt x="7131" y="579"/>
                        <a:pt x="7371" y="864"/>
                        <a:pt x="7617" y="1134"/>
                      </a:cubicBezTo>
                      <a:cubicBezTo>
                        <a:pt x="7740" y="1271"/>
                        <a:pt x="7863" y="1407"/>
                        <a:pt x="7999" y="1539"/>
                      </a:cubicBezTo>
                      <a:cubicBezTo>
                        <a:pt x="8069" y="1604"/>
                        <a:pt x="8134" y="1668"/>
                        <a:pt x="8234" y="1724"/>
                      </a:cubicBezTo>
                      <a:cubicBezTo>
                        <a:pt x="8255" y="1737"/>
                        <a:pt x="8302" y="1754"/>
                        <a:pt x="8338" y="1754"/>
                      </a:cubicBezTo>
                      <a:cubicBezTo>
                        <a:pt x="8342" y="1755"/>
                        <a:pt x="8345" y="1755"/>
                        <a:pt x="8349" y="1755"/>
                      </a:cubicBezTo>
                      <a:cubicBezTo>
                        <a:pt x="8384" y="1755"/>
                        <a:pt x="8422" y="1741"/>
                        <a:pt x="8448" y="1728"/>
                      </a:cubicBezTo>
                      <a:cubicBezTo>
                        <a:pt x="8500" y="1702"/>
                        <a:pt x="8540" y="1671"/>
                        <a:pt x="8577" y="1641"/>
                      </a:cubicBezTo>
                      <a:cubicBezTo>
                        <a:pt x="8866" y="1393"/>
                        <a:pt x="9097" y="1121"/>
                        <a:pt x="9344" y="864"/>
                      </a:cubicBezTo>
                      <a:cubicBezTo>
                        <a:pt x="9386" y="821"/>
                        <a:pt x="9477" y="727"/>
                        <a:pt x="9604" y="596"/>
                      </a:cubicBezTo>
                      <a:cubicBezTo>
                        <a:pt x="9669" y="532"/>
                        <a:pt x="9743" y="458"/>
                        <a:pt x="9827" y="382"/>
                      </a:cubicBezTo>
                      <a:cubicBezTo>
                        <a:pt x="9871" y="345"/>
                        <a:pt x="9915" y="307"/>
                        <a:pt x="9963" y="275"/>
                      </a:cubicBezTo>
                      <a:cubicBezTo>
                        <a:pt x="10001" y="243"/>
                        <a:pt x="10061" y="216"/>
                        <a:pt x="10073" y="216"/>
                      </a:cubicBezTo>
                      <a:cubicBezTo>
                        <a:pt x="10074" y="216"/>
                        <a:pt x="10075" y="216"/>
                        <a:pt x="10075" y="216"/>
                      </a:cubicBezTo>
                      <a:cubicBezTo>
                        <a:pt x="10075" y="216"/>
                        <a:pt x="10075" y="216"/>
                        <a:pt x="10076" y="216"/>
                      </a:cubicBezTo>
                      <a:cubicBezTo>
                        <a:pt x="10081" y="216"/>
                        <a:pt x="10107" y="229"/>
                        <a:pt x="10132" y="248"/>
                      </a:cubicBezTo>
                      <a:cubicBezTo>
                        <a:pt x="10160" y="268"/>
                        <a:pt x="10189" y="296"/>
                        <a:pt x="10218" y="324"/>
                      </a:cubicBezTo>
                      <a:cubicBezTo>
                        <a:pt x="10278" y="382"/>
                        <a:pt x="10337" y="448"/>
                        <a:pt x="10395" y="518"/>
                      </a:cubicBezTo>
                      <a:cubicBezTo>
                        <a:pt x="10513" y="656"/>
                        <a:pt x="10632" y="810"/>
                        <a:pt x="10757" y="964"/>
                      </a:cubicBezTo>
                      <a:cubicBezTo>
                        <a:pt x="10883" y="1119"/>
                        <a:pt x="11010" y="1279"/>
                        <a:pt x="11155" y="1430"/>
                      </a:cubicBezTo>
                      <a:cubicBezTo>
                        <a:pt x="11227" y="1505"/>
                        <a:pt x="11301" y="1579"/>
                        <a:pt x="11390" y="1647"/>
                      </a:cubicBezTo>
                      <a:cubicBezTo>
                        <a:pt x="11436" y="1679"/>
                        <a:pt x="11481" y="1711"/>
                        <a:pt x="11541" y="1736"/>
                      </a:cubicBezTo>
                      <a:cubicBezTo>
                        <a:pt x="11578" y="1753"/>
                        <a:pt x="11630" y="1765"/>
                        <a:pt x="11680" y="1765"/>
                      </a:cubicBezTo>
                      <a:cubicBezTo>
                        <a:pt x="11705" y="1765"/>
                        <a:pt x="11729" y="1763"/>
                        <a:pt x="11752" y="1756"/>
                      </a:cubicBezTo>
                      <a:cubicBezTo>
                        <a:pt x="11801" y="1742"/>
                        <a:pt x="11841" y="1724"/>
                        <a:pt x="11879" y="1702"/>
                      </a:cubicBezTo>
                      <a:cubicBezTo>
                        <a:pt x="12113" y="1438"/>
                        <a:pt x="12332" y="1145"/>
                        <a:pt x="12524" y="825"/>
                      </a:cubicBezTo>
                      <a:lnTo>
                        <a:pt x="12524" y="825"/>
                      </a:lnTo>
                      <a:cubicBezTo>
                        <a:pt x="12478" y="876"/>
                        <a:pt x="12432" y="925"/>
                        <a:pt x="12389" y="968"/>
                      </a:cubicBezTo>
                      <a:cubicBezTo>
                        <a:pt x="12279" y="1079"/>
                        <a:pt x="12167" y="1191"/>
                        <a:pt x="12049" y="1294"/>
                      </a:cubicBezTo>
                      <a:cubicBezTo>
                        <a:pt x="11990" y="1347"/>
                        <a:pt x="11929" y="1396"/>
                        <a:pt x="11867" y="1439"/>
                      </a:cubicBezTo>
                      <a:cubicBezTo>
                        <a:pt x="11807" y="1482"/>
                        <a:pt x="11739" y="1521"/>
                        <a:pt x="11695" y="1531"/>
                      </a:cubicBezTo>
                      <a:cubicBezTo>
                        <a:pt x="11688" y="1533"/>
                        <a:pt x="11682" y="1534"/>
                        <a:pt x="11676" y="1534"/>
                      </a:cubicBezTo>
                      <a:cubicBezTo>
                        <a:pt x="11665" y="1534"/>
                        <a:pt x="11653" y="1530"/>
                        <a:pt x="11632" y="1522"/>
                      </a:cubicBezTo>
                      <a:cubicBezTo>
                        <a:pt x="11604" y="1511"/>
                        <a:pt x="11569" y="1488"/>
                        <a:pt x="11536" y="1465"/>
                      </a:cubicBezTo>
                      <a:cubicBezTo>
                        <a:pt x="11469" y="1416"/>
                        <a:pt x="11403" y="1353"/>
                        <a:pt x="11338" y="1288"/>
                      </a:cubicBezTo>
                      <a:cubicBezTo>
                        <a:pt x="11210" y="1156"/>
                        <a:pt x="11087" y="1010"/>
                        <a:pt x="10966" y="864"/>
                      </a:cubicBezTo>
                      <a:cubicBezTo>
                        <a:pt x="10844" y="715"/>
                        <a:pt x="10721" y="567"/>
                        <a:pt x="10600" y="419"/>
                      </a:cubicBezTo>
                      <a:cubicBezTo>
                        <a:pt x="10537" y="345"/>
                        <a:pt x="10472" y="272"/>
                        <a:pt x="10403" y="201"/>
                      </a:cubicBezTo>
                      <a:cubicBezTo>
                        <a:pt x="10367" y="165"/>
                        <a:pt x="10329" y="130"/>
                        <a:pt x="10289" y="96"/>
                      </a:cubicBezTo>
                      <a:cubicBezTo>
                        <a:pt x="10243" y="64"/>
                        <a:pt x="10204" y="25"/>
                        <a:pt x="10117" y="7"/>
                      </a:cubicBezTo>
                      <a:cubicBezTo>
                        <a:pt x="10107" y="4"/>
                        <a:pt x="10097" y="2"/>
                        <a:pt x="10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4"/>
                <p:cNvSpPr/>
                <p:nvPr/>
              </p:nvSpPr>
              <p:spPr>
                <a:xfrm>
                  <a:off x="2253875" y="4823600"/>
                  <a:ext cx="276050" cy="44575"/>
                </a:xfrm>
                <a:custGeom>
                  <a:avLst/>
                  <a:gdLst/>
                  <a:ahLst/>
                  <a:cxnLst/>
                  <a:rect l="l" t="t" r="r" b="b"/>
                  <a:pathLst>
                    <a:path w="11042" h="1783" extrusionOk="0">
                      <a:moveTo>
                        <a:pt x="10079" y="0"/>
                      </a:moveTo>
                      <a:cubicBezTo>
                        <a:pt x="10043" y="0"/>
                        <a:pt x="10005" y="9"/>
                        <a:pt x="9980" y="19"/>
                      </a:cubicBezTo>
                      <a:cubicBezTo>
                        <a:pt x="9954" y="31"/>
                        <a:pt x="9929" y="42"/>
                        <a:pt x="9907" y="56"/>
                      </a:cubicBezTo>
                      <a:cubicBezTo>
                        <a:pt x="9864" y="80"/>
                        <a:pt x="9826" y="108"/>
                        <a:pt x="9792" y="136"/>
                      </a:cubicBezTo>
                      <a:cubicBezTo>
                        <a:pt x="9721" y="191"/>
                        <a:pt x="9657" y="250"/>
                        <a:pt x="9594" y="308"/>
                      </a:cubicBezTo>
                      <a:cubicBezTo>
                        <a:pt x="9471" y="426"/>
                        <a:pt x="9354" y="546"/>
                        <a:pt x="9238" y="666"/>
                      </a:cubicBezTo>
                      <a:cubicBezTo>
                        <a:pt x="9009" y="906"/>
                        <a:pt x="8786" y="1153"/>
                        <a:pt x="8552" y="1371"/>
                      </a:cubicBezTo>
                      <a:cubicBezTo>
                        <a:pt x="8502" y="1419"/>
                        <a:pt x="8449" y="1466"/>
                        <a:pt x="8400" y="1502"/>
                      </a:cubicBezTo>
                      <a:cubicBezTo>
                        <a:pt x="8388" y="1511"/>
                        <a:pt x="8375" y="1520"/>
                        <a:pt x="8365" y="1525"/>
                      </a:cubicBezTo>
                      <a:cubicBezTo>
                        <a:pt x="8351" y="1534"/>
                        <a:pt x="8345" y="1534"/>
                        <a:pt x="8348" y="1536"/>
                      </a:cubicBezTo>
                      <a:lnTo>
                        <a:pt x="8345" y="1536"/>
                      </a:lnTo>
                      <a:cubicBezTo>
                        <a:pt x="8348" y="1536"/>
                        <a:pt x="8343" y="1536"/>
                        <a:pt x="8331" y="1528"/>
                      </a:cubicBezTo>
                      <a:cubicBezTo>
                        <a:pt x="8286" y="1505"/>
                        <a:pt x="8231" y="1457"/>
                        <a:pt x="8182" y="1411"/>
                      </a:cubicBezTo>
                      <a:cubicBezTo>
                        <a:pt x="8131" y="1365"/>
                        <a:pt x="8080" y="1312"/>
                        <a:pt x="8029" y="1262"/>
                      </a:cubicBezTo>
                      <a:cubicBezTo>
                        <a:pt x="7829" y="1053"/>
                        <a:pt x="7636" y="828"/>
                        <a:pt x="7434" y="608"/>
                      </a:cubicBezTo>
                      <a:cubicBezTo>
                        <a:pt x="7296" y="459"/>
                        <a:pt x="7156" y="310"/>
                        <a:pt x="6991" y="171"/>
                      </a:cubicBezTo>
                      <a:cubicBezTo>
                        <a:pt x="6942" y="131"/>
                        <a:pt x="6893" y="93"/>
                        <a:pt x="6831" y="57"/>
                      </a:cubicBezTo>
                      <a:cubicBezTo>
                        <a:pt x="6799" y="40"/>
                        <a:pt x="6765" y="23"/>
                        <a:pt x="6720" y="13"/>
                      </a:cubicBezTo>
                      <a:cubicBezTo>
                        <a:pt x="6705" y="9"/>
                        <a:pt x="6688" y="8"/>
                        <a:pt x="6671" y="8"/>
                      </a:cubicBezTo>
                      <a:cubicBezTo>
                        <a:pt x="6636" y="8"/>
                        <a:pt x="6602" y="14"/>
                        <a:pt x="6580" y="23"/>
                      </a:cubicBezTo>
                      <a:cubicBezTo>
                        <a:pt x="6437" y="79"/>
                        <a:pt x="6348" y="156"/>
                        <a:pt x="6250" y="231"/>
                      </a:cubicBezTo>
                      <a:cubicBezTo>
                        <a:pt x="6059" y="383"/>
                        <a:pt x="5887" y="546"/>
                        <a:pt x="5713" y="708"/>
                      </a:cubicBezTo>
                      <a:cubicBezTo>
                        <a:pt x="5540" y="871"/>
                        <a:pt x="5370" y="1034"/>
                        <a:pt x="5196" y="1191"/>
                      </a:cubicBezTo>
                      <a:cubicBezTo>
                        <a:pt x="5108" y="1269"/>
                        <a:pt x="5021" y="1346"/>
                        <a:pt x="4931" y="1417"/>
                      </a:cubicBezTo>
                      <a:cubicBezTo>
                        <a:pt x="4887" y="1451"/>
                        <a:pt x="4842" y="1486"/>
                        <a:pt x="4796" y="1512"/>
                      </a:cubicBezTo>
                      <a:cubicBezTo>
                        <a:pt x="4758" y="1537"/>
                        <a:pt x="4710" y="1556"/>
                        <a:pt x="4703" y="1556"/>
                      </a:cubicBezTo>
                      <a:cubicBezTo>
                        <a:pt x="4702" y="1556"/>
                        <a:pt x="4702" y="1556"/>
                        <a:pt x="4702" y="1556"/>
                      </a:cubicBezTo>
                      <a:cubicBezTo>
                        <a:pt x="4702" y="1556"/>
                        <a:pt x="4684" y="1548"/>
                        <a:pt x="4661" y="1532"/>
                      </a:cubicBezTo>
                      <a:cubicBezTo>
                        <a:pt x="4641" y="1519"/>
                        <a:pt x="4619" y="1500"/>
                        <a:pt x="4598" y="1482"/>
                      </a:cubicBezTo>
                      <a:cubicBezTo>
                        <a:pt x="4554" y="1443"/>
                        <a:pt x="4513" y="1400"/>
                        <a:pt x="4470" y="1356"/>
                      </a:cubicBezTo>
                      <a:cubicBezTo>
                        <a:pt x="4387" y="1268"/>
                        <a:pt x="4305" y="1174"/>
                        <a:pt x="4224" y="1079"/>
                      </a:cubicBezTo>
                      <a:cubicBezTo>
                        <a:pt x="4062" y="886"/>
                        <a:pt x="3899" y="693"/>
                        <a:pt x="3739" y="502"/>
                      </a:cubicBezTo>
                      <a:cubicBezTo>
                        <a:pt x="3621" y="368"/>
                        <a:pt x="3505" y="231"/>
                        <a:pt x="3353" y="110"/>
                      </a:cubicBezTo>
                      <a:cubicBezTo>
                        <a:pt x="3310" y="80"/>
                        <a:pt x="3273" y="47"/>
                        <a:pt x="3195" y="34"/>
                      </a:cubicBezTo>
                      <a:cubicBezTo>
                        <a:pt x="3188" y="33"/>
                        <a:pt x="3180" y="32"/>
                        <a:pt x="3173" y="32"/>
                      </a:cubicBezTo>
                      <a:cubicBezTo>
                        <a:pt x="3144" y="32"/>
                        <a:pt x="3115" y="41"/>
                        <a:pt x="3092" y="50"/>
                      </a:cubicBezTo>
                      <a:cubicBezTo>
                        <a:pt x="3064" y="62"/>
                        <a:pt x="3041" y="74"/>
                        <a:pt x="3019" y="88"/>
                      </a:cubicBezTo>
                      <a:cubicBezTo>
                        <a:pt x="2935" y="143"/>
                        <a:pt x="2866" y="205"/>
                        <a:pt x="2798" y="268"/>
                      </a:cubicBezTo>
                      <a:cubicBezTo>
                        <a:pt x="2527" y="520"/>
                        <a:pt x="2281" y="794"/>
                        <a:pt x="2026" y="1057"/>
                      </a:cubicBezTo>
                      <a:cubicBezTo>
                        <a:pt x="1898" y="1189"/>
                        <a:pt x="1769" y="1320"/>
                        <a:pt x="1633" y="1437"/>
                      </a:cubicBezTo>
                      <a:cubicBezTo>
                        <a:pt x="1569" y="1492"/>
                        <a:pt x="1493" y="1554"/>
                        <a:pt x="1432" y="1576"/>
                      </a:cubicBezTo>
                      <a:cubicBezTo>
                        <a:pt x="1427" y="1580"/>
                        <a:pt x="1420" y="1582"/>
                        <a:pt x="1413" y="1582"/>
                      </a:cubicBezTo>
                      <a:cubicBezTo>
                        <a:pt x="1376" y="1582"/>
                        <a:pt x="1314" y="1540"/>
                        <a:pt x="1258" y="1497"/>
                      </a:cubicBezTo>
                      <a:cubicBezTo>
                        <a:pt x="986" y="1271"/>
                        <a:pt x="749" y="982"/>
                        <a:pt x="511" y="710"/>
                      </a:cubicBezTo>
                      <a:cubicBezTo>
                        <a:pt x="409" y="583"/>
                        <a:pt x="307" y="454"/>
                        <a:pt x="206" y="327"/>
                      </a:cubicBezTo>
                      <a:cubicBezTo>
                        <a:pt x="171" y="282"/>
                        <a:pt x="121" y="228"/>
                        <a:pt x="89" y="194"/>
                      </a:cubicBezTo>
                      <a:cubicBezTo>
                        <a:pt x="45" y="147"/>
                        <a:pt x="17" y="123"/>
                        <a:pt x="7" y="123"/>
                      </a:cubicBezTo>
                      <a:cubicBezTo>
                        <a:pt x="0" y="123"/>
                        <a:pt x="1" y="132"/>
                        <a:pt x="8" y="150"/>
                      </a:cubicBezTo>
                      <a:cubicBezTo>
                        <a:pt x="83" y="337"/>
                        <a:pt x="306" y="691"/>
                        <a:pt x="638" y="1105"/>
                      </a:cubicBezTo>
                      <a:cubicBezTo>
                        <a:pt x="792" y="1291"/>
                        <a:pt x="944" y="1477"/>
                        <a:pt x="1143" y="1645"/>
                      </a:cubicBezTo>
                      <a:cubicBezTo>
                        <a:pt x="1195" y="1686"/>
                        <a:pt x="1246" y="1728"/>
                        <a:pt x="1330" y="1760"/>
                      </a:cubicBezTo>
                      <a:cubicBezTo>
                        <a:pt x="1350" y="1768"/>
                        <a:pt x="1383" y="1772"/>
                        <a:pt x="1409" y="1774"/>
                      </a:cubicBezTo>
                      <a:cubicBezTo>
                        <a:pt x="1437" y="1772"/>
                        <a:pt x="1470" y="1769"/>
                        <a:pt x="1489" y="1762"/>
                      </a:cubicBezTo>
                      <a:cubicBezTo>
                        <a:pt x="1532" y="1748"/>
                        <a:pt x="1564" y="1729"/>
                        <a:pt x="1595" y="1711"/>
                      </a:cubicBezTo>
                      <a:cubicBezTo>
                        <a:pt x="1713" y="1637"/>
                        <a:pt x="1803" y="1552"/>
                        <a:pt x="1895" y="1468"/>
                      </a:cubicBezTo>
                      <a:cubicBezTo>
                        <a:pt x="2253" y="1129"/>
                        <a:pt x="2567" y="762"/>
                        <a:pt x="2921" y="420"/>
                      </a:cubicBezTo>
                      <a:cubicBezTo>
                        <a:pt x="2972" y="373"/>
                        <a:pt x="3022" y="327"/>
                        <a:pt x="3075" y="287"/>
                      </a:cubicBezTo>
                      <a:cubicBezTo>
                        <a:pt x="3099" y="267"/>
                        <a:pt x="3125" y="248"/>
                        <a:pt x="3149" y="237"/>
                      </a:cubicBezTo>
                      <a:cubicBezTo>
                        <a:pt x="3171" y="226"/>
                        <a:pt x="3171" y="225"/>
                        <a:pt x="3174" y="225"/>
                      </a:cubicBezTo>
                      <a:cubicBezTo>
                        <a:pt x="3174" y="225"/>
                        <a:pt x="3175" y="225"/>
                        <a:pt x="3176" y="225"/>
                      </a:cubicBezTo>
                      <a:cubicBezTo>
                        <a:pt x="3175" y="225"/>
                        <a:pt x="3205" y="237"/>
                        <a:pt x="3227" y="254"/>
                      </a:cubicBezTo>
                      <a:cubicBezTo>
                        <a:pt x="3250" y="271"/>
                        <a:pt x="3276" y="293"/>
                        <a:pt x="3299" y="314"/>
                      </a:cubicBezTo>
                      <a:cubicBezTo>
                        <a:pt x="3349" y="359"/>
                        <a:pt x="3398" y="408"/>
                        <a:pt x="3445" y="459"/>
                      </a:cubicBezTo>
                      <a:cubicBezTo>
                        <a:pt x="3635" y="665"/>
                        <a:pt x="3812" y="889"/>
                        <a:pt x="3993" y="1111"/>
                      </a:cubicBezTo>
                      <a:cubicBezTo>
                        <a:pt x="4053" y="1186"/>
                        <a:pt x="4113" y="1262"/>
                        <a:pt x="4171" y="1337"/>
                      </a:cubicBezTo>
                      <a:lnTo>
                        <a:pt x="4215" y="1389"/>
                      </a:lnTo>
                      <a:cubicBezTo>
                        <a:pt x="4245" y="1425"/>
                        <a:pt x="4271" y="1454"/>
                        <a:pt x="4293" y="1480"/>
                      </a:cubicBezTo>
                      <a:cubicBezTo>
                        <a:pt x="4338" y="1531"/>
                        <a:pt x="4384" y="1582"/>
                        <a:pt x="4436" y="1632"/>
                      </a:cubicBezTo>
                      <a:cubicBezTo>
                        <a:pt x="4462" y="1659"/>
                        <a:pt x="4490" y="1683"/>
                        <a:pt x="4522" y="1708"/>
                      </a:cubicBezTo>
                      <a:cubicBezTo>
                        <a:pt x="4556" y="1731"/>
                        <a:pt x="4590" y="1760"/>
                        <a:pt x="4661" y="1780"/>
                      </a:cubicBezTo>
                      <a:cubicBezTo>
                        <a:pt x="4678" y="1781"/>
                        <a:pt x="4695" y="1782"/>
                        <a:pt x="4712" y="1782"/>
                      </a:cubicBezTo>
                      <a:cubicBezTo>
                        <a:pt x="4730" y="1782"/>
                        <a:pt x="4748" y="1781"/>
                        <a:pt x="4765" y="1775"/>
                      </a:cubicBezTo>
                      <a:cubicBezTo>
                        <a:pt x="4796" y="1769"/>
                        <a:pt x="4813" y="1759"/>
                        <a:pt x="4838" y="1749"/>
                      </a:cubicBezTo>
                      <a:cubicBezTo>
                        <a:pt x="4879" y="1731"/>
                        <a:pt x="4914" y="1709"/>
                        <a:pt x="4947" y="1688"/>
                      </a:cubicBezTo>
                      <a:cubicBezTo>
                        <a:pt x="5013" y="1645"/>
                        <a:pt x="5074" y="1599"/>
                        <a:pt x="5133" y="1551"/>
                      </a:cubicBezTo>
                      <a:cubicBezTo>
                        <a:pt x="5250" y="1457"/>
                        <a:pt x="5359" y="1357"/>
                        <a:pt x="5468" y="1257"/>
                      </a:cubicBezTo>
                      <a:cubicBezTo>
                        <a:pt x="5682" y="1056"/>
                        <a:pt x="5899" y="854"/>
                        <a:pt x="6116" y="650"/>
                      </a:cubicBezTo>
                      <a:cubicBezTo>
                        <a:pt x="6250" y="526"/>
                        <a:pt x="6385" y="403"/>
                        <a:pt x="6523" y="305"/>
                      </a:cubicBezTo>
                      <a:cubicBezTo>
                        <a:pt x="6581" y="263"/>
                        <a:pt x="6655" y="227"/>
                        <a:pt x="6674" y="227"/>
                      </a:cubicBezTo>
                      <a:cubicBezTo>
                        <a:pt x="6677" y="227"/>
                        <a:pt x="6678" y="228"/>
                        <a:pt x="6679" y="230"/>
                      </a:cubicBezTo>
                      <a:cubicBezTo>
                        <a:pt x="6725" y="242"/>
                        <a:pt x="6802" y="296"/>
                        <a:pt x="6866" y="350"/>
                      </a:cubicBezTo>
                      <a:cubicBezTo>
                        <a:pt x="7131" y="580"/>
                        <a:pt x="7371" y="865"/>
                        <a:pt x="7617" y="1134"/>
                      </a:cubicBezTo>
                      <a:cubicBezTo>
                        <a:pt x="7740" y="1271"/>
                        <a:pt x="7863" y="1408"/>
                        <a:pt x="7999" y="1539"/>
                      </a:cubicBezTo>
                      <a:cubicBezTo>
                        <a:pt x="8068" y="1603"/>
                        <a:pt x="8132" y="1668"/>
                        <a:pt x="8234" y="1725"/>
                      </a:cubicBezTo>
                      <a:cubicBezTo>
                        <a:pt x="8255" y="1737"/>
                        <a:pt x="8302" y="1754"/>
                        <a:pt x="8338" y="1755"/>
                      </a:cubicBezTo>
                      <a:cubicBezTo>
                        <a:pt x="8340" y="1756"/>
                        <a:pt x="8342" y="1756"/>
                        <a:pt x="8344" y="1756"/>
                      </a:cubicBezTo>
                      <a:cubicBezTo>
                        <a:pt x="8380" y="1756"/>
                        <a:pt x="8421" y="1742"/>
                        <a:pt x="8448" y="1728"/>
                      </a:cubicBezTo>
                      <a:cubicBezTo>
                        <a:pt x="8498" y="1702"/>
                        <a:pt x="8540" y="1672"/>
                        <a:pt x="8577" y="1642"/>
                      </a:cubicBezTo>
                      <a:cubicBezTo>
                        <a:pt x="8866" y="1394"/>
                        <a:pt x="9095" y="1120"/>
                        <a:pt x="9344" y="863"/>
                      </a:cubicBezTo>
                      <a:cubicBezTo>
                        <a:pt x="9386" y="822"/>
                        <a:pt x="9477" y="728"/>
                        <a:pt x="9604" y="596"/>
                      </a:cubicBezTo>
                      <a:cubicBezTo>
                        <a:pt x="9669" y="531"/>
                        <a:pt x="9743" y="457"/>
                        <a:pt x="9827" y="382"/>
                      </a:cubicBezTo>
                      <a:cubicBezTo>
                        <a:pt x="9871" y="345"/>
                        <a:pt x="9915" y="308"/>
                        <a:pt x="9963" y="274"/>
                      </a:cubicBezTo>
                      <a:cubicBezTo>
                        <a:pt x="10002" y="244"/>
                        <a:pt x="10062"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89" y="296"/>
                        <a:pt x="10218" y="325"/>
                      </a:cubicBezTo>
                      <a:cubicBezTo>
                        <a:pt x="10278" y="382"/>
                        <a:pt x="10337" y="448"/>
                        <a:pt x="10395" y="517"/>
                      </a:cubicBezTo>
                      <a:cubicBezTo>
                        <a:pt x="10513" y="657"/>
                        <a:pt x="10632" y="809"/>
                        <a:pt x="10757" y="965"/>
                      </a:cubicBezTo>
                      <a:cubicBezTo>
                        <a:pt x="10792" y="1008"/>
                        <a:pt x="10829" y="1053"/>
                        <a:pt x="10866" y="1097"/>
                      </a:cubicBezTo>
                      <a:cubicBezTo>
                        <a:pt x="10924" y="1051"/>
                        <a:pt x="10983" y="1003"/>
                        <a:pt x="11041" y="954"/>
                      </a:cubicBezTo>
                      <a:cubicBezTo>
                        <a:pt x="11016" y="925"/>
                        <a:pt x="10990" y="896"/>
                        <a:pt x="10966" y="865"/>
                      </a:cubicBezTo>
                      <a:cubicBezTo>
                        <a:pt x="10843" y="716"/>
                        <a:pt x="10721" y="568"/>
                        <a:pt x="10600" y="420"/>
                      </a:cubicBezTo>
                      <a:lnTo>
                        <a:pt x="10600" y="419"/>
                      </a:lnTo>
                      <a:cubicBezTo>
                        <a:pt x="10537" y="345"/>
                        <a:pt x="10472" y="271"/>
                        <a:pt x="10401" y="200"/>
                      </a:cubicBezTo>
                      <a:cubicBezTo>
                        <a:pt x="10367" y="165"/>
                        <a:pt x="10329" y="130"/>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4"/>
                <p:cNvSpPr/>
                <p:nvPr/>
              </p:nvSpPr>
              <p:spPr>
                <a:xfrm>
                  <a:off x="2253875" y="4862650"/>
                  <a:ext cx="204550" cy="44350"/>
                </a:xfrm>
                <a:custGeom>
                  <a:avLst/>
                  <a:gdLst/>
                  <a:ahLst/>
                  <a:cxnLst/>
                  <a:rect l="l" t="t" r="r" b="b"/>
                  <a:pathLst>
                    <a:path w="8182" h="1774" extrusionOk="0">
                      <a:moveTo>
                        <a:pt x="6671" y="1"/>
                      </a:moveTo>
                      <a:cubicBezTo>
                        <a:pt x="6637" y="1"/>
                        <a:pt x="6603" y="7"/>
                        <a:pt x="6580" y="17"/>
                      </a:cubicBezTo>
                      <a:cubicBezTo>
                        <a:pt x="6437" y="72"/>
                        <a:pt x="6348" y="149"/>
                        <a:pt x="6250" y="223"/>
                      </a:cubicBezTo>
                      <a:cubicBezTo>
                        <a:pt x="6060" y="377"/>
                        <a:pt x="5887" y="540"/>
                        <a:pt x="5713" y="701"/>
                      </a:cubicBezTo>
                      <a:cubicBezTo>
                        <a:pt x="5540" y="864"/>
                        <a:pt x="5370" y="1027"/>
                        <a:pt x="5196" y="1184"/>
                      </a:cubicBezTo>
                      <a:cubicBezTo>
                        <a:pt x="5110" y="1263"/>
                        <a:pt x="5022" y="1339"/>
                        <a:pt x="4931" y="1410"/>
                      </a:cubicBezTo>
                      <a:cubicBezTo>
                        <a:pt x="4887" y="1444"/>
                        <a:pt x="4842" y="1478"/>
                        <a:pt x="4796" y="1506"/>
                      </a:cubicBezTo>
                      <a:cubicBezTo>
                        <a:pt x="4758" y="1531"/>
                        <a:pt x="4710" y="1549"/>
                        <a:pt x="4704" y="1549"/>
                      </a:cubicBezTo>
                      <a:cubicBezTo>
                        <a:pt x="4703" y="1549"/>
                        <a:pt x="4703" y="1549"/>
                        <a:pt x="4704" y="1549"/>
                      </a:cubicBezTo>
                      <a:lnTo>
                        <a:pt x="4702" y="1549"/>
                      </a:lnTo>
                      <a:cubicBezTo>
                        <a:pt x="4702" y="1549"/>
                        <a:pt x="4684" y="1541"/>
                        <a:pt x="4662" y="1526"/>
                      </a:cubicBezTo>
                      <a:cubicBezTo>
                        <a:pt x="4641" y="1510"/>
                        <a:pt x="4619" y="1493"/>
                        <a:pt x="4598" y="1473"/>
                      </a:cubicBezTo>
                      <a:cubicBezTo>
                        <a:pt x="4554" y="1436"/>
                        <a:pt x="4513" y="1393"/>
                        <a:pt x="4471" y="1349"/>
                      </a:cubicBezTo>
                      <a:cubicBezTo>
                        <a:pt x="4387" y="1259"/>
                        <a:pt x="4305" y="1166"/>
                        <a:pt x="4224" y="1070"/>
                      </a:cubicBezTo>
                      <a:cubicBezTo>
                        <a:pt x="4062" y="878"/>
                        <a:pt x="3901" y="686"/>
                        <a:pt x="3739" y="495"/>
                      </a:cubicBezTo>
                      <a:cubicBezTo>
                        <a:pt x="3621" y="361"/>
                        <a:pt x="3505" y="224"/>
                        <a:pt x="3353" y="101"/>
                      </a:cubicBezTo>
                      <a:cubicBezTo>
                        <a:pt x="3310" y="74"/>
                        <a:pt x="3273" y="40"/>
                        <a:pt x="3195" y="27"/>
                      </a:cubicBezTo>
                      <a:cubicBezTo>
                        <a:pt x="3187" y="26"/>
                        <a:pt x="3179" y="25"/>
                        <a:pt x="3171" y="25"/>
                      </a:cubicBezTo>
                      <a:cubicBezTo>
                        <a:pt x="3143" y="25"/>
                        <a:pt x="3114" y="34"/>
                        <a:pt x="3092" y="43"/>
                      </a:cubicBezTo>
                      <a:cubicBezTo>
                        <a:pt x="3064" y="54"/>
                        <a:pt x="3041" y="67"/>
                        <a:pt x="3019" y="81"/>
                      </a:cubicBezTo>
                      <a:cubicBezTo>
                        <a:pt x="2935" y="137"/>
                        <a:pt x="2867" y="198"/>
                        <a:pt x="2798" y="261"/>
                      </a:cubicBezTo>
                      <a:cubicBezTo>
                        <a:pt x="2527" y="513"/>
                        <a:pt x="2281" y="787"/>
                        <a:pt x="2026" y="1050"/>
                      </a:cubicBezTo>
                      <a:cubicBezTo>
                        <a:pt x="1898" y="1181"/>
                        <a:pt x="1770" y="1313"/>
                        <a:pt x="1635" y="1430"/>
                      </a:cubicBezTo>
                      <a:cubicBezTo>
                        <a:pt x="1569" y="1486"/>
                        <a:pt x="1493" y="1547"/>
                        <a:pt x="1432" y="1569"/>
                      </a:cubicBezTo>
                      <a:cubicBezTo>
                        <a:pt x="1427" y="1573"/>
                        <a:pt x="1421" y="1574"/>
                        <a:pt x="1413" y="1574"/>
                      </a:cubicBezTo>
                      <a:cubicBezTo>
                        <a:pt x="1377" y="1574"/>
                        <a:pt x="1314" y="1533"/>
                        <a:pt x="1258" y="1490"/>
                      </a:cubicBezTo>
                      <a:cubicBezTo>
                        <a:pt x="986" y="1264"/>
                        <a:pt x="749" y="975"/>
                        <a:pt x="511" y="701"/>
                      </a:cubicBezTo>
                      <a:cubicBezTo>
                        <a:pt x="409" y="575"/>
                        <a:pt x="307" y="447"/>
                        <a:pt x="206" y="318"/>
                      </a:cubicBezTo>
                      <a:cubicBezTo>
                        <a:pt x="171" y="273"/>
                        <a:pt x="121" y="221"/>
                        <a:pt x="89" y="187"/>
                      </a:cubicBezTo>
                      <a:cubicBezTo>
                        <a:pt x="45" y="140"/>
                        <a:pt x="17" y="116"/>
                        <a:pt x="7" y="116"/>
                      </a:cubicBezTo>
                      <a:cubicBezTo>
                        <a:pt x="0" y="116"/>
                        <a:pt x="1" y="125"/>
                        <a:pt x="8" y="143"/>
                      </a:cubicBezTo>
                      <a:lnTo>
                        <a:pt x="9" y="141"/>
                      </a:lnTo>
                      <a:cubicBezTo>
                        <a:pt x="83" y="329"/>
                        <a:pt x="307" y="683"/>
                        <a:pt x="638" y="1096"/>
                      </a:cubicBezTo>
                      <a:cubicBezTo>
                        <a:pt x="792" y="1283"/>
                        <a:pt x="946" y="1469"/>
                        <a:pt x="1143" y="1636"/>
                      </a:cubicBezTo>
                      <a:cubicBezTo>
                        <a:pt x="1197" y="1678"/>
                        <a:pt x="1246" y="1719"/>
                        <a:pt x="1332" y="1752"/>
                      </a:cubicBezTo>
                      <a:cubicBezTo>
                        <a:pt x="1350" y="1761"/>
                        <a:pt x="1383" y="1764"/>
                        <a:pt x="1410" y="1767"/>
                      </a:cubicBezTo>
                      <a:cubicBezTo>
                        <a:pt x="1437" y="1764"/>
                        <a:pt x="1470" y="1761"/>
                        <a:pt x="1489" y="1753"/>
                      </a:cubicBezTo>
                      <a:cubicBezTo>
                        <a:pt x="1533" y="1739"/>
                        <a:pt x="1564" y="1721"/>
                        <a:pt x="1595" y="1702"/>
                      </a:cubicBezTo>
                      <a:cubicBezTo>
                        <a:pt x="1715" y="1629"/>
                        <a:pt x="1804" y="1544"/>
                        <a:pt x="1896" y="1459"/>
                      </a:cubicBezTo>
                      <a:cubicBezTo>
                        <a:pt x="2255" y="1121"/>
                        <a:pt x="2567" y="753"/>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3"/>
                        <a:pt x="3301" y="306"/>
                      </a:cubicBezTo>
                      <a:cubicBezTo>
                        <a:pt x="3350" y="350"/>
                        <a:pt x="3398" y="398"/>
                        <a:pt x="3445" y="450"/>
                      </a:cubicBezTo>
                      <a:cubicBezTo>
                        <a:pt x="3635" y="656"/>
                        <a:pt x="3812" y="881"/>
                        <a:pt x="3995" y="1103"/>
                      </a:cubicBezTo>
                      <a:cubicBezTo>
                        <a:pt x="4055" y="1178"/>
                        <a:pt x="4113" y="1253"/>
                        <a:pt x="4173" y="1327"/>
                      </a:cubicBezTo>
                      <a:lnTo>
                        <a:pt x="4216" y="1381"/>
                      </a:lnTo>
                      <a:cubicBezTo>
                        <a:pt x="4247" y="1416"/>
                        <a:pt x="4271" y="1446"/>
                        <a:pt x="4293" y="1472"/>
                      </a:cubicBezTo>
                      <a:cubicBezTo>
                        <a:pt x="4338" y="1522"/>
                        <a:pt x="4385" y="1573"/>
                        <a:pt x="4436" y="1624"/>
                      </a:cubicBezTo>
                      <a:cubicBezTo>
                        <a:pt x="4462" y="1650"/>
                        <a:pt x="4491" y="1675"/>
                        <a:pt x="4522" y="1699"/>
                      </a:cubicBezTo>
                      <a:cubicBezTo>
                        <a:pt x="4556" y="1722"/>
                        <a:pt x="4590" y="1752"/>
                        <a:pt x="4662" y="1772"/>
                      </a:cubicBezTo>
                      <a:cubicBezTo>
                        <a:pt x="4678" y="1772"/>
                        <a:pt x="4693" y="1773"/>
                        <a:pt x="4709" y="1773"/>
                      </a:cubicBezTo>
                      <a:cubicBezTo>
                        <a:pt x="4728" y="1773"/>
                        <a:pt x="4746" y="1772"/>
                        <a:pt x="4765" y="1767"/>
                      </a:cubicBezTo>
                      <a:cubicBezTo>
                        <a:pt x="4798" y="1761"/>
                        <a:pt x="4814" y="1750"/>
                        <a:pt x="4838" y="1741"/>
                      </a:cubicBezTo>
                      <a:cubicBezTo>
                        <a:pt x="4879" y="1722"/>
                        <a:pt x="4914" y="1701"/>
                        <a:pt x="4948" y="1679"/>
                      </a:cubicBezTo>
                      <a:cubicBezTo>
                        <a:pt x="5014" y="1636"/>
                        <a:pt x="5074" y="1590"/>
                        <a:pt x="5133" y="1542"/>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3"/>
                        <a:pt x="6803" y="287"/>
                        <a:pt x="6866" y="341"/>
                      </a:cubicBezTo>
                      <a:cubicBezTo>
                        <a:pt x="7131" y="572"/>
                        <a:pt x="7371" y="856"/>
                        <a:pt x="7617" y="1126"/>
                      </a:cubicBezTo>
                      <a:cubicBezTo>
                        <a:pt x="7742" y="1263"/>
                        <a:pt x="7863" y="1399"/>
                        <a:pt x="7999" y="1530"/>
                      </a:cubicBezTo>
                      <a:lnTo>
                        <a:pt x="8005" y="1536"/>
                      </a:lnTo>
                      <a:cubicBezTo>
                        <a:pt x="8063" y="1493"/>
                        <a:pt x="8122" y="1449"/>
                        <a:pt x="8182" y="1404"/>
                      </a:cubicBezTo>
                      <a:cubicBezTo>
                        <a:pt x="8131" y="1356"/>
                        <a:pt x="8080" y="1306"/>
                        <a:pt x="8029" y="1253"/>
                      </a:cubicBezTo>
                      <a:cubicBezTo>
                        <a:pt x="7829" y="1044"/>
                        <a:pt x="7636" y="820"/>
                        <a:pt x="7434" y="601"/>
                      </a:cubicBezTo>
                      <a:cubicBezTo>
                        <a:pt x="7296" y="452"/>
                        <a:pt x="7156" y="301"/>
                        <a:pt x="6991" y="164"/>
                      </a:cubicBezTo>
                      <a:cubicBezTo>
                        <a:pt x="6943" y="124"/>
                        <a:pt x="6893" y="84"/>
                        <a:pt x="6831" y="49"/>
                      </a:cubicBezTo>
                      <a:cubicBezTo>
                        <a:pt x="6800" y="32"/>
                        <a:pt x="6765" y="17"/>
                        <a:pt x="6720" y="6"/>
                      </a:cubicBezTo>
                      <a:cubicBezTo>
                        <a:pt x="6705" y="2"/>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4"/>
                <p:cNvSpPr/>
                <p:nvPr/>
              </p:nvSpPr>
              <p:spPr>
                <a:xfrm>
                  <a:off x="2483550" y="4862425"/>
                  <a:ext cx="25325" cy="18075"/>
                </a:xfrm>
                <a:custGeom>
                  <a:avLst/>
                  <a:gdLst/>
                  <a:ahLst/>
                  <a:cxnLst/>
                  <a:rect l="l" t="t" r="r" b="b"/>
                  <a:pathLst>
                    <a:path w="1013" h="723" extrusionOk="0">
                      <a:moveTo>
                        <a:pt x="900" y="1"/>
                      </a:moveTo>
                      <a:cubicBezTo>
                        <a:pt x="862" y="1"/>
                        <a:pt x="820" y="9"/>
                        <a:pt x="794" y="19"/>
                      </a:cubicBezTo>
                      <a:cubicBezTo>
                        <a:pt x="767" y="32"/>
                        <a:pt x="742" y="43"/>
                        <a:pt x="720" y="56"/>
                      </a:cubicBezTo>
                      <a:cubicBezTo>
                        <a:pt x="677" y="83"/>
                        <a:pt x="640" y="109"/>
                        <a:pt x="605" y="136"/>
                      </a:cubicBezTo>
                      <a:cubicBezTo>
                        <a:pt x="534" y="193"/>
                        <a:pt x="470" y="250"/>
                        <a:pt x="407" y="309"/>
                      </a:cubicBezTo>
                      <a:cubicBezTo>
                        <a:pt x="284" y="427"/>
                        <a:pt x="167" y="547"/>
                        <a:pt x="51" y="667"/>
                      </a:cubicBezTo>
                      <a:cubicBezTo>
                        <a:pt x="34" y="685"/>
                        <a:pt x="17" y="704"/>
                        <a:pt x="1" y="722"/>
                      </a:cubicBezTo>
                      <a:cubicBezTo>
                        <a:pt x="317" y="512"/>
                        <a:pt x="659" y="286"/>
                        <a:pt x="1013" y="38"/>
                      </a:cubicBezTo>
                      <a:cubicBezTo>
                        <a:pt x="990" y="26"/>
                        <a:pt x="963" y="15"/>
                        <a:pt x="930" y="7"/>
                      </a:cubicBezTo>
                      <a:cubicBezTo>
                        <a:pt x="919" y="4"/>
                        <a:pt x="910" y="3"/>
                        <a:pt x="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4"/>
                <p:cNvSpPr/>
                <p:nvPr/>
              </p:nvSpPr>
              <p:spPr>
                <a:xfrm>
                  <a:off x="2454525" y="4660250"/>
                  <a:ext cx="18625" cy="7325"/>
                </a:xfrm>
                <a:custGeom>
                  <a:avLst/>
                  <a:gdLst/>
                  <a:ahLst/>
                  <a:cxnLst/>
                  <a:rect l="l" t="t" r="r" b="b"/>
                  <a:pathLst>
                    <a:path w="745" h="293" extrusionOk="0">
                      <a:moveTo>
                        <a:pt x="745" y="0"/>
                      </a:moveTo>
                      <a:lnTo>
                        <a:pt x="745" y="0"/>
                      </a:lnTo>
                      <a:cubicBezTo>
                        <a:pt x="726" y="2"/>
                        <a:pt x="708" y="2"/>
                        <a:pt x="689" y="3"/>
                      </a:cubicBezTo>
                      <a:cubicBezTo>
                        <a:pt x="585" y="12"/>
                        <a:pt x="480" y="23"/>
                        <a:pt x="377" y="37"/>
                      </a:cubicBezTo>
                      <a:cubicBezTo>
                        <a:pt x="376" y="39"/>
                        <a:pt x="374" y="39"/>
                        <a:pt x="374" y="40"/>
                      </a:cubicBezTo>
                      <a:cubicBezTo>
                        <a:pt x="362" y="49"/>
                        <a:pt x="349" y="57"/>
                        <a:pt x="339" y="63"/>
                      </a:cubicBezTo>
                      <a:cubicBezTo>
                        <a:pt x="325" y="71"/>
                        <a:pt x="319" y="72"/>
                        <a:pt x="322" y="72"/>
                      </a:cubicBezTo>
                      <a:cubicBezTo>
                        <a:pt x="322" y="72"/>
                        <a:pt x="321" y="73"/>
                        <a:pt x="319" y="74"/>
                      </a:cubicBezTo>
                      <a:lnTo>
                        <a:pt x="319" y="74"/>
                      </a:lnTo>
                      <a:cubicBezTo>
                        <a:pt x="319" y="73"/>
                        <a:pt x="314" y="72"/>
                        <a:pt x="305" y="66"/>
                      </a:cubicBezTo>
                      <a:cubicBezTo>
                        <a:pt x="297" y="62"/>
                        <a:pt x="291" y="57"/>
                        <a:pt x="283" y="52"/>
                      </a:cubicBezTo>
                      <a:cubicBezTo>
                        <a:pt x="188" y="66"/>
                        <a:pt x="94" y="83"/>
                        <a:pt x="0" y="102"/>
                      </a:cubicBezTo>
                      <a:cubicBezTo>
                        <a:pt x="60" y="157"/>
                        <a:pt x="122" y="212"/>
                        <a:pt x="208" y="262"/>
                      </a:cubicBezTo>
                      <a:cubicBezTo>
                        <a:pt x="229" y="274"/>
                        <a:pt x="277" y="291"/>
                        <a:pt x="314" y="292"/>
                      </a:cubicBezTo>
                      <a:cubicBezTo>
                        <a:pt x="316" y="292"/>
                        <a:pt x="318" y="292"/>
                        <a:pt x="320" y="292"/>
                      </a:cubicBezTo>
                      <a:cubicBezTo>
                        <a:pt x="355" y="292"/>
                        <a:pt x="395" y="279"/>
                        <a:pt x="423" y="265"/>
                      </a:cubicBezTo>
                      <a:cubicBezTo>
                        <a:pt x="474" y="239"/>
                        <a:pt x="514" y="209"/>
                        <a:pt x="552" y="179"/>
                      </a:cubicBezTo>
                      <a:cubicBezTo>
                        <a:pt x="620" y="120"/>
                        <a:pt x="683" y="60"/>
                        <a:pt x="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4"/>
                <p:cNvSpPr/>
                <p:nvPr/>
              </p:nvSpPr>
              <p:spPr>
                <a:xfrm>
                  <a:off x="2425325" y="4662550"/>
                  <a:ext cx="138250" cy="44125"/>
                </a:xfrm>
                <a:custGeom>
                  <a:avLst/>
                  <a:gdLst/>
                  <a:ahLst/>
                  <a:cxnLst/>
                  <a:rect l="l" t="t" r="r" b="b"/>
                  <a:pathLst>
                    <a:path w="5530" h="1765" extrusionOk="0">
                      <a:moveTo>
                        <a:pt x="3221" y="0"/>
                      </a:moveTo>
                      <a:cubicBezTo>
                        <a:pt x="3185" y="0"/>
                        <a:pt x="3147" y="9"/>
                        <a:pt x="3122" y="19"/>
                      </a:cubicBezTo>
                      <a:cubicBezTo>
                        <a:pt x="3096" y="31"/>
                        <a:pt x="3071" y="42"/>
                        <a:pt x="3049" y="56"/>
                      </a:cubicBezTo>
                      <a:cubicBezTo>
                        <a:pt x="3006" y="80"/>
                        <a:pt x="2968" y="108"/>
                        <a:pt x="2934" y="136"/>
                      </a:cubicBezTo>
                      <a:cubicBezTo>
                        <a:pt x="2863" y="191"/>
                        <a:pt x="2799" y="250"/>
                        <a:pt x="2736" y="308"/>
                      </a:cubicBezTo>
                      <a:cubicBezTo>
                        <a:pt x="2613" y="426"/>
                        <a:pt x="2496" y="546"/>
                        <a:pt x="2380" y="666"/>
                      </a:cubicBezTo>
                      <a:cubicBezTo>
                        <a:pt x="2151" y="906"/>
                        <a:pt x="1928" y="1151"/>
                        <a:pt x="1694" y="1371"/>
                      </a:cubicBezTo>
                      <a:cubicBezTo>
                        <a:pt x="1644" y="1419"/>
                        <a:pt x="1591" y="1466"/>
                        <a:pt x="1542" y="1502"/>
                      </a:cubicBezTo>
                      <a:cubicBezTo>
                        <a:pt x="1530" y="1511"/>
                        <a:pt x="1517" y="1520"/>
                        <a:pt x="1507" y="1525"/>
                      </a:cubicBezTo>
                      <a:cubicBezTo>
                        <a:pt x="1493" y="1534"/>
                        <a:pt x="1487" y="1534"/>
                        <a:pt x="1490" y="1536"/>
                      </a:cubicBezTo>
                      <a:lnTo>
                        <a:pt x="1487" y="1536"/>
                      </a:lnTo>
                      <a:cubicBezTo>
                        <a:pt x="1490" y="1536"/>
                        <a:pt x="1485" y="1536"/>
                        <a:pt x="1473" y="1528"/>
                      </a:cubicBezTo>
                      <a:cubicBezTo>
                        <a:pt x="1428" y="1505"/>
                        <a:pt x="1373" y="1457"/>
                        <a:pt x="1324" y="1411"/>
                      </a:cubicBezTo>
                      <a:cubicBezTo>
                        <a:pt x="1273" y="1365"/>
                        <a:pt x="1222" y="1314"/>
                        <a:pt x="1171" y="1262"/>
                      </a:cubicBezTo>
                      <a:cubicBezTo>
                        <a:pt x="971" y="1053"/>
                        <a:pt x="778" y="826"/>
                        <a:pt x="576" y="608"/>
                      </a:cubicBezTo>
                      <a:cubicBezTo>
                        <a:pt x="467" y="491"/>
                        <a:pt x="356" y="373"/>
                        <a:pt x="235" y="262"/>
                      </a:cubicBezTo>
                      <a:cubicBezTo>
                        <a:pt x="156" y="288"/>
                        <a:pt x="78" y="314"/>
                        <a:pt x="1" y="343"/>
                      </a:cubicBezTo>
                      <a:cubicBezTo>
                        <a:pt x="2" y="345"/>
                        <a:pt x="5" y="347"/>
                        <a:pt x="8" y="350"/>
                      </a:cubicBezTo>
                      <a:cubicBezTo>
                        <a:pt x="273" y="579"/>
                        <a:pt x="513" y="863"/>
                        <a:pt x="759" y="1134"/>
                      </a:cubicBezTo>
                      <a:lnTo>
                        <a:pt x="759" y="1133"/>
                      </a:lnTo>
                      <a:cubicBezTo>
                        <a:pt x="884" y="1269"/>
                        <a:pt x="1005" y="1406"/>
                        <a:pt x="1141" y="1537"/>
                      </a:cubicBezTo>
                      <a:cubicBezTo>
                        <a:pt x="1211" y="1602"/>
                        <a:pt x="1276" y="1666"/>
                        <a:pt x="1376" y="1723"/>
                      </a:cubicBezTo>
                      <a:cubicBezTo>
                        <a:pt x="1397" y="1736"/>
                        <a:pt x="1445" y="1752"/>
                        <a:pt x="1482" y="1754"/>
                      </a:cubicBezTo>
                      <a:cubicBezTo>
                        <a:pt x="1484" y="1754"/>
                        <a:pt x="1486" y="1754"/>
                        <a:pt x="1488" y="1754"/>
                      </a:cubicBezTo>
                      <a:cubicBezTo>
                        <a:pt x="1523" y="1754"/>
                        <a:pt x="1563" y="1741"/>
                        <a:pt x="1591" y="1728"/>
                      </a:cubicBezTo>
                      <a:cubicBezTo>
                        <a:pt x="1642" y="1700"/>
                        <a:pt x="1682" y="1671"/>
                        <a:pt x="1720" y="1640"/>
                      </a:cubicBezTo>
                      <a:cubicBezTo>
                        <a:pt x="2010" y="1392"/>
                        <a:pt x="2239" y="1119"/>
                        <a:pt x="2486" y="862"/>
                      </a:cubicBezTo>
                      <a:cubicBezTo>
                        <a:pt x="2528" y="820"/>
                        <a:pt x="2619" y="726"/>
                        <a:pt x="2746" y="594"/>
                      </a:cubicBezTo>
                      <a:cubicBezTo>
                        <a:pt x="2811" y="530"/>
                        <a:pt x="2886" y="456"/>
                        <a:pt x="2971" y="382"/>
                      </a:cubicBezTo>
                      <a:cubicBezTo>
                        <a:pt x="3013" y="343"/>
                        <a:pt x="3059" y="307"/>
                        <a:pt x="3105" y="273"/>
                      </a:cubicBezTo>
                      <a:cubicBezTo>
                        <a:pt x="3144" y="243"/>
                        <a:pt x="3205" y="214"/>
                        <a:pt x="3216" y="214"/>
                      </a:cubicBezTo>
                      <a:cubicBezTo>
                        <a:pt x="3216" y="214"/>
                        <a:pt x="3217" y="214"/>
                        <a:pt x="3217" y="214"/>
                      </a:cubicBezTo>
                      <a:cubicBezTo>
                        <a:pt x="3217" y="214"/>
                        <a:pt x="3217" y="214"/>
                        <a:pt x="3218" y="214"/>
                      </a:cubicBezTo>
                      <a:cubicBezTo>
                        <a:pt x="3222" y="214"/>
                        <a:pt x="3249" y="228"/>
                        <a:pt x="3274" y="247"/>
                      </a:cubicBezTo>
                      <a:cubicBezTo>
                        <a:pt x="3302" y="267"/>
                        <a:pt x="3332" y="294"/>
                        <a:pt x="3362" y="323"/>
                      </a:cubicBezTo>
                      <a:cubicBezTo>
                        <a:pt x="3420" y="380"/>
                        <a:pt x="3479" y="446"/>
                        <a:pt x="3537" y="516"/>
                      </a:cubicBezTo>
                      <a:cubicBezTo>
                        <a:pt x="3655" y="656"/>
                        <a:pt x="3775" y="808"/>
                        <a:pt x="3900" y="963"/>
                      </a:cubicBezTo>
                      <a:cubicBezTo>
                        <a:pt x="4025" y="1119"/>
                        <a:pt x="4152" y="1277"/>
                        <a:pt x="4297" y="1428"/>
                      </a:cubicBezTo>
                      <a:cubicBezTo>
                        <a:pt x="4369" y="1503"/>
                        <a:pt x="4445" y="1579"/>
                        <a:pt x="4532" y="1645"/>
                      </a:cubicBezTo>
                      <a:cubicBezTo>
                        <a:pt x="4578" y="1677"/>
                        <a:pt x="4623" y="1711"/>
                        <a:pt x="4683" y="1736"/>
                      </a:cubicBezTo>
                      <a:cubicBezTo>
                        <a:pt x="4720" y="1752"/>
                        <a:pt x="4771" y="1764"/>
                        <a:pt x="4821" y="1764"/>
                      </a:cubicBezTo>
                      <a:cubicBezTo>
                        <a:pt x="4846" y="1764"/>
                        <a:pt x="4871" y="1761"/>
                        <a:pt x="4894" y="1754"/>
                      </a:cubicBezTo>
                      <a:cubicBezTo>
                        <a:pt x="5020" y="1719"/>
                        <a:pt x="5103" y="1656"/>
                        <a:pt x="5184" y="1594"/>
                      </a:cubicBezTo>
                      <a:cubicBezTo>
                        <a:pt x="5266" y="1532"/>
                        <a:pt x="5337" y="1468"/>
                        <a:pt x="5406" y="1402"/>
                      </a:cubicBezTo>
                      <a:cubicBezTo>
                        <a:pt x="5449" y="1360"/>
                        <a:pt x="5489" y="1319"/>
                        <a:pt x="5529" y="1277"/>
                      </a:cubicBezTo>
                      <a:cubicBezTo>
                        <a:pt x="5481" y="1223"/>
                        <a:pt x="5432" y="1168"/>
                        <a:pt x="5381" y="1117"/>
                      </a:cubicBezTo>
                      <a:cubicBezTo>
                        <a:pt x="5318" y="1177"/>
                        <a:pt x="5255" y="1237"/>
                        <a:pt x="5191" y="1294"/>
                      </a:cubicBezTo>
                      <a:cubicBezTo>
                        <a:pt x="5131" y="1346"/>
                        <a:pt x="5071" y="1396"/>
                        <a:pt x="5009" y="1439"/>
                      </a:cubicBezTo>
                      <a:cubicBezTo>
                        <a:pt x="4949" y="1482"/>
                        <a:pt x="4881" y="1519"/>
                        <a:pt x="4835" y="1531"/>
                      </a:cubicBezTo>
                      <a:cubicBezTo>
                        <a:pt x="4829" y="1532"/>
                        <a:pt x="4823" y="1533"/>
                        <a:pt x="4818" y="1533"/>
                      </a:cubicBezTo>
                      <a:cubicBezTo>
                        <a:pt x="4807" y="1533"/>
                        <a:pt x="4795" y="1530"/>
                        <a:pt x="4774" y="1522"/>
                      </a:cubicBezTo>
                      <a:cubicBezTo>
                        <a:pt x="4745" y="1511"/>
                        <a:pt x="4711" y="1488"/>
                        <a:pt x="4678" y="1465"/>
                      </a:cubicBezTo>
                      <a:cubicBezTo>
                        <a:pt x="4611" y="1416"/>
                        <a:pt x="4545" y="1352"/>
                        <a:pt x="4480" y="1288"/>
                      </a:cubicBezTo>
                      <a:cubicBezTo>
                        <a:pt x="4352" y="1156"/>
                        <a:pt x="4229" y="1009"/>
                        <a:pt x="4108" y="863"/>
                      </a:cubicBezTo>
                      <a:cubicBezTo>
                        <a:pt x="3985" y="714"/>
                        <a:pt x="3863" y="566"/>
                        <a:pt x="3742" y="419"/>
                      </a:cubicBezTo>
                      <a:cubicBezTo>
                        <a:pt x="3679" y="345"/>
                        <a:pt x="3614" y="271"/>
                        <a:pt x="3543" y="200"/>
                      </a:cubicBezTo>
                      <a:cubicBezTo>
                        <a:pt x="3509" y="165"/>
                        <a:pt x="3471" y="130"/>
                        <a:pt x="3429" y="96"/>
                      </a:cubicBezTo>
                      <a:cubicBezTo>
                        <a:pt x="3385" y="63"/>
                        <a:pt x="3346" y="25"/>
                        <a:pt x="3259" y="5"/>
                      </a:cubicBezTo>
                      <a:cubicBezTo>
                        <a:pt x="3248" y="3"/>
                        <a:pt x="3239" y="2"/>
                        <a:pt x="3229" y="0"/>
                      </a:cubicBezTo>
                      <a:cubicBezTo>
                        <a:pt x="3227" y="0"/>
                        <a:pt x="3224" y="0"/>
                        <a:pt x="32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4"/>
                <p:cNvSpPr/>
                <p:nvPr/>
              </p:nvSpPr>
              <p:spPr>
                <a:xfrm>
                  <a:off x="2354375" y="4678825"/>
                  <a:ext cx="52375" cy="28275"/>
                </a:xfrm>
                <a:custGeom>
                  <a:avLst/>
                  <a:gdLst/>
                  <a:ahLst/>
                  <a:cxnLst/>
                  <a:rect l="l" t="t" r="r" b="b"/>
                  <a:pathLst>
                    <a:path w="2095" h="1131" extrusionOk="0">
                      <a:moveTo>
                        <a:pt x="2094" y="0"/>
                      </a:moveTo>
                      <a:cubicBezTo>
                        <a:pt x="1853" y="109"/>
                        <a:pt x="1616" y="226"/>
                        <a:pt x="1385" y="348"/>
                      </a:cubicBezTo>
                      <a:cubicBezTo>
                        <a:pt x="1316" y="412"/>
                        <a:pt x="1247" y="477"/>
                        <a:pt x="1176" y="540"/>
                      </a:cubicBezTo>
                      <a:cubicBezTo>
                        <a:pt x="1090" y="618"/>
                        <a:pt x="1002" y="695"/>
                        <a:pt x="911" y="766"/>
                      </a:cubicBezTo>
                      <a:cubicBezTo>
                        <a:pt x="867" y="800"/>
                        <a:pt x="822" y="835"/>
                        <a:pt x="776" y="861"/>
                      </a:cubicBezTo>
                      <a:cubicBezTo>
                        <a:pt x="738" y="886"/>
                        <a:pt x="690" y="905"/>
                        <a:pt x="684" y="905"/>
                      </a:cubicBezTo>
                      <a:cubicBezTo>
                        <a:pt x="683" y="905"/>
                        <a:pt x="683" y="905"/>
                        <a:pt x="684" y="905"/>
                      </a:cubicBezTo>
                      <a:lnTo>
                        <a:pt x="682" y="905"/>
                      </a:lnTo>
                      <a:cubicBezTo>
                        <a:pt x="682" y="905"/>
                        <a:pt x="664" y="897"/>
                        <a:pt x="642" y="881"/>
                      </a:cubicBezTo>
                      <a:cubicBezTo>
                        <a:pt x="621" y="866"/>
                        <a:pt x="599" y="849"/>
                        <a:pt x="578" y="829"/>
                      </a:cubicBezTo>
                      <a:cubicBezTo>
                        <a:pt x="534" y="792"/>
                        <a:pt x="493" y="749"/>
                        <a:pt x="451" y="705"/>
                      </a:cubicBezTo>
                      <a:cubicBezTo>
                        <a:pt x="393" y="645"/>
                        <a:pt x="338" y="578"/>
                        <a:pt x="282" y="514"/>
                      </a:cubicBezTo>
                      <a:cubicBezTo>
                        <a:pt x="188" y="508"/>
                        <a:pt x="98" y="500"/>
                        <a:pt x="1" y="495"/>
                      </a:cubicBezTo>
                      <a:lnTo>
                        <a:pt x="1" y="495"/>
                      </a:lnTo>
                      <a:cubicBezTo>
                        <a:pt x="51" y="558"/>
                        <a:pt x="102" y="622"/>
                        <a:pt x="151" y="685"/>
                      </a:cubicBezTo>
                      <a:lnTo>
                        <a:pt x="195" y="737"/>
                      </a:lnTo>
                      <a:lnTo>
                        <a:pt x="196" y="737"/>
                      </a:lnTo>
                      <a:cubicBezTo>
                        <a:pt x="225" y="772"/>
                        <a:pt x="251" y="801"/>
                        <a:pt x="273" y="828"/>
                      </a:cubicBezTo>
                      <a:cubicBezTo>
                        <a:pt x="318" y="880"/>
                        <a:pt x="364" y="931"/>
                        <a:pt x="416" y="981"/>
                      </a:cubicBezTo>
                      <a:cubicBezTo>
                        <a:pt x="442" y="1006"/>
                        <a:pt x="470" y="1031"/>
                        <a:pt x="502" y="1055"/>
                      </a:cubicBezTo>
                      <a:cubicBezTo>
                        <a:pt x="536" y="1080"/>
                        <a:pt x="570" y="1108"/>
                        <a:pt x="641" y="1128"/>
                      </a:cubicBezTo>
                      <a:cubicBezTo>
                        <a:pt x="657" y="1129"/>
                        <a:pt x="674" y="1130"/>
                        <a:pt x="690" y="1130"/>
                      </a:cubicBezTo>
                      <a:cubicBezTo>
                        <a:pt x="708" y="1130"/>
                        <a:pt x="727" y="1129"/>
                        <a:pt x="745" y="1123"/>
                      </a:cubicBezTo>
                      <a:cubicBezTo>
                        <a:pt x="778" y="1117"/>
                        <a:pt x="794" y="1106"/>
                        <a:pt x="818" y="1098"/>
                      </a:cubicBezTo>
                      <a:cubicBezTo>
                        <a:pt x="859" y="1078"/>
                        <a:pt x="894" y="1057"/>
                        <a:pt x="928" y="1035"/>
                      </a:cubicBezTo>
                      <a:cubicBezTo>
                        <a:pt x="994" y="992"/>
                        <a:pt x="1054" y="946"/>
                        <a:pt x="1113" y="898"/>
                      </a:cubicBezTo>
                      <a:cubicBezTo>
                        <a:pt x="1230" y="805"/>
                        <a:pt x="1339" y="706"/>
                        <a:pt x="1448" y="605"/>
                      </a:cubicBezTo>
                      <a:cubicBezTo>
                        <a:pt x="1662" y="405"/>
                        <a:pt x="1877" y="203"/>
                        <a:pt x="20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4"/>
                <p:cNvSpPr/>
                <p:nvPr/>
              </p:nvSpPr>
              <p:spPr>
                <a:xfrm>
                  <a:off x="2277150" y="4693075"/>
                  <a:ext cx="30350" cy="13825"/>
                </a:xfrm>
                <a:custGeom>
                  <a:avLst/>
                  <a:gdLst/>
                  <a:ahLst/>
                  <a:cxnLst/>
                  <a:rect l="l" t="t" r="r" b="b"/>
                  <a:pathLst>
                    <a:path w="1214" h="553" extrusionOk="0">
                      <a:moveTo>
                        <a:pt x="1213" y="1"/>
                      </a:moveTo>
                      <a:lnTo>
                        <a:pt x="1213" y="1"/>
                      </a:lnTo>
                      <a:cubicBezTo>
                        <a:pt x="1104" y="15"/>
                        <a:pt x="993" y="32"/>
                        <a:pt x="884" y="48"/>
                      </a:cubicBezTo>
                      <a:cubicBezTo>
                        <a:pt x="824" y="107"/>
                        <a:pt x="765" y="164"/>
                        <a:pt x="704" y="216"/>
                      </a:cubicBezTo>
                      <a:cubicBezTo>
                        <a:pt x="638" y="271"/>
                        <a:pt x="562" y="333"/>
                        <a:pt x="502" y="355"/>
                      </a:cubicBezTo>
                      <a:cubicBezTo>
                        <a:pt x="497" y="359"/>
                        <a:pt x="491" y="360"/>
                        <a:pt x="483" y="360"/>
                      </a:cubicBezTo>
                      <a:cubicBezTo>
                        <a:pt x="446" y="360"/>
                        <a:pt x="383" y="319"/>
                        <a:pt x="327" y="276"/>
                      </a:cubicBezTo>
                      <a:cubicBezTo>
                        <a:pt x="289" y="244"/>
                        <a:pt x="253" y="208"/>
                        <a:pt x="215" y="173"/>
                      </a:cubicBezTo>
                      <a:cubicBezTo>
                        <a:pt x="155" y="187"/>
                        <a:pt x="96" y="198"/>
                        <a:pt x="35" y="211"/>
                      </a:cubicBezTo>
                      <a:cubicBezTo>
                        <a:pt x="24" y="213"/>
                        <a:pt x="12" y="218"/>
                        <a:pt x="1" y="219"/>
                      </a:cubicBezTo>
                      <a:lnTo>
                        <a:pt x="1" y="221"/>
                      </a:lnTo>
                      <a:cubicBezTo>
                        <a:pt x="67" y="290"/>
                        <a:pt x="135" y="359"/>
                        <a:pt x="212" y="424"/>
                      </a:cubicBezTo>
                      <a:cubicBezTo>
                        <a:pt x="266" y="465"/>
                        <a:pt x="315" y="507"/>
                        <a:pt x="401" y="538"/>
                      </a:cubicBezTo>
                      <a:cubicBezTo>
                        <a:pt x="419" y="547"/>
                        <a:pt x="452" y="550"/>
                        <a:pt x="479" y="553"/>
                      </a:cubicBezTo>
                      <a:cubicBezTo>
                        <a:pt x="506" y="551"/>
                        <a:pt x="539" y="547"/>
                        <a:pt x="558" y="539"/>
                      </a:cubicBezTo>
                      <a:cubicBezTo>
                        <a:pt x="602" y="525"/>
                        <a:pt x="633" y="507"/>
                        <a:pt x="664" y="488"/>
                      </a:cubicBezTo>
                      <a:cubicBezTo>
                        <a:pt x="784" y="415"/>
                        <a:pt x="873" y="331"/>
                        <a:pt x="965" y="247"/>
                      </a:cubicBezTo>
                      <a:cubicBezTo>
                        <a:pt x="1050" y="167"/>
                        <a:pt x="1132" y="84"/>
                        <a:pt x="1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4"/>
                <p:cNvSpPr/>
                <p:nvPr/>
              </p:nvSpPr>
              <p:spPr>
                <a:xfrm>
                  <a:off x="2253975" y="4701375"/>
                  <a:ext cx="323850" cy="44575"/>
                </a:xfrm>
                <a:custGeom>
                  <a:avLst/>
                  <a:gdLst/>
                  <a:ahLst/>
                  <a:cxnLst/>
                  <a:rect l="l" t="t" r="r" b="b"/>
                  <a:pathLst>
                    <a:path w="12954" h="1783" extrusionOk="0">
                      <a:moveTo>
                        <a:pt x="10083" y="1"/>
                      </a:moveTo>
                      <a:cubicBezTo>
                        <a:pt x="10045" y="1"/>
                        <a:pt x="10003" y="9"/>
                        <a:pt x="9976" y="21"/>
                      </a:cubicBezTo>
                      <a:cubicBezTo>
                        <a:pt x="9950" y="32"/>
                        <a:pt x="9925" y="44"/>
                        <a:pt x="9903" y="56"/>
                      </a:cubicBezTo>
                      <a:cubicBezTo>
                        <a:pt x="9860" y="83"/>
                        <a:pt x="9822" y="109"/>
                        <a:pt x="9788" y="136"/>
                      </a:cubicBezTo>
                      <a:cubicBezTo>
                        <a:pt x="9717" y="193"/>
                        <a:pt x="9653" y="250"/>
                        <a:pt x="9590" y="310"/>
                      </a:cubicBezTo>
                      <a:cubicBezTo>
                        <a:pt x="9467" y="427"/>
                        <a:pt x="9350" y="547"/>
                        <a:pt x="9234" y="667"/>
                      </a:cubicBezTo>
                      <a:cubicBezTo>
                        <a:pt x="9005" y="907"/>
                        <a:pt x="8782" y="1153"/>
                        <a:pt x="8548" y="1373"/>
                      </a:cubicBezTo>
                      <a:cubicBezTo>
                        <a:pt x="8498" y="1421"/>
                        <a:pt x="8445" y="1467"/>
                        <a:pt x="8396" y="1504"/>
                      </a:cubicBezTo>
                      <a:cubicBezTo>
                        <a:pt x="8384" y="1513"/>
                        <a:pt x="8371" y="1521"/>
                        <a:pt x="8361" y="1527"/>
                      </a:cubicBezTo>
                      <a:cubicBezTo>
                        <a:pt x="8347" y="1535"/>
                        <a:pt x="8341" y="1536"/>
                        <a:pt x="8344" y="1536"/>
                      </a:cubicBezTo>
                      <a:lnTo>
                        <a:pt x="8341" y="1536"/>
                      </a:lnTo>
                      <a:cubicBezTo>
                        <a:pt x="8342" y="1537"/>
                        <a:pt x="8342" y="1537"/>
                        <a:pt x="8341" y="1537"/>
                      </a:cubicBezTo>
                      <a:cubicBezTo>
                        <a:pt x="8340" y="1537"/>
                        <a:pt x="8336" y="1535"/>
                        <a:pt x="8327" y="1528"/>
                      </a:cubicBezTo>
                      <a:cubicBezTo>
                        <a:pt x="8282" y="1505"/>
                        <a:pt x="8227" y="1459"/>
                        <a:pt x="8178" y="1413"/>
                      </a:cubicBezTo>
                      <a:cubicBezTo>
                        <a:pt x="8127" y="1365"/>
                        <a:pt x="8076" y="1315"/>
                        <a:pt x="8025" y="1262"/>
                      </a:cubicBezTo>
                      <a:cubicBezTo>
                        <a:pt x="7825" y="1053"/>
                        <a:pt x="7632" y="829"/>
                        <a:pt x="7430" y="610"/>
                      </a:cubicBezTo>
                      <a:cubicBezTo>
                        <a:pt x="7292" y="461"/>
                        <a:pt x="7152" y="310"/>
                        <a:pt x="6987" y="173"/>
                      </a:cubicBezTo>
                      <a:cubicBezTo>
                        <a:pt x="6938" y="132"/>
                        <a:pt x="6889" y="93"/>
                        <a:pt x="6827" y="58"/>
                      </a:cubicBezTo>
                      <a:cubicBezTo>
                        <a:pt x="6795" y="41"/>
                        <a:pt x="6761" y="24"/>
                        <a:pt x="6716" y="13"/>
                      </a:cubicBezTo>
                      <a:cubicBezTo>
                        <a:pt x="6701" y="10"/>
                        <a:pt x="6684" y="8"/>
                        <a:pt x="6667" y="8"/>
                      </a:cubicBezTo>
                      <a:cubicBezTo>
                        <a:pt x="6632" y="8"/>
                        <a:pt x="6598" y="15"/>
                        <a:pt x="6576" y="24"/>
                      </a:cubicBezTo>
                      <a:cubicBezTo>
                        <a:pt x="6433" y="79"/>
                        <a:pt x="6344" y="156"/>
                        <a:pt x="6246" y="232"/>
                      </a:cubicBezTo>
                      <a:cubicBezTo>
                        <a:pt x="6055" y="384"/>
                        <a:pt x="5883" y="547"/>
                        <a:pt x="5709" y="710"/>
                      </a:cubicBezTo>
                      <a:cubicBezTo>
                        <a:pt x="5536" y="872"/>
                        <a:pt x="5366" y="1035"/>
                        <a:pt x="5192" y="1193"/>
                      </a:cubicBezTo>
                      <a:cubicBezTo>
                        <a:pt x="5104" y="1270"/>
                        <a:pt x="5017" y="1348"/>
                        <a:pt x="4927" y="1418"/>
                      </a:cubicBezTo>
                      <a:cubicBezTo>
                        <a:pt x="4883" y="1452"/>
                        <a:pt x="4838" y="1487"/>
                        <a:pt x="4792" y="1513"/>
                      </a:cubicBezTo>
                      <a:cubicBezTo>
                        <a:pt x="4754" y="1538"/>
                        <a:pt x="4706" y="1557"/>
                        <a:pt x="4699" y="1557"/>
                      </a:cubicBezTo>
                      <a:cubicBezTo>
                        <a:pt x="4698" y="1557"/>
                        <a:pt x="4698" y="1557"/>
                        <a:pt x="4698" y="1556"/>
                      </a:cubicBezTo>
                      <a:cubicBezTo>
                        <a:pt x="4698" y="1556"/>
                        <a:pt x="4680" y="1548"/>
                        <a:pt x="4657" y="1533"/>
                      </a:cubicBezTo>
                      <a:cubicBezTo>
                        <a:pt x="4637" y="1519"/>
                        <a:pt x="4615" y="1501"/>
                        <a:pt x="4594" y="1482"/>
                      </a:cubicBezTo>
                      <a:cubicBezTo>
                        <a:pt x="4550" y="1444"/>
                        <a:pt x="4509" y="1401"/>
                        <a:pt x="4466" y="1356"/>
                      </a:cubicBezTo>
                      <a:cubicBezTo>
                        <a:pt x="4383" y="1268"/>
                        <a:pt x="4301" y="1175"/>
                        <a:pt x="4220" y="1079"/>
                      </a:cubicBezTo>
                      <a:cubicBezTo>
                        <a:pt x="4058" y="887"/>
                        <a:pt x="3895" y="695"/>
                        <a:pt x="3735" y="502"/>
                      </a:cubicBezTo>
                      <a:cubicBezTo>
                        <a:pt x="3617" y="369"/>
                        <a:pt x="3501" y="232"/>
                        <a:pt x="3349" y="110"/>
                      </a:cubicBezTo>
                      <a:cubicBezTo>
                        <a:pt x="3306" y="81"/>
                        <a:pt x="3269" y="47"/>
                        <a:pt x="3191" y="35"/>
                      </a:cubicBezTo>
                      <a:cubicBezTo>
                        <a:pt x="3184" y="34"/>
                        <a:pt x="3176" y="33"/>
                        <a:pt x="3169" y="33"/>
                      </a:cubicBezTo>
                      <a:cubicBezTo>
                        <a:pt x="3140" y="33"/>
                        <a:pt x="3111" y="42"/>
                        <a:pt x="3088" y="52"/>
                      </a:cubicBezTo>
                      <a:cubicBezTo>
                        <a:pt x="3060" y="63"/>
                        <a:pt x="3037" y="76"/>
                        <a:pt x="3015" y="89"/>
                      </a:cubicBezTo>
                      <a:cubicBezTo>
                        <a:pt x="2931" y="144"/>
                        <a:pt x="2862" y="206"/>
                        <a:pt x="2794" y="269"/>
                      </a:cubicBezTo>
                      <a:cubicBezTo>
                        <a:pt x="2523" y="521"/>
                        <a:pt x="2277" y="795"/>
                        <a:pt x="2022" y="1058"/>
                      </a:cubicBezTo>
                      <a:cubicBezTo>
                        <a:pt x="1894" y="1190"/>
                        <a:pt x="1765" y="1322"/>
                        <a:pt x="1629" y="1438"/>
                      </a:cubicBezTo>
                      <a:cubicBezTo>
                        <a:pt x="1565" y="1493"/>
                        <a:pt x="1489" y="1556"/>
                        <a:pt x="1428" y="1578"/>
                      </a:cubicBezTo>
                      <a:cubicBezTo>
                        <a:pt x="1423" y="1582"/>
                        <a:pt x="1417" y="1583"/>
                        <a:pt x="1410" y="1583"/>
                      </a:cubicBezTo>
                      <a:cubicBezTo>
                        <a:pt x="1374" y="1583"/>
                        <a:pt x="1310" y="1541"/>
                        <a:pt x="1254" y="1499"/>
                      </a:cubicBezTo>
                      <a:cubicBezTo>
                        <a:pt x="982" y="1273"/>
                        <a:pt x="745" y="982"/>
                        <a:pt x="507" y="710"/>
                      </a:cubicBezTo>
                      <a:cubicBezTo>
                        <a:pt x="405" y="584"/>
                        <a:pt x="303" y="455"/>
                        <a:pt x="202" y="327"/>
                      </a:cubicBezTo>
                      <a:cubicBezTo>
                        <a:pt x="167" y="282"/>
                        <a:pt x="117" y="229"/>
                        <a:pt x="85" y="195"/>
                      </a:cubicBezTo>
                      <a:cubicBezTo>
                        <a:pt x="51" y="159"/>
                        <a:pt x="28" y="139"/>
                        <a:pt x="14" y="130"/>
                      </a:cubicBezTo>
                      <a:cubicBezTo>
                        <a:pt x="10" y="132"/>
                        <a:pt x="5" y="132"/>
                        <a:pt x="0" y="133"/>
                      </a:cubicBezTo>
                      <a:cubicBezTo>
                        <a:pt x="0" y="138"/>
                        <a:pt x="0" y="143"/>
                        <a:pt x="4" y="150"/>
                      </a:cubicBezTo>
                      <a:cubicBezTo>
                        <a:pt x="79" y="338"/>
                        <a:pt x="302" y="692"/>
                        <a:pt x="634" y="1105"/>
                      </a:cubicBezTo>
                      <a:lnTo>
                        <a:pt x="634" y="1104"/>
                      </a:lnTo>
                      <a:cubicBezTo>
                        <a:pt x="788" y="1292"/>
                        <a:pt x="942" y="1478"/>
                        <a:pt x="1139" y="1645"/>
                      </a:cubicBezTo>
                      <a:cubicBezTo>
                        <a:pt x="1193" y="1687"/>
                        <a:pt x="1242" y="1728"/>
                        <a:pt x="1328" y="1761"/>
                      </a:cubicBezTo>
                      <a:cubicBezTo>
                        <a:pt x="1346" y="1768"/>
                        <a:pt x="1379" y="1771"/>
                        <a:pt x="1406" y="1775"/>
                      </a:cubicBezTo>
                      <a:cubicBezTo>
                        <a:pt x="1433" y="1773"/>
                        <a:pt x="1466" y="1768"/>
                        <a:pt x="1485" y="1761"/>
                      </a:cubicBezTo>
                      <a:cubicBezTo>
                        <a:pt x="1529" y="1747"/>
                        <a:pt x="1560" y="1728"/>
                        <a:pt x="1591" y="1711"/>
                      </a:cubicBezTo>
                      <a:cubicBezTo>
                        <a:pt x="1711" y="1636"/>
                        <a:pt x="1800" y="1553"/>
                        <a:pt x="1892" y="1468"/>
                      </a:cubicBezTo>
                      <a:cubicBezTo>
                        <a:pt x="2251" y="1129"/>
                        <a:pt x="2563" y="762"/>
                        <a:pt x="2917" y="421"/>
                      </a:cubicBezTo>
                      <a:cubicBezTo>
                        <a:pt x="2968" y="373"/>
                        <a:pt x="3020" y="327"/>
                        <a:pt x="3071" y="287"/>
                      </a:cubicBezTo>
                      <a:cubicBezTo>
                        <a:pt x="3097" y="267"/>
                        <a:pt x="3123" y="249"/>
                        <a:pt x="3145" y="236"/>
                      </a:cubicBezTo>
                      <a:cubicBezTo>
                        <a:pt x="3164" y="227"/>
                        <a:pt x="3167" y="225"/>
                        <a:pt x="3170" y="225"/>
                      </a:cubicBezTo>
                      <a:cubicBezTo>
                        <a:pt x="3171" y="225"/>
                        <a:pt x="3172" y="226"/>
                        <a:pt x="3174" y="226"/>
                      </a:cubicBezTo>
                      <a:cubicBezTo>
                        <a:pt x="3171" y="226"/>
                        <a:pt x="3201" y="236"/>
                        <a:pt x="3223" y="255"/>
                      </a:cubicBezTo>
                      <a:cubicBezTo>
                        <a:pt x="3248" y="270"/>
                        <a:pt x="3272" y="292"/>
                        <a:pt x="3297" y="313"/>
                      </a:cubicBezTo>
                      <a:cubicBezTo>
                        <a:pt x="3346" y="358"/>
                        <a:pt x="3394" y="407"/>
                        <a:pt x="3441" y="459"/>
                      </a:cubicBezTo>
                      <a:cubicBezTo>
                        <a:pt x="3631" y="664"/>
                        <a:pt x="3808" y="890"/>
                        <a:pt x="3991" y="1112"/>
                      </a:cubicBezTo>
                      <a:cubicBezTo>
                        <a:pt x="4051" y="1187"/>
                        <a:pt x="4109" y="1261"/>
                        <a:pt x="4169" y="1336"/>
                      </a:cubicBezTo>
                      <a:lnTo>
                        <a:pt x="4212" y="1388"/>
                      </a:lnTo>
                      <a:cubicBezTo>
                        <a:pt x="4243" y="1424"/>
                        <a:pt x="4267" y="1455"/>
                        <a:pt x="4289" y="1481"/>
                      </a:cubicBezTo>
                      <a:cubicBezTo>
                        <a:pt x="4334" y="1532"/>
                        <a:pt x="4381" y="1582"/>
                        <a:pt x="4432" y="1633"/>
                      </a:cubicBezTo>
                      <a:cubicBezTo>
                        <a:pt x="4458" y="1658"/>
                        <a:pt x="4487" y="1684"/>
                        <a:pt x="4518" y="1708"/>
                      </a:cubicBezTo>
                      <a:cubicBezTo>
                        <a:pt x="4552" y="1731"/>
                        <a:pt x="4586" y="1761"/>
                        <a:pt x="4658" y="1779"/>
                      </a:cubicBezTo>
                      <a:cubicBezTo>
                        <a:pt x="4674" y="1781"/>
                        <a:pt x="4690" y="1782"/>
                        <a:pt x="4706" y="1782"/>
                      </a:cubicBezTo>
                      <a:cubicBezTo>
                        <a:pt x="4724" y="1782"/>
                        <a:pt x="4743" y="1780"/>
                        <a:pt x="4761" y="1775"/>
                      </a:cubicBezTo>
                      <a:cubicBezTo>
                        <a:pt x="4794" y="1768"/>
                        <a:pt x="4810" y="1759"/>
                        <a:pt x="4834" y="1750"/>
                      </a:cubicBezTo>
                      <a:cubicBezTo>
                        <a:pt x="4875" y="1730"/>
                        <a:pt x="4910" y="1710"/>
                        <a:pt x="4944" y="1688"/>
                      </a:cubicBezTo>
                      <a:cubicBezTo>
                        <a:pt x="5010" y="1644"/>
                        <a:pt x="5070" y="1598"/>
                        <a:pt x="5129" y="1552"/>
                      </a:cubicBezTo>
                      <a:cubicBezTo>
                        <a:pt x="5246" y="1456"/>
                        <a:pt x="5355" y="1358"/>
                        <a:pt x="5464" y="1258"/>
                      </a:cubicBezTo>
                      <a:cubicBezTo>
                        <a:pt x="5680" y="1056"/>
                        <a:pt x="5895" y="853"/>
                        <a:pt x="6113" y="650"/>
                      </a:cubicBezTo>
                      <a:cubicBezTo>
                        <a:pt x="6246" y="527"/>
                        <a:pt x="6381" y="404"/>
                        <a:pt x="6521" y="306"/>
                      </a:cubicBezTo>
                      <a:cubicBezTo>
                        <a:pt x="6578" y="264"/>
                        <a:pt x="6652" y="228"/>
                        <a:pt x="6670" y="228"/>
                      </a:cubicBezTo>
                      <a:cubicBezTo>
                        <a:pt x="6673" y="228"/>
                        <a:pt x="6675" y="229"/>
                        <a:pt x="6675" y="230"/>
                      </a:cubicBezTo>
                      <a:cubicBezTo>
                        <a:pt x="6721" y="242"/>
                        <a:pt x="6799" y="296"/>
                        <a:pt x="6862" y="350"/>
                      </a:cubicBezTo>
                      <a:cubicBezTo>
                        <a:pt x="7127" y="579"/>
                        <a:pt x="7367" y="864"/>
                        <a:pt x="7613" y="1135"/>
                      </a:cubicBezTo>
                      <a:cubicBezTo>
                        <a:pt x="7738" y="1270"/>
                        <a:pt x="7859" y="1407"/>
                        <a:pt x="7995" y="1538"/>
                      </a:cubicBezTo>
                      <a:cubicBezTo>
                        <a:pt x="8065" y="1604"/>
                        <a:pt x="8130" y="1668"/>
                        <a:pt x="8230" y="1724"/>
                      </a:cubicBezTo>
                      <a:cubicBezTo>
                        <a:pt x="8251" y="1738"/>
                        <a:pt x="8299" y="1755"/>
                        <a:pt x="8336" y="1755"/>
                      </a:cubicBezTo>
                      <a:cubicBezTo>
                        <a:pt x="8338" y="1755"/>
                        <a:pt x="8340" y="1755"/>
                        <a:pt x="8342" y="1755"/>
                      </a:cubicBezTo>
                      <a:cubicBezTo>
                        <a:pt x="8377" y="1755"/>
                        <a:pt x="8417" y="1742"/>
                        <a:pt x="8445" y="1728"/>
                      </a:cubicBezTo>
                      <a:cubicBezTo>
                        <a:pt x="8496" y="1701"/>
                        <a:pt x="8536" y="1671"/>
                        <a:pt x="8574" y="1641"/>
                      </a:cubicBezTo>
                      <a:cubicBezTo>
                        <a:pt x="8864" y="1393"/>
                        <a:pt x="9093" y="1121"/>
                        <a:pt x="9340" y="864"/>
                      </a:cubicBezTo>
                      <a:cubicBezTo>
                        <a:pt x="9382" y="821"/>
                        <a:pt x="9473" y="727"/>
                        <a:pt x="9600" y="595"/>
                      </a:cubicBezTo>
                      <a:cubicBezTo>
                        <a:pt x="9665" y="530"/>
                        <a:pt x="9740" y="458"/>
                        <a:pt x="9825" y="382"/>
                      </a:cubicBezTo>
                      <a:cubicBezTo>
                        <a:pt x="9867" y="346"/>
                        <a:pt x="9913" y="307"/>
                        <a:pt x="9959" y="275"/>
                      </a:cubicBezTo>
                      <a:cubicBezTo>
                        <a:pt x="9998" y="243"/>
                        <a:pt x="10062" y="215"/>
                        <a:pt x="10070" y="215"/>
                      </a:cubicBezTo>
                      <a:cubicBezTo>
                        <a:pt x="10071" y="215"/>
                        <a:pt x="10071" y="215"/>
                        <a:pt x="10071" y="215"/>
                      </a:cubicBezTo>
                      <a:cubicBezTo>
                        <a:pt x="10071" y="215"/>
                        <a:pt x="10071" y="215"/>
                        <a:pt x="10071" y="215"/>
                      </a:cubicBezTo>
                      <a:cubicBezTo>
                        <a:pt x="10074" y="215"/>
                        <a:pt x="10102" y="228"/>
                        <a:pt x="10128" y="249"/>
                      </a:cubicBezTo>
                      <a:cubicBezTo>
                        <a:pt x="10156" y="269"/>
                        <a:pt x="10186" y="296"/>
                        <a:pt x="10216" y="324"/>
                      </a:cubicBezTo>
                      <a:cubicBezTo>
                        <a:pt x="10274" y="381"/>
                        <a:pt x="10333" y="449"/>
                        <a:pt x="10393" y="518"/>
                      </a:cubicBezTo>
                      <a:cubicBezTo>
                        <a:pt x="10509" y="656"/>
                        <a:pt x="10629" y="809"/>
                        <a:pt x="10754" y="964"/>
                      </a:cubicBezTo>
                      <a:cubicBezTo>
                        <a:pt x="10879" y="1119"/>
                        <a:pt x="11008" y="1278"/>
                        <a:pt x="11151" y="1430"/>
                      </a:cubicBezTo>
                      <a:cubicBezTo>
                        <a:pt x="11223" y="1505"/>
                        <a:pt x="11299" y="1579"/>
                        <a:pt x="11386" y="1647"/>
                      </a:cubicBezTo>
                      <a:cubicBezTo>
                        <a:pt x="11432" y="1679"/>
                        <a:pt x="11477" y="1711"/>
                        <a:pt x="11537" y="1736"/>
                      </a:cubicBezTo>
                      <a:cubicBezTo>
                        <a:pt x="11574" y="1754"/>
                        <a:pt x="11626" y="1766"/>
                        <a:pt x="11676" y="1766"/>
                      </a:cubicBezTo>
                      <a:cubicBezTo>
                        <a:pt x="11701" y="1766"/>
                        <a:pt x="11725" y="1763"/>
                        <a:pt x="11748" y="1756"/>
                      </a:cubicBezTo>
                      <a:cubicBezTo>
                        <a:pt x="11874" y="1719"/>
                        <a:pt x="11957" y="1656"/>
                        <a:pt x="12038" y="1596"/>
                      </a:cubicBezTo>
                      <a:cubicBezTo>
                        <a:pt x="12120" y="1533"/>
                        <a:pt x="12191" y="1468"/>
                        <a:pt x="12260" y="1404"/>
                      </a:cubicBezTo>
                      <a:cubicBezTo>
                        <a:pt x="12397" y="1273"/>
                        <a:pt x="12517" y="1142"/>
                        <a:pt x="12626" y="1019"/>
                      </a:cubicBezTo>
                      <a:cubicBezTo>
                        <a:pt x="12754" y="872"/>
                        <a:pt x="12863" y="736"/>
                        <a:pt x="12954" y="616"/>
                      </a:cubicBezTo>
                      <a:cubicBezTo>
                        <a:pt x="12929" y="555"/>
                        <a:pt x="12897" y="496"/>
                        <a:pt x="12868" y="438"/>
                      </a:cubicBezTo>
                      <a:cubicBezTo>
                        <a:pt x="12708" y="621"/>
                        <a:pt x="12529" y="822"/>
                        <a:pt x="12386" y="967"/>
                      </a:cubicBezTo>
                      <a:cubicBezTo>
                        <a:pt x="12277" y="1079"/>
                        <a:pt x="12163" y="1192"/>
                        <a:pt x="12045" y="1295"/>
                      </a:cubicBezTo>
                      <a:cubicBezTo>
                        <a:pt x="11985" y="1347"/>
                        <a:pt x="11925" y="1396"/>
                        <a:pt x="11863" y="1439"/>
                      </a:cubicBezTo>
                      <a:cubicBezTo>
                        <a:pt x="11803" y="1482"/>
                        <a:pt x="11735" y="1521"/>
                        <a:pt x="11689" y="1532"/>
                      </a:cubicBezTo>
                      <a:cubicBezTo>
                        <a:pt x="11682" y="1533"/>
                        <a:pt x="11677" y="1534"/>
                        <a:pt x="11671" y="1534"/>
                      </a:cubicBezTo>
                      <a:cubicBezTo>
                        <a:pt x="11660" y="1534"/>
                        <a:pt x="11649" y="1531"/>
                        <a:pt x="11628" y="1524"/>
                      </a:cubicBezTo>
                      <a:cubicBezTo>
                        <a:pt x="11599" y="1513"/>
                        <a:pt x="11565" y="1488"/>
                        <a:pt x="11532" y="1465"/>
                      </a:cubicBezTo>
                      <a:cubicBezTo>
                        <a:pt x="11465" y="1416"/>
                        <a:pt x="11399" y="1353"/>
                        <a:pt x="11334" y="1288"/>
                      </a:cubicBezTo>
                      <a:cubicBezTo>
                        <a:pt x="11206" y="1156"/>
                        <a:pt x="11083" y="1012"/>
                        <a:pt x="10962" y="864"/>
                      </a:cubicBezTo>
                      <a:cubicBezTo>
                        <a:pt x="10839" y="716"/>
                        <a:pt x="10717" y="567"/>
                        <a:pt x="10596" y="419"/>
                      </a:cubicBezTo>
                      <a:cubicBezTo>
                        <a:pt x="10533" y="346"/>
                        <a:pt x="10468" y="273"/>
                        <a:pt x="10397" y="201"/>
                      </a:cubicBezTo>
                      <a:cubicBezTo>
                        <a:pt x="10363" y="166"/>
                        <a:pt x="10325" y="130"/>
                        <a:pt x="10283" y="96"/>
                      </a:cubicBezTo>
                      <a:cubicBezTo>
                        <a:pt x="10239" y="64"/>
                        <a:pt x="10200" y="27"/>
                        <a:pt x="10113" y="7"/>
                      </a:cubicBezTo>
                      <a:cubicBezTo>
                        <a:pt x="10102" y="6"/>
                        <a:pt x="10093" y="3"/>
                        <a:pt x="100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4"/>
                <p:cNvSpPr/>
                <p:nvPr/>
              </p:nvSpPr>
              <p:spPr>
                <a:xfrm>
                  <a:off x="2253875" y="5232175"/>
                  <a:ext cx="12275" cy="17100"/>
                </a:xfrm>
                <a:custGeom>
                  <a:avLst/>
                  <a:gdLst/>
                  <a:ahLst/>
                  <a:cxnLst/>
                  <a:rect l="l" t="t" r="r" b="b"/>
                  <a:pathLst>
                    <a:path w="491" h="684" extrusionOk="0">
                      <a:moveTo>
                        <a:pt x="7" y="0"/>
                      </a:moveTo>
                      <a:cubicBezTo>
                        <a:pt x="1" y="0"/>
                        <a:pt x="2" y="9"/>
                        <a:pt x="9" y="27"/>
                      </a:cubicBezTo>
                      <a:cubicBezTo>
                        <a:pt x="64" y="167"/>
                        <a:pt x="204" y="401"/>
                        <a:pt x="411" y="684"/>
                      </a:cubicBezTo>
                      <a:lnTo>
                        <a:pt x="429" y="656"/>
                      </a:lnTo>
                      <a:cubicBezTo>
                        <a:pt x="451" y="625"/>
                        <a:pt x="471" y="593"/>
                        <a:pt x="491" y="561"/>
                      </a:cubicBezTo>
                      <a:cubicBezTo>
                        <a:pt x="397" y="442"/>
                        <a:pt x="301" y="322"/>
                        <a:pt x="206" y="202"/>
                      </a:cubicBezTo>
                      <a:cubicBezTo>
                        <a:pt x="171" y="158"/>
                        <a:pt x="123" y="105"/>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4"/>
                <p:cNvSpPr/>
                <p:nvPr/>
              </p:nvSpPr>
              <p:spPr>
                <a:xfrm>
                  <a:off x="2253900" y="5068850"/>
                  <a:ext cx="88475" cy="43575"/>
                </a:xfrm>
                <a:custGeom>
                  <a:avLst/>
                  <a:gdLst/>
                  <a:ahLst/>
                  <a:cxnLst/>
                  <a:rect l="l" t="t" r="r" b="b"/>
                  <a:pathLst>
                    <a:path w="3539" h="1743" extrusionOk="0">
                      <a:moveTo>
                        <a:pt x="3171" y="0"/>
                      </a:moveTo>
                      <a:cubicBezTo>
                        <a:pt x="3143" y="0"/>
                        <a:pt x="3113" y="10"/>
                        <a:pt x="3091" y="18"/>
                      </a:cubicBezTo>
                      <a:cubicBezTo>
                        <a:pt x="3063" y="29"/>
                        <a:pt x="3041" y="43"/>
                        <a:pt x="3020" y="56"/>
                      </a:cubicBezTo>
                      <a:cubicBezTo>
                        <a:pt x="2935" y="112"/>
                        <a:pt x="2866" y="173"/>
                        <a:pt x="2797" y="236"/>
                      </a:cubicBezTo>
                      <a:cubicBezTo>
                        <a:pt x="2526" y="489"/>
                        <a:pt x="2282" y="762"/>
                        <a:pt x="2025" y="1025"/>
                      </a:cubicBezTo>
                      <a:cubicBezTo>
                        <a:pt x="1897" y="1156"/>
                        <a:pt x="1769" y="1289"/>
                        <a:pt x="1634" y="1405"/>
                      </a:cubicBezTo>
                      <a:cubicBezTo>
                        <a:pt x="1568" y="1461"/>
                        <a:pt x="1492" y="1522"/>
                        <a:pt x="1432" y="1544"/>
                      </a:cubicBezTo>
                      <a:cubicBezTo>
                        <a:pt x="1427" y="1548"/>
                        <a:pt x="1421" y="1550"/>
                        <a:pt x="1413" y="1550"/>
                      </a:cubicBezTo>
                      <a:cubicBezTo>
                        <a:pt x="1376" y="1550"/>
                        <a:pt x="1313" y="1509"/>
                        <a:pt x="1257" y="1465"/>
                      </a:cubicBezTo>
                      <a:cubicBezTo>
                        <a:pt x="986" y="1239"/>
                        <a:pt x="748" y="950"/>
                        <a:pt x="510" y="676"/>
                      </a:cubicBezTo>
                      <a:cubicBezTo>
                        <a:pt x="410" y="550"/>
                        <a:pt x="306" y="423"/>
                        <a:pt x="205" y="293"/>
                      </a:cubicBezTo>
                      <a:cubicBezTo>
                        <a:pt x="170" y="249"/>
                        <a:pt x="122" y="196"/>
                        <a:pt x="90" y="163"/>
                      </a:cubicBezTo>
                      <a:cubicBezTo>
                        <a:pt x="44" y="116"/>
                        <a:pt x="17" y="91"/>
                        <a:pt x="7" y="91"/>
                      </a:cubicBezTo>
                      <a:cubicBezTo>
                        <a:pt x="1" y="91"/>
                        <a:pt x="1" y="100"/>
                        <a:pt x="8" y="118"/>
                      </a:cubicBezTo>
                      <a:cubicBezTo>
                        <a:pt x="82" y="306"/>
                        <a:pt x="306" y="658"/>
                        <a:pt x="637" y="1072"/>
                      </a:cubicBezTo>
                      <a:cubicBezTo>
                        <a:pt x="791" y="1259"/>
                        <a:pt x="945" y="1444"/>
                        <a:pt x="1142" y="1613"/>
                      </a:cubicBezTo>
                      <a:cubicBezTo>
                        <a:pt x="1196" y="1653"/>
                        <a:pt x="1245" y="1696"/>
                        <a:pt x="1331" y="1727"/>
                      </a:cubicBezTo>
                      <a:cubicBezTo>
                        <a:pt x="1349" y="1736"/>
                        <a:pt x="1382" y="1739"/>
                        <a:pt x="1409" y="1742"/>
                      </a:cubicBezTo>
                      <a:cubicBezTo>
                        <a:pt x="1436" y="1741"/>
                        <a:pt x="1469" y="1736"/>
                        <a:pt x="1488" y="1728"/>
                      </a:cubicBezTo>
                      <a:cubicBezTo>
                        <a:pt x="1532" y="1715"/>
                        <a:pt x="1563" y="1696"/>
                        <a:pt x="1594" y="1678"/>
                      </a:cubicBezTo>
                      <a:cubicBezTo>
                        <a:pt x="1714" y="1604"/>
                        <a:pt x="1803" y="1521"/>
                        <a:pt x="1895" y="1436"/>
                      </a:cubicBezTo>
                      <a:cubicBezTo>
                        <a:pt x="2254" y="1096"/>
                        <a:pt x="2566" y="730"/>
                        <a:pt x="2920" y="389"/>
                      </a:cubicBezTo>
                      <a:cubicBezTo>
                        <a:pt x="2971" y="339"/>
                        <a:pt x="3023" y="295"/>
                        <a:pt x="3074" y="255"/>
                      </a:cubicBezTo>
                      <a:cubicBezTo>
                        <a:pt x="3100" y="235"/>
                        <a:pt x="3126" y="216"/>
                        <a:pt x="3148" y="204"/>
                      </a:cubicBezTo>
                      <a:cubicBezTo>
                        <a:pt x="3167" y="195"/>
                        <a:pt x="3170" y="193"/>
                        <a:pt x="3173" y="193"/>
                      </a:cubicBezTo>
                      <a:cubicBezTo>
                        <a:pt x="3174" y="193"/>
                        <a:pt x="3175" y="193"/>
                        <a:pt x="3177" y="193"/>
                      </a:cubicBezTo>
                      <a:cubicBezTo>
                        <a:pt x="3177" y="193"/>
                        <a:pt x="3177" y="193"/>
                        <a:pt x="3177" y="193"/>
                      </a:cubicBezTo>
                      <a:lnTo>
                        <a:pt x="3177" y="193"/>
                      </a:lnTo>
                      <a:cubicBezTo>
                        <a:pt x="3177" y="193"/>
                        <a:pt x="3206" y="205"/>
                        <a:pt x="3226" y="223"/>
                      </a:cubicBezTo>
                      <a:cubicBezTo>
                        <a:pt x="3251" y="238"/>
                        <a:pt x="3275" y="259"/>
                        <a:pt x="3300" y="281"/>
                      </a:cubicBezTo>
                      <a:cubicBezTo>
                        <a:pt x="3349" y="326"/>
                        <a:pt x="3397" y="375"/>
                        <a:pt x="3444" y="426"/>
                      </a:cubicBezTo>
                      <a:cubicBezTo>
                        <a:pt x="3451" y="433"/>
                        <a:pt x="3457" y="441"/>
                        <a:pt x="3463" y="447"/>
                      </a:cubicBezTo>
                      <a:cubicBezTo>
                        <a:pt x="3487" y="381"/>
                        <a:pt x="3514" y="315"/>
                        <a:pt x="3538" y="249"/>
                      </a:cubicBezTo>
                      <a:cubicBezTo>
                        <a:pt x="3481" y="189"/>
                        <a:pt x="3421" y="132"/>
                        <a:pt x="3352" y="76"/>
                      </a:cubicBezTo>
                      <a:cubicBezTo>
                        <a:pt x="3311" y="49"/>
                        <a:pt x="3274" y="15"/>
                        <a:pt x="3194" y="3"/>
                      </a:cubicBezTo>
                      <a:cubicBezTo>
                        <a:pt x="3186" y="1"/>
                        <a:pt x="3179" y="0"/>
                        <a:pt x="31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4"/>
                <p:cNvSpPr/>
                <p:nvPr/>
              </p:nvSpPr>
              <p:spPr>
                <a:xfrm>
                  <a:off x="2253875" y="5108900"/>
                  <a:ext cx="75875" cy="42350"/>
                </a:xfrm>
                <a:custGeom>
                  <a:avLst/>
                  <a:gdLst/>
                  <a:ahLst/>
                  <a:cxnLst/>
                  <a:rect l="l" t="t" r="r" b="b"/>
                  <a:pathLst>
                    <a:path w="3035" h="1694" extrusionOk="0">
                      <a:moveTo>
                        <a:pt x="3035" y="0"/>
                      </a:moveTo>
                      <a:cubicBezTo>
                        <a:pt x="3030" y="2"/>
                        <a:pt x="3025" y="5"/>
                        <a:pt x="3021" y="8"/>
                      </a:cubicBezTo>
                      <a:cubicBezTo>
                        <a:pt x="2936" y="63"/>
                        <a:pt x="2867" y="125"/>
                        <a:pt x="2798" y="188"/>
                      </a:cubicBezTo>
                      <a:cubicBezTo>
                        <a:pt x="2527" y="440"/>
                        <a:pt x="2283" y="714"/>
                        <a:pt x="2026" y="977"/>
                      </a:cubicBezTo>
                      <a:cubicBezTo>
                        <a:pt x="1898" y="1108"/>
                        <a:pt x="1770" y="1240"/>
                        <a:pt x="1635" y="1357"/>
                      </a:cubicBezTo>
                      <a:cubicBezTo>
                        <a:pt x="1569" y="1412"/>
                        <a:pt x="1493" y="1474"/>
                        <a:pt x="1433" y="1495"/>
                      </a:cubicBezTo>
                      <a:cubicBezTo>
                        <a:pt x="1428" y="1499"/>
                        <a:pt x="1422" y="1501"/>
                        <a:pt x="1414" y="1501"/>
                      </a:cubicBezTo>
                      <a:cubicBezTo>
                        <a:pt x="1377" y="1501"/>
                        <a:pt x="1314" y="1460"/>
                        <a:pt x="1258" y="1417"/>
                      </a:cubicBezTo>
                      <a:cubicBezTo>
                        <a:pt x="987" y="1191"/>
                        <a:pt x="749" y="902"/>
                        <a:pt x="511" y="628"/>
                      </a:cubicBezTo>
                      <a:cubicBezTo>
                        <a:pt x="411" y="502"/>
                        <a:pt x="307" y="374"/>
                        <a:pt x="206" y="245"/>
                      </a:cubicBezTo>
                      <a:cubicBezTo>
                        <a:pt x="171" y="200"/>
                        <a:pt x="123" y="148"/>
                        <a:pt x="91" y="114"/>
                      </a:cubicBezTo>
                      <a:cubicBezTo>
                        <a:pt x="45" y="67"/>
                        <a:pt x="17" y="43"/>
                        <a:pt x="7" y="43"/>
                      </a:cubicBezTo>
                      <a:cubicBezTo>
                        <a:pt x="1" y="43"/>
                        <a:pt x="2" y="52"/>
                        <a:pt x="9" y="70"/>
                      </a:cubicBezTo>
                      <a:cubicBezTo>
                        <a:pt x="83" y="257"/>
                        <a:pt x="307" y="611"/>
                        <a:pt x="638" y="1023"/>
                      </a:cubicBezTo>
                      <a:cubicBezTo>
                        <a:pt x="792" y="1211"/>
                        <a:pt x="946" y="1395"/>
                        <a:pt x="1143" y="1565"/>
                      </a:cubicBezTo>
                      <a:cubicBezTo>
                        <a:pt x="1197" y="1606"/>
                        <a:pt x="1246" y="1648"/>
                        <a:pt x="1332" y="1678"/>
                      </a:cubicBezTo>
                      <a:cubicBezTo>
                        <a:pt x="1350" y="1688"/>
                        <a:pt x="1383" y="1691"/>
                        <a:pt x="1410" y="1694"/>
                      </a:cubicBezTo>
                      <a:cubicBezTo>
                        <a:pt x="1437" y="1692"/>
                        <a:pt x="1470" y="1688"/>
                        <a:pt x="1489" y="1680"/>
                      </a:cubicBezTo>
                      <a:cubicBezTo>
                        <a:pt x="1533" y="1666"/>
                        <a:pt x="1564" y="1648"/>
                        <a:pt x="1595" y="1629"/>
                      </a:cubicBezTo>
                      <a:cubicBezTo>
                        <a:pt x="1715" y="1555"/>
                        <a:pt x="1804" y="1472"/>
                        <a:pt x="1896" y="1388"/>
                      </a:cubicBezTo>
                      <a:cubicBezTo>
                        <a:pt x="2247" y="1056"/>
                        <a:pt x="2555" y="697"/>
                        <a:pt x="2899" y="362"/>
                      </a:cubicBezTo>
                      <a:cubicBezTo>
                        <a:pt x="2946" y="240"/>
                        <a:pt x="2990" y="120"/>
                        <a:pt x="30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4"/>
                <p:cNvSpPr/>
                <p:nvPr/>
              </p:nvSpPr>
              <p:spPr>
                <a:xfrm>
                  <a:off x="2253875" y="5148800"/>
                  <a:ext cx="51500" cy="41300"/>
                </a:xfrm>
                <a:custGeom>
                  <a:avLst/>
                  <a:gdLst/>
                  <a:ahLst/>
                  <a:cxnLst/>
                  <a:rect l="l" t="t" r="r" b="b"/>
                  <a:pathLst>
                    <a:path w="2060" h="1652" extrusionOk="0">
                      <a:moveTo>
                        <a:pt x="7" y="0"/>
                      </a:moveTo>
                      <a:cubicBezTo>
                        <a:pt x="1" y="0"/>
                        <a:pt x="2" y="9"/>
                        <a:pt x="9" y="27"/>
                      </a:cubicBezTo>
                      <a:cubicBezTo>
                        <a:pt x="83" y="215"/>
                        <a:pt x="307" y="567"/>
                        <a:pt x="638" y="981"/>
                      </a:cubicBezTo>
                      <a:cubicBezTo>
                        <a:pt x="792" y="1168"/>
                        <a:pt x="946" y="1353"/>
                        <a:pt x="1143" y="1522"/>
                      </a:cubicBezTo>
                      <a:cubicBezTo>
                        <a:pt x="1197" y="1564"/>
                        <a:pt x="1246" y="1605"/>
                        <a:pt x="1332" y="1636"/>
                      </a:cubicBezTo>
                      <a:cubicBezTo>
                        <a:pt x="1350" y="1645"/>
                        <a:pt x="1383" y="1648"/>
                        <a:pt x="1410" y="1651"/>
                      </a:cubicBezTo>
                      <a:cubicBezTo>
                        <a:pt x="1437" y="1650"/>
                        <a:pt x="1470" y="1645"/>
                        <a:pt x="1489" y="1638"/>
                      </a:cubicBezTo>
                      <a:cubicBezTo>
                        <a:pt x="1533" y="1624"/>
                        <a:pt x="1564" y="1605"/>
                        <a:pt x="1595" y="1587"/>
                      </a:cubicBezTo>
                      <a:cubicBezTo>
                        <a:pt x="1692" y="1527"/>
                        <a:pt x="1767" y="1461"/>
                        <a:pt x="1843" y="1393"/>
                      </a:cubicBezTo>
                      <a:cubicBezTo>
                        <a:pt x="1916" y="1230"/>
                        <a:pt x="1989" y="1065"/>
                        <a:pt x="2060" y="901"/>
                      </a:cubicBezTo>
                      <a:lnTo>
                        <a:pt x="2060" y="901"/>
                      </a:lnTo>
                      <a:cubicBezTo>
                        <a:pt x="2049" y="912"/>
                        <a:pt x="2036" y="924"/>
                        <a:pt x="2026" y="935"/>
                      </a:cubicBezTo>
                      <a:cubicBezTo>
                        <a:pt x="1898" y="1065"/>
                        <a:pt x="1770" y="1198"/>
                        <a:pt x="1635" y="1315"/>
                      </a:cubicBezTo>
                      <a:cubicBezTo>
                        <a:pt x="1569" y="1370"/>
                        <a:pt x="1493" y="1432"/>
                        <a:pt x="1433" y="1453"/>
                      </a:cubicBezTo>
                      <a:cubicBezTo>
                        <a:pt x="1428" y="1457"/>
                        <a:pt x="1421" y="1459"/>
                        <a:pt x="1413" y="1459"/>
                      </a:cubicBezTo>
                      <a:cubicBezTo>
                        <a:pt x="1376" y="1459"/>
                        <a:pt x="1314" y="1418"/>
                        <a:pt x="1258" y="1375"/>
                      </a:cubicBezTo>
                      <a:cubicBezTo>
                        <a:pt x="987" y="1148"/>
                        <a:pt x="749" y="859"/>
                        <a:pt x="511" y="585"/>
                      </a:cubicBezTo>
                      <a:cubicBezTo>
                        <a:pt x="411" y="459"/>
                        <a:pt x="307" y="332"/>
                        <a:pt x="206" y="202"/>
                      </a:cubicBezTo>
                      <a:cubicBezTo>
                        <a:pt x="171" y="158"/>
                        <a:pt x="123" y="106"/>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4"/>
                <p:cNvSpPr/>
                <p:nvPr/>
              </p:nvSpPr>
              <p:spPr>
                <a:xfrm>
                  <a:off x="2253875" y="5187625"/>
                  <a:ext cx="28475" cy="35850"/>
                </a:xfrm>
                <a:custGeom>
                  <a:avLst/>
                  <a:gdLst/>
                  <a:ahLst/>
                  <a:cxnLst/>
                  <a:rect l="l" t="t" r="r" b="b"/>
                  <a:pathLst>
                    <a:path w="1139" h="1434" extrusionOk="0">
                      <a:moveTo>
                        <a:pt x="7" y="1"/>
                      </a:moveTo>
                      <a:cubicBezTo>
                        <a:pt x="1" y="1"/>
                        <a:pt x="2" y="10"/>
                        <a:pt x="9" y="28"/>
                      </a:cubicBezTo>
                      <a:cubicBezTo>
                        <a:pt x="83" y="215"/>
                        <a:pt x="307" y="569"/>
                        <a:pt x="638" y="981"/>
                      </a:cubicBezTo>
                      <a:cubicBezTo>
                        <a:pt x="766" y="1137"/>
                        <a:pt x="895" y="1291"/>
                        <a:pt x="1046" y="1434"/>
                      </a:cubicBezTo>
                      <a:cubicBezTo>
                        <a:pt x="1078" y="1378"/>
                        <a:pt x="1107" y="1321"/>
                        <a:pt x="1138" y="1266"/>
                      </a:cubicBezTo>
                      <a:cubicBezTo>
                        <a:pt x="917" y="1060"/>
                        <a:pt x="714" y="818"/>
                        <a:pt x="511" y="586"/>
                      </a:cubicBezTo>
                      <a:cubicBezTo>
                        <a:pt x="411" y="460"/>
                        <a:pt x="307" y="332"/>
                        <a:pt x="206" y="203"/>
                      </a:cubicBezTo>
                      <a:cubicBezTo>
                        <a:pt x="171" y="158"/>
                        <a:pt x="123" y="106"/>
                        <a:pt x="91" y="72"/>
                      </a:cubicBezTo>
                      <a:cubicBezTo>
                        <a:pt x="45"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4"/>
                <p:cNvSpPr/>
                <p:nvPr/>
              </p:nvSpPr>
              <p:spPr>
                <a:xfrm>
                  <a:off x="2253875" y="4946600"/>
                  <a:ext cx="140250" cy="43775"/>
                </a:xfrm>
                <a:custGeom>
                  <a:avLst/>
                  <a:gdLst/>
                  <a:ahLst/>
                  <a:cxnLst/>
                  <a:rect l="l" t="t" r="r" b="b"/>
                  <a:pathLst>
                    <a:path w="5610" h="1751" extrusionOk="0">
                      <a:moveTo>
                        <a:pt x="3174" y="1"/>
                      </a:moveTo>
                      <a:cubicBezTo>
                        <a:pt x="3145" y="1"/>
                        <a:pt x="3115" y="10"/>
                        <a:pt x="3092" y="20"/>
                      </a:cubicBezTo>
                      <a:cubicBezTo>
                        <a:pt x="3064" y="30"/>
                        <a:pt x="3042" y="44"/>
                        <a:pt x="3019" y="58"/>
                      </a:cubicBezTo>
                      <a:cubicBezTo>
                        <a:pt x="2936" y="112"/>
                        <a:pt x="2867" y="175"/>
                        <a:pt x="2798" y="236"/>
                      </a:cubicBezTo>
                      <a:cubicBezTo>
                        <a:pt x="2527" y="490"/>
                        <a:pt x="2283" y="763"/>
                        <a:pt x="2026" y="1027"/>
                      </a:cubicBezTo>
                      <a:cubicBezTo>
                        <a:pt x="1898" y="1158"/>
                        <a:pt x="1770" y="1290"/>
                        <a:pt x="1635" y="1407"/>
                      </a:cubicBezTo>
                      <a:cubicBezTo>
                        <a:pt x="1569" y="1462"/>
                        <a:pt x="1493" y="1524"/>
                        <a:pt x="1432" y="1545"/>
                      </a:cubicBezTo>
                      <a:cubicBezTo>
                        <a:pt x="1427" y="1549"/>
                        <a:pt x="1421" y="1551"/>
                        <a:pt x="1413" y="1551"/>
                      </a:cubicBezTo>
                      <a:cubicBezTo>
                        <a:pt x="1377" y="1551"/>
                        <a:pt x="1314" y="1510"/>
                        <a:pt x="1258" y="1467"/>
                      </a:cubicBezTo>
                      <a:cubicBezTo>
                        <a:pt x="987" y="1241"/>
                        <a:pt x="749" y="950"/>
                        <a:pt x="511" y="678"/>
                      </a:cubicBezTo>
                      <a:cubicBezTo>
                        <a:pt x="411" y="552"/>
                        <a:pt x="307" y="423"/>
                        <a:pt x="206" y="295"/>
                      </a:cubicBezTo>
                      <a:cubicBezTo>
                        <a:pt x="171" y="250"/>
                        <a:pt x="121" y="196"/>
                        <a:pt x="89" y="163"/>
                      </a:cubicBezTo>
                      <a:cubicBezTo>
                        <a:pt x="45" y="116"/>
                        <a:pt x="17" y="92"/>
                        <a:pt x="7" y="92"/>
                      </a:cubicBezTo>
                      <a:cubicBezTo>
                        <a:pt x="0" y="92"/>
                        <a:pt x="1" y="101"/>
                        <a:pt x="8" y="120"/>
                      </a:cubicBezTo>
                      <a:cubicBezTo>
                        <a:pt x="83" y="307"/>
                        <a:pt x="306" y="659"/>
                        <a:pt x="638" y="1073"/>
                      </a:cubicBezTo>
                      <a:cubicBezTo>
                        <a:pt x="792" y="1261"/>
                        <a:pt x="946" y="1445"/>
                        <a:pt x="1143" y="1615"/>
                      </a:cubicBezTo>
                      <a:cubicBezTo>
                        <a:pt x="1195" y="1655"/>
                        <a:pt x="1246" y="1698"/>
                        <a:pt x="1332" y="1729"/>
                      </a:cubicBezTo>
                      <a:cubicBezTo>
                        <a:pt x="1350" y="1738"/>
                        <a:pt x="1383" y="1741"/>
                        <a:pt x="1410" y="1744"/>
                      </a:cubicBezTo>
                      <a:cubicBezTo>
                        <a:pt x="1437" y="1741"/>
                        <a:pt x="1470" y="1738"/>
                        <a:pt x="1489" y="1730"/>
                      </a:cubicBezTo>
                      <a:cubicBezTo>
                        <a:pt x="1533" y="1716"/>
                        <a:pt x="1564" y="1698"/>
                        <a:pt x="1595" y="1679"/>
                      </a:cubicBezTo>
                      <a:cubicBezTo>
                        <a:pt x="1713" y="1605"/>
                        <a:pt x="1803" y="1521"/>
                        <a:pt x="1895" y="1436"/>
                      </a:cubicBezTo>
                      <a:cubicBezTo>
                        <a:pt x="2255" y="1098"/>
                        <a:pt x="2567" y="730"/>
                        <a:pt x="2921" y="389"/>
                      </a:cubicBezTo>
                      <a:cubicBezTo>
                        <a:pt x="2972" y="341"/>
                        <a:pt x="3024" y="295"/>
                        <a:pt x="3075" y="255"/>
                      </a:cubicBezTo>
                      <a:cubicBezTo>
                        <a:pt x="3099" y="236"/>
                        <a:pt x="3127" y="216"/>
                        <a:pt x="3149" y="206"/>
                      </a:cubicBezTo>
                      <a:cubicBezTo>
                        <a:pt x="3171" y="194"/>
                        <a:pt x="3171" y="193"/>
                        <a:pt x="3174" y="193"/>
                      </a:cubicBezTo>
                      <a:cubicBezTo>
                        <a:pt x="3174" y="193"/>
                        <a:pt x="3175" y="193"/>
                        <a:pt x="3176" y="193"/>
                      </a:cubicBezTo>
                      <a:cubicBezTo>
                        <a:pt x="3175" y="193"/>
                        <a:pt x="3205" y="206"/>
                        <a:pt x="3227" y="223"/>
                      </a:cubicBezTo>
                      <a:cubicBezTo>
                        <a:pt x="3252" y="240"/>
                        <a:pt x="3276" y="260"/>
                        <a:pt x="3301" y="283"/>
                      </a:cubicBezTo>
                      <a:cubicBezTo>
                        <a:pt x="3350" y="327"/>
                        <a:pt x="3398" y="375"/>
                        <a:pt x="3445" y="427"/>
                      </a:cubicBezTo>
                      <a:cubicBezTo>
                        <a:pt x="3635" y="633"/>
                        <a:pt x="3812" y="858"/>
                        <a:pt x="3995" y="1079"/>
                      </a:cubicBezTo>
                      <a:cubicBezTo>
                        <a:pt x="4053" y="1155"/>
                        <a:pt x="4113" y="1230"/>
                        <a:pt x="4173" y="1304"/>
                      </a:cubicBezTo>
                      <a:lnTo>
                        <a:pt x="4216" y="1358"/>
                      </a:lnTo>
                      <a:cubicBezTo>
                        <a:pt x="4245" y="1393"/>
                        <a:pt x="4271" y="1422"/>
                        <a:pt x="4293" y="1449"/>
                      </a:cubicBezTo>
                      <a:cubicBezTo>
                        <a:pt x="4338" y="1499"/>
                        <a:pt x="4385" y="1550"/>
                        <a:pt x="4436" y="1601"/>
                      </a:cubicBezTo>
                      <a:cubicBezTo>
                        <a:pt x="4462" y="1627"/>
                        <a:pt x="4491" y="1652"/>
                        <a:pt x="4522" y="1676"/>
                      </a:cubicBezTo>
                      <a:cubicBezTo>
                        <a:pt x="4556" y="1699"/>
                        <a:pt x="4590" y="1729"/>
                        <a:pt x="4662" y="1749"/>
                      </a:cubicBezTo>
                      <a:cubicBezTo>
                        <a:pt x="4679" y="1749"/>
                        <a:pt x="4696" y="1751"/>
                        <a:pt x="4713" y="1751"/>
                      </a:cubicBezTo>
                      <a:cubicBezTo>
                        <a:pt x="4730" y="1751"/>
                        <a:pt x="4748" y="1749"/>
                        <a:pt x="4765" y="1744"/>
                      </a:cubicBezTo>
                      <a:cubicBezTo>
                        <a:pt x="4798" y="1738"/>
                        <a:pt x="4814" y="1727"/>
                        <a:pt x="4838" y="1718"/>
                      </a:cubicBezTo>
                      <a:cubicBezTo>
                        <a:pt x="4879" y="1699"/>
                        <a:pt x="4914" y="1678"/>
                        <a:pt x="4948" y="1656"/>
                      </a:cubicBezTo>
                      <a:cubicBezTo>
                        <a:pt x="5014" y="1613"/>
                        <a:pt x="5074" y="1567"/>
                        <a:pt x="5133" y="1519"/>
                      </a:cubicBezTo>
                      <a:cubicBezTo>
                        <a:pt x="5150" y="1505"/>
                        <a:pt x="5167" y="1490"/>
                        <a:pt x="5184" y="1476"/>
                      </a:cubicBezTo>
                      <a:cubicBezTo>
                        <a:pt x="5319" y="1238"/>
                        <a:pt x="5462" y="1004"/>
                        <a:pt x="5610" y="775"/>
                      </a:cubicBezTo>
                      <a:lnTo>
                        <a:pt x="5610" y="775"/>
                      </a:lnTo>
                      <a:cubicBezTo>
                        <a:pt x="5473" y="906"/>
                        <a:pt x="5336" y="1035"/>
                        <a:pt x="5196" y="1161"/>
                      </a:cubicBezTo>
                      <a:cubicBezTo>
                        <a:pt x="5110" y="1239"/>
                        <a:pt x="5022" y="1316"/>
                        <a:pt x="4931" y="1385"/>
                      </a:cubicBezTo>
                      <a:cubicBezTo>
                        <a:pt x="4887" y="1419"/>
                        <a:pt x="4842" y="1455"/>
                        <a:pt x="4798" y="1482"/>
                      </a:cubicBezTo>
                      <a:cubicBezTo>
                        <a:pt x="4759" y="1505"/>
                        <a:pt x="4713" y="1525"/>
                        <a:pt x="4705" y="1525"/>
                      </a:cubicBezTo>
                      <a:cubicBezTo>
                        <a:pt x="4704" y="1525"/>
                        <a:pt x="4703" y="1525"/>
                        <a:pt x="4704" y="1524"/>
                      </a:cubicBezTo>
                      <a:lnTo>
                        <a:pt x="4702" y="1524"/>
                      </a:lnTo>
                      <a:cubicBezTo>
                        <a:pt x="4702" y="1524"/>
                        <a:pt x="4684" y="1516"/>
                        <a:pt x="4662" y="1501"/>
                      </a:cubicBezTo>
                      <a:cubicBezTo>
                        <a:pt x="4642" y="1487"/>
                        <a:pt x="4619" y="1470"/>
                        <a:pt x="4599" y="1450"/>
                      </a:cubicBezTo>
                      <a:cubicBezTo>
                        <a:pt x="4556" y="1412"/>
                        <a:pt x="4513" y="1369"/>
                        <a:pt x="4471" y="1326"/>
                      </a:cubicBezTo>
                      <a:cubicBezTo>
                        <a:pt x="4387" y="1236"/>
                        <a:pt x="4305" y="1142"/>
                        <a:pt x="4225" y="1047"/>
                      </a:cubicBezTo>
                      <a:cubicBezTo>
                        <a:pt x="4062" y="855"/>
                        <a:pt x="3901" y="663"/>
                        <a:pt x="3739" y="472"/>
                      </a:cubicBezTo>
                      <a:cubicBezTo>
                        <a:pt x="3621" y="336"/>
                        <a:pt x="3507" y="200"/>
                        <a:pt x="3353" y="78"/>
                      </a:cubicBezTo>
                      <a:cubicBezTo>
                        <a:pt x="3312" y="50"/>
                        <a:pt x="3275" y="16"/>
                        <a:pt x="3195" y="3"/>
                      </a:cubicBezTo>
                      <a:cubicBezTo>
                        <a:pt x="3188" y="1"/>
                        <a:pt x="3181"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4"/>
                <p:cNvSpPr/>
                <p:nvPr/>
              </p:nvSpPr>
              <p:spPr>
                <a:xfrm>
                  <a:off x="2253875" y="4985475"/>
                  <a:ext cx="111800" cy="43575"/>
                </a:xfrm>
                <a:custGeom>
                  <a:avLst/>
                  <a:gdLst/>
                  <a:ahLst/>
                  <a:cxnLst/>
                  <a:rect l="l" t="t" r="r" b="b"/>
                  <a:pathLst>
                    <a:path w="4472" h="1743" extrusionOk="0">
                      <a:moveTo>
                        <a:pt x="3174" y="1"/>
                      </a:moveTo>
                      <a:cubicBezTo>
                        <a:pt x="3145" y="1"/>
                        <a:pt x="3115" y="10"/>
                        <a:pt x="3093" y="18"/>
                      </a:cubicBezTo>
                      <a:cubicBezTo>
                        <a:pt x="3064" y="30"/>
                        <a:pt x="3042" y="43"/>
                        <a:pt x="3021" y="57"/>
                      </a:cubicBezTo>
                      <a:cubicBezTo>
                        <a:pt x="2936" y="112"/>
                        <a:pt x="2867" y="174"/>
                        <a:pt x="2798" y="237"/>
                      </a:cubicBezTo>
                      <a:cubicBezTo>
                        <a:pt x="2527" y="489"/>
                        <a:pt x="2283" y="763"/>
                        <a:pt x="2027" y="1026"/>
                      </a:cubicBezTo>
                      <a:cubicBezTo>
                        <a:pt x="1900" y="1156"/>
                        <a:pt x="1770" y="1289"/>
                        <a:pt x="1635" y="1406"/>
                      </a:cubicBezTo>
                      <a:cubicBezTo>
                        <a:pt x="1569" y="1461"/>
                        <a:pt x="1493" y="1523"/>
                        <a:pt x="1433" y="1544"/>
                      </a:cubicBezTo>
                      <a:cubicBezTo>
                        <a:pt x="1428" y="1548"/>
                        <a:pt x="1422" y="1550"/>
                        <a:pt x="1414" y="1550"/>
                      </a:cubicBezTo>
                      <a:cubicBezTo>
                        <a:pt x="1377" y="1550"/>
                        <a:pt x="1314" y="1509"/>
                        <a:pt x="1258" y="1466"/>
                      </a:cubicBezTo>
                      <a:cubicBezTo>
                        <a:pt x="987" y="1239"/>
                        <a:pt x="749" y="949"/>
                        <a:pt x="511" y="677"/>
                      </a:cubicBezTo>
                      <a:cubicBezTo>
                        <a:pt x="411" y="550"/>
                        <a:pt x="307" y="421"/>
                        <a:pt x="206" y="293"/>
                      </a:cubicBezTo>
                      <a:cubicBezTo>
                        <a:pt x="171" y="249"/>
                        <a:pt x="121" y="195"/>
                        <a:pt x="89" y="161"/>
                      </a:cubicBezTo>
                      <a:cubicBezTo>
                        <a:pt x="45" y="115"/>
                        <a:pt x="17" y="90"/>
                        <a:pt x="7" y="90"/>
                      </a:cubicBezTo>
                      <a:cubicBezTo>
                        <a:pt x="0" y="90"/>
                        <a:pt x="1" y="99"/>
                        <a:pt x="8" y="118"/>
                      </a:cubicBezTo>
                      <a:cubicBezTo>
                        <a:pt x="83" y="306"/>
                        <a:pt x="307" y="658"/>
                        <a:pt x="638" y="1072"/>
                      </a:cubicBezTo>
                      <a:cubicBezTo>
                        <a:pt x="792" y="1258"/>
                        <a:pt x="946" y="1444"/>
                        <a:pt x="1143" y="1613"/>
                      </a:cubicBezTo>
                      <a:cubicBezTo>
                        <a:pt x="1197" y="1653"/>
                        <a:pt x="1246" y="1696"/>
                        <a:pt x="1332" y="1727"/>
                      </a:cubicBezTo>
                      <a:cubicBezTo>
                        <a:pt x="1350" y="1736"/>
                        <a:pt x="1383" y="1739"/>
                        <a:pt x="1410" y="1742"/>
                      </a:cubicBezTo>
                      <a:cubicBezTo>
                        <a:pt x="1437" y="1741"/>
                        <a:pt x="1470" y="1736"/>
                        <a:pt x="1489" y="1729"/>
                      </a:cubicBezTo>
                      <a:cubicBezTo>
                        <a:pt x="1533" y="1715"/>
                        <a:pt x="1564" y="1696"/>
                        <a:pt x="1595" y="1678"/>
                      </a:cubicBezTo>
                      <a:cubicBezTo>
                        <a:pt x="1713" y="1604"/>
                        <a:pt x="1803" y="1519"/>
                        <a:pt x="1895" y="1435"/>
                      </a:cubicBezTo>
                      <a:cubicBezTo>
                        <a:pt x="2255" y="1096"/>
                        <a:pt x="2567" y="730"/>
                        <a:pt x="2921" y="389"/>
                      </a:cubicBezTo>
                      <a:cubicBezTo>
                        <a:pt x="2972" y="340"/>
                        <a:pt x="3024" y="293"/>
                        <a:pt x="3075" y="255"/>
                      </a:cubicBezTo>
                      <a:cubicBezTo>
                        <a:pt x="3099" y="235"/>
                        <a:pt x="3127" y="215"/>
                        <a:pt x="3149" y="204"/>
                      </a:cubicBezTo>
                      <a:cubicBezTo>
                        <a:pt x="3168" y="195"/>
                        <a:pt x="3171" y="193"/>
                        <a:pt x="3173" y="193"/>
                      </a:cubicBezTo>
                      <a:cubicBezTo>
                        <a:pt x="3174" y="193"/>
                        <a:pt x="3175" y="194"/>
                        <a:pt x="3176" y="194"/>
                      </a:cubicBezTo>
                      <a:cubicBezTo>
                        <a:pt x="3176" y="193"/>
                        <a:pt x="3176" y="193"/>
                        <a:pt x="3176" y="193"/>
                      </a:cubicBezTo>
                      <a:cubicBezTo>
                        <a:pt x="3178" y="193"/>
                        <a:pt x="3207" y="205"/>
                        <a:pt x="3227" y="223"/>
                      </a:cubicBezTo>
                      <a:cubicBezTo>
                        <a:pt x="3252" y="238"/>
                        <a:pt x="3276" y="260"/>
                        <a:pt x="3301" y="281"/>
                      </a:cubicBezTo>
                      <a:cubicBezTo>
                        <a:pt x="3350" y="326"/>
                        <a:pt x="3398" y="375"/>
                        <a:pt x="3445" y="426"/>
                      </a:cubicBezTo>
                      <a:cubicBezTo>
                        <a:pt x="3635" y="632"/>
                        <a:pt x="3812" y="856"/>
                        <a:pt x="3995" y="1078"/>
                      </a:cubicBezTo>
                      <a:cubicBezTo>
                        <a:pt x="4055" y="1153"/>
                        <a:pt x="4113" y="1229"/>
                        <a:pt x="4173" y="1304"/>
                      </a:cubicBezTo>
                      <a:lnTo>
                        <a:pt x="4216" y="1356"/>
                      </a:lnTo>
                      <a:cubicBezTo>
                        <a:pt x="4247" y="1392"/>
                        <a:pt x="4271" y="1421"/>
                        <a:pt x="4293" y="1447"/>
                      </a:cubicBezTo>
                      <a:cubicBezTo>
                        <a:pt x="4319" y="1478"/>
                        <a:pt x="4348" y="1507"/>
                        <a:pt x="4376" y="1536"/>
                      </a:cubicBezTo>
                      <a:cubicBezTo>
                        <a:pt x="4408" y="1466"/>
                        <a:pt x="4439" y="1395"/>
                        <a:pt x="4471" y="1324"/>
                      </a:cubicBezTo>
                      <a:cubicBezTo>
                        <a:pt x="4388" y="1235"/>
                        <a:pt x="4307" y="1141"/>
                        <a:pt x="4225" y="1047"/>
                      </a:cubicBezTo>
                      <a:cubicBezTo>
                        <a:pt x="4064" y="853"/>
                        <a:pt x="3901" y="661"/>
                        <a:pt x="3741" y="470"/>
                      </a:cubicBezTo>
                      <a:cubicBezTo>
                        <a:pt x="3622" y="337"/>
                        <a:pt x="3507" y="200"/>
                        <a:pt x="3355" y="77"/>
                      </a:cubicBezTo>
                      <a:cubicBezTo>
                        <a:pt x="3312" y="49"/>
                        <a:pt x="3275" y="15"/>
                        <a:pt x="3196" y="3"/>
                      </a:cubicBezTo>
                      <a:cubicBezTo>
                        <a:pt x="3189" y="2"/>
                        <a:pt x="3182"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4"/>
                <p:cNvSpPr/>
                <p:nvPr/>
              </p:nvSpPr>
              <p:spPr>
                <a:xfrm>
                  <a:off x="2253875" y="5024300"/>
                  <a:ext cx="100575" cy="43600"/>
                </a:xfrm>
                <a:custGeom>
                  <a:avLst/>
                  <a:gdLst/>
                  <a:ahLst/>
                  <a:cxnLst/>
                  <a:rect l="l" t="t" r="r" b="b"/>
                  <a:pathLst>
                    <a:path w="4023" h="1744" extrusionOk="0">
                      <a:moveTo>
                        <a:pt x="3174" y="0"/>
                      </a:moveTo>
                      <a:cubicBezTo>
                        <a:pt x="3145" y="0"/>
                        <a:pt x="3115" y="9"/>
                        <a:pt x="3092" y="19"/>
                      </a:cubicBezTo>
                      <a:cubicBezTo>
                        <a:pt x="3064" y="30"/>
                        <a:pt x="3042" y="43"/>
                        <a:pt x="3021" y="57"/>
                      </a:cubicBezTo>
                      <a:cubicBezTo>
                        <a:pt x="2936" y="113"/>
                        <a:pt x="2867" y="174"/>
                        <a:pt x="2798" y="236"/>
                      </a:cubicBezTo>
                      <a:cubicBezTo>
                        <a:pt x="2527" y="489"/>
                        <a:pt x="2283" y="762"/>
                        <a:pt x="2026" y="1026"/>
                      </a:cubicBezTo>
                      <a:cubicBezTo>
                        <a:pt x="1898" y="1157"/>
                        <a:pt x="1770" y="1289"/>
                        <a:pt x="1635" y="1406"/>
                      </a:cubicBezTo>
                      <a:cubicBezTo>
                        <a:pt x="1569" y="1462"/>
                        <a:pt x="1493" y="1523"/>
                        <a:pt x="1433" y="1545"/>
                      </a:cubicBezTo>
                      <a:cubicBezTo>
                        <a:pt x="1428" y="1549"/>
                        <a:pt x="1422" y="1550"/>
                        <a:pt x="1414" y="1550"/>
                      </a:cubicBezTo>
                      <a:cubicBezTo>
                        <a:pt x="1377" y="1550"/>
                        <a:pt x="1314" y="1509"/>
                        <a:pt x="1258" y="1466"/>
                      </a:cubicBezTo>
                      <a:cubicBezTo>
                        <a:pt x="987" y="1240"/>
                        <a:pt x="749" y="949"/>
                        <a:pt x="511" y="677"/>
                      </a:cubicBezTo>
                      <a:cubicBezTo>
                        <a:pt x="411" y="551"/>
                        <a:pt x="307" y="422"/>
                        <a:pt x="206" y="294"/>
                      </a:cubicBezTo>
                      <a:cubicBezTo>
                        <a:pt x="171" y="249"/>
                        <a:pt x="123" y="196"/>
                        <a:pt x="91" y="162"/>
                      </a:cubicBezTo>
                      <a:cubicBezTo>
                        <a:pt x="46" y="115"/>
                        <a:pt x="18" y="91"/>
                        <a:pt x="7" y="91"/>
                      </a:cubicBezTo>
                      <a:cubicBezTo>
                        <a:pt x="1" y="91"/>
                        <a:pt x="1" y="100"/>
                        <a:pt x="9" y="119"/>
                      </a:cubicBezTo>
                      <a:cubicBezTo>
                        <a:pt x="83" y="306"/>
                        <a:pt x="307" y="659"/>
                        <a:pt x="638" y="1072"/>
                      </a:cubicBezTo>
                      <a:cubicBezTo>
                        <a:pt x="792" y="1260"/>
                        <a:pt x="946" y="1445"/>
                        <a:pt x="1143" y="1614"/>
                      </a:cubicBezTo>
                      <a:cubicBezTo>
                        <a:pt x="1197" y="1654"/>
                        <a:pt x="1246" y="1697"/>
                        <a:pt x="1332" y="1728"/>
                      </a:cubicBezTo>
                      <a:cubicBezTo>
                        <a:pt x="1350" y="1737"/>
                        <a:pt x="1383" y="1740"/>
                        <a:pt x="1410" y="1743"/>
                      </a:cubicBezTo>
                      <a:cubicBezTo>
                        <a:pt x="1437" y="1742"/>
                        <a:pt x="1470" y="1737"/>
                        <a:pt x="1489" y="1729"/>
                      </a:cubicBezTo>
                      <a:cubicBezTo>
                        <a:pt x="1533" y="1715"/>
                        <a:pt x="1564" y="1697"/>
                        <a:pt x="1595" y="1678"/>
                      </a:cubicBezTo>
                      <a:cubicBezTo>
                        <a:pt x="1715" y="1605"/>
                        <a:pt x="1804" y="1522"/>
                        <a:pt x="1896" y="1435"/>
                      </a:cubicBezTo>
                      <a:cubicBezTo>
                        <a:pt x="2255" y="1097"/>
                        <a:pt x="2567" y="731"/>
                        <a:pt x="2921" y="389"/>
                      </a:cubicBezTo>
                      <a:cubicBezTo>
                        <a:pt x="2972" y="340"/>
                        <a:pt x="3024" y="296"/>
                        <a:pt x="3075" y="256"/>
                      </a:cubicBezTo>
                      <a:cubicBezTo>
                        <a:pt x="3101" y="236"/>
                        <a:pt x="3127" y="217"/>
                        <a:pt x="3149" y="205"/>
                      </a:cubicBezTo>
                      <a:cubicBezTo>
                        <a:pt x="3168" y="195"/>
                        <a:pt x="3171" y="194"/>
                        <a:pt x="3174" y="194"/>
                      </a:cubicBezTo>
                      <a:cubicBezTo>
                        <a:pt x="3175" y="194"/>
                        <a:pt x="3176" y="194"/>
                        <a:pt x="3178" y="194"/>
                      </a:cubicBezTo>
                      <a:cubicBezTo>
                        <a:pt x="3178" y="194"/>
                        <a:pt x="3178" y="194"/>
                        <a:pt x="3178" y="194"/>
                      </a:cubicBezTo>
                      <a:lnTo>
                        <a:pt x="3178" y="194"/>
                      </a:lnTo>
                      <a:cubicBezTo>
                        <a:pt x="3178" y="194"/>
                        <a:pt x="3207" y="206"/>
                        <a:pt x="3227" y="223"/>
                      </a:cubicBezTo>
                      <a:cubicBezTo>
                        <a:pt x="3252" y="239"/>
                        <a:pt x="3276" y="260"/>
                        <a:pt x="3301" y="282"/>
                      </a:cubicBezTo>
                      <a:cubicBezTo>
                        <a:pt x="3350" y="326"/>
                        <a:pt x="3398" y="376"/>
                        <a:pt x="3445" y="426"/>
                      </a:cubicBezTo>
                      <a:cubicBezTo>
                        <a:pt x="3615" y="611"/>
                        <a:pt x="3775" y="811"/>
                        <a:pt x="3938" y="1009"/>
                      </a:cubicBezTo>
                      <a:cubicBezTo>
                        <a:pt x="3965" y="942"/>
                        <a:pt x="3995" y="874"/>
                        <a:pt x="4022" y="806"/>
                      </a:cubicBezTo>
                      <a:cubicBezTo>
                        <a:pt x="3928" y="694"/>
                        <a:pt x="3833" y="582"/>
                        <a:pt x="3739" y="471"/>
                      </a:cubicBezTo>
                      <a:cubicBezTo>
                        <a:pt x="3621" y="337"/>
                        <a:pt x="3507" y="199"/>
                        <a:pt x="3353" y="77"/>
                      </a:cubicBezTo>
                      <a:cubicBezTo>
                        <a:pt x="3312" y="50"/>
                        <a:pt x="3275" y="16"/>
                        <a:pt x="3195" y="2"/>
                      </a:cubicBezTo>
                      <a:cubicBezTo>
                        <a:pt x="3188" y="1"/>
                        <a:pt x="3181" y="0"/>
                        <a:pt x="31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4"/>
                <p:cNvSpPr/>
                <p:nvPr/>
              </p:nvSpPr>
              <p:spPr>
                <a:xfrm>
                  <a:off x="1962950" y="4906975"/>
                  <a:ext cx="291450" cy="44550"/>
                </a:xfrm>
                <a:custGeom>
                  <a:avLst/>
                  <a:gdLst/>
                  <a:ahLst/>
                  <a:cxnLst/>
                  <a:rect l="l" t="t" r="r" b="b"/>
                  <a:pathLst>
                    <a:path w="11658" h="1782" extrusionOk="0">
                      <a:moveTo>
                        <a:pt x="8494" y="0"/>
                      </a:moveTo>
                      <a:cubicBezTo>
                        <a:pt x="8456" y="0"/>
                        <a:pt x="8414" y="9"/>
                        <a:pt x="8388" y="20"/>
                      </a:cubicBezTo>
                      <a:cubicBezTo>
                        <a:pt x="8360" y="31"/>
                        <a:pt x="8336" y="43"/>
                        <a:pt x="8314" y="56"/>
                      </a:cubicBezTo>
                      <a:cubicBezTo>
                        <a:pt x="8271" y="82"/>
                        <a:pt x="8234" y="108"/>
                        <a:pt x="8199" y="137"/>
                      </a:cubicBezTo>
                      <a:cubicBezTo>
                        <a:pt x="8128" y="193"/>
                        <a:pt x="8064" y="251"/>
                        <a:pt x="8002" y="309"/>
                      </a:cubicBezTo>
                      <a:cubicBezTo>
                        <a:pt x="7877" y="426"/>
                        <a:pt x="7761" y="548"/>
                        <a:pt x="7645" y="668"/>
                      </a:cubicBezTo>
                      <a:cubicBezTo>
                        <a:pt x="7416" y="906"/>
                        <a:pt x="7194" y="1152"/>
                        <a:pt x="6959" y="1372"/>
                      </a:cubicBezTo>
                      <a:cubicBezTo>
                        <a:pt x="6908" y="1420"/>
                        <a:pt x="6858" y="1466"/>
                        <a:pt x="6807" y="1503"/>
                      </a:cubicBezTo>
                      <a:cubicBezTo>
                        <a:pt x="6795" y="1512"/>
                        <a:pt x="6782" y="1520"/>
                        <a:pt x="6771" y="1526"/>
                      </a:cubicBezTo>
                      <a:cubicBezTo>
                        <a:pt x="6759" y="1534"/>
                        <a:pt x="6751" y="1535"/>
                        <a:pt x="6755" y="1535"/>
                      </a:cubicBezTo>
                      <a:cubicBezTo>
                        <a:pt x="6755" y="1535"/>
                        <a:pt x="6754" y="1536"/>
                        <a:pt x="6752" y="1537"/>
                      </a:cubicBezTo>
                      <a:lnTo>
                        <a:pt x="6752" y="1537"/>
                      </a:lnTo>
                      <a:cubicBezTo>
                        <a:pt x="6752" y="1536"/>
                        <a:pt x="6747" y="1535"/>
                        <a:pt x="6738" y="1529"/>
                      </a:cubicBezTo>
                      <a:cubicBezTo>
                        <a:pt x="6693" y="1505"/>
                        <a:pt x="6639" y="1458"/>
                        <a:pt x="6588" y="1412"/>
                      </a:cubicBezTo>
                      <a:cubicBezTo>
                        <a:pt x="6538" y="1365"/>
                        <a:pt x="6487" y="1314"/>
                        <a:pt x="6436" y="1262"/>
                      </a:cubicBezTo>
                      <a:cubicBezTo>
                        <a:pt x="6236" y="1052"/>
                        <a:pt x="6042" y="828"/>
                        <a:pt x="5841" y="609"/>
                      </a:cubicBezTo>
                      <a:cubicBezTo>
                        <a:pt x="5702" y="460"/>
                        <a:pt x="5562" y="309"/>
                        <a:pt x="5398" y="173"/>
                      </a:cubicBezTo>
                      <a:cubicBezTo>
                        <a:pt x="5350" y="133"/>
                        <a:pt x="5299" y="93"/>
                        <a:pt x="5238" y="57"/>
                      </a:cubicBezTo>
                      <a:cubicBezTo>
                        <a:pt x="5207" y="40"/>
                        <a:pt x="5172" y="23"/>
                        <a:pt x="5127" y="14"/>
                      </a:cubicBezTo>
                      <a:cubicBezTo>
                        <a:pt x="5112" y="11"/>
                        <a:pt x="5095" y="9"/>
                        <a:pt x="5078" y="9"/>
                      </a:cubicBezTo>
                      <a:cubicBezTo>
                        <a:pt x="5044" y="9"/>
                        <a:pt x="5010" y="16"/>
                        <a:pt x="4987" y="25"/>
                      </a:cubicBezTo>
                      <a:cubicBezTo>
                        <a:pt x="4844" y="79"/>
                        <a:pt x="4755" y="156"/>
                        <a:pt x="4656" y="231"/>
                      </a:cubicBezTo>
                      <a:cubicBezTo>
                        <a:pt x="4467" y="383"/>
                        <a:pt x="4293" y="546"/>
                        <a:pt x="4120" y="709"/>
                      </a:cubicBezTo>
                      <a:cubicBezTo>
                        <a:pt x="3947" y="872"/>
                        <a:pt x="3777" y="1035"/>
                        <a:pt x="3603" y="1192"/>
                      </a:cubicBezTo>
                      <a:cubicBezTo>
                        <a:pt x="3517" y="1271"/>
                        <a:pt x="3429" y="1348"/>
                        <a:pt x="3338" y="1417"/>
                      </a:cubicBezTo>
                      <a:cubicBezTo>
                        <a:pt x="3294" y="1452"/>
                        <a:pt x="3249" y="1486"/>
                        <a:pt x="3204" y="1514"/>
                      </a:cubicBezTo>
                      <a:cubicBezTo>
                        <a:pt x="3165" y="1539"/>
                        <a:pt x="3117" y="1558"/>
                        <a:pt x="3111" y="1558"/>
                      </a:cubicBezTo>
                      <a:cubicBezTo>
                        <a:pt x="3110" y="1558"/>
                        <a:pt x="3110" y="1557"/>
                        <a:pt x="3111" y="1557"/>
                      </a:cubicBezTo>
                      <a:lnTo>
                        <a:pt x="3109" y="1557"/>
                      </a:lnTo>
                      <a:cubicBezTo>
                        <a:pt x="3109" y="1557"/>
                        <a:pt x="3091" y="1549"/>
                        <a:pt x="3069" y="1532"/>
                      </a:cubicBezTo>
                      <a:cubicBezTo>
                        <a:pt x="3047" y="1518"/>
                        <a:pt x="3026" y="1502"/>
                        <a:pt x="3004" y="1482"/>
                      </a:cubicBezTo>
                      <a:cubicBezTo>
                        <a:pt x="2963" y="1443"/>
                        <a:pt x="2920" y="1402"/>
                        <a:pt x="2878" y="1357"/>
                      </a:cubicBezTo>
                      <a:cubicBezTo>
                        <a:pt x="2794" y="1268"/>
                        <a:pt x="2712" y="1174"/>
                        <a:pt x="2632" y="1079"/>
                      </a:cubicBezTo>
                      <a:cubicBezTo>
                        <a:pt x="2469" y="886"/>
                        <a:pt x="2308" y="694"/>
                        <a:pt x="2146" y="503"/>
                      </a:cubicBezTo>
                      <a:cubicBezTo>
                        <a:pt x="2028" y="369"/>
                        <a:pt x="1914" y="232"/>
                        <a:pt x="1760" y="109"/>
                      </a:cubicBezTo>
                      <a:cubicBezTo>
                        <a:pt x="1718" y="82"/>
                        <a:pt x="1680" y="48"/>
                        <a:pt x="1602" y="34"/>
                      </a:cubicBezTo>
                      <a:cubicBezTo>
                        <a:pt x="1594" y="33"/>
                        <a:pt x="1587" y="32"/>
                        <a:pt x="1580" y="32"/>
                      </a:cubicBezTo>
                      <a:cubicBezTo>
                        <a:pt x="1551" y="32"/>
                        <a:pt x="1522" y="41"/>
                        <a:pt x="1499" y="51"/>
                      </a:cubicBezTo>
                      <a:cubicBezTo>
                        <a:pt x="1471" y="62"/>
                        <a:pt x="1448" y="76"/>
                        <a:pt x="1426" y="89"/>
                      </a:cubicBezTo>
                      <a:cubicBezTo>
                        <a:pt x="1342" y="145"/>
                        <a:pt x="1274" y="206"/>
                        <a:pt x="1205" y="268"/>
                      </a:cubicBezTo>
                      <a:cubicBezTo>
                        <a:pt x="1019" y="442"/>
                        <a:pt x="845" y="625"/>
                        <a:pt x="672" y="808"/>
                      </a:cubicBezTo>
                      <a:cubicBezTo>
                        <a:pt x="446" y="1106"/>
                        <a:pt x="223" y="1408"/>
                        <a:pt x="0" y="1711"/>
                      </a:cubicBezTo>
                      <a:lnTo>
                        <a:pt x="2" y="1711"/>
                      </a:lnTo>
                      <a:cubicBezTo>
                        <a:pt x="120" y="1637"/>
                        <a:pt x="209" y="1554"/>
                        <a:pt x="302" y="1469"/>
                      </a:cubicBezTo>
                      <a:lnTo>
                        <a:pt x="303" y="1468"/>
                      </a:lnTo>
                      <a:cubicBezTo>
                        <a:pt x="662" y="1129"/>
                        <a:pt x="974" y="763"/>
                        <a:pt x="1329" y="420"/>
                      </a:cubicBezTo>
                      <a:cubicBezTo>
                        <a:pt x="1379" y="372"/>
                        <a:pt x="1431" y="326"/>
                        <a:pt x="1482" y="286"/>
                      </a:cubicBezTo>
                      <a:cubicBezTo>
                        <a:pt x="1508" y="268"/>
                        <a:pt x="1534" y="248"/>
                        <a:pt x="1555" y="237"/>
                      </a:cubicBezTo>
                      <a:cubicBezTo>
                        <a:pt x="1578" y="226"/>
                        <a:pt x="1579" y="225"/>
                        <a:pt x="1582" y="225"/>
                      </a:cubicBezTo>
                      <a:cubicBezTo>
                        <a:pt x="1583" y="225"/>
                        <a:pt x="1584" y="225"/>
                        <a:pt x="1585" y="225"/>
                      </a:cubicBezTo>
                      <a:cubicBezTo>
                        <a:pt x="1582" y="225"/>
                        <a:pt x="1612" y="237"/>
                        <a:pt x="1635" y="254"/>
                      </a:cubicBezTo>
                      <a:cubicBezTo>
                        <a:pt x="1658" y="271"/>
                        <a:pt x="1683" y="291"/>
                        <a:pt x="1708" y="314"/>
                      </a:cubicBezTo>
                      <a:cubicBezTo>
                        <a:pt x="1757" y="359"/>
                        <a:pt x="1806" y="406"/>
                        <a:pt x="1852" y="459"/>
                      </a:cubicBezTo>
                      <a:cubicBezTo>
                        <a:pt x="2041" y="665"/>
                        <a:pt x="2218" y="889"/>
                        <a:pt x="2401" y="1111"/>
                      </a:cubicBezTo>
                      <a:cubicBezTo>
                        <a:pt x="2461" y="1186"/>
                        <a:pt x="2520" y="1262"/>
                        <a:pt x="2580" y="1335"/>
                      </a:cubicBezTo>
                      <a:lnTo>
                        <a:pt x="2623" y="1389"/>
                      </a:lnTo>
                      <a:cubicBezTo>
                        <a:pt x="2654" y="1425"/>
                        <a:pt x="2678" y="1454"/>
                        <a:pt x="2700" y="1480"/>
                      </a:cubicBezTo>
                      <a:cubicBezTo>
                        <a:pt x="2746" y="1531"/>
                        <a:pt x="2792" y="1581"/>
                        <a:pt x="2844" y="1632"/>
                      </a:cubicBezTo>
                      <a:cubicBezTo>
                        <a:pt x="2871" y="1657"/>
                        <a:pt x="2898" y="1683"/>
                        <a:pt x="2929" y="1708"/>
                      </a:cubicBezTo>
                      <a:cubicBezTo>
                        <a:pt x="2963" y="1731"/>
                        <a:pt x="2997" y="1760"/>
                        <a:pt x="3069" y="1780"/>
                      </a:cubicBezTo>
                      <a:cubicBezTo>
                        <a:pt x="3085" y="1781"/>
                        <a:pt x="3101" y="1782"/>
                        <a:pt x="3117" y="1782"/>
                      </a:cubicBezTo>
                      <a:cubicBezTo>
                        <a:pt x="3135" y="1782"/>
                        <a:pt x="3154" y="1780"/>
                        <a:pt x="3172" y="1775"/>
                      </a:cubicBezTo>
                      <a:cubicBezTo>
                        <a:pt x="3204" y="1768"/>
                        <a:pt x="3221" y="1758"/>
                        <a:pt x="3246" y="1749"/>
                      </a:cubicBezTo>
                      <a:cubicBezTo>
                        <a:pt x="3286" y="1731"/>
                        <a:pt x="3321" y="1709"/>
                        <a:pt x="3355" y="1688"/>
                      </a:cubicBezTo>
                      <a:cubicBezTo>
                        <a:pt x="3421" y="1645"/>
                        <a:pt x="3481" y="1598"/>
                        <a:pt x="3540" y="1551"/>
                      </a:cubicBezTo>
                      <a:cubicBezTo>
                        <a:pt x="3657" y="1457"/>
                        <a:pt x="3767" y="1357"/>
                        <a:pt x="3877" y="1257"/>
                      </a:cubicBezTo>
                      <a:cubicBezTo>
                        <a:pt x="4090" y="1055"/>
                        <a:pt x="4307" y="854"/>
                        <a:pt x="4524" y="649"/>
                      </a:cubicBezTo>
                      <a:cubicBezTo>
                        <a:pt x="4656" y="526"/>
                        <a:pt x="4792" y="403"/>
                        <a:pt x="4932" y="305"/>
                      </a:cubicBezTo>
                      <a:cubicBezTo>
                        <a:pt x="4988" y="263"/>
                        <a:pt x="5063" y="227"/>
                        <a:pt x="5082" y="227"/>
                      </a:cubicBezTo>
                      <a:cubicBezTo>
                        <a:pt x="5085" y="227"/>
                        <a:pt x="5087" y="228"/>
                        <a:pt x="5087" y="229"/>
                      </a:cubicBezTo>
                      <a:cubicBezTo>
                        <a:pt x="5133" y="242"/>
                        <a:pt x="5210" y="296"/>
                        <a:pt x="5273" y="349"/>
                      </a:cubicBezTo>
                      <a:cubicBezTo>
                        <a:pt x="5538" y="580"/>
                        <a:pt x="5778" y="865"/>
                        <a:pt x="6024" y="1134"/>
                      </a:cubicBezTo>
                      <a:cubicBezTo>
                        <a:pt x="6149" y="1271"/>
                        <a:pt x="6270" y="1408"/>
                        <a:pt x="6405" y="1538"/>
                      </a:cubicBezTo>
                      <a:cubicBezTo>
                        <a:pt x="6476" y="1603"/>
                        <a:pt x="6541" y="1668"/>
                        <a:pt x="6641" y="1725"/>
                      </a:cubicBezTo>
                      <a:cubicBezTo>
                        <a:pt x="6664" y="1737"/>
                        <a:pt x="6710" y="1754"/>
                        <a:pt x="6747" y="1755"/>
                      </a:cubicBezTo>
                      <a:cubicBezTo>
                        <a:pt x="6749" y="1755"/>
                        <a:pt x="6751" y="1755"/>
                        <a:pt x="6753" y="1755"/>
                      </a:cubicBezTo>
                      <a:cubicBezTo>
                        <a:pt x="6788" y="1755"/>
                        <a:pt x="6828" y="1742"/>
                        <a:pt x="6856" y="1728"/>
                      </a:cubicBezTo>
                      <a:cubicBezTo>
                        <a:pt x="6907" y="1701"/>
                        <a:pt x="6947" y="1671"/>
                        <a:pt x="6985" y="1641"/>
                      </a:cubicBezTo>
                      <a:cubicBezTo>
                        <a:pt x="7274" y="1392"/>
                        <a:pt x="7504" y="1120"/>
                        <a:pt x="7751" y="863"/>
                      </a:cubicBezTo>
                      <a:cubicBezTo>
                        <a:pt x="7793" y="822"/>
                        <a:pt x="7884" y="728"/>
                        <a:pt x="8011" y="596"/>
                      </a:cubicBezTo>
                      <a:cubicBezTo>
                        <a:pt x="8076" y="531"/>
                        <a:pt x="8151" y="457"/>
                        <a:pt x="8236" y="382"/>
                      </a:cubicBezTo>
                      <a:cubicBezTo>
                        <a:pt x="8277" y="345"/>
                        <a:pt x="8324" y="308"/>
                        <a:pt x="8370" y="274"/>
                      </a:cubicBezTo>
                      <a:cubicBezTo>
                        <a:pt x="8410" y="244"/>
                        <a:pt x="8470" y="215"/>
                        <a:pt x="8481" y="215"/>
                      </a:cubicBezTo>
                      <a:cubicBezTo>
                        <a:pt x="8481" y="215"/>
                        <a:pt x="8482" y="215"/>
                        <a:pt x="8482" y="216"/>
                      </a:cubicBezTo>
                      <a:cubicBezTo>
                        <a:pt x="8482" y="215"/>
                        <a:pt x="8482" y="215"/>
                        <a:pt x="8483" y="215"/>
                      </a:cubicBezTo>
                      <a:cubicBezTo>
                        <a:pt x="8488" y="215"/>
                        <a:pt x="8514" y="230"/>
                        <a:pt x="8539" y="248"/>
                      </a:cubicBezTo>
                      <a:cubicBezTo>
                        <a:pt x="8567" y="268"/>
                        <a:pt x="8597" y="296"/>
                        <a:pt x="8627" y="323"/>
                      </a:cubicBezTo>
                      <a:cubicBezTo>
                        <a:pt x="8685" y="382"/>
                        <a:pt x="8743" y="448"/>
                        <a:pt x="8803" y="517"/>
                      </a:cubicBezTo>
                      <a:cubicBezTo>
                        <a:pt x="8920" y="657"/>
                        <a:pt x="9040" y="809"/>
                        <a:pt x="9165" y="965"/>
                      </a:cubicBezTo>
                      <a:cubicBezTo>
                        <a:pt x="9290" y="1118"/>
                        <a:pt x="9419" y="1278"/>
                        <a:pt x="9562" y="1429"/>
                      </a:cubicBezTo>
                      <a:cubicBezTo>
                        <a:pt x="9634" y="1505"/>
                        <a:pt x="9709" y="1578"/>
                        <a:pt x="9797" y="1646"/>
                      </a:cubicBezTo>
                      <a:cubicBezTo>
                        <a:pt x="9843" y="1678"/>
                        <a:pt x="9888" y="1712"/>
                        <a:pt x="9948" y="1735"/>
                      </a:cubicBezTo>
                      <a:cubicBezTo>
                        <a:pt x="9985" y="1753"/>
                        <a:pt x="10037" y="1765"/>
                        <a:pt x="10087" y="1765"/>
                      </a:cubicBezTo>
                      <a:cubicBezTo>
                        <a:pt x="10112" y="1765"/>
                        <a:pt x="10136" y="1762"/>
                        <a:pt x="10159" y="1755"/>
                      </a:cubicBezTo>
                      <a:cubicBezTo>
                        <a:pt x="10286" y="1718"/>
                        <a:pt x="10368" y="1655"/>
                        <a:pt x="10449" y="1595"/>
                      </a:cubicBezTo>
                      <a:cubicBezTo>
                        <a:pt x="10531" y="1534"/>
                        <a:pt x="10602" y="1468"/>
                        <a:pt x="10671" y="1403"/>
                      </a:cubicBezTo>
                      <a:cubicBezTo>
                        <a:pt x="10808" y="1274"/>
                        <a:pt x="10928" y="1142"/>
                        <a:pt x="11037" y="1019"/>
                      </a:cubicBezTo>
                      <a:cubicBezTo>
                        <a:pt x="11252" y="771"/>
                        <a:pt x="11418" y="552"/>
                        <a:pt x="11526" y="397"/>
                      </a:cubicBezTo>
                      <a:cubicBezTo>
                        <a:pt x="11563" y="328"/>
                        <a:pt x="11588" y="269"/>
                        <a:pt x="11601" y="222"/>
                      </a:cubicBezTo>
                      <a:cubicBezTo>
                        <a:pt x="11615" y="173"/>
                        <a:pt x="11658" y="67"/>
                        <a:pt x="11630" y="67"/>
                      </a:cubicBezTo>
                      <a:cubicBezTo>
                        <a:pt x="11620" y="67"/>
                        <a:pt x="11603" y="80"/>
                        <a:pt x="11572" y="111"/>
                      </a:cubicBezTo>
                      <a:cubicBezTo>
                        <a:pt x="11386" y="306"/>
                        <a:pt x="11042" y="722"/>
                        <a:pt x="10797" y="968"/>
                      </a:cubicBezTo>
                      <a:cubicBezTo>
                        <a:pt x="10688" y="1079"/>
                        <a:pt x="10574" y="1191"/>
                        <a:pt x="10455" y="1294"/>
                      </a:cubicBezTo>
                      <a:cubicBezTo>
                        <a:pt x="10397" y="1346"/>
                        <a:pt x="10336" y="1397"/>
                        <a:pt x="10274" y="1440"/>
                      </a:cubicBezTo>
                      <a:cubicBezTo>
                        <a:pt x="10214" y="1482"/>
                        <a:pt x="10148" y="1520"/>
                        <a:pt x="10102" y="1532"/>
                      </a:cubicBezTo>
                      <a:cubicBezTo>
                        <a:pt x="10095" y="1533"/>
                        <a:pt x="10090" y="1534"/>
                        <a:pt x="10085" y="1534"/>
                      </a:cubicBezTo>
                      <a:cubicBezTo>
                        <a:pt x="10073" y="1534"/>
                        <a:pt x="10062" y="1531"/>
                        <a:pt x="10039" y="1523"/>
                      </a:cubicBezTo>
                      <a:cubicBezTo>
                        <a:pt x="10011" y="1512"/>
                        <a:pt x="9976" y="1489"/>
                        <a:pt x="9943" y="1466"/>
                      </a:cubicBezTo>
                      <a:cubicBezTo>
                        <a:pt x="9876" y="1417"/>
                        <a:pt x="9809" y="1354"/>
                        <a:pt x="9745" y="1288"/>
                      </a:cubicBezTo>
                      <a:cubicBezTo>
                        <a:pt x="9617" y="1155"/>
                        <a:pt x="9494" y="1011"/>
                        <a:pt x="9373" y="865"/>
                      </a:cubicBezTo>
                      <a:cubicBezTo>
                        <a:pt x="9251" y="715"/>
                        <a:pt x="9128" y="568"/>
                        <a:pt x="9007" y="420"/>
                      </a:cubicBezTo>
                      <a:cubicBezTo>
                        <a:pt x="8943" y="346"/>
                        <a:pt x="8879" y="272"/>
                        <a:pt x="8810" y="202"/>
                      </a:cubicBezTo>
                      <a:cubicBezTo>
                        <a:pt x="8774" y="165"/>
                        <a:pt x="8736" y="131"/>
                        <a:pt x="8696" y="97"/>
                      </a:cubicBezTo>
                      <a:cubicBezTo>
                        <a:pt x="8650" y="65"/>
                        <a:pt x="8611" y="26"/>
                        <a:pt x="8524" y="6"/>
                      </a:cubicBezTo>
                      <a:cubicBezTo>
                        <a:pt x="8514" y="5"/>
                        <a:pt x="8504" y="3"/>
                        <a:pt x="84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4"/>
                <p:cNvSpPr/>
                <p:nvPr/>
              </p:nvSpPr>
              <p:spPr>
                <a:xfrm>
                  <a:off x="1928400" y="4984650"/>
                  <a:ext cx="326000" cy="44550"/>
                </a:xfrm>
                <a:custGeom>
                  <a:avLst/>
                  <a:gdLst/>
                  <a:ahLst/>
                  <a:cxnLst/>
                  <a:rect l="l" t="t" r="r" b="b"/>
                  <a:pathLst>
                    <a:path w="13040" h="1782" extrusionOk="0">
                      <a:moveTo>
                        <a:pt x="9878" y="0"/>
                      </a:moveTo>
                      <a:cubicBezTo>
                        <a:pt x="9838" y="0"/>
                        <a:pt x="9798" y="8"/>
                        <a:pt x="9770" y="19"/>
                      </a:cubicBezTo>
                      <a:cubicBezTo>
                        <a:pt x="9742" y="31"/>
                        <a:pt x="9718" y="42"/>
                        <a:pt x="9696" y="56"/>
                      </a:cubicBezTo>
                      <a:cubicBezTo>
                        <a:pt x="9653" y="82"/>
                        <a:pt x="9616" y="108"/>
                        <a:pt x="9581" y="136"/>
                      </a:cubicBezTo>
                      <a:cubicBezTo>
                        <a:pt x="9510" y="193"/>
                        <a:pt x="9446" y="250"/>
                        <a:pt x="9384" y="308"/>
                      </a:cubicBezTo>
                      <a:cubicBezTo>
                        <a:pt x="9259" y="426"/>
                        <a:pt x="9143" y="546"/>
                        <a:pt x="9029" y="666"/>
                      </a:cubicBezTo>
                      <a:cubicBezTo>
                        <a:pt x="8798" y="906"/>
                        <a:pt x="8576" y="1153"/>
                        <a:pt x="8341" y="1372"/>
                      </a:cubicBezTo>
                      <a:cubicBezTo>
                        <a:pt x="8292" y="1419"/>
                        <a:pt x="8240" y="1466"/>
                        <a:pt x="8189" y="1502"/>
                      </a:cubicBezTo>
                      <a:cubicBezTo>
                        <a:pt x="8177" y="1511"/>
                        <a:pt x="8164" y="1520"/>
                        <a:pt x="8153" y="1525"/>
                      </a:cubicBezTo>
                      <a:cubicBezTo>
                        <a:pt x="8141" y="1534"/>
                        <a:pt x="8133" y="1536"/>
                        <a:pt x="8137" y="1536"/>
                      </a:cubicBezTo>
                      <a:lnTo>
                        <a:pt x="8134" y="1536"/>
                      </a:lnTo>
                      <a:cubicBezTo>
                        <a:pt x="8132" y="1535"/>
                        <a:pt x="8127" y="1532"/>
                        <a:pt x="8120" y="1528"/>
                      </a:cubicBezTo>
                      <a:cubicBezTo>
                        <a:pt x="8075" y="1505"/>
                        <a:pt x="8021" y="1457"/>
                        <a:pt x="7970" y="1411"/>
                      </a:cubicBezTo>
                      <a:cubicBezTo>
                        <a:pt x="7920" y="1365"/>
                        <a:pt x="7869" y="1314"/>
                        <a:pt x="7818" y="1262"/>
                      </a:cubicBezTo>
                      <a:cubicBezTo>
                        <a:pt x="7618" y="1053"/>
                        <a:pt x="7424" y="828"/>
                        <a:pt x="7223" y="610"/>
                      </a:cubicBezTo>
                      <a:cubicBezTo>
                        <a:pt x="7084" y="459"/>
                        <a:pt x="6944" y="310"/>
                        <a:pt x="6780" y="171"/>
                      </a:cubicBezTo>
                      <a:cubicBezTo>
                        <a:pt x="6732" y="131"/>
                        <a:pt x="6681" y="93"/>
                        <a:pt x="6620" y="57"/>
                      </a:cubicBezTo>
                      <a:cubicBezTo>
                        <a:pt x="6589" y="40"/>
                        <a:pt x="6554" y="23"/>
                        <a:pt x="6509" y="13"/>
                      </a:cubicBezTo>
                      <a:cubicBezTo>
                        <a:pt x="6494" y="9"/>
                        <a:pt x="6477" y="8"/>
                        <a:pt x="6460" y="8"/>
                      </a:cubicBezTo>
                      <a:cubicBezTo>
                        <a:pt x="6426" y="8"/>
                        <a:pt x="6392" y="14"/>
                        <a:pt x="6369" y="23"/>
                      </a:cubicBezTo>
                      <a:cubicBezTo>
                        <a:pt x="6226" y="79"/>
                        <a:pt x="6137" y="156"/>
                        <a:pt x="6038" y="231"/>
                      </a:cubicBezTo>
                      <a:cubicBezTo>
                        <a:pt x="5849" y="383"/>
                        <a:pt x="5675" y="546"/>
                        <a:pt x="5502" y="708"/>
                      </a:cubicBezTo>
                      <a:cubicBezTo>
                        <a:pt x="5329" y="871"/>
                        <a:pt x="5159" y="1034"/>
                        <a:pt x="4985" y="1191"/>
                      </a:cubicBezTo>
                      <a:cubicBezTo>
                        <a:pt x="4899" y="1269"/>
                        <a:pt x="4811" y="1346"/>
                        <a:pt x="4720" y="1417"/>
                      </a:cubicBezTo>
                      <a:cubicBezTo>
                        <a:pt x="4676" y="1451"/>
                        <a:pt x="4631" y="1486"/>
                        <a:pt x="4586" y="1512"/>
                      </a:cubicBezTo>
                      <a:cubicBezTo>
                        <a:pt x="4547" y="1537"/>
                        <a:pt x="4500" y="1556"/>
                        <a:pt x="4493" y="1556"/>
                      </a:cubicBezTo>
                      <a:cubicBezTo>
                        <a:pt x="4492" y="1556"/>
                        <a:pt x="4492" y="1556"/>
                        <a:pt x="4493" y="1556"/>
                      </a:cubicBezTo>
                      <a:lnTo>
                        <a:pt x="4491" y="1556"/>
                      </a:lnTo>
                      <a:cubicBezTo>
                        <a:pt x="4491" y="1556"/>
                        <a:pt x="4473" y="1548"/>
                        <a:pt x="4451" y="1532"/>
                      </a:cubicBezTo>
                      <a:cubicBezTo>
                        <a:pt x="4431" y="1519"/>
                        <a:pt x="4408" y="1500"/>
                        <a:pt x="4386" y="1482"/>
                      </a:cubicBezTo>
                      <a:cubicBezTo>
                        <a:pt x="4345" y="1443"/>
                        <a:pt x="4302" y="1400"/>
                        <a:pt x="4260" y="1356"/>
                      </a:cubicBezTo>
                      <a:cubicBezTo>
                        <a:pt x="4176" y="1268"/>
                        <a:pt x="4094" y="1174"/>
                        <a:pt x="4014" y="1079"/>
                      </a:cubicBezTo>
                      <a:cubicBezTo>
                        <a:pt x="3851" y="886"/>
                        <a:pt x="3690" y="694"/>
                        <a:pt x="3528" y="502"/>
                      </a:cubicBezTo>
                      <a:cubicBezTo>
                        <a:pt x="3410" y="368"/>
                        <a:pt x="3296" y="231"/>
                        <a:pt x="3142" y="110"/>
                      </a:cubicBezTo>
                      <a:cubicBezTo>
                        <a:pt x="3100" y="80"/>
                        <a:pt x="3064" y="47"/>
                        <a:pt x="2984" y="34"/>
                      </a:cubicBezTo>
                      <a:cubicBezTo>
                        <a:pt x="2977" y="33"/>
                        <a:pt x="2970" y="32"/>
                        <a:pt x="2962" y="32"/>
                      </a:cubicBezTo>
                      <a:cubicBezTo>
                        <a:pt x="2934" y="32"/>
                        <a:pt x="2904" y="41"/>
                        <a:pt x="2881" y="50"/>
                      </a:cubicBezTo>
                      <a:cubicBezTo>
                        <a:pt x="2853" y="62"/>
                        <a:pt x="2831" y="74"/>
                        <a:pt x="2808" y="88"/>
                      </a:cubicBezTo>
                      <a:cubicBezTo>
                        <a:pt x="2725" y="143"/>
                        <a:pt x="2656" y="205"/>
                        <a:pt x="2587" y="268"/>
                      </a:cubicBezTo>
                      <a:cubicBezTo>
                        <a:pt x="2316" y="520"/>
                        <a:pt x="2071" y="794"/>
                        <a:pt x="1815" y="1057"/>
                      </a:cubicBezTo>
                      <a:cubicBezTo>
                        <a:pt x="1687" y="1189"/>
                        <a:pt x="1559" y="1320"/>
                        <a:pt x="1424" y="1437"/>
                      </a:cubicBezTo>
                      <a:cubicBezTo>
                        <a:pt x="1358" y="1492"/>
                        <a:pt x="1282" y="1554"/>
                        <a:pt x="1221" y="1576"/>
                      </a:cubicBezTo>
                      <a:cubicBezTo>
                        <a:pt x="1216" y="1580"/>
                        <a:pt x="1209" y="1582"/>
                        <a:pt x="1201" y="1582"/>
                      </a:cubicBezTo>
                      <a:cubicBezTo>
                        <a:pt x="1165" y="1582"/>
                        <a:pt x="1103" y="1540"/>
                        <a:pt x="1047" y="1497"/>
                      </a:cubicBezTo>
                      <a:cubicBezTo>
                        <a:pt x="776" y="1271"/>
                        <a:pt x="538" y="982"/>
                        <a:pt x="299" y="710"/>
                      </a:cubicBezTo>
                      <a:cubicBezTo>
                        <a:pt x="224" y="614"/>
                        <a:pt x="147" y="519"/>
                        <a:pt x="72" y="423"/>
                      </a:cubicBezTo>
                      <a:cubicBezTo>
                        <a:pt x="49" y="456"/>
                        <a:pt x="26" y="488"/>
                        <a:pt x="1" y="520"/>
                      </a:cubicBezTo>
                      <a:cubicBezTo>
                        <a:pt x="110" y="688"/>
                        <a:pt x="253" y="888"/>
                        <a:pt x="427" y="1105"/>
                      </a:cubicBezTo>
                      <a:cubicBezTo>
                        <a:pt x="581" y="1291"/>
                        <a:pt x="735" y="1477"/>
                        <a:pt x="932" y="1645"/>
                      </a:cubicBezTo>
                      <a:cubicBezTo>
                        <a:pt x="985" y="1686"/>
                        <a:pt x="1035" y="1728"/>
                        <a:pt x="1121" y="1760"/>
                      </a:cubicBezTo>
                      <a:cubicBezTo>
                        <a:pt x="1139" y="1768"/>
                        <a:pt x="1172" y="1772"/>
                        <a:pt x="1199" y="1774"/>
                      </a:cubicBezTo>
                      <a:cubicBezTo>
                        <a:pt x="1225" y="1772"/>
                        <a:pt x="1259" y="1769"/>
                        <a:pt x="1278" y="1762"/>
                      </a:cubicBezTo>
                      <a:cubicBezTo>
                        <a:pt x="1322" y="1746"/>
                        <a:pt x="1353" y="1729"/>
                        <a:pt x="1384" y="1711"/>
                      </a:cubicBezTo>
                      <a:cubicBezTo>
                        <a:pt x="1502" y="1637"/>
                        <a:pt x="1591" y="1552"/>
                        <a:pt x="1684" y="1468"/>
                      </a:cubicBezTo>
                      <a:cubicBezTo>
                        <a:pt x="2044" y="1128"/>
                        <a:pt x="2356" y="762"/>
                        <a:pt x="2710" y="420"/>
                      </a:cubicBezTo>
                      <a:cubicBezTo>
                        <a:pt x="2761" y="373"/>
                        <a:pt x="2813" y="326"/>
                        <a:pt x="2864" y="286"/>
                      </a:cubicBezTo>
                      <a:cubicBezTo>
                        <a:pt x="2888" y="267"/>
                        <a:pt x="2916" y="248"/>
                        <a:pt x="2937" y="237"/>
                      </a:cubicBezTo>
                      <a:cubicBezTo>
                        <a:pt x="2960" y="226"/>
                        <a:pt x="2961" y="225"/>
                        <a:pt x="2963" y="225"/>
                      </a:cubicBezTo>
                      <a:cubicBezTo>
                        <a:pt x="2964" y="225"/>
                        <a:pt x="2964" y="225"/>
                        <a:pt x="2965" y="225"/>
                      </a:cubicBezTo>
                      <a:cubicBezTo>
                        <a:pt x="2964" y="225"/>
                        <a:pt x="2994" y="237"/>
                        <a:pt x="3016" y="254"/>
                      </a:cubicBezTo>
                      <a:cubicBezTo>
                        <a:pt x="3040" y="271"/>
                        <a:pt x="3065" y="291"/>
                        <a:pt x="3090" y="314"/>
                      </a:cubicBezTo>
                      <a:cubicBezTo>
                        <a:pt x="3139" y="359"/>
                        <a:pt x="3187" y="406"/>
                        <a:pt x="3234" y="459"/>
                      </a:cubicBezTo>
                      <a:cubicBezTo>
                        <a:pt x="3423" y="665"/>
                        <a:pt x="3600" y="889"/>
                        <a:pt x="3783" y="1111"/>
                      </a:cubicBezTo>
                      <a:cubicBezTo>
                        <a:pt x="3842" y="1186"/>
                        <a:pt x="3902" y="1262"/>
                        <a:pt x="3962" y="1336"/>
                      </a:cubicBezTo>
                      <a:lnTo>
                        <a:pt x="4005" y="1389"/>
                      </a:lnTo>
                      <a:cubicBezTo>
                        <a:pt x="4034" y="1425"/>
                        <a:pt x="4060" y="1454"/>
                        <a:pt x="4082" y="1480"/>
                      </a:cubicBezTo>
                      <a:cubicBezTo>
                        <a:pt x="4126" y="1531"/>
                        <a:pt x="4174" y="1582"/>
                        <a:pt x="4225" y="1632"/>
                      </a:cubicBezTo>
                      <a:cubicBezTo>
                        <a:pt x="4251" y="1659"/>
                        <a:pt x="4280" y="1683"/>
                        <a:pt x="4311" y="1708"/>
                      </a:cubicBezTo>
                      <a:cubicBezTo>
                        <a:pt x="4345" y="1731"/>
                        <a:pt x="4379" y="1760"/>
                        <a:pt x="4451" y="1780"/>
                      </a:cubicBezTo>
                      <a:cubicBezTo>
                        <a:pt x="4467" y="1781"/>
                        <a:pt x="4482" y="1782"/>
                        <a:pt x="4498" y="1782"/>
                      </a:cubicBezTo>
                      <a:cubicBezTo>
                        <a:pt x="4516" y="1782"/>
                        <a:pt x="4535" y="1780"/>
                        <a:pt x="4554" y="1775"/>
                      </a:cubicBezTo>
                      <a:cubicBezTo>
                        <a:pt x="4586" y="1769"/>
                        <a:pt x="4603" y="1759"/>
                        <a:pt x="4626" y="1749"/>
                      </a:cubicBezTo>
                      <a:cubicBezTo>
                        <a:pt x="4668" y="1731"/>
                        <a:pt x="4703" y="1709"/>
                        <a:pt x="4737" y="1688"/>
                      </a:cubicBezTo>
                      <a:cubicBezTo>
                        <a:pt x="4803" y="1645"/>
                        <a:pt x="4863" y="1599"/>
                        <a:pt x="4922" y="1551"/>
                      </a:cubicBezTo>
                      <a:cubicBezTo>
                        <a:pt x="5039" y="1457"/>
                        <a:pt x="5148" y="1357"/>
                        <a:pt x="5257" y="1257"/>
                      </a:cubicBezTo>
                      <a:cubicBezTo>
                        <a:pt x="5472" y="1056"/>
                        <a:pt x="5688" y="854"/>
                        <a:pt x="5906" y="650"/>
                      </a:cubicBezTo>
                      <a:cubicBezTo>
                        <a:pt x="6038" y="526"/>
                        <a:pt x="6174" y="403"/>
                        <a:pt x="6314" y="305"/>
                      </a:cubicBezTo>
                      <a:cubicBezTo>
                        <a:pt x="6370" y="263"/>
                        <a:pt x="6445" y="227"/>
                        <a:pt x="6463" y="227"/>
                      </a:cubicBezTo>
                      <a:cubicBezTo>
                        <a:pt x="6466" y="227"/>
                        <a:pt x="6467" y="228"/>
                        <a:pt x="6468" y="230"/>
                      </a:cubicBezTo>
                      <a:cubicBezTo>
                        <a:pt x="6514" y="242"/>
                        <a:pt x="6592" y="296"/>
                        <a:pt x="6655" y="350"/>
                      </a:cubicBezTo>
                      <a:cubicBezTo>
                        <a:pt x="6920" y="580"/>
                        <a:pt x="7160" y="863"/>
                        <a:pt x="7406" y="1134"/>
                      </a:cubicBezTo>
                      <a:cubicBezTo>
                        <a:pt x="7529" y="1271"/>
                        <a:pt x="7652" y="1408"/>
                        <a:pt x="7787" y="1539"/>
                      </a:cubicBezTo>
                      <a:cubicBezTo>
                        <a:pt x="7858" y="1603"/>
                        <a:pt x="7923" y="1668"/>
                        <a:pt x="8023" y="1725"/>
                      </a:cubicBezTo>
                      <a:cubicBezTo>
                        <a:pt x="8044" y="1737"/>
                        <a:pt x="8092" y="1754"/>
                        <a:pt x="8129" y="1755"/>
                      </a:cubicBezTo>
                      <a:cubicBezTo>
                        <a:pt x="8131" y="1756"/>
                        <a:pt x="8133" y="1756"/>
                        <a:pt x="8135" y="1756"/>
                      </a:cubicBezTo>
                      <a:cubicBezTo>
                        <a:pt x="8170" y="1756"/>
                        <a:pt x="8210" y="1742"/>
                        <a:pt x="8237" y="1728"/>
                      </a:cubicBezTo>
                      <a:cubicBezTo>
                        <a:pt x="8289" y="1702"/>
                        <a:pt x="8329" y="1671"/>
                        <a:pt x="8367" y="1642"/>
                      </a:cubicBezTo>
                      <a:cubicBezTo>
                        <a:pt x="8656" y="1392"/>
                        <a:pt x="8886" y="1120"/>
                        <a:pt x="9133" y="863"/>
                      </a:cubicBezTo>
                      <a:cubicBezTo>
                        <a:pt x="9175" y="822"/>
                        <a:pt x="9266" y="728"/>
                        <a:pt x="9393" y="596"/>
                      </a:cubicBezTo>
                      <a:cubicBezTo>
                        <a:pt x="9458" y="531"/>
                        <a:pt x="9533" y="457"/>
                        <a:pt x="9618" y="382"/>
                      </a:cubicBezTo>
                      <a:cubicBezTo>
                        <a:pt x="9659" y="345"/>
                        <a:pt x="9706" y="308"/>
                        <a:pt x="9752" y="274"/>
                      </a:cubicBezTo>
                      <a:cubicBezTo>
                        <a:pt x="9790" y="244"/>
                        <a:pt x="9852" y="215"/>
                        <a:pt x="9862" y="215"/>
                      </a:cubicBezTo>
                      <a:cubicBezTo>
                        <a:pt x="9863" y="215"/>
                        <a:pt x="9864" y="215"/>
                        <a:pt x="9864" y="216"/>
                      </a:cubicBezTo>
                      <a:cubicBezTo>
                        <a:pt x="9864" y="215"/>
                        <a:pt x="9864" y="215"/>
                        <a:pt x="9865" y="215"/>
                      </a:cubicBezTo>
                      <a:cubicBezTo>
                        <a:pt x="9869" y="215"/>
                        <a:pt x="9896" y="230"/>
                        <a:pt x="9921" y="248"/>
                      </a:cubicBezTo>
                      <a:cubicBezTo>
                        <a:pt x="9949" y="268"/>
                        <a:pt x="9979" y="296"/>
                        <a:pt x="10009" y="323"/>
                      </a:cubicBezTo>
                      <a:cubicBezTo>
                        <a:pt x="10067" y="382"/>
                        <a:pt x="10125" y="448"/>
                        <a:pt x="10184" y="517"/>
                      </a:cubicBezTo>
                      <a:cubicBezTo>
                        <a:pt x="10302" y="656"/>
                        <a:pt x="10422" y="809"/>
                        <a:pt x="10547" y="965"/>
                      </a:cubicBezTo>
                      <a:cubicBezTo>
                        <a:pt x="10672" y="1119"/>
                        <a:pt x="10799" y="1279"/>
                        <a:pt x="10944" y="1429"/>
                      </a:cubicBezTo>
                      <a:cubicBezTo>
                        <a:pt x="11016" y="1505"/>
                        <a:pt x="11091" y="1579"/>
                        <a:pt x="11179" y="1646"/>
                      </a:cubicBezTo>
                      <a:cubicBezTo>
                        <a:pt x="11225" y="1679"/>
                        <a:pt x="11270" y="1712"/>
                        <a:pt x="11330" y="1735"/>
                      </a:cubicBezTo>
                      <a:cubicBezTo>
                        <a:pt x="11367" y="1753"/>
                        <a:pt x="11419" y="1765"/>
                        <a:pt x="11469" y="1765"/>
                      </a:cubicBezTo>
                      <a:cubicBezTo>
                        <a:pt x="11494" y="1765"/>
                        <a:pt x="11518" y="1762"/>
                        <a:pt x="11541" y="1755"/>
                      </a:cubicBezTo>
                      <a:cubicBezTo>
                        <a:pt x="11667" y="1719"/>
                        <a:pt x="11750" y="1655"/>
                        <a:pt x="11831" y="1596"/>
                      </a:cubicBezTo>
                      <a:cubicBezTo>
                        <a:pt x="11911" y="1534"/>
                        <a:pt x="11984" y="1468"/>
                        <a:pt x="12053" y="1403"/>
                      </a:cubicBezTo>
                      <a:cubicBezTo>
                        <a:pt x="12190" y="1274"/>
                        <a:pt x="12310" y="1142"/>
                        <a:pt x="12419" y="1019"/>
                      </a:cubicBezTo>
                      <a:cubicBezTo>
                        <a:pt x="12634" y="771"/>
                        <a:pt x="12800" y="553"/>
                        <a:pt x="12908" y="397"/>
                      </a:cubicBezTo>
                      <a:cubicBezTo>
                        <a:pt x="12945" y="328"/>
                        <a:pt x="12970" y="270"/>
                        <a:pt x="12983" y="222"/>
                      </a:cubicBezTo>
                      <a:cubicBezTo>
                        <a:pt x="12997" y="173"/>
                        <a:pt x="13040" y="67"/>
                        <a:pt x="13012" y="67"/>
                      </a:cubicBezTo>
                      <a:cubicBezTo>
                        <a:pt x="13002" y="67"/>
                        <a:pt x="12985" y="80"/>
                        <a:pt x="12954" y="111"/>
                      </a:cubicBezTo>
                      <a:cubicBezTo>
                        <a:pt x="12768" y="306"/>
                        <a:pt x="12424" y="720"/>
                        <a:pt x="12179" y="966"/>
                      </a:cubicBezTo>
                      <a:cubicBezTo>
                        <a:pt x="12070" y="1079"/>
                        <a:pt x="11956" y="1191"/>
                        <a:pt x="11837" y="1294"/>
                      </a:cubicBezTo>
                      <a:cubicBezTo>
                        <a:pt x="11779" y="1346"/>
                        <a:pt x="11718" y="1396"/>
                        <a:pt x="11656" y="1439"/>
                      </a:cubicBezTo>
                      <a:cubicBezTo>
                        <a:pt x="11596" y="1482"/>
                        <a:pt x="11530" y="1520"/>
                        <a:pt x="11484" y="1531"/>
                      </a:cubicBezTo>
                      <a:cubicBezTo>
                        <a:pt x="11477" y="1532"/>
                        <a:pt x="11471" y="1533"/>
                        <a:pt x="11465" y="1533"/>
                      </a:cubicBezTo>
                      <a:cubicBezTo>
                        <a:pt x="11454" y="1533"/>
                        <a:pt x="11442" y="1530"/>
                        <a:pt x="11422" y="1523"/>
                      </a:cubicBezTo>
                      <a:cubicBezTo>
                        <a:pt x="11393" y="1512"/>
                        <a:pt x="11358" y="1488"/>
                        <a:pt x="11325" y="1465"/>
                      </a:cubicBezTo>
                      <a:cubicBezTo>
                        <a:pt x="11258" y="1416"/>
                        <a:pt x="11191" y="1352"/>
                        <a:pt x="11127" y="1288"/>
                      </a:cubicBezTo>
                      <a:cubicBezTo>
                        <a:pt x="10999" y="1156"/>
                        <a:pt x="10876" y="1011"/>
                        <a:pt x="10755" y="863"/>
                      </a:cubicBezTo>
                      <a:cubicBezTo>
                        <a:pt x="10633" y="716"/>
                        <a:pt x="10510" y="566"/>
                        <a:pt x="10389" y="419"/>
                      </a:cubicBezTo>
                      <a:cubicBezTo>
                        <a:pt x="10325" y="345"/>
                        <a:pt x="10261" y="273"/>
                        <a:pt x="10192" y="200"/>
                      </a:cubicBezTo>
                      <a:cubicBezTo>
                        <a:pt x="10156" y="165"/>
                        <a:pt x="10118" y="130"/>
                        <a:pt x="10078" y="96"/>
                      </a:cubicBezTo>
                      <a:cubicBezTo>
                        <a:pt x="10032" y="63"/>
                        <a:pt x="9993" y="27"/>
                        <a:pt x="9906" y="7"/>
                      </a:cubicBezTo>
                      <a:cubicBezTo>
                        <a:pt x="9896" y="3"/>
                        <a:pt x="9886" y="2"/>
                        <a:pt x="98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4"/>
                <p:cNvSpPr/>
                <p:nvPr/>
              </p:nvSpPr>
              <p:spPr>
                <a:xfrm>
                  <a:off x="2117525" y="4745925"/>
                  <a:ext cx="136900" cy="44100"/>
                </a:xfrm>
                <a:custGeom>
                  <a:avLst/>
                  <a:gdLst/>
                  <a:ahLst/>
                  <a:cxnLst/>
                  <a:rect l="l" t="t" r="r" b="b"/>
                  <a:pathLst>
                    <a:path w="5476" h="1764" extrusionOk="0">
                      <a:moveTo>
                        <a:pt x="2304" y="0"/>
                      </a:moveTo>
                      <a:cubicBezTo>
                        <a:pt x="2267" y="0"/>
                        <a:pt x="2231" y="9"/>
                        <a:pt x="2205" y="19"/>
                      </a:cubicBezTo>
                      <a:cubicBezTo>
                        <a:pt x="2177" y="29"/>
                        <a:pt x="2153" y="42"/>
                        <a:pt x="2131" y="56"/>
                      </a:cubicBezTo>
                      <a:cubicBezTo>
                        <a:pt x="2088" y="80"/>
                        <a:pt x="2051" y="108"/>
                        <a:pt x="2016" y="136"/>
                      </a:cubicBezTo>
                      <a:cubicBezTo>
                        <a:pt x="1945" y="191"/>
                        <a:pt x="1881" y="249"/>
                        <a:pt x="1819" y="308"/>
                      </a:cubicBezTo>
                      <a:cubicBezTo>
                        <a:pt x="1694" y="426"/>
                        <a:pt x="1578" y="546"/>
                        <a:pt x="1464" y="666"/>
                      </a:cubicBezTo>
                      <a:cubicBezTo>
                        <a:pt x="1233" y="905"/>
                        <a:pt x="1011" y="1151"/>
                        <a:pt x="776" y="1371"/>
                      </a:cubicBezTo>
                      <a:cubicBezTo>
                        <a:pt x="727" y="1418"/>
                        <a:pt x="675" y="1465"/>
                        <a:pt x="624" y="1502"/>
                      </a:cubicBezTo>
                      <a:cubicBezTo>
                        <a:pt x="612" y="1511"/>
                        <a:pt x="599" y="1518"/>
                        <a:pt x="588" y="1525"/>
                      </a:cubicBezTo>
                      <a:cubicBezTo>
                        <a:pt x="576" y="1534"/>
                        <a:pt x="568" y="1534"/>
                        <a:pt x="572" y="1534"/>
                      </a:cubicBezTo>
                      <a:cubicBezTo>
                        <a:pt x="572" y="1534"/>
                        <a:pt x="571" y="1535"/>
                        <a:pt x="570" y="1535"/>
                      </a:cubicBezTo>
                      <a:lnTo>
                        <a:pt x="570" y="1535"/>
                      </a:lnTo>
                      <a:cubicBezTo>
                        <a:pt x="568" y="1535"/>
                        <a:pt x="563" y="1533"/>
                        <a:pt x="555" y="1528"/>
                      </a:cubicBezTo>
                      <a:cubicBezTo>
                        <a:pt x="510" y="1503"/>
                        <a:pt x="456" y="1457"/>
                        <a:pt x="405" y="1411"/>
                      </a:cubicBezTo>
                      <a:cubicBezTo>
                        <a:pt x="355" y="1365"/>
                        <a:pt x="304" y="1312"/>
                        <a:pt x="253" y="1260"/>
                      </a:cubicBezTo>
                      <a:cubicBezTo>
                        <a:pt x="225" y="1232"/>
                        <a:pt x="199" y="1202"/>
                        <a:pt x="172" y="1171"/>
                      </a:cubicBezTo>
                      <a:cubicBezTo>
                        <a:pt x="115" y="1217"/>
                        <a:pt x="58" y="1262"/>
                        <a:pt x="1" y="1308"/>
                      </a:cubicBezTo>
                      <a:cubicBezTo>
                        <a:pt x="72" y="1385"/>
                        <a:pt x="145" y="1462"/>
                        <a:pt x="222" y="1537"/>
                      </a:cubicBezTo>
                      <a:cubicBezTo>
                        <a:pt x="293" y="1602"/>
                        <a:pt x="358" y="1666"/>
                        <a:pt x="458" y="1723"/>
                      </a:cubicBezTo>
                      <a:cubicBezTo>
                        <a:pt x="481" y="1735"/>
                        <a:pt x="527" y="1752"/>
                        <a:pt x="564" y="1754"/>
                      </a:cubicBezTo>
                      <a:cubicBezTo>
                        <a:pt x="566" y="1754"/>
                        <a:pt x="568" y="1754"/>
                        <a:pt x="570" y="1754"/>
                      </a:cubicBezTo>
                      <a:cubicBezTo>
                        <a:pt x="605" y="1754"/>
                        <a:pt x="645" y="1741"/>
                        <a:pt x="673" y="1728"/>
                      </a:cubicBezTo>
                      <a:cubicBezTo>
                        <a:pt x="724" y="1700"/>
                        <a:pt x="764" y="1671"/>
                        <a:pt x="802" y="1640"/>
                      </a:cubicBezTo>
                      <a:cubicBezTo>
                        <a:pt x="1091" y="1392"/>
                        <a:pt x="1321" y="1119"/>
                        <a:pt x="1570" y="862"/>
                      </a:cubicBezTo>
                      <a:cubicBezTo>
                        <a:pt x="1610" y="820"/>
                        <a:pt x="1701" y="726"/>
                        <a:pt x="1828" y="594"/>
                      </a:cubicBezTo>
                      <a:cubicBezTo>
                        <a:pt x="1893" y="529"/>
                        <a:pt x="1968" y="456"/>
                        <a:pt x="2053" y="382"/>
                      </a:cubicBezTo>
                      <a:cubicBezTo>
                        <a:pt x="2094" y="343"/>
                        <a:pt x="2141" y="306"/>
                        <a:pt x="2187" y="272"/>
                      </a:cubicBezTo>
                      <a:cubicBezTo>
                        <a:pt x="2227" y="242"/>
                        <a:pt x="2287" y="214"/>
                        <a:pt x="2298" y="214"/>
                      </a:cubicBezTo>
                      <a:cubicBezTo>
                        <a:pt x="2298" y="214"/>
                        <a:pt x="2299" y="214"/>
                        <a:pt x="2299" y="214"/>
                      </a:cubicBezTo>
                      <a:cubicBezTo>
                        <a:pt x="2299" y="214"/>
                        <a:pt x="2299" y="214"/>
                        <a:pt x="2300" y="214"/>
                      </a:cubicBezTo>
                      <a:cubicBezTo>
                        <a:pt x="2306" y="214"/>
                        <a:pt x="2332" y="228"/>
                        <a:pt x="2356" y="246"/>
                      </a:cubicBezTo>
                      <a:cubicBezTo>
                        <a:pt x="2385" y="266"/>
                        <a:pt x="2414" y="294"/>
                        <a:pt x="2444" y="323"/>
                      </a:cubicBezTo>
                      <a:cubicBezTo>
                        <a:pt x="2502" y="380"/>
                        <a:pt x="2560" y="446"/>
                        <a:pt x="2620" y="516"/>
                      </a:cubicBezTo>
                      <a:cubicBezTo>
                        <a:pt x="2737" y="656"/>
                        <a:pt x="2857" y="808"/>
                        <a:pt x="2982" y="963"/>
                      </a:cubicBezTo>
                      <a:cubicBezTo>
                        <a:pt x="3107" y="1119"/>
                        <a:pt x="3236" y="1277"/>
                        <a:pt x="3379" y="1428"/>
                      </a:cubicBezTo>
                      <a:cubicBezTo>
                        <a:pt x="3451" y="1503"/>
                        <a:pt x="3526" y="1577"/>
                        <a:pt x="3614" y="1645"/>
                      </a:cubicBezTo>
                      <a:cubicBezTo>
                        <a:pt x="3660" y="1677"/>
                        <a:pt x="3705" y="1711"/>
                        <a:pt x="3765" y="1735"/>
                      </a:cubicBezTo>
                      <a:cubicBezTo>
                        <a:pt x="3803" y="1752"/>
                        <a:pt x="3854" y="1763"/>
                        <a:pt x="3904" y="1763"/>
                      </a:cubicBezTo>
                      <a:cubicBezTo>
                        <a:pt x="3928" y="1763"/>
                        <a:pt x="3953" y="1760"/>
                        <a:pt x="3976" y="1754"/>
                      </a:cubicBezTo>
                      <a:cubicBezTo>
                        <a:pt x="4103" y="1718"/>
                        <a:pt x="4185" y="1654"/>
                        <a:pt x="4266" y="1594"/>
                      </a:cubicBezTo>
                      <a:cubicBezTo>
                        <a:pt x="4348" y="1532"/>
                        <a:pt x="4420" y="1468"/>
                        <a:pt x="4488" y="1402"/>
                      </a:cubicBezTo>
                      <a:cubicBezTo>
                        <a:pt x="4625" y="1272"/>
                        <a:pt x="4745" y="1140"/>
                        <a:pt x="4854" y="1017"/>
                      </a:cubicBezTo>
                      <a:cubicBezTo>
                        <a:pt x="5069" y="769"/>
                        <a:pt x="5237" y="551"/>
                        <a:pt x="5343" y="396"/>
                      </a:cubicBezTo>
                      <a:cubicBezTo>
                        <a:pt x="5380" y="328"/>
                        <a:pt x="5406" y="269"/>
                        <a:pt x="5418" y="222"/>
                      </a:cubicBezTo>
                      <a:cubicBezTo>
                        <a:pt x="5433" y="171"/>
                        <a:pt x="5476" y="66"/>
                        <a:pt x="5447" y="66"/>
                      </a:cubicBezTo>
                      <a:cubicBezTo>
                        <a:pt x="5438" y="66"/>
                        <a:pt x="5419" y="78"/>
                        <a:pt x="5389" y="109"/>
                      </a:cubicBezTo>
                      <a:cubicBezTo>
                        <a:pt x="5203" y="305"/>
                        <a:pt x="4859" y="720"/>
                        <a:pt x="4614" y="966"/>
                      </a:cubicBezTo>
                      <a:cubicBezTo>
                        <a:pt x="4505" y="1077"/>
                        <a:pt x="4391" y="1189"/>
                        <a:pt x="4272" y="1292"/>
                      </a:cubicBezTo>
                      <a:cubicBezTo>
                        <a:pt x="4214" y="1345"/>
                        <a:pt x="4153" y="1395"/>
                        <a:pt x="4091" y="1438"/>
                      </a:cubicBezTo>
                      <a:cubicBezTo>
                        <a:pt x="4031" y="1482"/>
                        <a:pt x="3965" y="1518"/>
                        <a:pt x="3919" y="1531"/>
                      </a:cubicBezTo>
                      <a:cubicBezTo>
                        <a:pt x="3913" y="1532"/>
                        <a:pt x="3908" y="1532"/>
                        <a:pt x="3903" y="1532"/>
                      </a:cubicBezTo>
                      <a:cubicBezTo>
                        <a:pt x="3891" y="1532"/>
                        <a:pt x="3879" y="1529"/>
                        <a:pt x="3857" y="1522"/>
                      </a:cubicBezTo>
                      <a:cubicBezTo>
                        <a:pt x="3828" y="1511"/>
                        <a:pt x="3793" y="1488"/>
                        <a:pt x="3760" y="1465"/>
                      </a:cubicBezTo>
                      <a:cubicBezTo>
                        <a:pt x="3693" y="1415"/>
                        <a:pt x="3626" y="1352"/>
                        <a:pt x="3562" y="1286"/>
                      </a:cubicBezTo>
                      <a:cubicBezTo>
                        <a:pt x="3434" y="1155"/>
                        <a:pt x="3311" y="1009"/>
                        <a:pt x="3190" y="863"/>
                      </a:cubicBezTo>
                      <a:cubicBezTo>
                        <a:pt x="3068" y="714"/>
                        <a:pt x="2945" y="566"/>
                        <a:pt x="2824" y="419"/>
                      </a:cubicBezTo>
                      <a:cubicBezTo>
                        <a:pt x="2760" y="345"/>
                        <a:pt x="2696" y="271"/>
                        <a:pt x="2627" y="200"/>
                      </a:cubicBezTo>
                      <a:cubicBezTo>
                        <a:pt x="2591" y="165"/>
                        <a:pt x="2553" y="129"/>
                        <a:pt x="2513" y="96"/>
                      </a:cubicBezTo>
                      <a:cubicBezTo>
                        <a:pt x="2467" y="63"/>
                        <a:pt x="2428" y="25"/>
                        <a:pt x="2341" y="5"/>
                      </a:cubicBezTo>
                      <a:cubicBezTo>
                        <a:pt x="2331" y="3"/>
                        <a:pt x="2321" y="2"/>
                        <a:pt x="2313" y="0"/>
                      </a:cubicBezTo>
                      <a:cubicBezTo>
                        <a:pt x="2310" y="0"/>
                        <a:pt x="2307" y="0"/>
                        <a:pt x="23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4"/>
                <p:cNvSpPr/>
                <p:nvPr/>
              </p:nvSpPr>
              <p:spPr>
                <a:xfrm>
                  <a:off x="2097150" y="4784750"/>
                  <a:ext cx="157275" cy="44150"/>
                </a:xfrm>
                <a:custGeom>
                  <a:avLst/>
                  <a:gdLst/>
                  <a:ahLst/>
                  <a:cxnLst/>
                  <a:rect l="l" t="t" r="r" b="b"/>
                  <a:pathLst>
                    <a:path w="6291" h="1766" extrusionOk="0">
                      <a:moveTo>
                        <a:pt x="3119" y="1"/>
                      </a:moveTo>
                      <a:cubicBezTo>
                        <a:pt x="3082" y="1"/>
                        <a:pt x="3046" y="9"/>
                        <a:pt x="3020" y="19"/>
                      </a:cubicBezTo>
                      <a:cubicBezTo>
                        <a:pt x="2992" y="30"/>
                        <a:pt x="2968" y="42"/>
                        <a:pt x="2946" y="56"/>
                      </a:cubicBezTo>
                      <a:cubicBezTo>
                        <a:pt x="2903" y="81"/>
                        <a:pt x="2866" y="108"/>
                        <a:pt x="2831" y="136"/>
                      </a:cubicBezTo>
                      <a:cubicBezTo>
                        <a:pt x="2760" y="192"/>
                        <a:pt x="2696" y="250"/>
                        <a:pt x="2634" y="308"/>
                      </a:cubicBezTo>
                      <a:cubicBezTo>
                        <a:pt x="2509" y="427"/>
                        <a:pt x="2393" y="547"/>
                        <a:pt x="2279" y="667"/>
                      </a:cubicBezTo>
                      <a:cubicBezTo>
                        <a:pt x="2048" y="905"/>
                        <a:pt x="1826" y="1151"/>
                        <a:pt x="1591" y="1371"/>
                      </a:cubicBezTo>
                      <a:cubicBezTo>
                        <a:pt x="1542" y="1419"/>
                        <a:pt x="1490" y="1467"/>
                        <a:pt x="1439" y="1502"/>
                      </a:cubicBezTo>
                      <a:cubicBezTo>
                        <a:pt x="1427" y="1511"/>
                        <a:pt x="1414" y="1519"/>
                        <a:pt x="1403" y="1525"/>
                      </a:cubicBezTo>
                      <a:cubicBezTo>
                        <a:pt x="1391" y="1534"/>
                        <a:pt x="1383" y="1534"/>
                        <a:pt x="1387" y="1536"/>
                      </a:cubicBezTo>
                      <a:lnTo>
                        <a:pt x="1383" y="1536"/>
                      </a:lnTo>
                      <a:cubicBezTo>
                        <a:pt x="1388" y="1536"/>
                        <a:pt x="1382" y="1536"/>
                        <a:pt x="1370" y="1528"/>
                      </a:cubicBezTo>
                      <a:cubicBezTo>
                        <a:pt x="1325" y="1505"/>
                        <a:pt x="1271" y="1457"/>
                        <a:pt x="1220" y="1411"/>
                      </a:cubicBezTo>
                      <a:cubicBezTo>
                        <a:pt x="1170" y="1365"/>
                        <a:pt x="1119" y="1313"/>
                        <a:pt x="1068" y="1262"/>
                      </a:cubicBezTo>
                      <a:cubicBezTo>
                        <a:pt x="868" y="1053"/>
                        <a:pt x="674" y="827"/>
                        <a:pt x="473" y="608"/>
                      </a:cubicBezTo>
                      <a:cubicBezTo>
                        <a:pt x="374" y="504"/>
                        <a:pt x="276" y="398"/>
                        <a:pt x="168" y="296"/>
                      </a:cubicBezTo>
                      <a:cubicBezTo>
                        <a:pt x="113" y="344"/>
                        <a:pt x="58" y="392"/>
                        <a:pt x="1" y="439"/>
                      </a:cubicBezTo>
                      <a:cubicBezTo>
                        <a:pt x="228" y="651"/>
                        <a:pt x="441" y="898"/>
                        <a:pt x="656" y="1134"/>
                      </a:cubicBezTo>
                      <a:cubicBezTo>
                        <a:pt x="779" y="1270"/>
                        <a:pt x="902" y="1407"/>
                        <a:pt x="1037" y="1537"/>
                      </a:cubicBezTo>
                      <a:cubicBezTo>
                        <a:pt x="1108" y="1602"/>
                        <a:pt x="1173" y="1668"/>
                        <a:pt x="1273" y="1724"/>
                      </a:cubicBezTo>
                      <a:cubicBezTo>
                        <a:pt x="1294" y="1737"/>
                        <a:pt x="1342" y="1753"/>
                        <a:pt x="1379" y="1754"/>
                      </a:cubicBezTo>
                      <a:cubicBezTo>
                        <a:pt x="1381" y="1754"/>
                        <a:pt x="1383" y="1754"/>
                        <a:pt x="1385" y="1754"/>
                      </a:cubicBezTo>
                      <a:cubicBezTo>
                        <a:pt x="1420" y="1754"/>
                        <a:pt x="1460" y="1741"/>
                        <a:pt x="1487" y="1728"/>
                      </a:cubicBezTo>
                      <a:cubicBezTo>
                        <a:pt x="1539" y="1701"/>
                        <a:pt x="1579" y="1671"/>
                        <a:pt x="1617" y="1641"/>
                      </a:cubicBezTo>
                      <a:cubicBezTo>
                        <a:pt x="1906" y="1393"/>
                        <a:pt x="2136" y="1121"/>
                        <a:pt x="2383" y="864"/>
                      </a:cubicBezTo>
                      <a:cubicBezTo>
                        <a:pt x="2425" y="821"/>
                        <a:pt x="2516" y="727"/>
                        <a:pt x="2643" y="595"/>
                      </a:cubicBezTo>
                      <a:cubicBezTo>
                        <a:pt x="2708" y="530"/>
                        <a:pt x="2783" y="456"/>
                        <a:pt x="2868" y="382"/>
                      </a:cubicBezTo>
                      <a:cubicBezTo>
                        <a:pt x="2909" y="345"/>
                        <a:pt x="2956" y="307"/>
                        <a:pt x="3002" y="275"/>
                      </a:cubicBezTo>
                      <a:cubicBezTo>
                        <a:pt x="3040" y="243"/>
                        <a:pt x="3102" y="214"/>
                        <a:pt x="3113" y="214"/>
                      </a:cubicBezTo>
                      <a:cubicBezTo>
                        <a:pt x="3113" y="214"/>
                        <a:pt x="3114" y="214"/>
                        <a:pt x="3114" y="215"/>
                      </a:cubicBezTo>
                      <a:cubicBezTo>
                        <a:pt x="3114" y="215"/>
                        <a:pt x="3114" y="215"/>
                        <a:pt x="3114" y="215"/>
                      </a:cubicBezTo>
                      <a:cubicBezTo>
                        <a:pt x="3117" y="215"/>
                        <a:pt x="3145" y="228"/>
                        <a:pt x="3171" y="248"/>
                      </a:cubicBezTo>
                      <a:cubicBezTo>
                        <a:pt x="3199" y="267"/>
                        <a:pt x="3229" y="296"/>
                        <a:pt x="3259" y="324"/>
                      </a:cubicBezTo>
                      <a:cubicBezTo>
                        <a:pt x="3317" y="381"/>
                        <a:pt x="3375" y="448"/>
                        <a:pt x="3434" y="518"/>
                      </a:cubicBezTo>
                      <a:cubicBezTo>
                        <a:pt x="3552" y="656"/>
                        <a:pt x="3672" y="808"/>
                        <a:pt x="3797" y="964"/>
                      </a:cubicBezTo>
                      <a:cubicBezTo>
                        <a:pt x="3922" y="1119"/>
                        <a:pt x="4049" y="1278"/>
                        <a:pt x="4194" y="1430"/>
                      </a:cubicBezTo>
                      <a:cubicBezTo>
                        <a:pt x="4266" y="1505"/>
                        <a:pt x="4341" y="1579"/>
                        <a:pt x="4429" y="1645"/>
                      </a:cubicBezTo>
                      <a:cubicBezTo>
                        <a:pt x="4475" y="1679"/>
                        <a:pt x="4520" y="1711"/>
                        <a:pt x="4580" y="1736"/>
                      </a:cubicBezTo>
                      <a:cubicBezTo>
                        <a:pt x="4617" y="1753"/>
                        <a:pt x="4669" y="1765"/>
                        <a:pt x="4719" y="1765"/>
                      </a:cubicBezTo>
                      <a:cubicBezTo>
                        <a:pt x="4744" y="1765"/>
                        <a:pt x="4768" y="1763"/>
                        <a:pt x="4791" y="1756"/>
                      </a:cubicBezTo>
                      <a:cubicBezTo>
                        <a:pt x="4917" y="1719"/>
                        <a:pt x="5000" y="1656"/>
                        <a:pt x="5081" y="1594"/>
                      </a:cubicBezTo>
                      <a:cubicBezTo>
                        <a:pt x="5163" y="1533"/>
                        <a:pt x="5234" y="1468"/>
                        <a:pt x="5303" y="1404"/>
                      </a:cubicBezTo>
                      <a:cubicBezTo>
                        <a:pt x="5440" y="1273"/>
                        <a:pt x="5560" y="1142"/>
                        <a:pt x="5669" y="1019"/>
                      </a:cubicBezTo>
                      <a:cubicBezTo>
                        <a:pt x="5884" y="770"/>
                        <a:pt x="6050" y="551"/>
                        <a:pt x="6158" y="396"/>
                      </a:cubicBezTo>
                      <a:cubicBezTo>
                        <a:pt x="6195" y="328"/>
                        <a:pt x="6220" y="270"/>
                        <a:pt x="6233" y="222"/>
                      </a:cubicBezTo>
                      <a:cubicBezTo>
                        <a:pt x="6247" y="173"/>
                        <a:pt x="6290" y="66"/>
                        <a:pt x="6262" y="66"/>
                      </a:cubicBezTo>
                      <a:cubicBezTo>
                        <a:pt x="6252" y="66"/>
                        <a:pt x="6234" y="79"/>
                        <a:pt x="6204" y="110"/>
                      </a:cubicBezTo>
                      <a:cubicBezTo>
                        <a:pt x="6018" y="305"/>
                        <a:pt x="5674" y="721"/>
                        <a:pt x="5429" y="967"/>
                      </a:cubicBezTo>
                      <a:cubicBezTo>
                        <a:pt x="5320" y="1078"/>
                        <a:pt x="5206" y="1190"/>
                        <a:pt x="5087" y="1294"/>
                      </a:cubicBezTo>
                      <a:cubicBezTo>
                        <a:pt x="5029" y="1345"/>
                        <a:pt x="4968" y="1396"/>
                        <a:pt x="4906" y="1439"/>
                      </a:cubicBezTo>
                      <a:cubicBezTo>
                        <a:pt x="4846" y="1482"/>
                        <a:pt x="4780" y="1519"/>
                        <a:pt x="4734" y="1531"/>
                      </a:cubicBezTo>
                      <a:cubicBezTo>
                        <a:pt x="4727" y="1533"/>
                        <a:pt x="4721" y="1534"/>
                        <a:pt x="4716" y="1534"/>
                      </a:cubicBezTo>
                      <a:cubicBezTo>
                        <a:pt x="4704" y="1534"/>
                        <a:pt x="4693" y="1530"/>
                        <a:pt x="4672" y="1522"/>
                      </a:cubicBezTo>
                      <a:cubicBezTo>
                        <a:pt x="4643" y="1511"/>
                        <a:pt x="4608" y="1488"/>
                        <a:pt x="4575" y="1465"/>
                      </a:cubicBezTo>
                      <a:cubicBezTo>
                        <a:pt x="4508" y="1416"/>
                        <a:pt x="4441" y="1353"/>
                        <a:pt x="4377" y="1288"/>
                      </a:cubicBezTo>
                      <a:cubicBezTo>
                        <a:pt x="4249" y="1156"/>
                        <a:pt x="4126" y="1010"/>
                        <a:pt x="4005" y="864"/>
                      </a:cubicBezTo>
                      <a:cubicBezTo>
                        <a:pt x="3883" y="715"/>
                        <a:pt x="3760" y="567"/>
                        <a:pt x="3639" y="419"/>
                      </a:cubicBezTo>
                      <a:cubicBezTo>
                        <a:pt x="3575" y="345"/>
                        <a:pt x="3511" y="272"/>
                        <a:pt x="3442" y="201"/>
                      </a:cubicBezTo>
                      <a:cubicBezTo>
                        <a:pt x="3406" y="165"/>
                        <a:pt x="3368" y="130"/>
                        <a:pt x="3328" y="96"/>
                      </a:cubicBezTo>
                      <a:cubicBezTo>
                        <a:pt x="3282" y="64"/>
                        <a:pt x="3243" y="25"/>
                        <a:pt x="3156" y="5"/>
                      </a:cubicBezTo>
                      <a:cubicBezTo>
                        <a:pt x="3146" y="4"/>
                        <a:pt x="3136" y="2"/>
                        <a:pt x="3128" y="1"/>
                      </a:cubicBezTo>
                      <a:cubicBezTo>
                        <a:pt x="3125" y="1"/>
                        <a:pt x="3122" y="1"/>
                        <a:pt x="3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4"/>
                <p:cNvSpPr/>
                <p:nvPr/>
              </p:nvSpPr>
              <p:spPr>
                <a:xfrm>
                  <a:off x="2031975" y="4823600"/>
                  <a:ext cx="222425" cy="44550"/>
                </a:xfrm>
                <a:custGeom>
                  <a:avLst/>
                  <a:gdLst/>
                  <a:ahLst/>
                  <a:cxnLst/>
                  <a:rect l="l" t="t" r="r" b="b"/>
                  <a:pathLst>
                    <a:path w="8897" h="1782" extrusionOk="0">
                      <a:moveTo>
                        <a:pt x="5726" y="0"/>
                      </a:moveTo>
                      <a:cubicBezTo>
                        <a:pt x="5689" y="0"/>
                        <a:pt x="5653" y="9"/>
                        <a:pt x="5627" y="19"/>
                      </a:cubicBezTo>
                      <a:cubicBezTo>
                        <a:pt x="5599" y="31"/>
                        <a:pt x="5575" y="42"/>
                        <a:pt x="5553" y="56"/>
                      </a:cubicBezTo>
                      <a:cubicBezTo>
                        <a:pt x="5510" y="80"/>
                        <a:pt x="5473" y="108"/>
                        <a:pt x="5438" y="136"/>
                      </a:cubicBezTo>
                      <a:cubicBezTo>
                        <a:pt x="5367" y="191"/>
                        <a:pt x="5303" y="250"/>
                        <a:pt x="5241" y="308"/>
                      </a:cubicBezTo>
                      <a:cubicBezTo>
                        <a:pt x="5116" y="426"/>
                        <a:pt x="5000" y="546"/>
                        <a:pt x="4886" y="666"/>
                      </a:cubicBezTo>
                      <a:cubicBezTo>
                        <a:pt x="4655" y="906"/>
                        <a:pt x="4433" y="1153"/>
                        <a:pt x="4198" y="1372"/>
                      </a:cubicBezTo>
                      <a:cubicBezTo>
                        <a:pt x="4149" y="1419"/>
                        <a:pt x="4097" y="1466"/>
                        <a:pt x="4046" y="1502"/>
                      </a:cubicBezTo>
                      <a:cubicBezTo>
                        <a:pt x="4034" y="1511"/>
                        <a:pt x="4021" y="1520"/>
                        <a:pt x="4010" y="1525"/>
                      </a:cubicBezTo>
                      <a:cubicBezTo>
                        <a:pt x="3998" y="1534"/>
                        <a:pt x="3990" y="1534"/>
                        <a:pt x="3994" y="1536"/>
                      </a:cubicBezTo>
                      <a:lnTo>
                        <a:pt x="3990" y="1536"/>
                      </a:lnTo>
                      <a:cubicBezTo>
                        <a:pt x="3995" y="1536"/>
                        <a:pt x="3989" y="1536"/>
                        <a:pt x="3977" y="1528"/>
                      </a:cubicBezTo>
                      <a:cubicBezTo>
                        <a:pt x="3932" y="1505"/>
                        <a:pt x="3878" y="1457"/>
                        <a:pt x="3827" y="1411"/>
                      </a:cubicBezTo>
                      <a:cubicBezTo>
                        <a:pt x="3777" y="1365"/>
                        <a:pt x="3726" y="1314"/>
                        <a:pt x="3675" y="1262"/>
                      </a:cubicBezTo>
                      <a:cubicBezTo>
                        <a:pt x="3475" y="1053"/>
                        <a:pt x="3281" y="828"/>
                        <a:pt x="3080" y="610"/>
                      </a:cubicBezTo>
                      <a:cubicBezTo>
                        <a:pt x="2941" y="459"/>
                        <a:pt x="2801" y="310"/>
                        <a:pt x="2637" y="171"/>
                      </a:cubicBezTo>
                      <a:cubicBezTo>
                        <a:pt x="2589" y="131"/>
                        <a:pt x="2538" y="93"/>
                        <a:pt x="2477" y="57"/>
                      </a:cubicBezTo>
                      <a:cubicBezTo>
                        <a:pt x="2446" y="40"/>
                        <a:pt x="2411" y="23"/>
                        <a:pt x="2366" y="13"/>
                      </a:cubicBezTo>
                      <a:cubicBezTo>
                        <a:pt x="2351" y="9"/>
                        <a:pt x="2334" y="8"/>
                        <a:pt x="2317" y="8"/>
                      </a:cubicBezTo>
                      <a:cubicBezTo>
                        <a:pt x="2283" y="8"/>
                        <a:pt x="2249" y="14"/>
                        <a:pt x="2226" y="23"/>
                      </a:cubicBezTo>
                      <a:cubicBezTo>
                        <a:pt x="2083" y="79"/>
                        <a:pt x="1994" y="156"/>
                        <a:pt x="1895" y="231"/>
                      </a:cubicBezTo>
                      <a:cubicBezTo>
                        <a:pt x="1706" y="383"/>
                        <a:pt x="1532" y="546"/>
                        <a:pt x="1359" y="708"/>
                      </a:cubicBezTo>
                      <a:cubicBezTo>
                        <a:pt x="1186" y="871"/>
                        <a:pt x="1016" y="1034"/>
                        <a:pt x="842" y="1191"/>
                      </a:cubicBezTo>
                      <a:cubicBezTo>
                        <a:pt x="756" y="1269"/>
                        <a:pt x="668" y="1346"/>
                        <a:pt x="577" y="1417"/>
                      </a:cubicBezTo>
                      <a:cubicBezTo>
                        <a:pt x="533" y="1451"/>
                        <a:pt x="488" y="1486"/>
                        <a:pt x="443" y="1512"/>
                      </a:cubicBezTo>
                      <a:cubicBezTo>
                        <a:pt x="404" y="1537"/>
                        <a:pt x="357" y="1556"/>
                        <a:pt x="350" y="1556"/>
                      </a:cubicBezTo>
                      <a:cubicBezTo>
                        <a:pt x="349" y="1556"/>
                        <a:pt x="349" y="1556"/>
                        <a:pt x="350" y="1556"/>
                      </a:cubicBezTo>
                      <a:lnTo>
                        <a:pt x="348" y="1556"/>
                      </a:lnTo>
                      <a:cubicBezTo>
                        <a:pt x="348" y="1556"/>
                        <a:pt x="330" y="1548"/>
                        <a:pt x="308" y="1532"/>
                      </a:cubicBezTo>
                      <a:cubicBezTo>
                        <a:pt x="288" y="1519"/>
                        <a:pt x="265" y="1500"/>
                        <a:pt x="243" y="1482"/>
                      </a:cubicBezTo>
                      <a:cubicBezTo>
                        <a:pt x="210" y="1451"/>
                        <a:pt x="177" y="1417"/>
                        <a:pt x="143" y="1383"/>
                      </a:cubicBezTo>
                      <a:cubicBezTo>
                        <a:pt x="96" y="1437"/>
                        <a:pt x="48" y="1491"/>
                        <a:pt x="0" y="1545"/>
                      </a:cubicBezTo>
                      <a:cubicBezTo>
                        <a:pt x="27" y="1574"/>
                        <a:pt x="53" y="1603"/>
                        <a:pt x="82" y="1632"/>
                      </a:cubicBezTo>
                      <a:cubicBezTo>
                        <a:pt x="108" y="1657"/>
                        <a:pt x="136" y="1683"/>
                        <a:pt x="168" y="1708"/>
                      </a:cubicBezTo>
                      <a:cubicBezTo>
                        <a:pt x="202" y="1731"/>
                        <a:pt x="236" y="1760"/>
                        <a:pt x="306" y="1779"/>
                      </a:cubicBezTo>
                      <a:cubicBezTo>
                        <a:pt x="324" y="1780"/>
                        <a:pt x="341" y="1782"/>
                        <a:pt x="359" y="1782"/>
                      </a:cubicBezTo>
                      <a:cubicBezTo>
                        <a:pt x="376" y="1782"/>
                        <a:pt x="393" y="1780"/>
                        <a:pt x="411" y="1775"/>
                      </a:cubicBezTo>
                      <a:cubicBezTo>
                        <a:pt x="443" y="1768"/>
                        <a:pt x="460" y="1759"/>
                        <a:pt x="483" y="1749"/>
                      </a:cubicBezTo>
                      <a:cubicBezTo>
                        <a:pt x="525" y="1729"/>
                        <a:pt x="560" y="1709"/>
                        <a:pt x="594" y="1688"/>
                      </a:cubicBezTo>
                      <a:cubicBezTo>
                        <a:pt x="660" y="1643"/>
                        <a:pt x="720" y="1599"/>
                        <a:pt x="779" y="1551"/>
                      </a:cubicBezTo>
                      <a:cubicBezTo>
                        <a:pt x="896" y="1456"/>
                        <a:pt x="1005" y="1357"/>
                        <a:pt x="1114" y="1257"/>
                      </a:cubicBezTo>
                      <a:cubicBezTo>
                        <a:pt x="1328" y="1056"/>
                        <a:pt x="1545" y="853"/>
                        <a:pt x="1763" y="650"/>
                      </a:cubicBezTo>
                      <a:cubicBezTo>
                        <a:pt x="1895" y="526"/>
                        <a:pt x="2031" y="403"/>
                        <a:pt x="2169" y="305"/>
                      </a:cubicBezTo>
                      <a:cubicBezTo>
                        <a:pt x="2227" y="263"/>
                        <a:pt x="2302" y="227"/>
                        <a:pt x="2320" y="227"/>
                      </a:cubicBezTo>
                      <a:cubicBezTo>
                        <a:pt x="2323" y="227"/>
                        <a:pt x="2324" y="228"/>
                        <a:pt x="2325" y="230"/>
                      </a:cubicBezTo>
                      <a:cubicBezTo>
                        <a:pt x="2371" y="242"/>
                        <a:pt x="2448" y="296"/>
                        <a:pt x="2512" y="350"/>
                      </a:cubicBezTo>
                      <a:cubicBezTo>
                        <a:pt x="2777" y="579"/>
                        <a:pt x="3017" y="863"/>
                        <a:pt x="3263" y="1134"/>
                      </a:cubicBezTo>
                      <a:cubicBezTo>
                        <a:pt x="3386" y="1271"/>
                        <a:pt x="3509" y="1406"/>
                        <a:pt x="3644" y="1539"/>
                      </a:cubicBezTo>
                      <a:cubicBezTo>
                        <a:pt x="3714" y="1603"/>
                        <a:pt x="3780" y="1668"/>
                        <a:pt x="3880" y="1723"/>
                      </a:cubicBezTo>
                      <a:cubicBezTo>
                        <a:pt x="3901" y="1737"/>
                        <a:pt x="3947" y="1754"/>
                        <a:pt x="3984" y="1754"/>
                      </a:cubicBezTo>
                      <a:cubicBezTo>
                        <a:pt x="3988" y="1754"/>
                        <a:pt x="3991" y="1754"/>
                        <a:pt x="3995" y="1754"/>
                      </a:cubicBezTo>
                      <a:cubicBezTo>
                        <a:pt x="4030" y="1754"/>
                        <a:pt x="4068" y="1740"/>
                        <a:pt x="4094" y="1728"/>
                      </a:cubicBezTo>
                      <a:cubicBezTo>
                        <a:pt x="4146" y="1702"/>
                        <a:pt x="4186" y="1671"/>
                        <a:pt x="4223" y="1640"/>
                      </a:cubicBezTo>
                      <a:cubicBezTo>
                        <a:pt x="4512" y="1392"/>
                        <a:pt x="4743" y="1120"/>
                        <a:pt x="4990" y="863"/>
                      </a:cubicBezTo>
                      <a:cubicBezTo>
                        <a:pt x="5032" y="820"/>
                        <a:pt x="5123" y="726"/>
                        <a:pt x="5250" y="596"/>
                      </a:cubicBezTo>
                      <a:cubicBezTo>
                        <a:pt x="5315" y="531"/>
                        <a:pt x="5389" y="457"/>
                        <a:pt x="5473" y="382"/>
                      </a:cubicBezTo>
                      <a:cubicBezTo>
                        <a:pt x="5516" y="345"/>
                        <a:pt x="5561" y="307"/>
                        <a:pt x="5609" y="274"/>
                      </a:cubicBezTo>
                      <a:cubicBezTo>
                        <a:pt x="5647" y="243"/>
                        <a:pt x="5707" y="215"/>
                        <a:pt x="5719" y="215"/>
                      </a:cubicBezTo>
                      <a:cubicBezTo>
                        <a:pt x="5720" y="215"/>
                        <a:pt x="5721" y="215"/>
                        <a:pt x="5721" y="216"/>
                      </a:cubicBezTo>
                      <a:cubicBezTo>
                        <a:pt x="5721" y="215"/>
                        <a:pt x="5721" y="215"/>
                        <a:pt x="5722" y="215"/>
                      </a:cubicBezTo>
                      <a:cubicBezTo>
                        <a:pt x="5726" y="215"/>
                        <a:pt x="5753" y="229"/>
                        <a:pt x="5778" y="248"/>
                      </a:cubicBezTo>
                      <a:cubicBezTo>
                        <a:pt x="5806" y="268"/>
                        <a:pt x="5835" y="296"/>
                        <a:pt x="5864" y="323"/>
                      </a:cubicBezTo>
                      <a:cubicBezTo>
                        <a:pt x="5924" y="382"/>
                        <a:pt x="5982" y="448"/>
                        <a:pt x="6041" y="517"/>
                      </a:cubicBezTo>
                      <a:cubicBezTo>
                        <a:pt x="6159" y="656"/>
                        <a:pt x="6278" y="809"/>
                        <a:pt x="6402" y="963"/>
                      </a:cubicBezTo>
                      <a:cubicBezTo>
                        <a:pt x="6529" y="1119"/>
                        <a:pt x="6656" y="1279"/>
                        <a:pt x="6801" y="1429"/>
                      </a:cubicBezTo>
                      <a:cubicBezTo>
                        <a:pt x="6873" y="1505"/>
                        <a:pt x="6947" y="1579"/>
                        <a:pt x="7036" y="1646"/>
                      </a:cubicBezTo>
                      <a:cubicBezTo>
                        <a:pt x="7082" y="1679"/>
                        <a:pt x="7127" y="1711"/>
                        <a:pt x="7187" y="1735"/>
                      </a:cubicBezTo>
                      <a:cubicBezTo>
                        <a:pt x="7224" y="1753"/>
                        <a:pt x="7276" y="1765"/>
                        <a:pt x="7326" y="1765"/>
                      </a:cubicBezTo>
                      <a:cubicBezTo>
                        <a:pt x="7351" y="1765"/>
                        <a:pt x="7375" y="1762"/>
                        <a:pt x="7398" y="1755"/>
                      </a:cubicBezTo>
                      <a:cubicBezTo>
                        <a:pt x="7524" y="1719"/>
                        <a:pt x="7607" y="1656"/>
                        <a:pt x="7688" y="1596"/>
                      </a:cubicBezTo>
                      <a:cubicBezTo>
                        <a:pt x="7768" y="1534"/>
                        <a:pt x="7841" y="1468"/>
                        <a:pt x="7910" y="1403"/>
                      </a:cubicBezTo>
                      <a:cubicBezTo>
                        <a:pt x="8047" y="1272"/>
                        <a:pt x="8167" y="1142"/>
                        <a:pt x="8274" y="1019"/>
                      </a:cubicBezTo>
                      <a:cubicBezTo>
                        <a:pt x="8491" y="771"/>
                        <a:pt x="8657" y="551"/>
                        <a:pt x="8765" y="396"/>
                      </a:cubicBezTo>
                      <a:cubicBezTo>
                        <a:pt x="8802" y="328"/>
                        <a:pt x="8827" y="270"/>
                        <a:pt x="8840" y="222"/>
                      </a:cubicBezTo>
                      <a:cubicBezTo>
                        <a:pt x="8854" y="173"/>
                        <a:pt x="8897" y="67"/>
                        <a:pt x="8869" y="67"/>
                      </a:cubicBezTo>
                      <a:cubicBezTo>
                        <a:pt x="8860" y="67"/>
                        <a:pt x="8842" y="79"/>
                        <a:pt x="8811" y="111"/>
                      </a:cubicBezTo>
                      <a:lnTo>
                        <a:pt x="8811" y="110"/>
                      </a:lnTo>
                      <a:cubicBezTo>
                        <a:pt x="8625" y="305"/>
                        <a:pt x="8281" y="720"/>
                        <a:pt x="8036" y="966"/>
                      </a:cubicBezTo>
                      <a:cubicBezTo>
                        <a:pt x="7927" y="1077"/>
                        <a:pt x="7813" y="1189"/>
                        <a:pt x="7694" y="1294"/>
                      </a:cubicBezTo>
                      <a:cubicBezTo>
                        <a:pt x="7636" y="1346"/>
                        <a:pt x="7575" y="1396"/>
                        <a:pt x="7513" y="1439"/>
                      </a:cubicBezTo>
                      <a:cubicBezTo>
                        <a:pt x="7453" y="1482"/>
                        <a:pt x="7387" y="1520"/>
                        <a:pt x="7341" y="1531"/>
                      </a:cubicBezTo>
                      <a:cubicBezTo>
                        <a:pt x="7334" y="1532"/>
                        <a:pt x="7328" y="1533"/>
                        <a:pt x="7323" y="1533"/>
                      </a:cubicBezTo>
                      <a:cubicBezTo>
                        <a:pt x="7311" y="1533"/>
                        <a:pt x="7300" y="1530"/>
                        <a:pt x="7279" y="1522"/>
                      </a:cubicBezTo>
                      <a:cubicBezTo>
                        <a:pt x="7250" y="1511"/>
                        <a:pt x="7215" y="1488"/>
                        <a:pt x="7182" y="1465"/>
                      </a:cubicBezTo>
                      <a:cubicBezTo>
                        <a:pt x="7115" y="1416"/>
                        <a:pt x="7048" y="1352"/>
                        <a:pt x="6984" y="1288"/>
                      </a:cubicBezTo>
                      <a:cubicBezTo>
                        <a:pt x="6856" y="1156"/>
                        <a:pt x="6733" y="1009"/>
                        <a:pt x="6612" y="863"/>
                      </a:cubicBezTo>
                      <a:cubicBezTo>
                        <a:pt x="6490" y="714"/>
                        <a:pt x="6367" y="566"/>
                        <a:pt x="6246" y="419"/>
                      </a:cubicBezTo>
                      <a:cubicBezTo>
                        <a:pt x="6182" y="345"/>
                        <a:pt x="6118" y="271"/>
                        <a:pt x="6049" y="200"/>
                      </a:cubicBezTo>
                      <a:cubicBezTo>
                        <a:pt x="6013" y="165"/>
                        <a:pt x="5975" y="130"/>
                        <a:pt x="5935" y="96"/>
                      </a:cubicBezTo>
                      <a:cubicBezTo>
                        <a:pt x="5889" y="63"/>
                        <a:pt x="5850" y="25"/>
                        <a:pt x="5763" y="7"/>
                      </a:cubicBezTo>
                      <a:cubicBezTo>
                        <a:pt x="5753" y="3"/>
                        <a:pt x="5743" y="2"/>
                        <a:pt x="5735" y="0"/>
                      </a:cubicBezTo>
                      <a:cubicBezTo>
                        <a:pt x="5732" y="0"/>
                        <a:pt x="5729" y="0"/>
                        <a:pt x="57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4"/>
                <p:cNvSpPr/>
                <p:nvPr/>
              </p:nvSpPr>
              <p:spPr>
                <a:xfrm>
                  <a:off x="2015700" y="4862425"/>
                  <a:ext cx="238700" cy="44575"/>
                </a:xfrm>
                <a:custGeom>
                  <a:avLst/>
                  <a:gdLst/>
                  <a:ahLst/>
                  <a:cxnLst/>
                  <a:rect l="l" t="t" r="r" b="b"/>
                  <a:pathLst>
                    <a:path w="9548" h="1783" extrusionOk="0">
                      <a:moveTo>
                        <a:pt x="6377" y="1"/>
                      </a:moveTo>
                      <a:cubicBezTo>
                        <a:pt x="6340" y="1"/>
                        <a:pt x="6304" y="9"/>
                        <a:pt x="6278" y="19"/>
                      </a:cubicBezTo>
                      <a:cubicBezTo>
                        <a:pt x="6250" y="30"/>
                        <a:pt x="6226" y="43"/>
                        <a:pt x="6204" y="56"/>
                      </a:cubicBezTo>
                      <a:cubicBezTo>
                        <a:pt x="6161" y="81"/>
                        <a:pt x="6124" y="109"/>
                        <a:pt x="6089" y="136"/>
                      </a:cubicBezTo>
                      <a:cubicBezTo>
                        <a:pt x="6018" y="192"/>
                        <a:pt x="5954" y="250"/>
                        <a:pt x="5892" y="309"/>
                      </a:cubicBezTo>
                      <a:cubicBezTo>
                        <a:pt x="5767" y="427"/>
                        <a:pt x="5651" y="547"/>
                        <a:pt x="5537" y="667"/>
                      </a:cubicBezTo>
                      <a:cubicBezTo>
                        <a:pt x="5306" y="905"/>
                        <a:pt x="5084" y="1152"/>
                        <a:pt x="4849" y="1372"/>
                      </a:cubicBezTo>
                      <a:cubicBezTo>
                        <a:pt x="4800" y="1419"/>
                        <a:pt x="4748" y="1467"/>
                        <a:pt x="4697" y="1502"/>
                      </a:cubicBezTo>
                      <a:cubicBezTo>
                        <a:pt x="4685" y="1512"/>
                        <a:pt x="4672" y="1519"/>
                        <a:pt x="4661" y="1525"/>
                      </a:cubicBezTo>
                      <a:cubicBezTo>
                        <a:pt x="4649" y="1535"/>
                        <a:pt x="4641" y="1535"/>
                        <a:pt x="4645" y="1536"/>
                      </a:cubicBezTo>
                      <a:lnTo>
                        <a:pt x="4641" y="1536"/>
                      </a:lnTo>
                      <a:cubicBezTo>
                        <a:pt x="4646" y="1536"/>
                        <a:pt x="4640" y="1536"/>
                        <a:pt x="4628" y="1528"/>
                      </a:cubicBezTo>
                      <a:cubicBezTo>
                        <a:pt x="4583" y="1505"/>
                        <a:pt x="4529" y="1458"/>
                        <a:pt x="4478" y="1412"/>
                      </a:cubicBezTo>
                      <a:cubicBezTo>
                        <a:pt x="4428" y="1365"/>
                        <a:pt x="4377" y="1315"/>
                        <a:pt x="4326" y="1262"/>
                      </a:cubicBezTo>
                      <a:cubicBezTo>
                        <a:pt x="4126" y="1053"/>
                        <a:pt x="3932" y="827"/>
                        <a:pt x="3731" y="609"/>
                      </a:cubicBezTo>
                      <a:cubicBezTo>
                        <a:pt x="3592" y="459"/>
                        <a:pt x="3452" y="310"/>
                        <a:pt x="3288" y="172"/>
                      </a:cubicBezTo>
                      <a:cubicBezTo>
                        <a:pt x="3240" y="132"/>
                        <a:pt x="3189" y="93"/>
                        <a:pt x="3128" y="58"/>
                      </a:cubicBezTo>
                      <a:cubicBezTo>
                        <a:pt x="3097" y="41"/>
                        <a:pt x="3062" y="24"/>
                        <a:pt x="3017" y="13"/>
                      </a:cubicBezTo>
                      <a:cubicBezTo>
                        <a:pt x="3002" y="10"/>
                        <a:pt x="2985" y="8"/>
                        <a:pt x="2968" y="8"/>
                      </a:cubicBezTo>
                      <a:cubicBezTo>
                        <a:pt x="2934" y="8"/>
                        <a:pt x="2900" y="15"/>
                        <a:pt x="2877" y="24"/>
                      </a:cubicBezTo>
                      <a:cubicBezTo>
                        <a:pt x="2734" y="79"/>
                        <a:pt x="2645" y="156"/>
                        <a:pt x="2546" y="232"/>
                      </a:cubicBezTo>
                      <a:cubicBezTo>
                        <a:pt x="2357" y="384"/>
                        <a:pt x="2183" y="547"/>
                        <a:pt x="2010" y="709"/>
                      </a:cubicBezTo>
                      <a:cubicBezTo>
                        <a:pt x="1837" y="872"/>
                        <a:pt x="1667" y="1035"/>
                        <a:pt x="1493" y="1192"/>
                      </a:cubicBezTo>
                      <a:cubicBezTo>
                        <a:pt x="1407" y="1270"/>
                        <a:pt x="1319" y="1347"/>
                        <a:pt x="1228" y="1418"/>
                      </a:cubicBezTo>
                      <a:cubicBezTo>
                        <a:pt x="1184" y="1452"/>
                        <a:pt x="1139" y="1487"/>
                        <a:pt x="1094" y="1513"/>
                      </a:cubicBezTo>
                      <a:cubicBezTo>
                        <a:pt x="1055" y="1538"/>
                        <a:pt x="1008" y="1557"/>
                        <a:pt x="1001" y="1557"/>
                      </a:cubicBezTo>
                      <a:cubicBezTo>
                        <a:pt x="1000" y="1557"/>
                        <a:pt x="1000" y="1557"/>
                        <a:pt x="1001" y="1556"/>
                      </a:cubicBezTo>
                      <a:lnTo>
                        <a:pt x="999" y="1556"/>
                      </a:lnTo>
                      <a:cubicBezTo>
                        <a:pt x="999" y="1556"/>
                        <a:pt x="981" y="1548"/>
                        <a:pt x="959" y="1533"/>
                      </a:cubicBezTo>
                      <a:cubicBezTo>
                        <a:pt x="939" y="1519"/>
                        <a:pt x="916" y="1501"/>
                        <a:pt x="894" y="1482"/>
                      </a:cubicBezTo>
                      <a:cubicBezTo>
                        <a:pt x="853" y="1444"/>
                        <a:pt x="810" y="1401"/>
                        <a:pt x="768" y="1356"/>
                      </a:cubicBezTo>
                      <a:cubicBezTo>
                        <a:pt x="684" y="1268"/>
                        <a:pt x="602" y="1173"/>
                        <a:pt x="522" y="1079"/>
                      </a:cubicBezTo>
                      <a:cubicBezTo>
                        <a:pt x="390" y="922"/>
                        <a:pt x="258" y="765"/>
                        <a:pt x="127" y="610"/>
                      </a:cubicBezTo>
                      <a:cubicBezTo>
                        <a:pt x="85" y="659"/>
                        <a:pt x="42" y="709"/>
                        <a:pt x="1" y="759"/>
                      </a:cubicBezTo>
                      <a:cubicBezTo>
                        <a:pt x="98" y="875"/>
                        <a:pt x="193" y="993"/>
                        <a:pt x="291" y="1112"/>
                      </a:cubicBezTo>
                      <a:cubicBezTo>
                        <a:pt x="350" y="1187"/>
                        <a:pt x="410" y="1262"/>
                        <a:pt x="468" y="1336"/>
                      </a:cubicBezTo>
                      <a:lnTo>
                        <a:pt x="513" y="1388"/>
                      </a:lnTo>
                      <a:cubicBezTo>
                        <a:pt x="542" y="1424"/>
                        <a:pt x="568" y="1455"/>
                        <a:pt x="590" y="1481"/>
                      </a:cubicBezTo>
                      <a:cubicBezTo>
                        <a:pt x="634" y="1531"/>
                        <a:pt x="681" y="1582"/>
                        <a:pt x="733" y="1633"/>
                      </a:cubicBezTo>
                      <a:cubicBezTo>
                        <a:pt x="759" y="1658"/>
                        <a:pt x="787" y="1684"/>
                        <a:pt x="819" y="1708"/>
                      </a:cubicBezTo>
                      <a:cubicBezTo>
                        <a:pt x="853" y="1731"/>
                        <a:pt x="887" y="1761"/>
                        <a:pt x="957" y="1779"/>
                      </a:cubicBezTo>
                      <a:cubicBezTo>
                        <a:pt x="975" y="1781"/>
                        <a:pt x="992" y="1782"/>
                        <a:pt x="1010" y="1782"/>
                      </a:cubicBezTo>
                      <a:cubicBezTo>
                        <a:pt x="1027" y="1782"/>
                        <a:pt x="1044" y="1781"/>
                        <a:pt x="1062" y="1776"/>
                      </a:cubicBezTo>
                      <a:cubicBezTo>
                        <a:pt x="1094" y="1768"/>
                        <a:pt x="1111" y="1759"/>
                        <a:pt x="1134" y="1750"/>
                      </a:cubicBezTo>
                      <a:cubicBezTo>
                        <a:pt x="1176" y="1730"/>
                        <a:pt x="1211" y="1710"/>
                        <a:pt x="1245" y="1688"/>
                      </a:cubicBezTo>
                      <a:cubicBezTo>
                        <a:pt x="1311" y="1645"/>
                        <a:pt x="1371" y="1599"/>
                        <a:pt x="1430" y="1551"/>
                      </a:cubicBezTo>
                      <a:cubicBezTo>
                        <a:pt x="1547" y="1458"/>
                        <a:pt x="1656" y="1358"/>
                        <a:pt x="1765" y="1258"/>
                      </a:cubicBezTo>
                      <a:cubicBezTo>
                        <a:pt x="1979" y="1056"/>
                        <a:pt x="2196" y="853"/>
                        <a:pt x="2414" y="650"/>
                      </a:cubicBezTo>
                      <a:cubicBezTo>
                        <a:pt x="2546" y="527"/>
                        <a:pt x="2682" y="404"/>
                        <a:pt x="2820" y="306"/>
                      </a:cubicBezTo>
                      <a:cubicBezTo>
                        <a:pt x="2878" y="264"/>
                        <a:pt x="2953" y="228"/>
                        <a:pt x="2971" y="228"/>
                      </a:cubicBezTo>
                      <a:cubicBezTo>
                        <a:pt x="2974" y="228"/>
                        <a:pt x="2975" y="229"/>
                        <a:pt x="2976" y="230"/>
                      </a:cubicBezTo>
                      <a:cubicBezTo>
                        <a:pt x="3022" y="242"/>
                        <a:pt x="3099" y="296"/>
                        <a:pt x="3163" y="350"/>
                      </a:cubicBezTo>
                      <a:cubicBezTo>
                        <a:pt x="3428" y="581"/>
                        <a:pt x="3668" y="864"/>
                        <a:pt x="3914" y="1135"/>
                      </a:cubicBezTo>
                      <a:cubicBezTo>
                        <a:pt x="4037" y="1272"/>
                        <a:pt x="4160" y="1408"/>
                        <a:pt x="4295" y="1539"/>
                      </a:cubicBezTo>
                      <a:cubicBezTo>
                        <a:pt x="4365" y="1604"/>
                        <a:pt x="4431" y="1668"/>
                        <a:pt x="4531" y="1724"/>
                      </a:cubicBezTo>
                      <a:cubicBezTo>
                        <a:pt x="4552" y="1738"/>
                        <a:pt x="4598" y="1755"/>
                        <a:pt x="4635" y="1755"/>
                      </a:cubicBezTo>
                      <a:cubicBezTo>
                        <a:pt x="4639" y="1755"/>
                        <a:pt x="4643" y="1755"/>
                        <a:pt x="4646" y="1755"/>
                      </a:cubicBezTo>
                      <a:cubicBezTo>
                        <a:pt x="4682" y="1755"/>
                        <a:pt x="4719" y="1742"/>
                        <a:pt x="4745" y="1728"/>
                      </a:cubicBezTo>
                      <a:cubicBezTo>
                        <a:pt x="4797" y="1702"/>
                        <a:pt x="4837" y="1671"/>
                        <a:pt x="4874" y="1641"/>
                      </a:cubicBezTo>
                      <a:cubicBezTo>
                        <a:pt x="5163" y="1393"/>
                        <a:pt x="5394" y="1121"/>
                        <a:pt x="5641" y="864"/>
                      </a:cubicBezTo>
                      <a:cubicBezTo>
                        <a:pt x="5683" y="822"/>
                        <a:pt x="5774" y="729"/>
                        <a:pt x="5901" y="596"/>
                      </a:cubicBezTo>
                      <a:cubicBezTo>
                        <a:pt x="5966" y="532"/>
                        <a:pt x="6040" y="458"/>
                        <a:pt x="6124" y="382"/>
                      </a:cubicBezTo>
                      <a:cubicBezTo>
                        <a:pt x="6167" y="346"/>
                        <a:pt x="6212" y="307"/>
                        <a:pt x="6260" y="275"/>
                      </a:cubicBezTo>
                      <a:cubicBezTo>
                        <a:pt x="6298" y="243"/>
                        <a:pt x="6358" y="216"/>
                        <a:pt x="6370" y="216"/>
                      </a:cubicBezTo>
                      <a:cubicBezTo>
                        <a:pt x="6371" y="216"/>
                        <a:pt x="6372" y="216"/>
                        <a:pt x="6372" y="216"/>
                      </a:cubicBezTo>
                      <a:cubicBezTo>
                        <a:pt x="6372" y="216"/>
                        <a:pt x="6372" y="216"/>
                        <a:pt x="6373" y="216"/>
                      </a:cubicBezTo>
                      <a:cubicBezTo>
                        <a:pt x="6377" y="216"/>
                        <a:pt x="6404" y="229"/>
                        <a:pt x="6429" y="249"/>
                      </a:cubicBezTo>
                      <a:cubicBezTo>
                        <a:pt x="6457" y="269"/>
                        <a:pt x="6486" y="296"/>
                        <a:pt x="6515" y="324"/>
                      </a:cubicBezTo>
                      <a:cubicBezTo>
                        <a:pt x="6575" y="382"/>
                        <a:pt x="6633" y="449"/>
                        <a:pt x="6692" y="518"/>
                      </a:cubicBezTo>
                      <a:cubicBezTo>
                        <a:pt x="6810" y="656"/>
                        <a:pt x="6929" y="810"/>
                        <a:pt x="7053" y="965"/>
                      </a:cubicBezTo>
                      <a:cubicBezTo>
                        <a:pt x="7180" y="1119"/>
                        <a:pt x="7307" y="1279"/>
                        <a:pt x="7452" y="1430"/>
                      </a:cubicBezTo>
                      <a:cubicBezTo>
                        <a:pt x="7524" y="1505"/>
                        <a:pt x="7598" y="1579"/>
                        <a:pt x="7687" y="1647"/>
                      </a:cubicBezTo>
                      <a:cubicBezTo>
                        <a:pt x="7733" y="1679"/>
                        <a:pt x="7778" y="1711"/>
                        <a:pt x="7838" y="1736"/>
                      </a:cubicBezTo>
                      <a:cubicBezTo>
                        <a:pt x="7875" y="1754"/>
                        <a:pt x="7927" y="1766"/>
                        <a:pt x="7977" y="1766"/>
                      </a:cubicBezTo>
                      <a:cubicBezTo>
                        <a:pt x="8002" y="1766"/>
                        <a:pt x="8026" y="1763"/>
                        <a:pt x="8049" y="1756"/>
                      </a:cubicBezTo>
                      <a:cubicBezTo>
                        <a:pt x="8175" y="1719"/>
                        <a:pt x="8258" y="1656"/>
                        <a:pt x="8339" y="1596"/>
                      </a:cubicBezTo>
                      <a:cubicBezTo>
                        <a:pt x="8419" y="1535"/>
                        <a:pt x="8492" y="1468"/>
                        <a:pt x="8561" y="1404"/>
                      </a:cubicBezTo>
                      <a:cubicBezTo>
                        <a:pt x="8698" y="1275"/>
                        <a:pt x="8818" y="1142"/>
                        <a:pt x="8925" y="1019"/>
                      </a:cubicBezTo>
                      <a:cubicBezTo>
                        <a:pt x="9142" y="772"/>
                        <a:pt x="9308" y="553"/>
                        <a:pt x="9416" y="398"/>
                      </a:cubicBezTo>
                      <a:cubicBezTo>
                        <a:pt x="9453" y="329"/>
                        <a:pt x="9478" y="270"/>
                        <a:pt x="9491" y="222"/>
                      </a:cubicBezTo>
                      <a:cubicBezTo>
                        <a:pt x="9505" y="173"/>
                        <a:pt x="9548" y="68"/>
                        <a:pt x="9520" y="68"/>
                      </a:cubicBezTo>
                      <a:cubicBezTo>
                        <a:pt x="9510" y="68"/>
                        <a:pt x="9493" y="80"/>
                        <a:pt x="9462" y="112"/>
                      </a:cubicBezTo>
                      <a:lnTo>
                        <a:pt x="9462" y="110"/>
                      </a:lnTo>
                      <a:cubicBezTo>
                        <a:pt x="9276" y="306"/>
                        <a:pt x="8932" y="721"/>
                        <a:pt x="8687" y="967"/>
                      </a:cubicBezTo>
                      <a:cubicBezTo>
                        <a:pt x="8578" y="1078"/>
                        <a:pt x="8464" y="1190"/>
                        <a:pt x="8345" y="1295"/>
                      </a:cubicBezTo>
                      <a:cubicBezTo>
                        <a:pt x="8287" y="1347"/>
                        <a:pt x="8226" y="1396"/>
                        <a:pt x="8164" y="1439"/>
                      </a:cubicBezTo>
                      <a:cubicBezTo>
                        <a:pt x="8104" y="1482"/>
                        <a:pt x="8038" y="1521"/>
                        <a:pt x="7992" y="1531"/>
                      </a:cubicBezTo>
                      <a:cubicBezTo>
                        <a:pt x="7985" y="1533"/>
                        <a:pt x="7979" y="1534"/>
                        <a:pt x="7974" y="1534"/>
                      </a:cubicBezTo>
                      <a:cubicBezTo>
                        <a:pt x="7962" y="1534"/>
                        <a:pt x="7951" y="1530"/>
                        <a:pt x="7930" y="1522"/>
                      </a:cubicBezTo>
                      <a:cubicBezTo>
                        <a:pt x="7901" y="1512"/>
                        <a:pt x="7866" y="1488"/>
                        <a:pt x="7833" y="1465"/>
                      </a:cubicBezTo>
                      <a:cubicBezTo>
                        <a:pt x="7766" y="1416"/>
                        <a:pt x="7699" y="1353"/>
                        <a:pt x="7635" y="1288"/>
                      </a:cubicBezTo>
                      <a:cubicBezTo>
                        <a:pt x="7507" y="1156"/>
                        <a:pt x="7384" y="1010"/>
                        <a:pt x="7263" y="864"/>
                      </a:cubicBezTo>
                      <a:cubicBezTo>
                        <a:pt x="7141" y="715"/>
                        <a:pt x="7018" y="567"/>
                        <a:pt x="6897" y="419"/>
                      </a:cubicBezTo>
                      <a:cubicBezTo>
                        <a:pt x="6833" y="346"/>
                        <a:pt x="6769" y="272"/>
                        <a:pt x="6700" y="201"/>
                      </a:cubicBezTo>
                      <a:cubicBezTo>
                        <a:pt x="6664" y="166"/>
                        <a:pt x="6626" y="130"/>
                        <a:pt x="6586" y="96"/>
                      </a:cubicBezTo>
                      <a:cubicBezTo>
                        <a:pt x="6540" y="64"/>
                        <a:pt x="6501" y="26"/>
                        <a:pt x="6414" y="6"/>
                      </a:cubicBezTo>
                      <a:cubicBezTo>
                        <a:pt x="6404" y="4"/>
                        <a:pt x="6394" y="3"/>
                        <a:pt x="6386" y="1"/>
                      </a:cubicBezTo>
                      <a:cubicBezTo>
                        <a:pt x="6383" y="1"/>
                        <a:pt x="6380" y="1"/>
                        <a:pt x="63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4"/>
                <p:cNvSpPr/>
                <p:nvPr/>
              </p:nvSpPr>
              <p:spPr>
                <a:xfrm>
                  <a:off x="2194525" y="4704775"/>
                  <a:ext cx="59125" cy="40725"/>
                </a:xfrm>
                <a:custGeom>
                  <a:avLst/>
                  <a:gdLst/>
                  <a:ahLst/>
                  <a:cxnLst/>
                  <a:rect l="l" t="t" r="r" b="b"/>
                  <a:pathLst>
                    <a:path w="2365" h="1629" extrusionOk="0">
                      <a:moveTo>
                        <a:pt x="2365" y="0"/>
                      </a:moveTo>
                      <a:cubicBezTo>
                        <a:pt x="2326" y="13"/>
                        <a:pt x="2289" y="27"/>
                        <a:pt x="2251" y="39"/>
                      </a:cubicBezTo>
                      <a:cubicBezTo>
                        <a:pt x="2055" y="250"/>
                        <a:pt x="1755" y="608"/>
                        <a:pt x="1534" y="831"/>
                      </a:cubicBezTo>
                      <a:cubicBezTo>
                        <a:pt x="1425" y="942"/>
                        <a:pt x="1311" y="1054"/>
                        <a:pt x="1192" y="1159"/>
                      </a:cubicBezTo>
                      <a:cubicBezTo>
                        <a:pt x="1134" y="1209"/>
                        <a:pt x="1073" y="1260"/>
                        <a:pt x="1011" y="1303"/>
                      </a:cubicBezTo>
                      <a:cubicBezTo>
                        <a:pt x="951" y="1346"/>
                        <a:pt x="885" y="1383"/>
                        <a:pt x="839" y="1396"/>
                      </a:cubicBezTo>
                      <a:cubicBezTo>
                        <a:pt x="832" y="1397"/>
                        <a:pt x="826" y="1397"/>
                        <a:pt x="821" y="1397"/>
                      </a:cubicBezTo>
                      <a:cubicBezTo>
                        <a:pt x="809" y="1397"/>
                        <a:pt x="798" y="1394"/>
                        <a:pt x="777" y="1386"/>
                      </a:cubicBezTo>
                      <a:cubicBezTo>
                        <a:pt x="748" y="1376"/>
                        <a:pt x="713" y="1352"/>
                        <a:pt x="680" y="1329"/>
                      </a:cubicBezTo>
                      <a:cubicBezTo>
                        <a:pt x="613" y="1280"/>
                        <a:pt x="546" y="1217"/>
                        <a:pt x="482" y="1151"/>
                      </a:cubicBezTo>
                      <a:cubicBezTo>
                        <a:pt x="390" y="1056"/>
                        <a:pt x="300" y="953"/>
                        <a:pt x="213" y="848"/>
                      </a:cubicBezTo>
                      <a:lnTo>
                        <a:pt x="0" y="948"/>
                      </a:lnTo>
                      <a:cubicBezTo>
                        <a:pt x="96" y="1065"/>
                        <a:pt x="193" y="1180"/>
                        <a:pt x="299" y="1292"/>
                      </a:cubicBezTo>
                      <a:cubicBezTo>
                        <a:pt x="371" y="1368"/>
                        <a:pt x="446" y="1442"/>
                        <a:pt x="534" y="1509"/>
                      </a:cubicBezTo>
                      <a:cubicBezTo>
                        <a:pt x="580" y="1542"/>
                        <a:pt x="625" y="1575"/>
                        <a:pt x="685" y="1600"/>
                      </a:cubicBezTo>
                      <a:cubicBezTo>
                        <a:pt x="722" y="1616"/>
                        <a:pt x="773" y="1628"/>
                        <a:pt x="823" y="1628"/>
                      </a:cubicBezTo>
                      <a:cubicBezTo>
                        <a:pt x="848" y="1628"/>
                        <a:pt x="873" y="1625"/>
                        <a:pt x="896" y="1619"/>
                      </a:cubicBezTo>
                      <a:cubicBezTo>
                        <a:pt x="1023" y="1583"/>
                        <a:pt x="1105" y="1519"/>
                        <a:pt x="1186" y="1459"/>
                      </a:cubicBezTo>
                      <a:cubicBezTo>
                        <a:pt x="1268" y="1397"/>
                        <a:pt x="1339" y="1332"/>
                        <a:pt x="1408" y="1266"/>
                      </a:cubicBezTo>
                      <a:cubicBezTo>
                        <a:pt x="1545" y="1137"/>
                        <a:pt x="1665" y="1005"/>
                        <a:pt x="1774" y="882"/>
                      </a:cubicBezTo>
                      <a:cubicBezTo>
                        <a:pt x="1989" y="634"/>
                        <a:pt x="2155" y="416"/>
                        <a:pt x="2263" y="260"/>
                      </a:cubicBezTo>
                      <a:cubicBezTo>
                        <a:pt x="2300" y="193"/>
                        <a:pt x="2325" y="134"/>
                        <a:pt x="2338" y="87"/>
                      </a:cubicBezTo>
                      <a:cubicBezTo>
                        <a:pt x="2345" y="63"/>
                        <a:pt x="2357" y="31"/>
                        <a:pt x="23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4"/>
                <p:cNvSpPr/>
                <p:nvPr/>
              </p:nvSpPr>
              <p:spPr>
                <a:xfrm>
                  <a:off x="1923125" y="5229100"/>
                  <a:ext cx="331275" cy="44550"/>
                </a:xfrm>
                <a:custGeom>
                  <a:avLst/>
                  <a:gdLst/>
                  <a:ahLst/>
                  <a:cxnLst/>
                  <a:rect l="l" t="t" r="r" b="b"/>
                  <a:pathLst>
                    <a:path w="13251" h="1782" extrusionOk="0">
                      <a:moveTo>
                        <a:pt x="10080" y="1"/>
                      </a:moveTo>
                      <a:cubicBezTo>
                        <a:pt x="10043" y="1"/>
                        <a:pt x="10007" y="9"/>
                        <a:pt x="9981" y="19"/>
                      </a:cubicBezTo>
                      <a:cubicBezTo>
                        <a:pt x="9953" y="30"/>
                        <a:pt x="9929" y="42"/>
                        <a:pt x="9907" y="56"/>
                      </a:cubicBezTo>
                      <a:cubicBezTo>
                        <a:pt x="9864" y="81"/>
                        <a:pt x="9827" y="108"/>
                        <a:pt x="9792" y="136"/>
                      </a:cubicBezTo>
                      <a:cubicBezTo>
                        <a:pt x="9721" y="191"/>
                        <a:pt x="9657" y="250"/>
                        <a:pt x="9595" y="308"/>
                      </a:cubicBezTo>
                      <a:cubicBezTo>
                        <a:pt x="9470" y="427"/>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6"/>
                      </a:cubicBezTo>
                      <a:lnTo>
                        <a:pt x="8344" y="1536"/>
                      </a:lnTo>
                      <a:cubicBezTo>
                        <a:pt x="8349" y="1536"/>
                        <a:pt x="8343" y="1536"/>
                        <a:pt x="8331" y="1528"/>
                      </a:cubicBezTo>
                      <a:cubicBezTo>
                        <a:pt x="8286" y="1504"/>
                        <a:pt x="8232" y="1457"/>
                        <a:pt x="8181" y="1411"/>
                      </a:cubicBezTo>
                      <a:cubicBezTo>
                        <a:pt x="8131" y="1365"/>
                        <a:pt x="8080" y="1313"/>
                        <a:pt x="8029" y="1261"/>
                      </a:cubicBezTo>
                      <a:cubicBezTo>
                        <a:pt x="7829" y="1051"/>
                        <a:pt x="7635" y="827"/>
                        <a:pt x="7434" y="608"/>
                      </a:cubicBezTo>
                      <a:cubicBezTo>
                        <a:pt x="7295" y="459"/>
                        <a:pt x="7155" y="308"/>
                        <a:pt x="6991" y="171"/>
                      </a:cubicBezTo>
                      <a:cubicBezTo>
                        <a:pt x="6943" y="131"/>
                        <a:pt x="6892" y="91"/>
                        <a:pt x="6831" y="56"/>
                      </a:cubicBezTo>
                      <a:cubicBezTo>
                        <a:pt x="6800" y="39"/>
                        <a:pt x="6765" y="24"/>
                        <a:pt x="6720" y="13"/>
                      </a:cubicBezTo>
                      <a:cubicBezTo>
                        <a:pt x="6705" y="10"/>
                        <a:pt x="6688" y="8"/>
                        <a:pt x="6671" y="8"/>
                      </a:cubicBezTo>
                      <a:cubicBezTo>
                        <a:pt x="6637" y="8"/>
                        <a:pt x="6603" y="15"/>
                        <a:pt x="6580" y="24"/>
                      </a:cubicBezTo>
                      <a:cubicBezTo>
                        <a:pt x="6437" y="79"/>
                        <a:pt x="6348" y="156"/>
                        <a:pt x="6249" y="230"/>
                      </a:cubicBezTo>
                      <a:cubicBezTo>
                        <a:pt x="6060" y="384"/>
                        <a:pt x="5886" y="547"/>
                        <a:pt x="5713" y="708"/>
                      </a:cubicBezTo>
                      <a:cubicBezTo>
                        <a:pt x="5540" y="871"/>
                        <a:pt x="5370" y="1034"/>
                        <a:pt x="5196" y="1191"/>
                      </a:cubicBezTo>
                      <a:cubicBezTo>
                        <a:pt x="5110" y="1270"/>
                        <a:pt x="5022" y="1347"/>
                        <a:pt x="4931" y="1417"/>
                      </a:cubicBezTo>
                      <a:cubicBezTo>
                        <a:pt x="4887" y="1451"/>
                        <a:pt x="4842" y="1485"/>
                        <a:pt x="4797" y="1513"/>
                      </a:cubicBezTo>
                      <a:cubicBezTo>
                        <a:pt x="4758" y="1538"/>
                        <a:pt x="4711" y="1557"/>
                        <a:pt x="4704" y="1557"/>
                      </a:cubicBezTo>
                      <a:cubicBezTo>
                        <a:pt x="4703" y="1557"/>
                        <a:pt x="4703" y="1556"/>
                        <a:pt x="4704" y="1556"/>
                      </a:cubicBezTo>
                      <a:lnTo>
                        <a:pt x="4702" y="1556"/>
                      </a:lnTo>
                      <a:cubicBezTo>
                        <a:pt x="4702" y="1556"/>
                        <a:pt x="4684" y="1548"/>
                        <a:pt x="4662" y="1533"/>
                      </a:cubicBezTo>
                      <a:cubicBezTo>
                        <a:pt x="4642" y="1517"/>
                        <a:pt x="4619" y="1500"/>
                        <a:pt x="4597" y="1480"/>
                      </a:cubicBezTo>
                      <a:cubicBezTo>
                        <a:pt x="4556" y="1444"/>
                        <a:pt x="4513" y="1401"/>
                        <a:pt x="4471" y="1356"/>
                      </a:cubicBezTo>
                      <a:cubicBezTo>
                        <a:pt x="4387" y="1267"/>
                        <a:pt x="4305" y="1173"/>
                        <a:pt x="4225" y="1077"/>
                      </a:cubicBezTo>
                      <a:cubicBezTo>
                        <a:pt x="4062" y="885"/>
                        <a:pt x="3901" y="693"/>
                        <a:pt x="3739" y="502"/>
                      </a:cubicBezTo>
                      <a:cubicBezTo>
                        <a:pt x="3621" y="368"/>
                        <a:pt x="3507" y="231"/>
                        <a:pt x="3353" y="108"/>
                      </a:cubicBezTo>
                      <a:cubicBezTo>
                        <a:pt x="3311" y="81"/>
                        <a:pt x="3275" y="47"/>
                        <a:pt x="3195" y="35"/>
                      </a:cubicBezTo>
                      <a:cubicBezTo>
                        <a:pt x="3187" y="33"/>
                        <a:pt x="3180" y="32"/>
                        <a:pt x="3172" y="32"/>
                      </a:cubicBezTo>
                      <a:cubicBezTo>
                        <a:pt x="3144" y="32"/>
                        <a:pt x="3114" y="42"/>
                        <a:pt x="3092" y="50"/>
                      </a:cubicBezTo>
                      <a:cubicBezTo>
                        <a:pt x="3064" y="61"/>
                        <a:pt x="3042" y="75"/>
                        <a:pt x="3019" y="88"/>
                      </a:cubicBezTo>
                      <a:cubicBezTo>
                        <a:pt x="2936" y="144"/>
                        <a:pt x="2867" y="205"/>
                        <a:pt x="2798" y="268"/>
                      </a:cubicBezTo>
                      <a:cubicBezTo>
                        <a:pt x="2527" y="521"/>
                        <a:pt x="2282" y="794"/>
                        <a:pt x="2026" y="1057"/>
                      </a:cubicBezTo>
                      <a:cubicBezTo>
                        <a:pt x="1898" y="1188"/>
                        <a:pt x="1770" y="1321"/>
                        <a:pt x="1635" y="1437"/>
                      </a:cubicBezTo>
                      <a:cubicBezTo>
                        <a:pt x="1569" y="1493"/>
                        <a:pt x="1493" y="1554"/>
                        <a:pt x="1432" y="1576"/>
                      </a:cubicBezTo>
                      <a:cubicBezTo>
                        <a:pt x="1427" y="1580"/>
                        <a:pt x="1420" y="1582"/>
                        <a:pt x="1412" y="1582"/>
                      </a:cubicBezTo>
                      <a:cubicBezTo>
                        <a:pt x="1376" y="1582"/>
                        <a:pt x="1314" y="1540"/>
                        <a:pt x="1258" y="1497"/>
                      </a:cubicBezTo>
                      <a:cubicBezTo>
                        <a:pt x="987" y="1271"/>
                        <a:pt x="749" y="982"/>
                        <a:pt x="510" y="708"/>
                      </a:cubicBezTo>
                      <a:cubicBezTo>
                        <a:pt x="410" y="582"/>
                        <a:pt x="307" y="455"/>
                        <a:pt x="206" y="325"/>
                      </a:cubicBezTo>
                      <a:cubicBezTo>
                        <a:pt x="170" y="281"/>
                        <a:pt x="121" y="228"/>
                        <a:pt x="89" y="195"/>
                      </a:cubicBezTo>
                      <a:cubicBezTo>
                        <a:pt x="45" y="148"/>
                        <a:pt x="17" y="123"/>
                        <a:pt x="6" y="123"/>
                      </a:cubicBezTo>
                      <a:cubicBezTo>
                        <a:pt x="0" y="123"/>
                        <a:pt x="0" y="132"/>
                        <a:pt x="7" y="150"/>
                      </a:cubicBezTo>
                      <a:cubicBezTo>
                        <a:pt x="83" y="338"/>
                        <a:pt x="307" y="691"/>
                        <a:pt x="638" y="1104"/>
                      </a:cubicBezTo>
                      <a:cubicBezTo>
                        <a:pt x="792" y="1291"/>
                        <a:pt x="946" y="1477"/>
                        <a:pt x="1143" y="1645"/>
                      </a:cubicBezTo>
                      <a:cubicBezTo>
                        <a:pt x="1196" y="1687"/>
                        <a:pt x="1246" y="1728"/>
                        <a:pt x="1332" y="1760"/>
                      </a:cubicBezTo>
                      <a:cubicBezTo>
                        <a:pt x="1350" y="1768"/>
                        <a:pt x="1383" y="1771"/>
                        <a:pt x="1410" y="1774"/>
                      </a:cubicBezTo>
                      <a:cubicBezTo>
                        <a:pt x="1436" y="1773"/>
                        <a:pt x="1470" y="1768"/>
                        <a:pt x="1489" y="1760"/>
                      </a:cubicBezTo>
                      <a:cubicBezTo>
                        <a:pt x="1533" y="1747"/>
                        <a:pt x="1564" y="1728"/>
                        <a:pt x="1595" y="1711"/>
                      </a:cubicBezTo>
                      <a:cubicBezTo>
                        <a:pt x="1713" y="1636"/>
                        <a:pt x="1802" y="1553"/>
                        <a:pt x="1895" y="1468"/>
                      </a:cubicBezTo>
                      <a:cubicBezTo>
                        <a:pt x="2255" y="1128"/>
                        <a:pt x="2567" y="762"/>
                        <a:pt x="2921" y="421"/>
                      </a:cubicBezTo>
                      <a:cubicBezTo>
                        <a:pt x="2972" y="373"/>
                        <a:pt x="3024" y="327"/>
                        <a:pt x="3075" y="287"/>
                      </a:cubicBezTo>
                      <a:cubicBezTo>
                        <a:pt x="3099" y="267"/>
                        <a:pt x="3127" y="248"/>
                        <a:pt x="3148" y="236"/>
                      </a:cubicBezTo>
                      <a:cubicBezTo>
                        <a:pt x="3168" y="226"/>
                        <a:pt x="3171" y="225"/>
                        <a:pt x="3173" y="225"/>
                      </a:cubicBezTo>
                      <a:cubicBezTo>
                        <a:pt x="3174" y="225"/>
                        <a:pt x="3175" y="225"/>
                        <a:pt x="3176" y="225"/>
                      </a:cubicBezTo>
                      <a:cubicBezTo>
                        <a:pt x="3175" y="225"/>
                        <a:pt x="3205" y="236"/>
                        <a:pt x="3227" y="255"/>
                      </a:cubicBezTo>
                      <a:cubicBezTo>
                        <a:pt x="3251" y="270"/>
                        <a:pt x="3276" y="291"/>
                        <a:pt x="3301" y="313"/>
                      </a:cubicBezTo>
                      <a:cubicBezTo>
                        <a:pt x="3350" y="358"/>
                        <a:pt x="3398" y="407"/>
                        <a:pt x="3445" y="459"/>
                      </a:cubicBezTo>
                      <a:cubicBezTo>
                        <a:pt x="3634" y="664"/>
                        <a:pt x="3811" y="890"/>
                        <a:pt x="3994" y="1111"/>
                      </a:cubicBezTo>
                      <a:cubicBezTo>
                        <a:pt x="4053" y="1187"/>
                        <a:pt x="4113" y="1261"/>
                        <a:pt x="4173" y="1336"/>
                      </a:cubicBezTo>
                      <a:lnTo>
                        <a:pt x="4216" y="1388"/>
                      </a:lnTo>
                      <a:cubicBezTo>
                        <a:pt x="4245" y="1424"/>
                        <a:pt x="4271" y="1454"/>
                        <a:pt x="4293" y="1480"/>
                      </a:cubicBezTo>
                      <a:cubicBezTo>
                        <a:pt x="4337" y="1531"/>
                        <a:pt x="4385" y="1582"/>
                        <a:pt x="4436" y="1633"/>
                      </a:cubicBezTo>
                      <a:cubicBezTo>
                        <a:pt x="4462" y="1657"/>
                        <a:pt x="4491" y="1684"/>
                        <a:pt x="4522" y="1708"/>
                      </a:cubicBezTo>
                      <a:cubicBezTo>
                        <a:pt x="4556" y="1731"/>
                        <a:pt x="4590" y="1760"/>
                        <a:pt x="4662" y="1779"/>
                      </a:cubicBezTo>
                      <a:cubicBezTo>
                        <a:pt x="4678" y="1780"/>
                        <a:pt x="4694" y="1782"/>
                        <a:pt x="4710" y="1782"/>
                      </a:cubicBezTo>
                      <a:cubicBezTo>
                        <a:pt x="4728" y="1782"/>
                        <a:pt x="4746" y="1780"/>
                        <a:pt x="4765" y="1774"/>
                      </a:cubicBezTo>
                      <a:cubicBezTo>
                        <a:pt x="4797" y="1768"/>
                        <a:pt x="4814" y="1759"/>
                        <a:pt x="4837" y="1750"/>
                      </a:cubicBezTo>
                      <a:cubicBezTo>
                        <a:pt x="4879" y="1730"/>
                        <a:pt x="4914" y="1710"/>
                        <a:pt x="4948" y="1688"/>
                      </a:cubicBezTo>
                      <a:cubicBezTo>
                        <a:pt x="5014" y="1644"/>
                        <a:pt x="5074" y="1597"/>
                        <a:pt x="5133" y="1551"/>
                      </a:cubicBezTo>
                      <a:cubicBezTo>
                        <a:pt x="5250" y="1456"/>
                        <a:pt x="5359" y="1357"/>
                        <a:pt x="5468" y="1257"/>
                      </a:cubicBezTo>
                      <a:cubicBezTo>
                        <a:pt x="5683" y="1056"/>
                        <a:pt x="5899" y="853"/>
                        <a:pt x="6117" y="650"/>
                      </a:cubicBezTo>
                      <a:cubicBezTo>
                        <a:pt x="6249" y="527"/>
                        <a:pt x="6385" y="404"/>
                        <a:pt x="6525" y="305"/>
                      </a:cubicBezTo>
                      <a:cubicBezTo>
                        <a:pt x="6581" y="264"/>
                        <a:pt x="6656" y="228"/>
                        <a:pt x="6674" y="228"/>
                      </a:cubicBezTo>
                      <a:cubicBezTo>
                        <a:pt x="6677" y="228"/>
                        <a:pt x="6678" y="228"/>
                        <a:pt x="6679" y="230"/>
                      </a:cubicBezTo>
                      <a:cubicBezTo>
                        <a:pt x="6725" y="242"/>
                        <a:pt x="6803" y="296"/>
                        <a:pt x="6866" y="350"/>
                      </a:cubicBezTo>
                      <a:cubicBezTo>
                        <a:pt x="7131" y="579"/>
                        <a:pt x="7371" y="864"/>
                        <a:pt x="7617" y="1134"/>
                      </a:cubicBezTo>
                      <a:cubicBezTo>
                        <a:pt x="7740" y="1270"/>
                        <a:pt x="7863" y="1407"/>
                        <a:pt x="7998" y="1537"/>
                      </a:cubicBezTo>
                      <a:cubicBezTo>
                        <a:pt x="8069" y="1604"/>
                        <a:pt x="8134" y="1668"/>
                        <a:pt x="8234" y="1724"/>
                      </a:cubicBezTo>
                      <a:cubicBezTo>
                        <a:pt x="8255" y="1737"/>
                        <a:pt x="8303" y="1754"/>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1"/>
                        <a:pt x="9344" y="864"/>
                      </a:cubicBezTo>
                      <a:cubicBezTo>
                        <a:pt x="9386" y="821"/>
                        <a:pt x="9477" y="727"/>
                        <a:pt x="9604" y="594"/>
                      </a:cubicBezTo>
                      <a:cubicBezTo>
                        <a:pt x="9669" y="530"/>
                        <a:pt x="9744" y="458"/>
                        <a:pt x="9829" y="382"/>
                      </a:cubicBezTo>
                      <a:cubicBezTo>
                        <a:pt x="9870" y="345"/>
                        <a:pt x="9917" y="307"/>
                        <a:pt x="9963" y="275"/>
                      </a:cubicBezTo>
                      <a:cubicBezTo>
                        <a:pt x="10002" y="242"/>
                        <a:pt x="10065" y="214"/>
                        <a:pt x="10074" y="214"/>
                      </a:cubicBezTo>
                      <a:cubicBezTo>
                        <a:pt x="10075" y="214"/>
                        <a:pt x="10075" y="214"/>
                        <a:pt x="10075" y="215"/>
                      </a:cubicBezTo>
                      <a:cubicBezTo>
                        <a:pt x="10075" y="214"/>
                        <a:pt x="10075" y="214"/>
                        <a:pt x="10075" y="214"/>
                      </a:cubicBezTo>
                      <a:cubicBezTo>
                        <a:pt x="10078" y="214"/>
                        <a:pt x="10106" y="228"/>
                        <a:pt x="10132" y="248"/>
                      </a:cubicBezTo>
                      <a:cubicBezTo>
                        <a:pt x="10160" y="268"/>
                        <a:pt x="10190" y="296"/>
                        <a:pt x="10220" y="324"/>
                      </a:cubicBezTo>
                      <a:cubicBezTo>
                        <a:pt x="10278" y="381"/>
                        <a:pt x="10336" y="448"/>
                        <a:pt x="10395" y="518"/>
                      </a:cubicBezTo>
                      <a:cubicBezTo>
                        <a:pt x="10513" y="656"/>
                        <a:pt x="10633" y="808"/>
                        <a:pt x="10758" y="964"/>
                      </a:cubicBezTo>
                      <a:cubicBezTo>
                        <a:pt x="10883" y="1119"/>
                        <a:pt x="11010" y="1277"/>
                        <a:pt x="11155" y="1430"/>
                      </a:cubicBezTo>
                      <a:cubicBezTo>
                        <a:pt x="11227" y="1505"/>
                        <a:pt x="11302" y="1579"/>
                        <a:pt x="11390" y="1647"/>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6"/>
                      </a:cubicBezTo>
                      <a:cubicBezTo>
                        <a:pt x="12124" y="1533"/>
                        <a:pt x="12195" y="1468"/>
                        <a:pt x="12264" y="1404"/>
                      </a:cubicBezTo>
                      <a:cubicBezTo>
                        <a:pt x="12401" y="1273"/>
                        <a:pt x="12521" y="1142"/>
                        <a:pt x="12630" y="1019"/>
                      </a:cubicBezTo>
                      <a:cubicBezTo>
                        <a:pt x="12845" y="771"/>
                        <a:pt x="13011" y="551"/>
                        <a:pt x="13119" y="396"/>
                      </a:cubicBezTo>
                      <a:cubicBezTo>
                        <a:pt x="13156" y="328"/>
                        <a:pt x="13181" y="270"/>
                        <a:pt x="13194" y="222"/>
                      </a:cubicBezTo>
                      <a:cubicBezTo>
                        <a:pt x="13208" y="173"/>
                        <a:pt x="13251" y="67"/>
                        <a:pt x="13223" y="67"/>
                      </a:cubicBezTo>
                      <a:cubicBezTo>
                        <a:pt x="13214" y="67"/>
                        <a:pt x="13196" y="80"/>
                        <a:pt x="13165" y="111"/>
                      </a:cubicBezTo>
                      <a:lnTo>
                        <a:pt x="13165" y="110"/>
                      </a:lnTo>
                      <a:cubicBezTo>
                        <a:pt x="12979" y="305"/>
                        <a:pt x="12635" y="721"/>
                        <a:pt x="12390" y="967"/>
                      </a:cubicBezTo>
                      <a:cubicBezTo>
                        <a:pt x="12281" y="1077"/>
                        <a:pt x="12167" y="1190"/>
                        <a:pt x="12048" y="1294"/>
                      </a:cubicBezTo>
                      <a:cubicBezTo>
                        <a:pt x="11990" y="1345"/>
                        <a:pt x="11929" y="1396"/>
                        <a:pt x="11867" y="1439"/>
                      </a:cubicBezTo>
                      <a:cubicBezTo>
                        <a:pt x="11807" y="1482"/>
                        <a:pt x="11741" y="1519"/>
                        <a:pt x="11695" y="1531"/>
                      </a:cubicBezTo>
                      <a:cubicBezTo>
                        <a:pt x="11688" y="1533"/>
                        <a:pt x="11682" y="1534"/>
                        <a:pt x="11677" y="1534"/>
                      </a:cubicBezTo>
                      <a:cubicBezTo>
                        <a:pt x="11665" y="1534"/>
                        <a:pt x="11654" y="1530"/>
                        <a:pt x="11633" y="1522"/>
                      </a:cubicBezTo>
                      <a:cubicBezTo>
                        <a:pt x="11604" y="1511"/>
                        <a:pt x="11569" y="1488"/>
                        <a:pt x="11536" y="1465"/>
                      </a:cubicBezTo>
                      <a:cubicBezTo>
                        <a:pt x="11469" y="1416"/>
                        <a:pt x="11402" y="1353"/>
                        <a:pt x="11338" y="1287"/>
                      </a:cubicBezTo>
                      <a:cubicBezTo>
                        <a:pt x="11210" y="1156"/>
                        <a:pt x="11087" y="1010"/>
                        <a:pt x="10966" y="864"/>
                      </a:cubicBezTo>
                      <a:cubicBezTo>
                        <a:pt x="10844" y="714"/>
                        <a:pt x="10721" y="567"/>
                        <a:pt x="10600" y="419"/>
                      </a:cubicBezTo>
                      <a:cubicBezTo>
                        <a:pt x="10536" y="345"/>
                        <a:pt x="10472" y="271"/>
                        <a:pt x="10403" y="201"/>
                      </a:cubicBezTo>
                      <a:cubicBezTo>
                        <a:pt x="10367" y="165"/>
                        <a:pt x="10329" y="130"/>
                        <a:pt x="10289" y="96"/>
                      </a:cubicBezTo>
                      <a:cubicBezTo>
                        <a:pt x="10243" y="64"/>
                        <a:pt x="10204" y="25"/>
                        <a:pt x="10117" y="5"/>
                      </a:cubicBezTo>
                      <a:cubicBezTo>
                        <a:pt x="10107" y="4"/>
                        <a:pt x="10097" y="2"/>
                        <a:pt x="10089" y="1"/>
                      </a:cubicBezTo>
                      <a:cubicBezTo>
                        <a:pt x="10086" y="1"/>
                        <a:pt x="10083" y="1"/>
                        <a:pt x="100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4"/>
                <p:cNvSpPr/>
                <p:nvPr/>
              </p:nvSpPr>
              <p:spPr>
                <a:xfrm>
                  <a:off x="1923125" y="5068025"/>
                  <a:ext cx="331275" cy="44575"/>
                </a:xfrm>
                <a:custGeom>
                  <a:avLst/>
                  <a:gdLst/>
                  <a:ahLst/>
                  <a:cxnLst/>
                  <a:rect l="l" t="t" r="r" b="b"/>
                  <a:pathLst>
                    <a:path w="13251" h="1783" extrusionOk="0">
                      <a:moveTo>
                        <a:pt x="10089" y="0"/>
                      </a:moveTo>
                      <a:cubicBezTo>
                        <a:pt x="10049" y="0"/>
                        <a:pt x="10009" y="9"/>
                        <a:pt x="9981" y="20"/>
                      </a:cubicBezTo>
                      <a:cubicBezTo>
                        <a:pt x="9953" y="31"/>
                        <a:pt x="9929" y="43"/>
                        <a:pt x="9907" y="56"/>
                      </a:cubicBezTo>
                      <a:cubicBezTo>
                        <a:pt x="9864" y="82"/>
                        <a:pt x="9827" y="108"/>
                        <a:pt x="9792" y="137"/>
                      </a:cubicBezTo>
                      <a:cubicBezTo>
                        <a:pt x="9721" y="192"/>
                        <a:pt x="9657" y="249"/>
                        <a:pt x="9595" y="309"/>
                      </a:cubicBezTo>
                      <a:cubicBezTo>
                        <a:pt x="9470" y="426"/>
                        <a:pt x="9354" y="546"/>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5"/>
                        <a:pt x="8348" y="1535"/>
                      </a:cubicBezTo>
                      <a:lnTo>
                        <a:pt x="8344" y="1535"/>
                      </a:lnTo>
                      <a:cubicBezTo>
                        <a:pt x="8346" y="1536"/>
                        <a:pt x="8346" y="1536"/>
                        <a:pt x="8346" y="1536"/>
                      </a:cubicBezTo>
                      <a:cubicBezTo>
                        <a:pt x="8345" y="1536"/>
                        <a:pt x="8339" y="1534"/>
                        <a:pt x="8331" y="1529"/>
                      </a:cubicBezTo>
                      <a:cubicBezTo>
                        <a:pt x="8286" y="1505"/>
                        <a:pt x="8232" y="1458"/>
                        <a:pt x="8181" y="1412"/>
                      </a:cubicBezTo>
                      <a:cubicBezTo>
                        <a:pt x="8131" y="1365"/>
                        <a:pt x="8080" y="1314"/>
                        <a:pt x="8029" y="1262"/>
                      </a:cubicBezTo>
                      <a:cubicBezTo>
                        <a:pt x="7829" y="1052"/>
                        <a:pt x="7635" y="828"/>
                        <a:pt x="7434" y="609"/>
                      </a:cubicBezTo>
                      <a:cubicBezTo>
                        <a:pt x="7295" y="460"/>
                        <a:pt x="7155" y="309"/>
                        <a:pt x="6991" y="172"/>
                      </a:cubicBezTo>
                      <a:cubicBezTo>
                        <a:pt x="6943" y="132"/>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5"/>
                        <a:pt x="5196" y="1192"/>
                      </a:cubicBezTo>
                      <a:cubicBezTo>
                        <a:pt x="5110" y="1271"/>
                        <a:pt x="5022" y="1348"/>
                        <a:pt x="4931" y="1417"/>
                      </a:cubicBezTo>
                      <a:cubicBezTo>
                        <a:pt x="4887" y="1451"/>
                        <a:pt x="4842" y="1486"/>
                        <a:pt x="4797" y="1514"/>
                      </a:cubicBezTo>
                      <a:cubicBezTo>
                        <a:pt x="4759" y="1537"/>
                        <a:pt x="4713" y="1556"/>
                        <a:pt x="4705" y="1556"/>
                      </a:cubicBezTo>
                      <a:cubicBezTo>
                        <a:pt x="4704" y="1556"/>
                        <a:pt x="4703" y="1556"/>
                        <a:pt x="4704" y="1555"/>
                      </a:cubicBezTo>
                      <a:lnTo>
                        <a:pt x="4702" y="1555"/>
                      </a:lnTo>
                      <a:cubicBezTo>
                        <a:pt x="4702" y="1555"/>
                        <a:pt x="4684" y="1548"/>
                        <a:pt x="4662" y="1532"/>
                      </a:cubicBezTo>
                      <a:cubicBezTo>
                        <a:pt x="4642" y="1518"/>
                        <a:pt x="4619" y="1501"/>
                        <a:pt x="4597" y="1482"/>
                      </a:cubicBezTo>
                      <a:cubicBezTo>
                        <a:pt x="4556" y="1443"/>
                        <a:pt x="4513" y="1400"/>
                        <a:pt x="4471" y="1357"/>
                      </a:cubicBezTo>
                      <a:cubicBezTo>
                        <a:pt x="4387" y="1268"/>
                        <a:pt x="4305" y="1174"/>
                        <a:pt x="4225" y="1078"/>
                      </a:cubicBezTo>
                      <a:cubicBezTo>
                        <a:pt x="4062" y="886"/>
                        <a:pt x="3901" y="694"/>
                        <a:pt x="3739" y="503"/>
                      </a:cubicBezTo>
                      <a:cubicBezTo>
                        <a:pt x="3621" y="368"/>
                        <a:pt x="3507" y="231"/>
                        <a:pt x="3353" y="109"/>
                      </a:cubicBezTo>
                      <a:cubicBezTo>
                        <a:pt x="3311" y="82"/>
                        <a:pt x="3275" y="48"/>
                        <a:pt x="3195" y="34"/>
                      </a:cubicBezTo>
                      <a:cubicBezTo>
                        <a:pt x="3188" y="33"/>
                        <a:pt x="3181" y="32"/>
                        <a:pt x="3174" y="32"/>
                      </a:cubicBezTo>
                      <a:cubicBezTo>
                        <a:pt x="3145" y="32"/>
                        <a:pt x="3115" y="41"/>
                        <a:pt x="3092" y="51"/>
                      </a:cubicBezTo>
                      <a:cubicBezTo>
                        <a:pt x="3064" y="62"/>
                        <a:pt x="3042" y="76"/>
                        <a:pt x="3019" y="89"/>
                      </a:cubicBezTo>
                      <a:cubicBezTo>
                        <a:pt x="2936" y="143"/>
                        <a:pt x="2867" y="206"/>
                        <a:pt x="2798" y="268"/>
                      </a:cubicBezTo>
                      <a:cubicBezTo>
                        <a:pt x="2527" y="522"/>
                        <a:pt x="2282" y="794"/>
                        <a:pt x="2026" y="1058"/>
                      </a:cubicBezTo>
                      <a:cubicBezTo>
                        <a:pt x="1898" y="1189"/>
                        <a:pt x="1770" y="1322"/>
                        <a:pt x="1635" y="1438"/>
                      </a:cubicBezTo>
                      <a:cubicBezTo>
                        <a:pt x="1569" y="1494"/>
                        <a:pt x="1493" y="1555"/>
                        <a:pt x="1432" y="1577"/>
                      </a:cubicBezTo>
                      <a:cubicBezTo>
                        <a:pt x="1427" y="1581"/>
                        <a:pt x="1421" y="1583"/>
                        <a:pt x="1413" y="1583"/>
                      </a:cubicBezTo>
                      <a:cubicBezTo>
                        <a:pt x="1377" y="1583"/>
                        <a:pt x="1314" y="1542"/>
                        <a:pt x="1258" y="1498"/>
                      </a:cubicBezTo>
                      <a:cubicBezTo>
                        <a:pt x="987" y="1272"/>
                        <a:pt x="749" y="982"/>
                        <a:pt x="510" y="709"/>
                      </a:cubicBezTo>
                      <a:cubicBezTo>
                        <a:pt x="410" y="583"/>
                        <a:pt x="307" y="454"/>
                        <a:pt x="206" y="326"/>
                      </a:cubicBezTo>
                      <a:cubicBezTo>
                        <a:pt x="170" y="282"/>
                        <a:pt x="121" y="228"/>
                        <a:pt x="89" y="194"/>
                      </a:cubicBezTo>
                      <a:cubicBezTo>
                        <a:pt x="45" y="147"/>
                        <a:pt x="17" y="123"/>
                        <a:pt x="7" y="123"/>
                      </a:cubicBezTo>
                      <a:cubicBezTo>
                        <a:pt x="0" y="123"/>
                        <a:pt x="0" y="132"/>
                        <a:pt x="7" y="151"/>
                      </a:cubicBezTo>
                      <a:cubicBezTo>
                        <a:pt x="83" y="339"/>
                        <a:pt x="307" y="691"/>
                        <a:pt x="638" y="1105"/>
                      </a:cubicBezTo>
                      <a:cubicBezTo>
                        <a:pt x="792" y="1291"/>
                        <a:pt x="946" y="1477"/>
                        <a:pt x="1143" y="1646"/>
                      </a:cubicBezTo>
                      <a:cubicBezTo>
                        <a:pt x="1196" y="1686"/>
                        <a:pt x="1246" y="1729"/>
                        <a:pt x="1332" y="1760"/>
                      </a:cubicBezTo>
                      <a:cubicBezTo>
                        <a:pt x="1350" y="1769"/>
                        <a:pt x="1383" y="1772"/>
                        <a:pt x="1410" y="1775"/>
                      </a:cubicBezTo>
                      <a:cubicBezTo>
                        <a:pt x="1436" y="1774"/>
                        <a:pt x="1470" y="1769"/>
                        <a:pt x="1489" y="1761"/>
                      </a:cubicBezTo>
                      <a:cubicBezTo>
                        <a:pt x="1533" y="1748"/>
                        <a:pt x="1564" y="1729"/>
                        <a:pt x="1595" y="1711"/>
                      </a:cubicBezTo>
                      <a:cubicBezTo>
                        <a:pt x="1713" y="1637"/>
                        <a:pt x="1802" y="1552"/>
                        <a:pt x="1895" y="1468"/>
                      </a:cubicBezTo>
                      <a:cubicBezTo>
                        <a:pt x="2255" y="1129"/>
                        <a:pt x="2567" y="763"/>
                        <a:pt x="2921" y="422"/>
                      </a:cubicBezTo>
                      <a:cubicBezTo>
                        <a:pt x="2972" y="372"/>
                        <a:pt x="3024" y="326"/>
                        <a:pt x="3075" y="288"/>
                      </a:cubicBezTo>
                      <a:cubicBezTo>
                        <a:pt x="3099" y="268"/>
                        <a:pt x="3127" y="248"/>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4"/>
                      </a:cubicBezTo>
                      <a:cubicBezTo>
                        <a:pt x="3251" y="271"/>
                        <a:pt x="3276" y="292"/>
                        <a:pt x="3301" y="314"/>
                      </a:cubicBezTo>
                      <a:cubicBezTo>
                        <a:pt x="3350" y="359"/>
                        <a:pt x="3398" y="408"/>
                        <a:pt x="3445" y="459"/>
                      </a:cubicBezTo>
                      <a:cubicBezTo>
                        <a:pt x="3634" y="665"/>
                        <a:pt x="3811" y="889"/>
                        <a:pt x="3994" y="1111"/>
                      </a:cubicBezTo>
                      <a:cubicBezTo>
                        <a:pt x="4053" y="1186"/>
                        <a:pt x="4113" y="1262"/>
                        <a:pt x="4173" y="1337"/>
                      </a:cubicBezTo>
                      <a:lnTo>
                        <a:pt x="4216" y="1389"/>
                      </a:lnTo>
                      <a:cubicBezTo>
                        <a:pt x="4245" y="1425"/>
                        <a:pt x="4271" y="1454"/>
                        <a:pt x="4293" y="1480"/>
                      </a:cubicBezTo>
                      <a:cubicBezTo>
                        <a:pt x="4337" y="1532"/>
                        <a:pt x="4385" y="1583"/>
                        <a:pt x="4436" y="1632"/>
                      </a:cubicBezTo>
                      <a:cubicBezTo>
                        <a:pt x="4462" y="1658"/>
                        <a:pt x="4491" y="1683"/>
                        <a:pt x="4522" y="1708"/>
                      </a:cubicBezTo>
                      <a:cubicBezTo>
                        <a:pt x="4556" y="1732"/>
                        <a:pt x="4590" y="1760"/>
                        <a:pt x="4662" y="1780"/>
                      </a:cubicBezTo>
                      <a:cubicBezTo>
                        <a:pt x="4678" y="1781"/>
                        <a:pt x="4694" y="1783"/>
                        <a:pt x="4710" y="1783"/>
                      </a:cubicBezTo>
                      <a:cubicBezTo>
                        <a:pt x="4728" y="1783"/>
                        <a:pt x="4746" y="1781"/>
                        <a:pt x="4765" y="1775"/>
                      </a:cubicBezTo>
                      <a:cubicBezTo>
                        <a:pt x="4797" y="1769"/>
                        <a:pt x="4814" y="1758"/>
                        <a:pt x="4837" y="1749"/>
                      </a:cubicBezTo>
                      <a:cubicBezTo>
                        <a:pt x="4879" y="1731"/>
                        <a:pt x="4914" y="1709"/>
                        <a:pt x="4948" y="1688"/>
                      </a:cubicBezTo>
                      <a:cubicBezTo>
                        <a:pt x="5014" y="1645"/>
                        <a:pt x="5074" y="1598"/>
                        <a:pt x="5133" y="1551"/>
                      </a:cubicBezTo>
                      <a:cubicBezTo>
                        <a:pt x="5250" y="1457"/>
                        <a:pt x="5359" y="1357"/>
                        <a:pt x="5468" y="1257"/>
                      </a:cubicBezTo>
                      <a:cubicBezTo>
                        <a:pt x="5683" y="1057"/>
                        <a:pt x="5899" y="854"/>
                        <a:pt x="6117" y="649"/>
                      </a:cubicBezTo>
                      <a:cubicBezTo>
                        <a:pt x="6249" y="526"/>
                        <a:pt x="6385" y="403"/>
                        <a:pt x="6525" y="306"/>
                      </a:cubicBezTo>
                      <a:cubicBezTo>
                        <a:pt x="6582" y="263"/>
                        <a:pt x="6657" y="228"/>
                        <a:pt x="6675" y="228"/>
                      </a:cubicBezTo>
                      <a:cubicBezTo>
                        <a:pt x="6677" y="228"/>
                        <a:pt x="6678" y="228"/>
                        <a:pt x="6679" y="229"/>
                      </a:cubicBezTo>
                      <a:cubicBezTo>
                        <a:pt x="6725" y="242"/>
                        <a:pt x="6803" y="296"/>
                        <a:pt x="6866" y="351"/>
                      </a:cubicBezTo>
                      <a:cubicBezTo>
                        <a:pt x="7131" y="580"/>
                        <a:pt x="7371" y="865"/>
                        <a:pt x="7617" y="1134"/>
                      </a:cubicBezTo>
                      <a:cubicBezTo>
                        <a:pt x="7740" y="1271"/>
                        <a:pt x="7863" y="1408"/>
                        <a:pt x="7998" y="1538"/>
                      </a:cubicBezTo>
                      <a:cubicBezTo>
                        <a:pt x="8069" y="1603"/>
                        <a:pt x="8134" y="1668"/>
                        <a:pt x="8234" y="1725"/>
                      </a:cubicBezTo>
                      <a:cubicBezTo>
                        <a:pt x="8255" y="1737"/>
                        <a:pt x="8303" y="1754"/>
                        <a:pt x="8340" y="1755"/>
                      </a:cubicBezTo>
                      <a:cubicBezTo>
                        <a:pt x="8342" y="1755"/>
                        <a:pt x="8344" y="1755"/>
                        <a:pt x="8346" y="1755"/>
                      </a:cubicBezTo>
                      <a:cubicBezTo>
                        <a:pt x="8381" y="1755"/>
                        <a:pt x="8421" y="1742"/>
                        <a:pt x="8448" y="1729"/>
                      </a:cubicBezTo>
                      <a:cubicBezTo>
                        <a:pt x="8500" y="1701"/>
                        <a:pt x="8540" y="1672"/>
                        <a:pt x="8578" y="1641"/>
                      </a:cubicBezTo>
                      <a:cubicBezTo>
                        <a:pt x="8867" y="1394"/>
                        <a:pt x="9097" y="1120"/>
                        <a:pt x="9344" y="863"/>
                      </a:cubicBezTo>
                      <a:cubicBezTo>
                        <a:pt x="9386" y="822"/>
                        <a:pt x="9477" y="728"/>
                        <a:pt x="9604" y="595"/>
                      </a:cubicBezTo>
                      <a:cubicBezTo>
                        <a:pt x="9669" y="531"/>
                        <a:pt x="9744" y="457"/>
                        <a:pt x="9829" y="383"/>
                      </a:cubicBezTo>
                      <a:cubicBezTo>
                        <a:pt x="9870" y="345"/>
                        <a:pt x="9917" y="308"/>
                        <a:pt x="9963" y="274"/>
                      </a:cubicBezTo>
                      <a:cubicBezTo>
                        <a:pt x="10001" y="244"/>
                        <a:pt x="10063"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90" y="296"/>
                        <a:pt x="10220" y="325"/>
                      </a:cubicBezTo>
                      <a:cubicBezTo>
                        <a:pt x="10278" y="382"/>
                        <a:pt x="10336" y="448"/>
                        <a:pt x="10395" y="517"/>
                      </a:cubicBezTo>
                      <a:cubicBezTo>
                        <a:pt x="10513" y="657"/>
                        <a:pt x="10633" y="809"/>
                        <a:pt x="10758" y="965"/>
                      </a:cubicBezTo>
                      <a:cubicBezTo>
                        <a:pt x="10883" y="1120"/>
                        <a:pt x="11010" y="1278"/>
                        <a:pt x="11155" y="1429"/>
                      </a:cubicBezTo>
                      <a:cubicBezTo>
                        <a:pt x="11227" y="1505"/>
                        <a:pt x="11302" y="1580"/>
                        <a:pt x="11390" y="1646"/>
                      </a:cubicBezTo>
                      <a:cubicBezTo>
                        <a:pt x="11436" y="1678"/>
                        <a:pt x="11481" y="1712"/>
                        <a:pt x="11541" y="1737"/>
                      </a:cubicBezTo>
                      <a:cubicBezTo>
                        <a:pt x="11578" y="1753"/>
                        <a:pt x="11629" y="1766"/>
                        <a:pt x="11679" y="1766"/>
                      </a:cubicBezTo>
                      <a:cubicBezTo>
                        <a:pt x="11704" y="1766"/>
                        <a:pt x="11729" y="1762"/>
                        <a:pt x="11752" y="1755"/>
                      </a:cubicBezTo>
                      <a:cubicBezTo>
                        <a:pt x="11878" y="1720"/>
                        <a:pt x="11961" y="1657"/>
                        <a:pt x="12042" y="1595"/>
                      </a:cubicBezTo>
                      <a:cubicBezTo>
                        <a:pt x="12124" y="1534"/>
                        <a:pt x="12195" y="1469"/>
                        <a:pt x="12264" y="1403"/>
                      </a:cubicBezTo>
                      <a:cubicBezTo>
                        <a:pt x="12401" y="1274"/>
                        <a:pt x="12521" y="1142"/>
                        <a:pt x="12630" y="1019"/>
                      </a:cubicBezTo>
                      <a:cubicBezTo>
                        <a:pt x="12845" y="771"/>
                        <a:pt x="13011" y="552"/>
                        <a:pt x="13119" y="397"/>
                      </a:cubicBezTo>
                      <a:cubicBezTo>
                        <a:pt x="13156" y="329"/>
                        <a:pt x="13181" y="271"/>
                        <a:pt x="13194" y="223"/>
                      </a:cubicBezTo>
                      <a:cubicBezTo>
                        <a:pt x="13208" y="173"/>
                        <a:pt x="13251" y="67"/>
                        <a:pt x="13223" y="67"/>
                      </a:cubicBezTo>
                      <a:cubicBezTo>
                        <a:pt x="13213" y="67"/>
                        <a:pt x="13195" y="80"/>
                        <a:pt x="13165" y="111"/>
                      </a:cubicBezTo>
                      <a:cubicBezTo>
                        <a:pt x="12979" y="306"/>
                        <a:pt x="12635" y="720"/>
                        <a:pt x="12390" y="968"/>
                      </a:cubicBezTo>
                      <a:cubicBezTo>
                        <a:pt x="12281" y="1078"/>
                        <a:pt x="12167" y="1191"/>
                        <a:pt x="12048" y="1294"/>
                      </a:cubicBezTo>
                      <a:cubicBezTo>
                        <a:pt x="11990" y="1346"/>
                        <a:pt x="11929" y="1395"/>
                        <a:pt x="11867" y="1438"/>
                      </a:cubicBezTo>
                      <a:cubicBezTo>
                        <a:pt x="11807" y="1482"/>
                        <a:pt x="11741" y="1520"/>
                        <a:pt x="11695" y="1531"/>
                      </a:cubicBezTo>
                      <a:cubicBezTo>
                        <a:pt x="11688" y="1532"/>
                        <a:pt x="11682" y="1533"/>
                        <a:pt x="11676" y="1533"/>
                      </a:cubicBezTo>
                      <a:cubicBezTo>
                        <a:pt x="11665" y="1533"/>
                        <a:pt x="11653" y="1530"/>
                        <a:pt x="11633" y="1523"/>
                      </a:cubicBezTo>
                      <a:cubicBezTo>
                        <a:pt x="11604" y="1512"/>
                        <a:pt x="11569" y="1489"/>
                        <a:pt x="11536" y="1465"/>
                      </a:cubicBezTo>
                      <a:cubicBezTo>
                        <a:pt x="11469" y="1415"/>
                        <a:pt x="11402" y="1354"/>
                        <a:pt x="11338" y="1288"/>
                      </a:cubicBezTo>
                      <a:cubicBezTo>
                        <a:pt x="11210" y="1155"/>
                        <a:pt x="11087" y="1011"/>
                        <a:pt x="10966" y="863"/>
                      </a:cubicBezTo>
                      <a:cubicBezTo>
                        <a:pt x="10844" y="715"/>
                        <a:pt x="10721" y="566"/>
                        <a:pt x="10600" y="419"/>
                      </a:cubicBezTo>
                      <a:cubicBezTo>
                        <a:pt x="10536" y="345"/>
                        <a:pt x="10472" y="272"/>
                        <a:pt x="10403" y="200"/>
                      </a:cubicBezTo>
                      <a:cubicBezTo>
                        <a:pt x="10367" y="165"/>
                        <a:pt x="10329" y="131"/>
                        <a:pt x="10289" y="96"/>
                      </a:cubicBezTo>
                      <a:cubicBezTo>
                        <a:pt x="10243" y="63"/>
                        <a:pt x="10204" y="26"/>
                        <a:pt x="10117" y="6"/>
                      </a:cubicBezTo>
                      <a:cubicBezTo>
                        <a:pt x="10107" y="5"/>
                        <a:pt x="10097" y="2"/>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4"/>
                <p:cNvSpPr/>
                <p:nvPr/>
              </p:nvSpPr>
              <p:spPr>
                <a:xfrm>
                  <a:off x="1923125" y="5106850"/>
                  <a:ext cx="331300" cy="44600"/>
                </a:xfrm>
                <a:custGeom>
                  <a:avLst/>
                  <a:gdLst/>
                  <a:ahLst/>
                  <a:cxnLst/>
                  <a:rect l="l" t="t" r="r" b="b"/>
                  <a:pathLst>
                    <a:path w="13252" h="1784" extrusionOk="0">
                      <a:moveTo>
                        <a:pt x="10089" y="1"/>
                      </a:moveTo>
                      <a:cubicBezTo>
                        <a:pt x="10049" y="1"/>
                        <a:pt x="10009" y="10"/>
                        <a:pt x="9981" y="21"/>
                      </a:cubicBezTo>
                      <a:cubicBezTo>
                        <a:pt x="9953" y="32"/>
                        <a:pt x="9929" y="44"/>
                        <a:pt x="9907" y="56"/>
                      </a:cubicBezTo>
                      <a:cubicBezTo>
                        <a:pt x="9864" y="82"/>
                        <a:pt x="9827" y="108"/>
                        <a:pt x="9792" y="138"/>
                      </a:cubicBezTo>
                      <a:cubicBezTo>
                        <a:pt x="9721" y="193"/>
                        <a:pt x="9657" y="252"/>
                        <a:pt x="9595" y="310"/>
                      </a:cubicBezTo>
                      <a:cubicBezTo>
                        <a:pt x="9470" y="427"/>
                        <a:pt x="9354" y="547"/>
                        <a:pt x="9240" y="668"/>
                      </a:cubicBezTo>
                      <a:cubicBezTo>
                        <a:pt x="9009" y="907"/>
                        <a:pt x="8787" y="1153"/>
                        <a:pt x="8552" y="1373"/>
                      </a:cubicBezTo>
                      <a:cubicBezTo>
                        <a:pt x="8503" y="1421"/>
                        <a:pt x="8451" y="1467"/>
                        <a:pt x="8400" y="1504"/>
                      </a:cubicBezTo>
                      <a:cubicBezTo>
                        <a:pt x="8388" y="1513"/>
                        <a:pt x="8375" y="1521"/>
                        <a:pt x="8364" y="1527"/>
                      </a:cubicBezTo>
                      <a:cubicBezTo>
                        <a:pt x="8352" y="1534"/>
                        <a:pt x="8344" y="1536"/>
                        <a:pt x="8348" y="1536"/>
                      </a:cubicBezTo>
                      <a:cubicBezTo>
                        <a:pt x="8348" y="1536"/>
                        <a:pt x="8347" y="1537"/>
                        <a:pt x="8346" y="1537"/>
                      </a:cubicBezTo>
                      <a:lnTo>
                        <a:pt x="8346" y="1537"/>
                      </a:lnTo>
                      <a:cubicBezTo>
                        <a:pt x="8344" y="1537"/>
                        <a:pt x="8339" y="1535"/>
                        <a:pt x="8331" y="1530"/>
                      </a:cubicBezTo>
                      <a:cubicBezTo>
                        <a:pt x="8286" y="1505"/>
                        <a:pt x="8232" y="1459"/>
                        <a:pt x="8181" y="1413"/>
                      </a:cubicBezTo>
                      <a:cubicBezTo>
                        <a:pt x="8131" y="1365"/>
                        <a:pt x="8080" y="1314"/>
                        <a:pt x="8029" y="1262"/>
                      </a:cubicBezTo>
                      <a:cubicBezTo>
                        <a:pt x="7829" y="1053"/>
                        <a:pt x="7635" y="828"/>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5"/>
                      </a:cubicBezTo>
                      <a:cubicBezTo>
                        <a:pt x="6437" y="79"/>
                        <a:pt x="6348" y="156"/>
                        <a:pt x="6249" y="232"/>
                      </a:cubicBezTo>
                      <a:cubicBezTo>
                        <a:pt x="6060" y="384"/>
                        <a:pt x="5886" y="547"/>
                        <a:pt x="5713" y="710"/>
                      </a:cubicBezTo>
                      <a:cubicBezTo>
                        <a:pt x="5540" y="871"/>
                        <a:pt x="5370" y="1036"/>
                        <a:pt x="5196" y="1193"/>
                      </a:cubicBezTo>
                      <a:cubicBezTo>
                        <a:pt x="5110" y="1271"/>
                        <a:pt x="5022" y="1348"/>
                        <a:pt x="4931" y="1417"/>
                      </a:cubicBezTo>
                      <a:cubicBezTo>
                        <a:pt x="4887" y="1451"/>
                        <a:pt x="4842" y="1487"/>
                        <a:pt x="4797" y="1514"/>
                      </a:cubicBezTo>
                      <a:cubicBezTo>
                        <a:pt x="4759" y="1537"/>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7"/>
                      </a:cubicBezTo>
                      <a:cubicBezTo>
                        <a:pt x="4387" y="1268"/>
                        <a:pt x="4305" y="1174"/>
                        <a:pt x="4225" y="1079"/>
                      </a:cubicBezTo>
                      <a:cubicBezTo>
                        <a:pt x="4062" y="887"/>
                        <a:pt x="3901" y="695"/>
                        <a:pt x="3739" y="504"/>
                      </a:cubicBezTo>
                      <a:cubicBezTo>
                        <a:pt x="3621" y="368"/>
                        <a:pt x="3507" y="232"/>
                        <a:pt x="3353" y="110"/>
                      </a:cubicBezTo>
                      <a:cubicBezTo>
                        <a:pt x="3311" y="82"/>
                        <a:pt x="3275" y="48"/>
                        <a:pt x="3195" y="35"/>
                      </a:cubicBezTo>
                      <a:cubicBezTo>
                        <a:pt x="3188" y="33"/>
                        <a:pt x="3181" y="33"/>
                        <a:pt x="3174" y="33"/>
                      </a:cubicBezTo>
                      <a:cubicBezTo>
                        <a:pt x="3145" y="33"/>
                        <a:pt x="3115" y="42"/>
                        <a:pt x="3092" y="52"/>
                      </a:cubicBezTo>
                      <a:cubicBezTo>
                        <a:pt x="3064" y="62"/>
                        <a:pt x="3042" y="76"/>
                        <a:pt x="3019" y="90"/>
                      </a:cubicBezTo>
                      <a:cubicBezTo>
                        <a:pt x="2936" y="144"/>
                        <a:pt x="2867" y="207"/>
                        <a:pt x="2798" y="268"/>
                      </a:cubicBezTo>
                      <a:cubicBezTo>
                        <a:pt x="2527" y="522"/>
                        <a:pt x="2282" y="795"/>
                        <a:pt x="2026" y="1059"/>
                      </a:cubicBezTo>
                      <a:cubicBezTo>
                        <a:pt x="1898" y="1190"/>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3"/>
                        <a:pt x="749" y="984"/>
                        <a:pt x="510" y="710"/>
                      </a:cubicBezTo>
                      <a:cubicBezTo>
                        <a:pt x="410" y="584"/>
                        <a:pt x="307" y="455"/>
                        <a:pt x="206" y="327"/>
                      </a:cubicBezTo>
                      <a:cubicBezTo>
                        <a:pt x="170" y="282"/>
                        <a:pt x="121" y="230"/>
                        <a:pt x="89" y="196"/>
                      </a:cubicBezTo>
                      <a:cubicBezTo>
                        <a:pt x="45" y="148"/>
                        <a:pt x="17" y="124"/>
                        <a:pt x="7" y="124"/>
                      </a:cubicBezTo>
                      <a:cubicBezTo>
                        <a:pt x="0" y="124"/>
                        <a:pt x="0" y="133"/>
                        <a:pt x="7" y="152"/>
                      </a:cubicBezTo>
                      <a:cubicBezTo>
                        <a:pt x="83" y="339"/>
                        <a:pt x="307" y="691"/>
                        <a:pt x="638" y="1105"/>
                      </a:cubicBezTo>
                      <a:cubicBezTo>
                        <a:pt x="792" y="1293"/>
                        <a:pt x="946" y="1477"/>
                        <a:pt x="1143" y="1647"/>
                      </a:cubicBezTo>
                      <a:cubicBezTo>
                        <a:pt x="1196" y="1687"/>
                        <a:pt x="1246" y="1730"/>
                        <a:pt x="1332" y="1760"/>
                      </a:cubicBezTo>
                      <a:cubicBezTo>
                        <a:pt x="1350" y="1770"/>
                        <a:pt x="1383" y="1773"/>
                        <a:pt x="1410" y="1776"/>
                      </a:cubicBezTo>
                      <a:cubicBezTo>
                        <a:pt x="1436" y="1774"/>
                        <a:pt x="1470" y="1770"/>
                        <a:pt x="1489" y="1762"/>
                      </a:cubicBezTo>
                      <a:cubicBezTo>
                        <a:pt x="1533" y="1748"/>
                        <a:pt x="1564" y="1730"/>
                        <a:pt x="1595" y="1711"/>
                      </a:cubicBezTo>
                      <a:cubicBezTo>
                        <a:pt x="1713" y="1637"/>
                        <a:pt x="1802" y="1554"/>
                        <a:pt x="1895" y="1468"/>
                      </a:cubicBezTo>
                      <a:cubicBezTo>
                        <a:pt x="2255" y="1130"/>
                        <a:pt x="2567" y="764"/>
                        <a:pt x="2921" y="422"/>
                      </a:cubicBezTo>
                      <a:cubicBezTo>
                        <a:pt x="2972" y="373"/>
                        <a:pt x="3024" y="328"/>
                        <a:pt x="3075" y="288"/>
                      </a:cubicBezTo>
                      <a:cubicBezTo>
                        <a:pt x="3099" y="268"/>
                        <a:pt x="3127" y="250"/>
                        <a:pt x="3148" y="238"/>
                      </a:cubicBezTo>
                      <a:cubicBezTo>
                        <a:pt x="3168" y="228"/>
                        <a:pt x="3171" y="227"/>
                        <a:pt x="3173" y="227"/>
                      </a:cubicBezTo>
                      <a:cubicBezTo>
                        <a:pt x="3174" y="227"/>
                        <a:pt x="3175" y="227"/>
                        <a:pt x="3176" y="227"/>
                      </a:cubicBezTo>
                      <a:cubicBezTo>
                        <a:pt x="3176" y="227"/>
                        <a:pt x="3176" y="227"/>
                        <a:pt x="3176" y="227"/>
                      </a:cubicBezTo>
                      <a:cubicBezTo>
                        <a:pt x="3178" y="227"/>
                        <a:pt x="3207" y="239"/>
                        <a:pt x="3227" y="256"/>
                      </a:cubicBezTo>
                      <a:cubicBezTo>
                        <a:pt x="3251" y="272"/>
                        <a:pt x="3276" y="293"/>
                        <a:pt x="3301" y="315"/>
                      </a:cubicBezTo>
                      <a:cubicBezTo>
                        <a:pt x="3350" y="359"/>
                        <a:pt x="3398" y="408"/>
                        <a:pt x="3445" y="459"/>
                      </a:cubicBezTo>
                      <a:cubicBezTo>
                        <a:pt x="3634" y="665"/>
                        <a:pt x="3811" y="890"/>
                        <a:pt x="3994" y="1111"/>
                      </a:cubicBezTo>
                      <a:cubicBezTo>
                        <a:pt x="4053" y="1187"/>
                        <a:pt x="4113" y="1262"/>
                        <a:pt x="4173" y="1337"/>
                      </a:cubicBezTo>
                      <a:lnTo>
                        <a:pt x="4216" y="1390"/>
                      </a:lnTo>
                      <a:cubicBezTo>
                        <a:pt x="4245" y="1425"/>
                        <a:pt x="4271" y="1454"/>
                        <a:pt x="4293" y="1481"/>
                      </a:cubicBezTo>
                      <a:cubicBezTo>
                        <a:pt x="4337" y="1533"/>
                        <a:pt x="4385" y="1584"/>
                        <a:pt x="4436" y="1634"/>
                      </a:cubicBezTo>
                      <a:cubicBezTo>
                        <a:pt x="4462" y="1659"/>
                        <a:pt x="4491" y="1684"/>
                        <a:pt x="4522" y="1708"/>
                      </a:cubicBezTo>
                      <a:cubicBezTo>
                        <a:pt x="4556" y="1733"/>
                        <a:pt x="4590" y="1760"/>
                        <a:pt x="4662" y="1780"/>
                      </a:cubicBezTo>
                      <a:cubicBezTo>
                        <a:pt x="4678" y="1782"/>
                        <a:pt x="4694" y="1783"/>
                        <a:pt x="4710" y="1783"/>
                      </a:cubicBezTo>
                      <a:cubicBezTo>
                        <a:pt x="4728" y="1783"/>
                        <a:pt x="4746" y="1782"/>
                        <a:pt x="4765" y="1776"/>
                      </a:cubicBezTo>
                      <a:cubicBezTo>
                        <a:pt x="4797" y="1770"/>
                        <a:pt x="4814" y="1759"/>
                        <a:pt x="4837" y="1751"/>
                      </a:cubicBezTo>
                      <a:cubicBezTo>
                        <a:pt x="4879" y="1731"/>
                        <a:pt x="4914" y="1710"/>
                        <a:pt x="4948" y="1688"/>
                      </a:cubicBezTo>
                      <a:cubicBezTo>
                        <a:pt x="5014" y="1645"/>
                        <a:pt x="5074" y="1599"/>
                        <a:pt x="5133" y="1551"/>
                      </a:cubicBezTo>
                      <a:cubicBezTo>
                        <a:pt x="5250" y="1457"/>
                        <a:pt x="5359" y="1359"/>
                        <a:pt x="5468" y="1258"/>
                      </a:cubicBezTo>
                      <a:cubicBezTo>
                        <a:pt x="5683" y="1058"/>
                        <a:pt x="5899" y="854"/>
                        <a:pt x="6117" y="650"/>
                      </a:cubicBezTo>
                      <a:cubicBezTo>
                        <a:pt x="6249" y="528"/>
                        <a:pt x="6385" y="404"/>
                        <a:pt x="6525" y="307"/>
                      </a:cubicBezTo>
                      <a:cubicBezTo>
                        <a:pt x="6581" y="264"/>
                        <a:pt x="6655" y="229"/>
                        <a:pt x="6674" y="229"/>
                      </a:cubicBezTo>
                      <a:cubicBezTo>
                        <a:pt x="6677" y="229"/>
                        <a:pt x="6678" y="230"/>
                        <a:pt x="6679" y="232"/>
                      </a:cubicBezTo>
                      <a:cubicBezTo>
                        <a:pt x="6725" y="242"/>
                        <a:pt x="6803" y="296"/>
                        <a:pt x="6866" y="352"/>
                      </a:cubicBezTo>
                      <a:cubicBezTo>
                        <a:pt x="7131" y="581"/>
                        <a:pt x="7371" y="865"/>
                        <a:pt x="7617" y="1136"/>
                      </a:cubicBezTo>
                      <a:cubicBezTo>
                        <a:pt x="7740" y="1271"/>
                        <a:pt x="7863" y="1408"/>
                        <a:pt x="7998" y="1539"/>
                      </a:cubicBezTo>
                      <a:cubicBezTo>
                        <a:pt x="8069" y="1604"/>
                        <a:pt x="8134" y="1670"/>
                        <a:pt x="8234" y="1725"/>
                      </a:cubicBezTo>
                      <a:cubicBezTo>
                        <a:pt x="8255" y="1737"/>
                        <a:pt x="8303" y="1754"/>
                        <a:pt x="8340" y="1756"/>
                      </a:cubicBezTo>
                      <a:cubicBezTo>
                        <a:pt x="8342" y="1756"/>
                        <a:pt x="8344" y="1756"/>
                        <a:pt x="8346" y="1756"/>
                      </a:cubicBezTo>
                      <a:cubicBezTo>
                        <a:pt x="8381" y="1756"/>
                        <a:pt x="8421" y="1743"/>
                        <a:pt x="8448" y="1730"/>
                      </a:cubicBezTo>
                      <a:cubicBezTo>
                        <a:pt x="8500" y="1702"/>
                        <a:pt x="8540" y="1673"/>
                        <a:pt x="8578" y="1642"/>
                      </a:cubicBezTo>
                      <a:cubicBezTo>
                        <a:pt x="8867" y="1394"/>
                        <a:pt x="9097" y="1122"/>
                        <a:pt x="9344" y="865"/>
                      </a:cubicBezTo>
                      <a:cubicBezTo>
                        <a:pt x="9386" y="822"/>
                        <a:pt x="9477" y="728"/>
                        <a:pt x="9604" y="596"/>
                      </a:cubicBezTo>
                      <a:cubicBezTo>
                        <a:pt x="9669" y="531"/>
                        <a:pt x="9744" y="458"/>
                        <a:pt x="9829" y="384"/>
                      </a:cubicBezTo>
                      <a:cubicBezTo>
                        <a:pt x="9870" y="347"/>
                        <a:pt x="9917" y="308"/>
                        <a:pt x="9963" y="275"/>
                      </a:cubicBezTo>
                      <a:cubicBezTo>
                        <a:pt x="10001" y="244"/>
                        <a:pt x="10063" y="216"/>
                        <a:pt x="10073" y="216"/>
                      </a:cubicBezTo>
                      <a:cubicBezTo>
                        <a:pt x="10074" y="216"/>
                        <a:pt x="10075" y="216"/>
                        <a:pt x="10075" y="216"/>
                      </a:cubicBezTo>
                      <a:cubicBezTo>
                        <a:pt x="10075" y="216"/>
                        <a:pt x="10075" y="216"/>
                        <a:pt x="10075" y="216"/>
                      </a:cubicBezTo>
                      <a:cubicBezTo>
                        <a:pt x="10078" y="216"/>
                        <a:pt x="10106" y="229"/>
                        <a:pt x="10132" y="248"/>
                      </a:cubicBezTo>
                      <a:cubicBezTo>
                        <a:pt x="10160" y="268"/>
                        <a:pt x="10190" y="296"/>
                        <a:pt x="10220" y="325"/>
                      </a:cubicBezTo>
                      <a:cubicBezTo>
                        <a:pt x="10278" y="382"/>
                        <a:pt x="10336" y="448"/>
                        <a:pt x="10395" y="518"/>
                      </a:cubicBezTo>
                      <a:cubicBezTo>
                        <a:pt x="10513" y="658"/>
                        <a:pt x="10633" y="810"/>
                        <a:pt x="10758" y="965"/>
                      </a:cubicBezTo>
                      <a:cubicBezTo>
                        <a:pt x="10883" y="1121"/>
                        <a:pt x="11010" y="1279"/>
                        <a:pt x="11155" y="1431"/>
                      </a:cubicBezTo>
                      <a:cubicBezTo>
                        <a:pt x="11227" y="1507"/>
                        <a:pt x="11302" y="1581"/>
                        <a:pt x="11390" y="1647"/>
                      </a:cubicBezTo>
                      <a:cubicBezTo>
                        <a:pt x="11436" y="1679"/>
                        <a:pt x="11481" y="1713"/>
                        <a:pt x="11541" y="1737"/>
                      </a:cubicBezTo>
                      <a:cubicBezTo>
                        <a:pt x="11578" y="1755"/>
                        <a:pt x="11630" y="1767"/>
                        <a:pt x="11680" y="1767"/>
                      </a:cubicBezTo>
                      <a:cubicBezTo>
                        <a:pt x="11705" y="1767"/>
                        <a:pt x="11729" y="1764"/>
                        <a:pt x="11752" y="1757"/>
                      </a:cubicBezTo>
                      <a:cubicBezTo>
                        <a:pt x="11878" y="1721"/>
                        <a:pt x="11961" y="1657"/>
                        <a:pt x="12042" y="1596"/>
                      </a:cubicBezTo>
                      <a:cubicBezTo>
                        <a:pt x="12124" y="1534"/>
                        <a:pt x="12195" y="1470"/>
                        <a:pt x="12264" y="1405"/>
                      </a:cubicBezTo>
                      <a:cubicBezTo>
                        <a:pt x="12401" y="1274"/>
                        <a:pt x="12521" y="1144"/>
                        <a:pt x="12630" y="1019"/>
                      </a:cubicBezTo>
                      <a:cubicBezTo>
                        <a:pt x="12845" y="771"/>
                        <a:pt x="13011" y="553"/>
                        <a:pt x="13119" y="398"/>
                      </a:cubicBezTo>
                      <a:cubicBezTo>
                        <a:pt x="13156" y="330"/>
                        <a:pt x="13181" y="272"/>
                        <a:pt x="13194" y="224"/>
                      </a:cubicBezTo>
                      <a:cubicBezTo>
                        <a:pt x="13208" y="175"/>
                        <a:pt x="13251" y="68"/>
                        <a:pt x="13223" y="68"/>
                      </a:cubicBezTo>
                      <a:cubicBezTo>
                        <a:pt x="13213" y="68"/>
                        <a:pt x="13195" y="80"/>
                        <a:pt x="13165" y="112"/>
                      </a:cubicBezTo>
                      <a:cubicBezTo>
                        <a:pt x="12979" y="307"/>
                        <a:pt x="12635" y="721"/>
                        <a:pt x="12390" y="968"/>
                      </a:cubicBezTo>
                      <a:cubicBezTo>
                        <a:pt x="12281" y="1079"/>
                        <a:pt x="12167" y="1191"/>
                        <a:pt x="12048" y="1294"/>
                      </a:cubicBezTo>
                      <a:cubicBezTo>
                        <a:pt x="11990" y="1347"/>
                        <a:pt x="11929" y="1396"/>
                        <a:pt x="11867" y="1441"/>
                      </a:cubicBezTo>
                      <a:cubicBezTo>
                        <a:pt x="11807" y="1482"/>
                        <a:pt x="11741" y="1521"/>
                        <a:pt x="11695" y="1533"/>
                      </a:cubicBezTo>
                      <a:cubicBezTo>
                        <a:pt x="11689" y="1534"/>
                        <a:pt x="11684" y="1534"/>
                        <a:pt x="11679" y="1534"/>
                      </a:cubicBezTo>
                      <a:cubicBezTo>
                        <a:pt x="11667" y="1534"/>
                        <a:pt x="11655" y="1531"/>
                        <a:pt x="11633" y="1524"/>
                      </a:cubicBezTo>
                      <a:cubicBezTo>
                        <a:pt x="11604" y="1513"/>
                        <a:pt x="11569" y="1490"/>
                        <a:pt x="11536" y="1467"/>
                      </a:cubicBezTo>
                      <a:cubicBezTo>
                        <a:pt x="11469" y="1417"/>
                        <a:pt x="11402" y="1354"/>
                        <a:pt x="11338" y="1288"/>
                      </a:cubicBezTo>
                      <a:cubicBezTo>
                        <a:pt x="11210" y="1156"/>
                        <a:pt x="11087" y="1011"/>
                        <a:pt x="10966" y="864"/>
                      </a:cubicBezTo>
                      <a:cubicBezTo>
                        <a:pt x="10844" y="716"/>
                        <a:pt x="10721" y="568"/>
                        <a:pt x="10600" y="419"/>
                      </a:cubicBezTo>
                      <a:cubicBezTo>
                        <a:pt x="10536" y="347"/>
                        <a:pt x="10472" y="273"/>
                        <a:pt x="10403" y="202"/>
                      </a:cubicBezTo>
                      <a:cubicBezTo>
                        <a:pt x="10367" y="165"/>
                        <a:pt x="10329" y="132"/>
                        <a:pt x="10289" y="98"/>
                      </a:cubicBezTo>
                      <a:cubicBezTo>
                        <a:pt x="10243" y="65"/>
                        <a:pt x="10204" y="27"/>
                        <a:pt x="10117" y="7"/>
                      </a:cubicBezTo>
                      <a:cubicBezTo>
                        <a:pt x="10107" y="5"/>
                        <a:pt x="10097" y="4"/>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4"/>
                <p:cNvSpPr/>
                <p:nvPr/>
              </p:nvSpPr>
              <p:spPr>
                <a:xfrm>
                  <a:off x="1923125" y="5145700"/>
                  <a:ext cx="331300" cy="44575"/>
                </a:xfrm>
                <a:custGeom>
                  <a:avLst/>
                  <a:gdLst/>
                  <a:ahLst/>
                  <a:cxnLst/>
                  <a:rect l="l" t="t" r="r" b="b"/>
                  <a:pathLst>
                    <a:path w="13252" h="1783"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6"/>
                        <a:pt x="8348" y="1536"/>
                      </a:cubicBezTo>
                      <a:cubicBezTo>
                        <a:pt x="8348" y="1536"/>
                        <a:pt x="8347" y="1536"/>
                        <a:pt x="8346" y="1537"/>
                      </a:cubicBezTo>
                      <a:lnTo>
                        <a:pt x="8346" y="1537"/>
                      </a:lnTo>
                      <a:cubicBezTo>
                        <a:pt x="8344" y="1536"/>
                        <a:pt x="8339" y="1535"/>
                        <a:pt x="8331" y="1529"/>
                      </a:cubicBezTo>
                      <a:cubicBezTo>
                        <a:pt x="8286" y="1505"/>
                        <a:pt x="8232" y="1459"/>
                        <a:pt x="8181" y="1412"/>
                      </a:cubicBezTo>
                      <a:cubicBezTo>
                        <a:pt x="8131" y="1365"/>
                        <a:pt x="8080" y="1314"/>
                        <a:pt x="8029" y="1262"/>
                      </a:cubicBezTo>
                      <a:cubicBezTo>
                        <a:pt x="7829" y="1053"/>
                        <a:pt x="7635" y="828"/>
                        <a:pt x="7434" y="610"/>
                      </a:cubicBezTo>
                      <a:cubicBezTo>
                        <a:pt x="7295" y="460"/>
                        <a:pt x="7155" y="310"/>
                        <a:pt x="6991" y="173"/>
                      </a:cubicBezTo>
                      <a:cubicBezTo>
                        <a:pt x="6943" y="133"/>
                        <a:pt x="6892" y="93"/>
                        <a:pt x="6831" y="57"/>
                      </a:cubicBezTo>
                      <a:cubicBezTo>
                        <a:pt x="6800" y="40"/>
                        <a:pt x="6765" y="25"/>
                        <a:pt x="6720" y="14"/>
                      </a:cubicBezTo>
                      <a:cubicBezTo>
                        <a:pt x="6705" y="11"/>
                        <a:pt x="6688" y="9"/>
                        <a:pt x="6671" y="9"/>
                      </a:cubicBezTo>
                      <a:cubicBezTo>
                        <a:pt x="6637" y="9"/>
                        <a:pt x="6603" y="16"/>
                        <a:pt x="6580" y="25"/>
                      </a:cubicBezTo>
                      <a:cubicBezTo>
                        <a:pt x="6437" y="80"/>
                        <a:pt x="6348" y="157"/>
                        <a:pt x="6249" y="231"/>
                      </a:cubicBezTo>
                      <a:cubicBezTo>
                        <a:pt x="6060" y="385"/>
                        <a:pt x="5886" y="548"/>
                        <a:pt x="5713" y="709"/>
                      </a:cubicBezTo>
                      <a:cubicBezTo>
                        <a:pt x="5540" y="873"/>
                        <a:pt x="5370" y="1036"/>
                        <a:pt x="5196" y="1192"/>
                      </a:cubicBezTo>
                      <a:cubicBezTo>
                        <a:pt x="5110" y="1271"/>
                        <a:pt x="5022" y="1348"/>
                        <a:pt x="4931" y="1419"/>
                      </a:cubicBezTo>
                      <a:cubicBezTo>
                        <a:pt x="4887" y="1452"/>
                        <a:pt x="4842" y="1486"/>
                        <a:pt x="4797" y="1514"/>
                      </a:cubicBezTo>
                      <a:cubicBezTo>
                        <a:pt x="4758" y="1539"/>
                        <a:pt x="4711" y="1558"/>
                        <a:pt x="4704" y="1558"/>
                      </a:cubicBezTo>
                      <a:cubicBezTo>
                        <a:pt x="4703" y="1558"/>
                        <a:pt x="4703" y="1557"/>
                        <a:pt x="4704" y="1557"/>
                      </a:cubicBezTo>
                      <a:lnTo>
                        <a:pt x="4702" y="1557"/>
                      </a:lnTo>
                      <a:cubicBezTo>
                        <a:pt x="4702" y="1557"/>
                        <a:pt x="4684" y="1549"/>
                        <a:pt x="4662" y="1534"/>
                      </a:cubicBezTo>
                      <a:cubicBezTo>
                        <a:pt x="4642" y="1519"/>
                        <a:pt x="4619" y="1502"/>
                        <a:pt x="4597" y="1482"/>
                      </a:cubicBezTo>
                      <a:cubicBezTo>
                        <a:pt x="4556" y="1445"/>
                        <a:pt x="4513" y="1402"/>
                        <a:pt x="4471" y="1357"/>
                      </a:cubicBezTo>
                      <a:cubicBezTo>
                        <a:pt x="4387" y="1268"/>
                        <a:pt x="4305" y="1174"/>
                        <a:pt x="4225" y="1079"/>
                      </a:cubicBezTo>
                      <a:cubicBezTo>
                        <a:pt x="4062" y="886"/>
                        <a:pt x="3901" y="694"/>
                        <a:pt x="3739" y="503"/>
                      </a:cubicBezTo>
                      <a:cubicBezTo>
                        <a:pt x="3621" y="370"/>
                        <a:pt x="3507" y="233"/>
                        <a:pt x="3353" y="110"/>
                      </a:cubicBezTo>
                      <a:cubicBezTo>
                        <a:pt x="3311" y="82"/>
                        <a:pt x="3275" y="48"/>
                        <a:pt x="3195" y="36"/>
                      </a:cubicBezTo>
                      <a:cubicBezTo>
                        <a:pt x="3187" y="34"/>
                        <a:pt x="3180" y="33"/>
                        <a:pt x="3172" y="33"/>
                      </a:cubicBezTo>
                      <a:cubicBezTo>
                        <a:pt x="3144" y="33"/>
                        <a:pt x="3114" y="43"/>
                        <a:pt x="3092" y="51"/>
                      </a:cubicBezTo>
                      <a:cubicBezTo>
                        <a:pt x="3064" y="63"/>
                        <a:pt x="3042" y="76"/>
                        <a:pt x="3019" y="90"/>
                      </a:cubicBezTo>
                      <a:cubicBezTo>
                        <a:pt x="2936" y="145"/>
                        <a:pt x="2867" y="206"/>
                        <a:pt x="2798" y="270"/>
                      </a:cubicBezTo>
                      <a:cubicBezTo>
                        <a:pt x="2527" y="522"/>
                        <a:pt x="2282" y="796"/>
                        <a:pt x="2026" y="1059"/>
                      </a:cubicBezTo>
                      <a:cubicBezTo>
                        <a:pt x="1898" y="1189"/>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0" y="124"/>
                        <a:pt x="0" y="133"/>
                        <a:pt x="7" y="151"/>
                      </a:cubicBezTo>
                      <a:cubicBezTo>
                        <a:pt x="83" y="339"/>
                        <a:pt x="307" y="691"/>
                        <a:pt x="638" y="1105"/>
                      </a:cubicBezTo>
                      <a:cubicBezTo>
                        <a:pt x="792" y="1292"/>
                        <a:pt x="946" y="1477"/>
                        <a:pt x="1143" y="1646"/>
                      </a:cubicBezTo>
                      <a:cubicBezTo>
                        <a:pt x="1196" y="1688"/>
                        <a:pt x="1246" y="1729"/>
                        <a:pt x="1332" y="1760"/>
                      </a:cubicBezTo>
                      <a:cubicBezTo>
                        <a:pt x="1350" y="1769"/>
                        <a:pt x="1383" y="1772"/>
                        <a:pt x="1410" y="1775"/>
                      </a:cubicBezTo>
                      <a:cubicBezTo>
                        <a:pt x="1436" y="1774"/>
                        <a:pt x="1470" y="1769"/>
                        <a:pt x="1489" y="1762"/>
                      </a:cubicBezTo>
                      <a:cubicBezTo>
                        <a:pt x="1533" y="1748"/>
                        <a:pt x="1564" y="1729"/>
                        <a:pt x="1595" y="1711"/>
                      </a:cubicBezTo>
                      <a:cubicBezTo>
                        <a:pt x="1713" y="1637"/>
                        <a:pt x="1802" y="1554"/>
                        <a:pt x="1895" y="1469"/>
                      </a:cubicBezTo>
                      <a:cubicBezTo>
                        <a:pt x="2255" y="1129"/>
                        <a:pt x="2567" y="763"/>
                        <a:pt x="2921" y="422"/>
                      </a:cubicBezTo>
                      <a:cubicBezTo>
                        <a:pt x="2972" y="373"/>
                        <a:pt x="3024" y="328"/>
                        <a:pt x="3075" y="288"/>
                      </a:cubicBezTo>
                      <a:cubicBezTo>
                        <a:pt x="3099" y="268"/>
                        <a:pt x="3127" y="250"/>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6"/>
                      </a:cubicBezTo>
                      <a:cubicBezTo>
                        <a:pt x="3251" y="271"/>
                        <a:pt x="3276" y="293"/>
                        <a:pt x="3301" y="314"/>
                      </a:cubicBezTo>
                      <a:cubicBezTo>
                        <a:pt x="3350" y="359"/>
                        <a:pt x="3398" y="408"/>
                        <a:pt x="3445" y="459"/>
                      </a:cubicBezTo>
                      <a:cubicBezTo>
                        <a:pt x="3634" y="665"/>
                        <a:pt x="3811" y="891"/>
                        <a:pt x="3994" y="1112"/>
                      </a:cubicBezTo>
                      <a:cubicBezTo>
                        <a:pt x="4053" y="1186"/>
                        <a:pt x="4113" y="1262"/>
                        <a:pt x="4173" y="1337"/>
                      </a:cubicBezTo>
                      <a:lnTo>
                        <a:pt x="4216" y="1389"/>
                      </a:lnTo>
                      <a:cubicBezTo>
                        <a:pt x="4245" y="1425"/>
                        <a:pt x="4271" y="1454"/>
                        <a:pt x="4293" y="1480"/>
                      </a:cubicBezTo>
                      <a:cubicBezTo>
                        <a:pt x="4337" y="1532"/>
                        <a:pt x="4385" y="1583"/>
                        <a:pt x="4436" y="1634"/>
                      </a:cubicBezTo>
                      <a:cubicBezTo>
                        <a:pt x="4462" y="1659"/>
                        <a:pt x="4491" y="1683"/>
                        <a:pt x="4522" y="1709"/>
                      </a:cubicBezTo>
                      <a:cubicBezTo>
                        <a:pt x="4556" y="1732"/>
                        <a:pt x="4590" y="1760"/>
                        <a:pt x="4662" y="1780"/>
                      </a:cubicBezTo>
                      <a:cubicBezTo>
                        <a:pt x="4678" y="1782"/>
                        <a:pt x="4694" y="1783"/>
                        <a:pt x="4710" y="1783"/>
                      </a:cubicBezTo>
                      <a:cubicBezTo>
                        <a:pt x="4728" y="1783"/>
                        <a:pt x="4746" y="1781"/>
                        <a:pt x="4765" y="1775"/>
                      </a:cubicBezTo>
                      <a:cubicBezTo>
                        <a:pt x="4797" y="1769"/>
                        <a:pt x="4814" y="1759"/>
                        <a:pt x="4837" y="1751"/>
                      </a:cubicBezTo>
                      <a:cubicBezTo>
                        <a:pt x="4879" y="1731"/>
                        <a:pt x="4914" y="1711"/>
                        <a:pt x="4948" y="1688"/>
                      </a:cubicBezTo>
                      <a:cubicBezTo>
                        <a:pt x="5014" y="1645"/>
                        <a:pt x="5074" y="1599"/>
                        <a:pt x="5133" y="1552"/>
                      </a:cubicBezTo>
                      <a:cubicBezTo>
                        <a:pt x="5250" y="1457"/>
                        <a:pt x="5359" y="1359"/>
                        <a:pt x="5468" y="1259"/>
                      </a:cubicBezTo>
                      <a:cubicBezTo>
                        <a:pt x="5683" y="1057"/>
                        <a:pt x="5899" y="854"/>
                        <a:pt x="6117" y="650"/>
                      </a:cubicBezTo>
                      <a:cubicBezTo>
                        <a:pt x="6249" y="528"/>
                        <a:pt x="6385" y="403"/>
                        <a:pt x="6525" y="306"/>
                      </a:cubicBezTo>
                      <a:cubicBezTo>
                        <a:pt x="6581" y="265"/>
                        <a:pt x="6656" y="229"/>
                        <a:pt x="6674" y="229"/>
                      </a:cubicBezTo>
                      <a:cubicBezTo>
                        <a:pt x="6677" y="229"/>
                        <a:pt x="6678" y="230"/>
                        <a:pt x="6679" y="231"/>
                      </a:cubicBezTo>
                      <a:cubicBezTo>
                        <a:pt x="6725" y="242"/>
                        <a:pt x="6803" y="297"/>
                        <a:pt x="6866" y="351"/>
                      </a:cubicBezTo>
                      <a:cubicBezTo>
                        <a:pt x="7131" y="580"/>
                        <a:pt x="7371" y="865"/>
                        <a:pt x="7617" y="1136"/>
                      </a:cubicBezTo>
                      <a:cubicBezTo>
                        <a:pt x="7740" y="1271"/>
                        <a:pt x="7863" y="1408"/>
                        <a:pt x="7998" y="1539"/>
                      </a:cubicBezTo>
                      <a:cubicBezTo>
                        <a:pt x="8069" y="1605"/>
                        <a:pt x="8134" y="1669"/>
                        <a:pt x="8234" y="1725"/>
                      </a:cubicBezTo>
                      <a:cubicBezTo>
                        <a:pt x="8255" y="1739"/>
                        <a:pt x="8303" y="1754"/>
                        <a:pt x="8340" y="1755"/>
                      </a:cubicBezTo>
                      <a:cubicBezTo>
                        <a:pt x="8342" y="1756"/>
                        <a:pt x="8344" y="1756"/>
                        <a:pt x="8346" y="1756"/>
                      </a:cubicBezTo>
                      <a:cubicBezTo>
                        <a:pt x="8381" y="1756"/>
                        <a:pt x="8421" y="1742"/>
                        <a:pt x="8448" y="1729"/>
                      </a:cubicBezTo>
                      <a:cubicBezTo>
                        <a:pt x="8500" y="1702"/>
                        <a:pt x="8540" y="1672"/>
                        <a:pt x="8578" y="1642"/>
                      </a:cubicBezTo>
                      <a:cubicBezTo>
                        <a:pt x="8867" y="1394"/>
                        <a:pt x="9097" y="1122"/>
                        <a:pt x="9344" y="865"/>
                      </a:cubicBezTo>
                      <a:cubicBezTo>
                        <a:pt x="9386" y="822"/>
                        <a:pt x="9477" y="728"/>
                        <a:pt x="9604" y="596"/>
                      </a:cubicBezTo>
                      <a:cubicBezTo>
                        <a:pt x="9669" y="531"/>
                        <a:pt x="9744" y="457"/>
                        <a:pt x="9829" y="383"/>
                      </a:cubicBezTo>
                      <a:cubicBezTo>
                        <a:pt x="9870" y="346"/>
                        <a:pt x="9917" y="308"/>
                        <a:pt x="9963" y="276"/>
                      </a:cubicBezTo>
                      <a:cubicBezTo>
                        <a:pt x="10001" y="244"/>
                        <a:pt x="10063" y="215"/>
                        <a:pt x="10074" y="215"/>
                      </a:cubicBezTo>
                      <a:cubicBezTo>
                        <a:pt x="10074" y="215"/>
                        <a:pt x="10075" y="215"/>
                        <a:pt x="10075" y="216"/>
                      </a:cubicBezTo>
                      <a:cubicBezTo>
                        <a:pt x="10075" y="216"/>
                        <a:pt x="10075" y="216"/>
                        <a:pt x="10075" y="216"/>
                      </a:cubicBezTo>
                      <a:cubicBezTo>
                        <a:pt x="10078" y="216"/>
                        <a:pt x="10106" y="229"/>
                        <a:pt x="10132" y="250"/>
                      </a:cubicBezTo>
                      <a:cubicBezTo>
                        <a:pt x="10160" y="268"/>
                        <a:pt x="10190" y="297"/>
                        <a:pt x="10220" y="325"/>
                      </a:cubicBezTo>
                      <a:cubicBezTo>
                        <a:pt x="10278" y="382"/>
                        <a:pt x="10336" y="450"/>
                        <a:pt x="10395" y="519"/>
                      </a:cubicBezTo>
                      <a:cubicBezTo>
                        <a:pt x="10513" y="657"/>
                        <a:pt x="10633" y="809"/>
                        <a:pt x="10758" y="965"/>
                      </a:cubicBezTo>
                      <a:cubicBezTo>
                        <a:pt x="10883" y="1120"/>
                        <a:pt x="11010" y="1279"/>
                        <a:pt x="11155" y="1431"/>
                      </a:cubicBezTo>
                      <a:cubicBezTo>
                        <a:pt x="11227" y="1506"/>
                        <a:pt x="11302" y="1580"/>
                        <a:pt x="11390" y="1646"/>
                      </a:cubicBezTo>
                      <a:cubicBezTo>
                        <a:pt x="11436" y="1680"/>
                        <a:pt x="11481" y="1712"/>
                        <a:pt x="11541" y="1737"/>
                      </a:cubicBezTo>
                      <a:cubicBezTo>
                        <a:pt x="11578" y="1755"/>
                        <a:pt x="11630" y="1767"/>
                        <a:pt x="11680" y="1767"/>
                      </a:cubicBezTo>
                      <a:cubicBezTo>
                        <a:pt x="11705" y="1767"/>
                        <a:pt x="11729" y="1764"/>
                        <a:pt x="11752" y="1757"/>
                      </a:cubicBezTo>
                      <a:cubicBezTo>
                        <a:pt x="11878" y="1720"/>
                        <a:pt x="11961" y="1657"/>
                        <a:pt x="12042" y="1595"/>
                      </a:cubicBezTo>
                      <a:cubicBezTo>
                        <a:pt x="12124" y="1534"/>
                        <a:pt x="12195" y="1469"/>
                        <a:pt x="12264" y="1405"/>
                      </a:cubicBezTo>
                      <a:cubicBezTo>
                        <a:pt x="12401" y="1274"/>
                        <a:pt x="12521" y="1143"/>
                        <a:pt x="12630" y="1020"/>
                      </a:cubicBezTo>
                      <a:cubicBezTo>
                        <a:pt x="12845" y="771"/>
                        <a:pt x="13011" y="553"/>
                        <a:pt x="13119" y="397"/>
                      </a:cubicBezTo>
                      <a:cubicBezTo>
                        <a:pt x="13156" y="330"/>
                        <a:pt x="13181" y="271"/>
                        <a:pt x="13194" y="223"/>
                      </a:cubicBezTo>
                      <a:cubicBezTo>
                        <a:pt x="13208" y="174"/>
                        <a:pt x="13251" y="67"/>
                        <a:pt x="13223" y="67"/>
                      </a:cubicBezTo>
                      <a:cubicBezTo>
                        <a:pt x="13213" y="67"/>
                        <a:pt x="13195" y="80"/>
                        <a:pt x="13165" y="111"/>
                      </a:cubicBezTo>
                      <a:cubicBezTo>
                        <a:pt x="12979" y="306"/>
                        <a:pt x="12635" y="720"/>
                        <a:pt x="12390" y="968"/>
                      </a:cubicBezTo>
                      <a:cubicBezTo>
                        <a:pt x="12281" y="1079"/>
                        <a:pt x="12167" y="1191"/>
                        <a:pt x="12048" y="1294"/>
                      </a:cubicBezTo>
                      <a:cubicBezTo>
                        <a:pt x="11990" y="1346"/>
                        <a:pt x="11929" y="1397"/>
                        <a:pt x="11867" y="1440"/>
                      </a:cubicBezTo>
                      <a:cubicBezTo>
                        <a:pt x="11807" y="1482"/>
                        <a:pt x="11741" y="1520"/>
                        <a:pt x="11695" y="1532"/>
                      </a:cubicBezTo>
                      <a:cubicBezTo>
                        <a:pt x="11689" y="1533"/>
                        <a:pt x="11684" y="1534"/>
                        <a:pt x="11679" y="1534"/>
                      </a:cubicBezTo>
                      <a:cubicBezTo>
                        <a:pt x="11667" y="1534"/>
                        <a:pt x="11655" y="1531"/>
                        <a:pt x="11633" y="1523"/>
                      </a:cubicBezTo>
                      <a:cubicBezTo>
                        <a:pt x="11604" y="1512"/>
                        <a:pt x="11569" y="1489"/>
                        <a:pt x="11536" y="1466"/>
                      </a:cubicBezTo>
                      <a:cubicBezTo>
                        <a:pt x="11469" y="1417"/>
                        <a:pt x="11402" y="1354"/>
                        <a:pt x="11338" y="1288"/>
                      </a:cubicBezTo>
                      <a:cubicBezTo>
                        <a:pt x="11210" y="1156"/>
                        <a:pt x="11087" y="1011"/>
                        <a:pt x="10966" y="865"/>
                      </a:cubicBezTo>
                      <a:cubicBezTo>
                        <a:pt x="10844" y="716"/>
                        <a:pt x="10721" y="568"/>
                        <a:pt x="10600" y="420"/>
                      </a:cubicBezTo>
                      <a:cubicBezTo>
                        <a:pt x="10536" y="346"/>
                        <a:pt x="10472" y="273"/>
                        <a:pt x="10403" y="202"/>
                      </a:cubicBezTo>
                      <a:cubicBezTo>
                        <a:pt x="10367" y="165"/>
                        <a:pt x="10329" y="131"/>
                        <a:pt x="10289" y="97"/>
                      </a:cubicBezTo>
                      <a:cubicBezTo>
                        <a:pt x="10243" y="65"/>
                        <a:pt x="10204" y="27"/>
                        <a:pt x="10117" y="7"/>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4"/>
                <p:cNvSpPr/>
                <p:nvPr/>
              </p:nvSpPr>
              <p:spPr>
                <a:xfrm>
                  <a:off x="1923125" y="5184575"/>
                  <a:ext cx="331300" cy="44550"/>
                </a:xfrm>
                <a:custGeom>
                  <a:avLst/>
                  <a:gdLst/>
                  <a:ahLst/>
                  <a:cxnLst/>
                  <a:rect l="l" t="t" r="r" b="b"/>
                  <a:pathLst>
                    <a:path w="13252" h="1782" extrusionOk="0">
                      <a:moveTo>
                        <a:pt x="10080" y="0"/>
                      </a:moveTo>
                      <a:cubicBezTo>
                        <a:pt x="10043" y="0"/>
                        <a:pt x="10007" y="9"/>
                        <a:pt x="9981" y="19"/>
                      </a:cubicBezTo>
                      <a:cubicBezTo>
                        <a:pt x="9953" y="30"/>
                        <a:pt x="9929" y="42"/>
                        <a:pt x="9907" y="54"/>
                      </a:cubicBezTo>
                      <a:cubicBezTo>
                        <a:pt x="9864" y="80"/>
                        <a:pt x="9827" y="108"/>
                        <a:pt x="9792" y="136"/>
                      </a:cubicBezTo>
                      <a:cubicBezTo>
                        <a:pt x="9721" y="191"/>
                        <a:pt x="9657" y="250"/>
                        <a:pt x="9595" y="308"/>
                      </a:cubicBezTo>
                      <a:cubicBezTo>
                        <a:pt x="9470" y="425"/>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4"/>
                      </a:cubicBezTo>
                      <a:cubicBezTo>
                        <a:pt x="8348" y="1534"/>
                        <a:pt x="8347" y="1535"/>
                        <a:pt x="8346" y="1535"/>
                      </a:cubicBezTo>
                      <a:lnTo>
                        <a:pt x="8346" y="1535"/>
                      </a:lnTo>
                      <a:cubicBezTo>
                        <a:pt x="8344" y="1535"/>
                        <a:pt x="8339" y="1533"/>
                        <a:pt x="8331" y="1528"/>
                      </a:cubicBezTo>
                      <a:cubicBezTo>
                        <a:pt x="8286" y="1503"/>
                        <a:pt x="8232" y="1457"/>
                        <a:pt x="8181" y="1411"/>
                      </a:cubicBezTo>
                      <a:cubicBezTo>
                        <a:pt x="8131" y="1363"/>
                        <a:pt x="8080" y="1313"/>
                        <a:pt x="8029" y="1260"/>
                      </a:cubicBezTo>
                      <a:cubicBezTo>
                        <a:pt x="7829" y="1051"/>
                        <a:pt x="7635" y="827"/>
                        <a:pt x="7434" y="608"/>
                      </a:cubicBezTo>
                      <a:cubicBezTo>
                        <a:pt x="7295" y="459"/>
                        <a:pt x="7155" y="308"/>
                        <a:pt x="6991" y="171"/>
                      </a:cubicBezTo>
                      <a:cubicBezTo>
                        <a:pt x="6943" y="131"/>
                        <a:pt x="6892" y="91"/>
                        <a:pt x="6831" y="56"/>
                      </a:cubicBezTo>
                      <a:cubicBezTo>
                        <a:pt x="6800" y="39"/>
                        <a:pt x="6765" y="22"/>
                        <a:pt x="6720" y="13"/>
                      </a:cubicBezTo>
                      <a:cubicBezTo>
                        <a:pt x="6705" y="9"/>
                        <a:pt x="6688" y="8"/>
                        <a:pt x="6671" y="8"/>
                      </a:cubicBezTo>
                      <a:cubicBezTo>
                        <a:pt x="6637" y="8"/>
                        <a:pt x="6603" y="14"/>
                        <a:pt x="6580" y="24"/>
                      </a:cubicBezTo>
                      <a:cubicBezTo>
                        <a:pt x="6437" y="77"/>
                        <a:pt x="6348" y="154"/>
                        <a:pt x="6249" y="230"/>
                      </a:cubicBezTo>
                      <a:cubicBezTo>
                        <a:pt x="6060" y="382"/>
                        <a:pt x="5886" y="545"/>
                        <a:pt x="5713" y="708"/>
                      </a:cubicBezTo>
                      <a:cubicBezTo>
                        <a:pt x="5540" y="871"/>
                        <a:pt x="5370" y="1034"/>
                        <a:pt x="5196" y="1191"/>
                      </a:cubicBezTo>
                      <a:cubicBezTo>
                        <a:pt x="5110" y="1270"/>
                        <a:pt x="5022" y="1346"/>
                        <a:pt x="4931" y="1416"/>
                      </a:cubicBezTo>
                      <a:cubicBezTo>
                        <a:pt x="4887" y="1451"/>
                        <a:pt x="4842" y="1485"/>
                        <a:pt x="4797" y="1513"/>
                      </a:cubicBezTo>
                      <a:cubicBezTo>
                        <a:pt x="4758" y="1538"/>
                        <a:pt x="4711" y="1556"/>
                        <a:pt x="4704" y="1556"/>
                      </a:cubicBezTo>
                      <a:cubicBezTo>
                        <a:pt x="4703" y="1556"/>
                        <a:pt x="4703" y="1556"/>
                        <a:pt x="4704" y="1556"/>
                      </a:cubicBezTo>
                      <a:lnTo>
                        <a:pt x="4702" y="1556"/>
                      </a:lnTo>
                      <a:cubicBezTo>
                        <a:pt x="4702" y="1556"/>
                        <a:pt x="4684" y="1548"/>
                        <a:pt x="4662" y="1531"/>
                      </a:cubicBezTo>
                      <a:cubicBezTo>
                        <a:pt x="4642" y="1517"/>
                        <a:pt x="4619" y="1500"/>
                        <a:pt x="4597" y="1480"/>
                      </a:cubicBezTo>
                      <a:cubicBezTo>
                        <a:pt x="4556" y="1442"/>
                        <a:pt x="4513" y="1400"/>
                        <a:pt x="4471" y="1356"/>
                      </a:cubicBezTo>
                      <a:cubicBezTo>
                        <a:pt x="4387" y="1266"/>
                        <a:pt x="4305" y="1173"/>
                        <a:pt x="4225" y="1077"/>
                      </a:cubicBezTo>
                      <a:cubicBezTo>
                        <a:pt x="4062" y="885"/>
                        <a:pt x="3901" y="693"/>
                        <a:pt x="3739" y="502"/>
                      </a:cubicBezTo>
                      <a:cubicBezTo>
                        <a:pt x="3621" y="368"/>
                        <a:pt x="3507" y="231"/>
                        <a:pt x="3353" y="108"/>
                      </a:cubicBezTo>
                      <a:cubicBezTo>
                        <a:pt x="3311" y="80"/>
                        <a:pt x="3275" y="47"/>
                        <a:pt x="3195" y="33"/>
                      </a:cubicBezTo>
                      <a:cubicBezTo>
                        <a:pt x="3188" y="32"/>
                        <a:pt x="3181" y="31"/>
                        <a:pt x="3174" y="31"/>
                      </a:cubicBezTo>
                      <a:cubicBezTo>
                        <a:pt x="3145" y="31"/>
                        <a:pt x="3115" y="40"/>
                        <a:pt x="3092" y="50"/>
                      </a:cubicBezTo>
                      <a:cubicBezTo>
                        <a:pt x="3064" y="60"/>
                        <a:pt x="3042" y="74"/>
                        <a:pt x="3019" y="88"/>
                      </a:cubicBezTo>
                      <a:cubicBezTo>
                        <a:pt x="2936" y="144"/>
                        <a:pt x="2867" y="205"/>
                        <a:pt x="2798" y="267"/>
                      </a:cubicBezTo>
                      <a:cubicBezTo>
                        <a:pt x="2527" y="520"/>
                        <a:pt x="2282" y="793"/>
                        <a:pt x="2026" y="1057"/>
                      </a:cubicBezTo>
                      <a:cubicBezTo>
                        <a:pt x="1898" y="1188"/>
                        <a:pt x="1770" y="1320"/>
                        <a:pt x="1635" y="1437"/>
                      </a:cubicBezTo>
                      <a:cubicBezTo>
                        <a:pt x="1569" y="1493"/>
                        <a:pt x="1493" y="1554"/>
                        <a:pt x="1432" y="1576"/>
                      </a:cubicBezTo>
                      <a:cubicBezTo>
                        <a:pt x="1427" y="1580"/>
                        <a:pt x="1421" y="1581"/>
                        <a:pt x="1413" y="1581"/>
                      </a:cubicBezTo>
                      <a:cubicBezTo>
                        <a:pt x="1377" y="1581"/>
                        <a:pt x="1314" y="1540"/>
                        <a:pt x="1258" y="1497"/>
                      </a:cubicBezTo>
                      <a:cubicBezTo>
                        <a:pt x="987" y="1271"/>
                        <a:pt x="749" y="982"/>
                        <a:pt x="510" y="708"/>
                      </a:cubicBezTo>
                      <a:cubicBezTo>
                        <a:pt x="410" y="582"/>
                        <a:pt x="307" y="454"/>
                        <a:pt x="206" y="325"/>
                      </a:cubicBezTo>
                      <a:cubicBezTo>
                        <a:pt x="170" y="280"/>
                        <a:pt x="121" y="228"/>
                        <a:pt x="89" y="194"/>
                      </a:cubicBezTo>
                      <a:cubicBezTo>
                        <a:pt x="45" y="147"/>
                        <a:pt x="17" y="123"/>
                        <a:pt x="6" y="123"/>
                      </a:cubicBezTo>
                      <a:cubicBezTo>
                        <a:pt x="0" y="123"/>
                        <a:pt x="0" y="132"/>
                        <a:pt x="7" y="150"/>
                      </a:cubicBezTo>
                      <a:cubicBezTo>
                        <a:pt x="83" y="337"/>
                        <a:pt x="307" y="691"/>
                        <a:pt x="638" y="1103"/>
                      </a:cubicBezTo>
                      <a:cubicBezTo>
                        <a:pt x="792" y="1291"/>
                        <a:pt x="946" y="1476"/>
                        <a:pt x="1143" y="1645"/>
                      </a:cubicBezTo>
                      <a:cubicBezTo>
                        <a:pt x="1196" y="1686"/>
                        <a:pt x="1246" y="1728"/>
                        <a:pt x="1332" y="1759"/>
                      </a:cubicBezTo>
                      <a:cubicBezTo>
                        <a:pt x="1350" y="1768"/>
                        <a:pt x="1383" y="1771"/>
                        <a:pt x="1410" y="1774"/>
                      </a:cubicBezTo>
                      <a:cubicBezTo>
                        <a:pt x="1436" y="1773"/>
                        <a:pt x="1470" y="1768"/>
                        <a:pt x="1489" y="1760"/>
                      </a:cubicBezTo>
                      <a:cubicBezTo>
                        <a:pt x="1533" y="1746"/>
                        <a:pt x="1564" y="1728"/>
                        <a:pt x="1595" y="1709"/>
                      </a:cubicBezTo>
                      <a:cubicBezTo>
                        <a:pt x="1713" y="1636"/>
                        <a:pt x="1802" y="1553"/>
                        <a:pt x="1895" y="1468"/>
                      </a:cubicBezTo>
                      <a:cubicBezTo>
                        <a:pt x="2255" y="1128"/>
                        <a:pt x="2567" y="762"/>
                        <a:pt x="2921" y="420"/>
                      </a:cubicBezTo>
                      <a:cubicBezTo>
                        <a:pt x="2972" y="371"/>
                        <a:pt x="3024" y="327"/>
                        <a:pt x="3075" y="287"/>
                      </a:cubicBezTo>
                      <a:cubicBezTo>
                        <a:pt x="3099" y="267"/>
                        <a:pt x="3127" y="248"/>
                        <a:pt x="3148" y="236"/>
                      </a:cubicBezTo>
                      <a:cubicBezTo>
                        <a:pt x="3168" y="226"/>
                        <a:pt x="3171" y="225"/>
                        <a:pt x="3173" y="225"/>
                      </a:cubicBezTo>
                      <a:cubicBezTo>
                        <a:pt x="3174" y="225"/>
                        <a:pt x="3175" y="225"/>
                        <a:pt x="3176" y="225"/>
                      </a:cubicBezTo>
                      <a:cubicBezTo>
                        <a:pt x="3176" y="225"/>
                        <a:pt x="3176" y="225"/>
                        <a:pt x="3176" y="225"/>
                      </a:cubicBezTo>
                      <a:cubicBezTo>
                        <a:pt x="3178" y="225"/>
                        <a:pt x="3207" y="237"/>
                        <a:pt x="3227" y="254"/>
                      </a:cubicBezTo>
                      <a:cubicBezTo>
                        <a:pt x="3251" y="270"/>
                        <a:pt x="3276" y="291"/>
                        <a:pt x="3301" y="313"/>
                      </a:cubicBezTo>
                      <a:cubicBezTo>
                        <a:pt x="3350" y="357"/>
                        <a:pt x="3398" y="407"/>
                        <a:pt x="3445" y="457"/>
                      </a:cubicBezTo>
                      <a:cubicBezTo>
                        <a:pt x="3634" y="663"/>
                        <a:pt x="3811" y="890"/>
                        <a:pt x="3994" y="1111"/>
                      </a:cubicBezTo>
                      <a:cubicBezTo>
                        <a:pt x="4053" y="1185"/>
                        <a:pt x="4113" y="1260"/>
                        <a:pt x="4173" y="1336"/>
                      </a:cubicBezTo>
                      <a:lnTo>
                        <a:pt x="4216" y="1388"/>
                      </a:lnTo>
                      <a:cubicBezTo>
                        <a:pt x="4245" y="1423"/>
                        <a:pt x="4271" y="1454"/>
                        <a:pt x="4293" y="1479"/>
                      </a:cubicBezTo>
                      <a:cubicBezTo>
                        <a:pt x="4337" y="1531"/>
                        <a:pt x="4385" y="1582"/>
                        <a:pt x="4436" y="1633"/>
                      </a:cubicBezTo>
                      <a:cubicBezTo>
                        <a:pt x="4462" y="1657"/>
                        <a:pt x="4491" y="1682"/>
                        <a:pt x="4522" y="1708"/>
                      </a:cubicBezTo>
                      <a:cubicBezTo>
                        <a:pt x="4556" y="1731"/>
                        <a:pt x="4590" y="1759"/>
                        <a:pt x="4662" y="1779"/>
                      </a:cubicBezTo>
                      <a:cubicBezTo>
                        <a:pt x="4678" y="1780"/>
                        <a:pt x="4694" y="1782"/>
                        <a:pt x="4710" y="1782"/>
                      </a:cubicBezTo>
                      <a:cubicBezTo>
                        <a:pt x="4728" y="1782"/>
                        <a:pt x="4746" y="1780"/>
                        <a:pt x="4765" y="1774"/>
                      </a:cubicBezTo>
                      <a:cubicBezTo>
                        <a:pt x="4797" y="1768"/>
                        <a:pt x="4814" y="1759"/>
                        <a:pt x="4837" y="1749"/>
                      </a:cubicBezTo>
                      <a:cubicBezTo>
                        <a:pt x="4879" y="1729"/>
                        <a:pt x="4914" y="1709"/>
                        <a:pt x="4948" y="1686"/>
                      </a:cubicBezTo>
                      <a:cubicBezTo>
                        <a:pt x="5014" y="1643"/>
                        <a:pt x="5074" y="1597"/>
                        <a:pt x="5133" y="1551"/>
                      </a:cubicBezTo>
                      <a:cubicBezTo>
                        <a:pt x="5250" y="1456"/>
                        <a:pt x="5359" y="1357"/>
                        <a:pt x="5468" y="1257"/>
                      </a:cubicBezTo>
                      <a:cubicBezTo>
                        <a:pt x="5683" y="1056"/>
                        <a:pt x="5899" y="853"/>
                        <a:pt x="6117" y="648"/>
                      </a:cubicBezTo>
                      <a:cubicBezTo>
                        <a:pt x="6249" y="527"/>
                        <a:pt x="6385" y="402"/>
                        <a:pt x="6525" y="305"/>
                      </a:cubicBezTo>
                      <a:cubicBezTo>
                        <a:pt x="6581" y="263"/>
                        <a:pt x="6656" y="227"/>
                        <a:pt x="6674" y="227"/>
                      </a:cubicBezTo>
                      <a:cubicBezTo>
                        <a:pt x="6677" y="227"/>
                        <a:pt x="6678" y="228"/>
                        <a:pt x="6679" y="230"/>
                      </a:cubicBezTo>
                      <a:cubicBezTo>
                        <a:pt x="6725" y="240"/>
                        <a:pt x="6803" y="296"/>
                        <a:pt x="6866" y="350"/>
                      </a:cubicBezTo>
                      <a:cubicBezTo>
                        <a:pt x="7131" y="579"/>
                        <a:pt x="7371" y="863"/>
                        <a:pt x="7617" y="1134"/>
                      </a:cubicBezTo>
                      <a:cubicBezTo>
                        <a:pt x="7740" y="1270"/>
                        <a:pt x="7863" y="1406"/>
                        <a:pt x="7998" y="1537"/>
                      </a:cubicBezTo>
                      <a:cubicBezTo>
                        <a:pt x="8069" y="1603"/>
                        <a:pt x="8134" y="1668"/>
                        <a:pt x="8234" y="1723"/>
                      </a:cubicBezTo>
                      <a:cubicBezTo>
                        <a:pt x="8255" y="1737"/>
                        <a:pt x="8303" y="1753"/>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0"/>
                        <a:pt x="9344" y="863"/>
                      </a:cubicBezTo>
                      <a:cubicBezTo>
                        <a:pt x="9386" y="820"/>
                        <a:pt x="9477" y="727"/>
                        <a:pt x="9604" y="594"/>
                      </a:cubicBezTo>
                      <a:cubicBezTo>
                        <a:pt x="9669" y="530"/>
                        <a:pt x="9744" y="457"/>
                        <a:pt x="9829" y="382"/>
                      </a:cubicBezTo>
                      <a:cubicBezTo>
                        <a:pt x="9870" y="345"/>
                        <a:pt x="9917" y="307"/>
                        <a:pt x="9963" y="274"/>
                      </a:cubicBezTo>
                      <a:cubicBezTo>
                        <a:pt x="10002" y="242"/>
                        <a:pt x="10065" y="214"/>
                        <a:pt x="10074" y="214"/>
                      </a:cubicBezTo>
                      <a:cubicBezTo>
                        <a:pt x="10075" y="214"/>
                        <a:pt x="10075" y="214"/>
                        <a:pt x="10075" y="214"/>
                      </a:cubicBezTo>
                      <a:cubicBezTo>
                        <a:pt x="10075" y="214"/>
                        <a:pt x="10075" y="214"/>
                        <a:pt x="10075" y="214"/>
                      </a:cubicBezTo>
                      <a:cubicBezTo>
                        <a:pt x="10078" y="214"/>
                        <a:pt x="10106" y="228"/>
                        <a:pt x="10132" y="248"/>
                      </a:cubicBezTo>
                      <a:cubicBezTo>
                        <a:pt x="10160" y="267"/>
                        <a:pt x="10190" y="296"/>
                        <a:pt x="10220" y="324"/>
                      </a:cubicBezTo>
                      <a:cubicBezTo>
                        <a:pt x="10278" y="380"/>
                        <a:pt x="10336" y="448"/>
                        <a:pt x="10395" y="517"/>
                      </a:cubicBezTo>
                      <a:cubicBezTo>
                        <a:pt x="10513" y="656"/>
                        <a:pt x="10633" y="808"/>
                        <a:pt x="10758" y="963"/>
                      </a:cubicBezTo>
                      <a:cubicBezTo>
                        <a:pt x="10883" y="1119"/>
                        <a:pt x="11010" y="1277"/>
                        <a:pt x="11155" y="1429"/>
                      </a:cubicBezTo>
                      <a:cubicBezTo>
                        <a:pt x="11227" y="1505"/>
                        <a:pt x="11302" y="1579"/>
                        <a:pt x="11390" y="1645"/>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4"/>
                      </a:cubicBezTo>
                      <a:cubicBezTo>
                        <a:pt x="12124" y="1533"/>
                        <a:pt x="12195" y="1468"/>
                        <a:pt x="12264" y="1403"/>
                      </a:cubicBezTo>
                      <a:cubicBezTo>
                        <a:pt x="12401" y="1273"/>
                        <a:pt x="12521" y="1142"/>
                        <a:pt x="12630" y="1019"/>
                      </a:cubicBezTo>
                      <a:cubicBezTo>
                        <a:pt x="12845" y="770"/>
                        <a:pt x="13011" y="551"/>
                        <a:pt x="13119" y="396"/>
                      </a:cubicBezTo>
                      <a:cubicBezTo>
                        <a:pt x="13156" y="328"/>
                        <a:pt x="13181" y="270"/>
                        <a:pt x="13194" y="222"/>
                      </a:cubicBezTo>
                      <a:cubicBezTo>
                        <a:pt x="13208" y="173"/>
                        <a:pt x="13251" y="66"/>
                        <a:pt x="13223" y="66"/>
                      </a:cubicBezTo>
                      <a:cubicBezTo>
                        <a:pt x="13213" y="66"/>
                        <a:pt x="13195" y="78"/>
                        <a:pt x="13165" y="110"/>
                      </a:cubicBezTo>
                      <a:cubicBezTo>
                        <a:pt x="12979" y="305"/>
                        <a:pt x="12635" y="720"/>
                        <a:pt x="12390" y="966"/>
                      </a:cubicBezTo>
                      <a:cubicBezTo>
                        <a:pt x="12281" y="1077"/>
                        <a:pt x="12167" y="1190"/>
                        <a:pt x="12048" y="1293"/>
                      </a:cubicBezTo>
                      <a:cubicBezTo>
                        <a:pt x="11990" y="1345"/>
                        <a:pt x="11929" y="1396"/>
                        <a:pt x="11867" y="1439"/>
                      </a:cubicBezTo>
                      <a:cubicBezTo>
                        <a:pt x="11807" y="1480"/>
                        <a:pt x="11741" y="1519"/>
                        <a:pt x="11695" y="1531"/>
                      </a:cubicBezTo>
                      <a:cubicBezTo>
                        <a:pt x="11689" y="1532"/>
                        <a:pt x="11684" y="1532"/>
                        <a:pt x="11679" y="1532"/>
                      </a:cubicBezTo>
                      <a:cubicBezTo>
                        <a:pt x="11667" y="1532"/>
                        <a:pt x="11655" y="1529"/>
                        <a:pt x="11633" y="1522"/>
                      </a:cubicBezTo>
                      <a:cubicBezTo>
                        <a:pt x="11604" y="1511"/>
                        <a:pt x="11569" y="1488"/>
                        <a:pt x="11536" y="1465"/>
                      </a:cubicBezTo>
                      <a:cubicBezTo>
                        <a:pt x="11469" y="1416"/>
                        <a:pt x="11402" y="1353"/>
                        <a:pt x="11338" y="1286"/>
                      </a:cubicBezTo>
                      <a:cubicBezTo>
                        <a:pt x="11210" y="1154"/>
                        <a:pt x="11087" y="1010"/>
                        <a:pt x="10966" y="863"/>
                      </a:cubicBezTo>
                      <a:cubicBezTo>
                        <a:pt x="10844" y="714"/>
                        <a:pt x="10721" y="567"/>
                        <a:pt x="10600" y="419"/>
                      </a:cubicBezTo>
                      <a:cubicBezTo>
                        <a:pt x="10536" y="345"/>
                        <a:pt x="10472" y="271"/>
                        <a:pt x="10403" y="200"/>
                      </a:cubicBezTo>
                      <a:cubicBezTo>
                        <a:pt x="10367" y="164"/>
                        <a:pt x="10329" y="130"/>
                        <a:pt x="10289" y="96"/>
                      </a:cubicBezTo>
                      <a:cubicBezTo>
                        <a:pt x="10243" y="64"/>
                        <a:pt x="10204" y="25"/>
                        <a:pt x="10117" y="5"/>
                      </a:cubicBezTo>
                      <a:cubicBezTo>
                        <a:pt x="10107" y="4"/>
                        <a:pt x="10097" y="2"/>
                        <a:pt x="10089" y="1"/>
                      </a:cubicBezTo>
                      <a:cubicBezTo>
                        <a:pt x="10086" y="0"/>
                        <a:pt x="10083" y="0"/>
                        <a:pt x="100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4"/>
                <p:cNvSpPr/>
                <p:nvPr/>
              </p:nvSpPr>
              <p:spPr>
                <a:xfrm>
                  <a:off x="1942725" y="4945850"/>
                  <a:ext cx="311675" cy="44525"/>
                </a:xfrm>
                <a:custGeom>
                  <a:avLst/>
                  <a:gdLst/>
                  <a:ahLst/>
                  <a:cxnLst/>
                  <a:rect l="l" t="t" r="r" b="b"/>
                  <a:pathLst>
                    <a:path w="12467" h="1781" extrusionOk="0">
                      <a:moveTo>
                        <a:pt x="9295" y="0"/>
                      </a:moveTo>
                      <a:cubicBezTo>
                        <a:pt x="9259" y="0"/>
                        <a:pt x="9221" y="9"/>
                        <a:pt x="9197" y="19"/>
                      </a:cubicBezTo>
                      <a:cubicBezTo>
                        <a:pt x="9169" y="30"/>
                        <a:pt x="9145" y="42"/>
                        <a:pt x="9123" y="54"/>
                      </a:cubicBezTo>
                      <a:cubicBezTo>
                        <a:pt x="9080" y="80"/>
                        <a:pt x="9043" y="108"/>
                        <a:pt x="9008" y="136"/>
                      </a:cubicBezTo>
                      <a:cubicBezTo>
                        <a:pt x="8937" y="191"/>
                        <a:pt x="8873" y="250"/>
                        <a:pt x="8811" y="308"/>
                      </a:cubicBezTo>
                      <a:cubicBezTo>
                        <a:pt x="8686" y="425"/>
                        <a:pt x="8570" y="546"/>
                        <a:pt x="8454" y="666"/>
                      </a:cubicBezTo>
                      <a:cubicBezTo>
                        <a:pt x="8225" y="905"/>
                        <a:pt x="8003" y="1151"/>
                        <a:pt x="7768" y="1371"/>
                      </a:cubicBezTo>
                      <a:cubicBezTo>
                        <a:pt x="7717" y="1419"/>
                        <a:pt x="7667" y="1465"/>
                        <a:pt x="7616" y="1502"/>
                      </a:cubicBezTo>
                      <a:cubicBezTo>
                        <a:pt x="7604" y="1511"/>
                        <a:pt x="7591" y="1519"/>
                        <a:pt x="7580" y="1525"/>
                      </a:cubicBezTo>
                      <a:cubicBezTo>
                        <a:pt x="7568" y="1534"/>
                        <a:pt x="7560" y="1534"/>
                        <a:pt x="7564" y="1534"/>
                      </a:cubicBezTo>
                      <a:cubicBezTo>
                        <a:pt x="7564" y="1534"/>
                        <a:pt x="7563" y="1535"/>
                        <a:pt x="7561" y="1535"/>
                      </a:cubicBezTo>
                      <a:lnTo>
                        <a:pt x="7561" y="1535"/>
                      </a:lnTo>
                      <a:cubicBezTo>
                        <a:pt x="7561" y="1535"/>
                        <a:pt x="7556" y="1533"/>
                        <a:pt x="7547" y="1528"/>
                      </a:cubicBezTo>
                      <a:cubicBezTo>
                        <a:pt x="7502" y="1503"/>
                        <a:pt x="7448" y="1457"/>
                        <a:pt x="7397" y="1411"/>
                      </a:cubicBezTo>
                      <a:cubicBezTo>
                        <a:pt x="7347" y="1363"/>
                        <a:pt x="7296" y="1312"/>
                        <a:pt x="7245" y="1260"/>
                      </a:cubicBezTo>
                      <a:cubicBezTo>
                        <a:pt x="7045" y="1051"/>
                        <a:pt x="6851" y="826"/>
                        <a:pt x="6650" y="608"/>
                      </a:cubicBezTo>
                      <a:cubicBezTo>
                        <a:pt x="6511" y="459"/>
                        <a:pt x="6371" y="308"/>
                        <a:pt x="6207" y="171"/>
                      </a:cubicBezTo>
                      <a:cubicBezTo>
                        <a:pt x="6159" y="131"/>
                        <a:pt x="6108" y="91"/>
                        <a:pt x="6047" y="56"/>
                      </a:cubicBezTo>
                      <a:cubicBezTo>
                        <a:pt x="6016" y="39"/>
                        <a:pt x="5981" y="23"/>
                        <a:pt x="5936" y="13"/>
                      </a:cubicBezTo>
                      <a:cubicBezTo>
                        <a:pt x="5921" y="9"/>
                        <a:pt x="5904" y="8"/>
                        <a:pt x="5887" y="8"/>
                      </a:cubicBezTo>
                      <a:cubicBezTo>
                        <a:pt x="5853" y="8"/>
                        <a:pt x="5819" y="14"/>
                        <a:pt x="5796" y="23"/>
                      </a:cubicBezTo>
                      <a:cubicBezTo>
                        <a:pt x="5653" y="77"/>
                        <a:pt x="5564" y="154"/>
                        <a:pt x="5465" y="230"/>
                      </a:cubicBezTo>
                      <a:cubicBezTo>
                        <a:pt x="5276" y="382"/>
                        <a:pt x="5102" y="545"/>
                        <a:pt x="4929" y="708"/>
                      </a:cubicBezTo>
                      <a:cubicBezTo>
                        <a:pt x="4756" y="871"/>
                        <a:pt x="4586" y="1034"/>
                        <a:pt x="4412" y="1191"/>
                      </a:cubicBezTo>
                      <a:cubicBezTo>
                        <a:pt x="4326" y="1269"/>
                        <a:pt x="4238" y="1346"/>
                        <a:pt x="4147" y="1415"/>
                      </a:cubicBezTo>
                      <a:cubicBezTo>
                        <a:pt x="4103" y="1451"/>
                        <a:pt x="4058" y="1485"/>
                        <a:pt x="4013" y="1512"/>
                      </a:cubicBezTo>
                      <a:cubicBezTo>
                        <a:pt x="3974" y="1537"/>
                        <a:pt x="3926" y="1556"/>
                        <a:pt x="3920" y="1556"/>
                      </a:cubicBezTo>
                      <a:cubicBezTo>
                        <a:pt x="3919" y="1556"/>
                        <a:pt x="3919" y="1556"/>
                        <a:pt x="3920" y="1555"/>
                      </a:cubicBezTo>
                      <a:lnTo>
                        <a:pt x="3918" y="1555"/>
                      </a:lnTo>
                      <a:cubicBezTo>
                        <a:pt x="3918" y="1555"/>
                        <a:pt x="3900" y="1548"/>
                        <a:pt x="3878" y="1531"/>
                      </a:cubicBezTo>
                      <a:cubicBezTo>
                        <a:pt x="3856" y="1517"/>
                        <a:pt x="3835" y="1500"/>
                        <a:pt x="3813" y="1480"/>
                      </a:cubicBezTo>
                      <a:cubicBezTo>
                        <a:pt x="3772" y="1442"/>
                        <a:pt x="3729" y="1400"/>
                        <a:pt x="3687" y="1356"/>
                      </a:cubicBezTo>
                      <a:cubicBezTo>
                        <a:pt x="3603" y="1266"/>
                        <a:pt x="3521" y="1172"/>
                        <a:pt x="3441" y="1077"/>
                      </a:cubicBezTo>
                      <a:cubicBezTo>
                        <a:pt x="3278" y="885"/>
                        <a:pt x="3117" y="693"/>
                        <a:pt x="2955" y="502"/>
                      </a:cubicBezTo>
                      <a:cubicBezTo>
                        <a:pt x="2837" y="368"/>
                        <a:pt x="2723" y="231"/>
                        <a:pt x="2569" y="108"/>
                      </a:cubicBezTo>
                      <a:cubicBezTo>
                        <a:pt x="2527" y="80"/>
                        <a:pt x="2489" y="46"/>
                        <a:pt x="2411" y="33"/>
                      </a:cubicBezTo>
                      <a:cubicBezTo>
                        <a:pt x="2403" y="31"/>
                        <a:pt x="2396" y="31"/>
                        <a:pt x="2389" y="31"/>
                      </a:cubicBezTo>
                      <a:cubicBezTo>
                        <a:pt x="2360" y="31"/>
                        <a:pt x="2331" y="40"/>
                        <a:pt x="2308" y="50"/>
                      </a:cubicBezTo>
                      <a:cubicBezTo>
                        <a:pt x="2280" y="60"/>
                        <a:pt x="2257" y="74"/>
                        <a:pt x="2235" y="88"/>
                      </a:cubicBezTo>
                      <a:cubicBezTo>
                        <a:pt x="2151" y="143"/>
                        <a:pt x="2083" y="205"/>
                        <a:pt x="2014" y="266"/>
                      </a:cubicBezTo>
                      <a:cubicBezTo>
                        <a:pt x="1743" y="520"/>
                        <a:pt x="1497" y="793"/>
                        <a:pt x="1242" y="1057"/>
                      </a:cubicBezTo>
                      <a:cubicBezTo>
                        <a:pt x="1114" y="1188"/>
                        <a:pt x="986" y="1320"/>
                        <a:pt x="851" y="1437"/>
                      </a:cubicBezTo>
                      <a:cubicBezTo>
                        <a:pt x="785" y="1492"/>
                        <a:pt x="709" y="1554"/>
                        <a:pt x="648" y="1575"/>
                      </a:cubicBezTo>
                      <a:cubicBezTo>
                        <a:pt x="643" y="1579"/>
                        <a:pt x="637" y="1581"/>
                        <a:pt x="629" y="1581"/>
                      </a:cubicBezTo>
                      <a:cubicBezTo>
                        <a:pt x="593" y="1581"/>
                        <a:pt x="530" y="1540"/>
                        <a:pt x="474" y="1497"/>
                      </a:cubicBezTo>
                      <a:cubicBezTo>
                        <a:pt x="343" y="1388"/>
                        <a:pt x="222" y="1265"/>
                        <a:pt x="103" y="1136"/>
                      </a:cubicBezTo>
                      <a:cubicBezTo>
                        <a:pt x="68" y="1183"/>
                        <a:pt x="34" y="1231"/>
                        <a:pt x="0" y="1279"/>
                      </a:cubicBezTo>
                      <a:cubicBezTo>
                        <a:pt x="108" y="1405"/>
                        <a:pt x="223" y="1529"/>
                        <a:pt x="359" y="1645"/>
                      </a:cubicBezTo>
                      <a:cubicBezTo>
                        <a:pt x="411" y="1685"/>
                        <a:pt x="462" y="1728"/>
                        <a:pt x="548" y="1759"/>
                      </a:cubicBezTo>
                      <a:cubicBezTo>
                        <a:pt x="566" y="1768"/>
                        <a:pt x="599" y="1771"/>
                        <a:pt x="626" y="1774"/>
                      </a:cubicBezTo>
                      <a:cubicBezTo>
                        <a:pt x="652" y="1771"/>
                        <a:pt x="686" y="1768"/>
                        <a:pt x="705" y="1760"/>
                      </a:cubicBezTo>
                      <a:cubicBezTo>
                        <a:pt x="749" y="1746"/>
                        <a:pt x="782" y="1728"/>
                        <a:pt x="811" y="1709"/>
                      </a:cubicBezTo>
                      <a:cubicBezTo>
                        <a:pt x="931" y="1635"/>
                        <a:pt x="1020" y="1551"/>
                        <a:pt x="1112" y="1466"/>
                      </a:cubicBezTo>
                      <a:cubicBezTo>
                        <a:pt x="1471" y="1128"/>
                        <a:pt x="1783" y="760"/>
                        <a:pt x="2138" y="419"/>
                      </a:cubicBezTo>
                      <a:cubicBezTo>
                        <a:pt x="2188" y="371"/>
                        <a:pt x="2240" y="325"/>
                        <a:pt x="2291" y="285"/>
                      </a:cubicBezTo>
                      <a:cubicBezTo>
                        <a:pt x="2317" y="266"/>
                        <a:pt x="2343" y="246"/>
                        <a:pt x="2364" y="236"/>
                      </a:cubicBezTo>
                      <a:cubicBezTo>
                        <a:pt x="2387" y="224"/>
                        <a:pt x="2388" y="223"/>
                        <a:pt x="2391" y="223"/>
                      </a:cubicBezTo>
                      <a:cubicBezTo>
                        <a:pt x="2392" y="223"/>
                        <a:pt x="2393" y="223"/>
                        <a:pt x="2394" y="223"/>
                      </a:cubicBezTo>
                      <a:cubicBezTo>
                        <a:pt x="2391" y="223"/>
                        <a:pt x="2421" y="236"/>
                        <a:pt x="2444" y="253"/>
                      </a:cubicBezTo>
                      <a:cubicBezTo>
                        <a:pt x="2467" y="270"/>
                        <a:pt x="2492" y="290"/>
                        <a:pt x="2517" y="313"/>
                      </a:cubicBezTo>
                      <a:cubicBezTo>
                        <a:pt x="2566" y="357"/>
                        <a:pt x="2615" y="405"/>
                        <a:pt x="2661" y="457"/>
                      </a:cubicBezTo>
                      <a:cubicBezTo>
                        <a:pt x="2850" y="663"/>
                        <a:pt x="3027" y="888"/>
                        <a:pt x="3210" y="1109"/>
                      </a:cubicBezTo>
                      <a:cubicBezTo>
                        <a:pt x="3270" y="1185"/>
                        <a:pt x="3329" y="1260"/>
                        <a:pt x="3389" y="1334"/>
                      </a:cubicBezTo>
                      <a:lnTo>
                        <a:pt x="3432" y="1388"/>
                      </a:lnTo>
                      <a:cubicBezTo>
                        <a:pt x="3463" y="1423"/>
                        <a:pt x="3487" y="1452"/>
                        <a:pt x="3509" y="1479"/>
                      </a:cubicBezTo>
                      <a:cubicBezTo>
                        <a:pt x="3555" y="1529"/>
                        <a:pt x="3601" y="1580"/>
                        <a:pt x="3653" y="1631"/>
                      </a:cubicBezTo>
                      <a:cubicBezTo>
                        <a:pt x="3680" y="1657"/>
                        <a:pt x="3707" y="1682"/>
                        <a:pt x="3738" y="1706"/>
                      </a:cubicBezTo>
                      <a:cubicBezTo>
                        <a:pt x="3772" y="1729"/>
                        <a:pt x="3806" y="1759"/>
                        <a:pt x="3878" y="1779"/>
                      </a:cubicBezTo>
                      <a:cubicBezTo>
                        <a:pt x="3895" y="1779"/>
                        <a:pt x="3912" y="1781"/>
                        <a:pt x="3930" y="1781"/>
                      </a:cubicBezTo>
                      <a:cubicBezTo>
                        <a:pt x="3947" y="1781"/>
                        <a:pt x="3964" y="1779"/>
                        <a:pt x="3981" y="1774"/>
                      </a:cubicBezTo>
                      <a:cubicBezTo>
                        <a:pt x="4013" y="1768"/>
                        <a:pt x="4030" y="1757"/>
                        <a:pt x="4055" y="1748"/>
                      </a:cubicBezTo>
                      <a:cubicBezTo>
                        <a:pt x="4095" y="1729"/>
                        <a:pt x="4130" y="1708"/>
                        <a:pt x="4164" y="1686"/>
                      </a:cubicBezTo>
                      <a:cubicBezTo>
                        <a:pt x="4230" y="1643"/>
                        <a:pt x="4290" y="1597"/>
                        <a:pt x="4349" y="1549"/>
                      </a:cubicBezTo>
                      <a:cubicBezTo>
                        <a:pt x="4466" y="1455"/>
                        <a:pt x="4576" y="1356"/>
                        <a:pt x="4686" y="1256"/>
                      </a:cubicBezTo>
                      <a:cubicBezTo>
                        <a:pt x="4899" y="1054"/>
                        <a:pt x="5116" y="853"/>
                        <a:pt x="5333" y="648"/>
                      </a:cubicBezTo>
                      <a:cubicBezTo>
                        <a:pt x="5465" y="525"/>
                        <a:pt x="5601" y="402"/>
                        <a:pt x="5741" y="303"/>
                      </a:cubicBezTo>
                      <a:cubicBezTo>
                        <a:pt x="5797" y="262"/>
                        <a:pt x="5872" y="226"/>
                        <a:pt x="5891" y="226"/>
                      </a:cubicBezTo>
                      <a:cubicBezTo>
                        <a:pt x="5894" y="226"/>
                        <a:pt x="5896" y="226"/>
                        <a:pt x="5896" y="228"/>
                      </a:cubicBezTo>
                      <a:cubicBezTo>
                        <a:pt x="5942" y="240"/>
                        <a:pt x="6019" y="294"/>
                        <a:pt x="6082" y="348"/>
                      </a:cubicBezTo>
                      <a:cubicBezTo>
                        <a:pt x="6347" y="579"/>
                        <a:pt x="6587" y="863"/>
                        <a:pt x="6833" y="1132"/>
                      </a:cubicBezTo>
                      <a:cubicBezTo>
                        <a:pt x="6958" y="1269"/>
                        <a:pt x="7079" y="1406"/>
                        <a:pt x="7214" y="1537"/>
                      </a:cubicBezTo>
                      <a:cubicBezTo>
                        <a:pt x="7285" y="1602"/>
                        <a:pt x="7350" y="1666"/>
                        <a:pt x="7450" y="1723"/>
                      </a:cubicBezTo>
                      <a:cubicBezTo>
                        <a:pt x="7473" y="1735"/>
                        <a:pt x="7519" y="1752"/>
                        <a:pt x="7556" y="1754"/>
                      </a:cubicBezTo>
                      <a:cubicBezTo>
                        <a:pt x="7558" y="1754"/>
                        <a:pt x="7560" y="1754"/>
                        <a:pt x="7562" y="1754"/>
                      </a:cubicBezTo>
                      <a:cubicBezTo>
                        <a:pt x="7597" y="1754"/>
                        <a:pt x="7637" y="1741"/>
                        <a:pt x="7665" y="1726"/>
                      </a:cubicBezTo>
                      <a:cubicBezTo>
                        <a:pt x="7716" y="1700"/>
                        <a:pt x="7756" y="1669"/>
                        <a:pt x="7794" y="1640"/>
                      </a:cubicBezTo>
                      <a:cubicBezTo>
                        <a:pt x="8083" y="1391"/>
                        <a:pt x="8313" y="1119"/>
                        <a:pt x="8560" y="862"/>
                      </a:cubicBezTo>
                      <a:cubicBezTo>
                        <a:pt x="8602" y="820"/>
                        <a:pt x="8693" y="726"/>
                        <a:pt x="8820" y="594"/>
                      </a:cubicBezTo>
                      <a:cubicBezTo>
                        <a:pt x="8885" y="529"/>
                        <a:pt x="8960" y="456"/>
                        <a:pt x="9045" y="380"/>
                      </a:cubicBezTo>
                      <a:cubicBezTo>
                        <a:pt x="9086" y="343"/>
                        <a:pt x="9133" y="306"/>
                        <a:pt x="9179" y="273"/>
                      </a:cubicBezTo>
                      <a:cubicBezTo>
                        <a:pt x="9219" y="242"/>
                        <a:pt x="9279" y="214"/>
                        <a:pt x="9290" y="214"/>
                      </a:cubicBezTo>
                      <a:cubicBezTo>
                        <a:pt x="9290" y="214"/>
                        <a:pt x="9291" y="214"/>
                        <a:pt x="9291" y="214"/>
                      </a:cubicBezTo>
                      <a:cubicBezTo>
                        <a:pt x="9291" y="214"/>
                        <a:pt x="9291" y="214"/>
                        <a:pt x="9292" y="214"/>
                      </a:cubicBezTo>
                      <a:cubicBezTo>
                        <a:pt x="9297" y="214"/>
                        <a:pt x="9323" y="228"/>
                        <a:pt x="9348" y="246"/>
                      </a:cubicBezTo>
                      <a:cubicBezTo>
                        <a:pt x="9376" y="266"/>
                        <a:pt x="9406" y="294"/>
                        <a:pt x="9436" y="322"/>
                      </a:cubicBezTo>
                      <a:cubicBezTo>
                        <a:pt x="9494" y="380"/>
                        <a:pt x="9552" y="446"/>
                        <a:pt x="9612" y="516"/>
                      </a:cubicBezTo>
                      <a:cubicBezTo>
                        <a:pt x="9729" y="654"/>
                        <a:pt x="9849" y="808"/>
                        <a:pt x="9974" y="963"/>
                      </a:cubicBezTo>
                      <a:cubicBezTo>
                        <a:pt x="10099" y="1117"/>
                        <a:pt x="10228" y="1277"/>
                        <a:pt x="10371" y="1428"/>
                      </a:cubicBezTo>
                      <a:cubicBezTo>
                        <a:pt x="10443" y="1503"/>
                        <a:pt x="10518" y="1577"/>
                        <a:pt x="10606" y="1645"/>
                      </a:cubicBezTo>
                      <a:cubicBezTo>
                        <a:pt x="10652" y="1677"/>
                        <a:pt x="10697" y="1711"/>
                        <a:pt x="10757" y="1734"/>
                      </a:cubicBezTo>
                      <a:cubicBezTo>
                        <a:pt x="10794" y="1751"/>
                        <a:pt x="10846" y="1763"/>
                        <a:pt x="10896" y="1763"/>
                      </a:cubicBezTo>
                      <a:cubicBezTo>
                        <a:pt x="10921" y="1763"/>
                        <a:pt x="10945" y="1760"/>
                        <a:pt x="10968" y="1754"/>
                      </a:cubicBezTo>
                      <a:cubicBezTo>
                        <a:pt x="11095" y="1717"/>
                        <a:pt x="11177" y="1654"/>
                        <a:pt x="11258" y="1594"/>
                      </a:cubicBezTo>
                      <a:cubicBezTo>
                        <a:pt x="11340" y="1532"/>
                        <a:pt x="11411" y="1466"/>
                        <a:pt x="11480" y="1402"/>
                      </a:cubicBezTo>
                      <a:cubicBezTo>
                        <a:pt x="11617" y="1272"/>
                        <a:pt x="11737" y="1140"/>
                        <a:pt x="11846" y="1017"/>
                      </a:cubicBezTo>
                      <a:cubicBezTo>
                        <a:pt x="12061" y="769"/>
                        <a:pt x="12227" y="551"/>
                        <a:pt x="12335" y="396"/>
                      </a:cubicBezTo>
                      <a:cubicBezTo>
                        <a:pt x="12372" y="326"/>
                        <a:pt x="12397" y="268"/>
                        <a:pt x="12410" y="220"/>
                      </a:cubicBezTo>
                      <a:cubicBezTo>
                        <a:pt x="12424" y="171"/>
                        <a:pt x="12467" y="66"/>
                        <a:pt x="12439" y="66"/>
                      </a:cubicBezTo>
                      <a:cubicBezTo>
                        <a:pt x="12429" y="66"/>
                        <a:pt x="12412" y="78"/>
                        <a:pt x="12381" y="110"/>
                      </a:cubicBezTo>
                      <a:cubicBezTo>
                        <a:pt x="12195" y="305"/>
                        <a:pt x="11851" y="720"/>
                        <a:pt x="11606" y="966"/>
                      </a:cubicBezTo>
                      <a:cubicBezTo>
                        <a:pt x="11497" y="1077"/>
                        <a:pt x="11383" y="1189"/>
                        <a:pt x="11264" y="1292"/>
                      </a:cubicBezTo>
                      <a:cubicBezTo>
                        <a:pt x="11206" y="1345"/>
                        <a:pt x="11145" y="1395"/>
                        <a:pt x="11083" y="1439"/>
                      </a:cubicBezTo>
                      <a:cubicBezTo>
                        <a:pt x="11023" y="1480"/>
                        <a:pt x="10957" y="1519"/>
                        <a:pt x="10911" y="1531"/>
                      </a:cubicBezTo>
                      <a:cubicBezTo>
                        <a:pt x="10904" y="1532"/>
                        <a:pt x="10899" y="1532"/>
                        <a:pt x="10894" y="1532"/>
                      </a:cubicBezTo>
                      <a:cubicBezTo>
                        <a:pt x="10882" y="1532"/>
                        <a:pt x="10871" y="1529"/>
                        <a:pt x="10848" y="1522"/>
                      </a:cubicBezTo>
                      <a:cubicBezTo>
                        <a:pt x="10820" y="1511"/>
                        <a:pt x="10785" y="1488"/>
                        <a:pt x="10752" y="1465"/>
                      </a:cubicBezTo>
                      <a:cubicBezTo>
                        <a:pt x="10685" y="1415"/>
                        <a:pt x="10618" y="1352"/>
                        <a:pt x="10554" y="1286"/>
                      </a:cubicBezTo>
                      <a:cubicBezTo>
                        <a:pt x="10426" y="1154"/>
                        <a:pt x="10303" y="1009"/>
                        <a:pt x="10182" y="863"/>
                      </a:cubicBezTo>
                      <a:cubicBezTo>
                        <a:pt x="10060" y="714"/>
                        <a:pt x="9937" y="566"/>
                        <a:pt x="9816" y="419"/>
                      </a:cubicBezTo>
                      <a:cubicBezTo>
                        <a:pt x="9752" y="345"/>
                        <a:pt x="9688" y="271"/>
                        <a:pt x="9619" y="200"/>
                      </a:cubicBezTo>
                      <a:cubicBezTo>
                        <a:pt x="9583" y="163"/>
                        <a:pt x="9545" y="130"/>
                        <a:pt x="9505" y="96"/>
                      </a:cubicBezTo>
                      <a:cubicBezTo>
                        <a:pt x="9459" y="63"/>
                        <a:pt x="9420" y="25"/>
                        <a:pt x="9333" y="5"/>
                      </a:cubicBezTo>
                      <a:cubicBezTo>
                        <a:pt x="9323" y="3"/>
                        <a:pt x="9313" y="2"/>
                        <a:pt x="9303" y="0"/>
                      </a:cubicBezTo>
                      <a:cubicBezTo>
                        <a:pt x="9300" y="0"/>
                        <a:pt x="9298" y="0"/>
                        <a:pt x="92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4"/>
                <p:cNvSpPr/>
                <p:nvPr/>
              </p:nvSpPr>
              <p:spPr>
                <a:xfrm>
                  <a:off x="1923125" y="5023475"/>
                  <a:ext cx="331275" cy="44575"/>
                </a:xfrm>
                <a:custGeom>
                  <a:avLst/>
                  <a:gdLst/>
                  <a:ahLst/>
                  <a:cxnLst/>
                  <a:rect l="l" t="t" r="r" b="b"/>
                  <a:pathLst>
                    <a:path w="13251" h="1783" extrusionOk="0">
                      <a:moveTo>
                        <a:pt x="10089" y="1"/>
                      </a:moveTo>
                      <a:cubicBezTo>
                        <a:pt x="10049" y="1"/>
                        <a:pt x="10009" y="9"/>
                        <a:pt x="9981" y="21"/>
                      </a:cubicBezTo>
                      <a:cubicBezTo>
                        <a:pt x="9953" y="32"/>
                        <a:pt x="9929" y="44"/>
                        <a:pt x="9907" y="56"/>
                      </a:cubicBezTo>
                      <a:cubicBezTo>
                        <a:pt x="9864" y="83"/>
                        <a:pt x="9827" y="109"/>
                        <a:pt x="9792" y="138"/>
                      </a:cubicBezTo>
                      <a:cubicBezTo>
                        <a:pt x="9721" y="193"/>
                        <a:pt x="9657" y="250"/>
                        <a:pt x="9595" y="310"/>
                      </a:cubicBezTo>
                      <a:cubicBezTo>
                        <a:pt x="9470" y="427"/>
                        <a:pt x="9354" y="547"/>
                        <a:pt x="9240" y="667"/>
                      </a:cubicBezTo>
                      <a:cubicBezTo>
                        <a:pt x="9009" y="907"/>
                        <a:pt x="8787" y="1153"/>
                        <a:pt x="8552" y="1373"/>
                      </a:cubicBezTo>
                      <a:cubicBezTo>
                        <a:pt x="8503" y="1421"/>
                        <a:pt x="8451" y="1467"/>
                        <a:pt x="8400" y="1504"/>
                      </a:cubicBezTo>
                      <a:cubicBezTo>
                        <a:pt x="8388" y="1513"/>
                        <a:pt x="8375" y="1521"/>
                        <a:pt x="8364" y="1527"/>
                      </a:cubicBezTo>
                      <a:cubicBezTo>
                        <a:pt x="8352" y="1535"/>
                        <a:pt x="8344" y="1536"/>
                        <a:pt x="8348" y="1536"/>
                      </a:cubicBezTo>
                      <a:lnTo>
                        <a:pt x="8344" y="1536"/>
                      </a:lnTo>
                      <a:cubicBezTo>
                        <a:pt x="8346" y="1537"/>
                        <a:pt x="8346" y="1537"/>
                        <a:pt x="8346" y="1537"/>
                      </a:cubicBezTo>
                      <a:cubicBezTo>
                        <a:pt x="8345" y="1537"/>
                        <a:pt x="8339" y="1535"/>
                        <a:pt x="8331" y="1530"/>
                      </a:cubicBezTo>
                      <a:cubicBezTo>
                        <a:pt x="8286" y="1505"/>
                        <a:pt x="8232" y="1459"/>
                        <a:pt x="8181" y="1413"/>
                      </a:cubicBezTo>
                      <a:cubicBezTo>
                        <a:pt x="8131" y="1365"/>
                        <a:pt x="8080" y="1315"/>
                        <a:pt x="8029" y="1262"/>
                      </a:cubicBezTo>
                      <a:cubicBezTo>
                        <a:pt x="7829" y="1053"/>
                        <a:pt x="7635" y="829"/>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6"/>
                      </a:cubicBezTo>
                      <a:cubicBezTo>
                        <a:pt x="6437" y="79"/>
                        <a:pt x="6348" y="156"/>
                        <a:pt x="6249" y="232"/>
                      </a:cubicBezTo>
                      <a:cubicBezTo>
                        <a:pt x="6060" y="384"/>
                        <a:pt x="5886" y="547"/>
                        <a:pt x="5713" y="710"/>
                      </a:cubicBezTo>
                      <a:cubicBezTo>
                        <a:pt x="5540" y="872"/>
                        <a:pt x="5370" y="1036"/>
                        <a:pt x="5196" y="1193"/>
                      </a:cubicBezTo>
                      <a:cubicBezTo>
                        <a:pt x="5110" y="1272"/>
                        <a:pt x="5022" y="1348"/>
                        <a:pt x="4931" y="1418"/>
                      </a:cubicBezTo>
                      <a:cubicBezTo>
                        <a:pt x="4887" y="1451"/>
                        <a:pt x="4842" y="1487"/>
                        <a:pt x="4797" y="1515"/>
                      </a:cubicBezTo>
                      <a:cubicBezTo>
                        <a:pt x="4759" y="1538"/>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8"/>
                      </a:cubicBezTo>
                      <a:cubicBezTo>
                        <a:pt x="4387" y="1268"/>
                        <a:pt x="4305" y="1175"/>
                        <a:pt x="4225" y="1079"/>
                      </a:cubicBezTo>
                      <a:cubicBezTo>
                        <a:pt x="4062" y="887"/>
                        <a:pt x="3901" y="695"/>
                        <a:pt x="3739" y="504"/>
                      </a:cubicBezTo>
                      <a:cubicBezTo>
                        <a:pt x="3621" y="369"/>
                        <a:pt x="3507" y="232"/>
                        <a:pt x="3353" y="110"/>
                      </a:cubicBezTo>
                      <a:cubicBezTo>
                        <a:pt x="3311" y="83"/>
                        <a:pt x="3275" y="49"/>
                        <a:pt x="3195" y="35"/>
                      </a:cubicBezTo>
                      <a:cubicBezTo>
                        <a:pt x="3188" y="34"/>
                        <a:pt x="3181" y="33"/>
                        <a:pt x="3174" y="33"/>
                      </a:cubicBezTo>
                      <a:cubicBezTo>
                        <a:pt x="3145" y="33"/>
                        <a:pt x="3115" y="42"/>
                        <a:pt x="3092" y="52"/>
                      </a:cubicBezTo>
                      <a:cubicBezTo>
                        <a:pt x="3064" y="63"/>
                        <a:pt x="3042" y="76"/>
                        <a:pt x="3019" y="90"/>
                      </a:cubicBezTo>
                      <a:cubicBezTo>
                        <a:pt x="2936" y="144"/>
                        <a:pt x="2867" y="207"/>
                        <a:pt x="2798" y="269"/>
                      </a:cubicBezTo>
                      <a:cubicBezTo>
                        <a:pt x="2527" y="522"/>
                        <a:pt x="2282" y="795"/>
                        <a:pt x="2026" y="1059"/>
                      </a:cubicBezTo>
                      <a:cubicBezTo>
                        <a:pt x="1898" y="1190"/>
                        <a:pt x="1770" y="1322"/>
                        <a:pt x="1635" y="1439"/>
                      </a:cubicBezTo>
                      <a:cubicBezTo>
                        <a:pt x="1569" y="1495"/>
                        <a:pt x="1493" y="1556"/>
                        <a:pt x="1432" y="1578"/>
                      </a:cubicBezTo>
                      <a:cubicBezTo>
                        <a:pt x="1427" y="1582"/>
                        <a:pt x="1421" y="1583"/>
                        <a:pt x="1413" y="1583"/>
                      </a:cubicBezTo>
                      <a:cubicBezTo>
                        <a:pt x="1377" y="1583"/>
                        <a:pt x="1314" y="1542"/>
                        <a:pt x="1258" y="1499"/>
                      </a:cubicBezTo>
                      <a:cubicBezTo>
                        <a:pt x="987" y="1273"/>
                        <a:pt x="749" y="982"/>
                        <a:pt x="510" y="710"/>
                      </a:cubicBezTo>
                      <a:cubicBezTo>
                        <a:pt x="410" y="584"/>
                        <a:pt x="307" y="455"/>
                        <a:pt x="206" y="327"/>
                      </a:cubicBezTo>
                      <a:cubicBezTo>
                        <a:pt x="170" y="282"/>
                        <a:pt x="121" y="229"/>
                        <a:pt x="89" y="195"/>
                      </a:cubicBezTo>
                      <a:cubicBezTo>
                        <a:pt x="45" y="148"/>
                        <a:pt x="17" y="123"/>
                        <a:pt x="6" y="123"/>
                      </a:cubicBezTo>
                      <a:cubicBezTo>
                        <a:pt x="0" y="123"/>
                        <a:pt x="0" y="132"/>
                        <a:pt x="7" y="150"/>
                      </a:cubicBezTo>
                      <a:cubicBezTo>
                        <a:pt x="83" y="339"/>
                        <a:pt x="307" y="692"/>
                        <a:pt x="638" y="1105"/>
                      </a:cubicBezTo>
                      <a:cubicBezTo>
                        <a:pt x="792" y="1292"/>
                        <a:pt x="946" y="1478"/>
                        <a:pt x="1143" y="1647"/>
                      </a:cubicBezTo>
                      <a:cubicBezTo>
                        <a:pt x="1196" y="1687"/>
                        <a:pt x="1246" y="1730"/>
                        <a:pt x="1332" y="1761"/>
                      </a:cubicBezTo>
                      <a:cubicBezTo>
                        <a:pt x="1350" y="1770"/>
                        <a:pt x="1383" y="1773"/>
                        <a:pt x="1410" y="1776"/>
                      </a:cubicBezTo>
                      <a:cubicBezTo>
                        <a:pt x="1436" y="1773"/>
                        <a:pt x="1470" y="1770"/>
                        <a:pt x="1489" y="1762"/>
                      </a:cubicBezTo>
                      <a:cubicBezTo>
                        <a:pt x="1533" y="1748"/>
                        <a:pt x="1564" y="1730"/>
                        <a:pt x="1595" y="1711"/>
                      </a:cubicBezTo>
                      <a:cubicBezTo>
                        <a:pt x="1713" y="1638"/>
                        <a:pt x="1802" y="1553"/>
                        <a:pt x="1895" y="1468"/>
                      </a:cubicBezTo>
                      <a:cubicBezTo>
                        <a:pt x="2255" y="1130"/>
                        <a:pt x="2567" y="764"/>
                        <a:pt x="2921" y="421"/>
                      </a:cubicBezTo>
                      <a:cubicBezTo>
                        <a:pt x="2972" y="373"/>
                        <a:pt x="3024" y="327"/>
                        <a:pt x="3075" y="289"/>
                      </a:cubicBezTo>
                      <a:cubicBezTo>
                        <a:pt x="3099" y="269"/>
                        <a:pt x="3127" y="249"/>
                        <a:pt x="3148" y="238"/>
                      </a:cubicBezTo>
                      <a:cubicBezTo>
                        <a:pt x="3171" y="227"/>
                        <a:pt x="3172" y="226"/>
                        <a:pt x="3174" y="226"/>
                      </a:cubicBezTo>
                      <a:cubicBezTo>
                        <a:pt x="3175" y="226"/>
                        <a:pt x="3175" y="226"/>
                        <a:pt x="3176" y="226"/>
                      </a:cubicBezTo>
                      <a:cubicBezTo>
                        <a:pt x="3175" y="226"/>
                        <a:pt x="3205" y="238"/>
                        <a:pt x="3227" y="255"/>
                      </a:cubicBezTo>
                      <a:cubicBezTo>
                        <a:pt x="3251" y="272"/>
                        <a:pt x="3276" y="293"/>
                        <a:pt x="3301" y="315"/>
                      </a:cubicBezTo>
                      <a:cubicBezTo>
                        <a:pt x="3350" y="359"/>
                        <a:pt x="3398" y="409"/>
                        <a:pt x="3445" y="459"/>
                      </a:cubicBezTo>
                      <a:cubicBezTo>
                        <a:pt x="3634" y="665"/>
                        <a:pt x="3811" y="890"/>
                        <a:pt x="3994" y="1112"/>
                      </a:cubicBezTo>
                      <a:cubicBezTo>
                        <a:pt x="4053" y="1187"/>
                        <a:pt x="4113" y="1262"/>
                        <a:pt x="4173" y="1338"/>
                      </a:cubicBezTo>
                      <a:lnTo>
                        <a:pt x="4216" y="1390"/>
                      </a:lnTo>
                      <a:cubicBezTo>
                        <a:pt x="4245" y="1425"/>
                        <a:pt x="4271" y="1455"/>
                        <a:pt x="4293" y="1481"/>
                      </a:cubicBezTo>
                      <a:cubicBezTo>
                        <a:pt x="4337" y="1533"/>
                        <a:pt x="4385" y="1584"/>
                        <a:pt x="4436" y="1633"/>
                      </a:cubicBezTo>
                      <a:cubicBezTo>
                        <a:pt x="4462" y="1659"/>
                        <a:pt x="4491" y="1684"/>
                        <a:pt x="4522" y="1708"/>
                      </a:cubicBezTo>
                      <a:cubicBezTo>
                        <a:pt x="4556" y="1731"/>
                        <a:pt x="4590" y="1761"/>
                        <a:pt x="4662" y="1781"/>
                      </a:cubicBezTo>
                      <a:cubicBezTo>
                        <a:pt x="4679" y="1781"/>
                        <a:pt x="4696" y="1783"/>
                        <a:pt x="4713" y="1783"/>
                      </a:cubicBezTo>
                      <a:cubicBezTo>
                        <a:pt x="4730" y="1783"/>
                        <a:pt x="4747" y="1781"/>
                        <a:pt x="4765" y="1776"/>
                      </a:cubicBezTo>
                      <a:cubicBezTo>
                        <a:pt x="4797" y="1770"/>
                        <a:pt x="4814" y="1759"/>
                        <a:pt x="4837" y="1750"/>
                      </a:cubicBezTo>
                      <a:cubicBezTo>
                        <a:pt x="4879" y="1731"/>
                        <a:pt x="4914" y="1710"/>
                        <a:pt x="4948" y="1688"/>
                      </a:cubicBezTo>
                      <a:cubicBezTo>
                        <a:pt x="5014" y="1645"/>
                        <a:pt x="5074" y="1599"/>
                        <a:pt x="5133" y="1551"/>
                      </a:cubicBezTo>
                      <a:cubicBezTo>
                        <a:pt x="5250" y="1458"/>
                        <a:pt x="5359" y="1358"/>
                        <a:pt x="5468" y="1258"/>
                      </a:cubicBezTo>
                      <a:cubicBezTo>
                        <a:pt x="5683" y="1058"/>
                        <a:pt x="5899" y="855"/>
                        <a:pt x="6117" y="650"/>
                      </a:cubicBezTo>
                      <a:cubicBezTo>
                        <a:pt x="6249" y="527"/>
                        <a:pt x="6385" y="404"/>
                        <a:pt x="6525" y="306"/>
                      </a:cubicBezTo>
                      <a:cubicBezTo>
                        <a:pt x="6582" y="263"/>
                        <a:pt x="6657" y="228"/>
                        <a:pt x="6675" y="228"/>
                      </a:cubicBezTo>
                      <a:cubicBezTo>
                        <a:pt x="6677" y="228"/>
                        <a:pt x="6678" y="229"/>
                        <a:pt x="6679" y="230"/>
                      </a:cubicBezTo>
                      <a:cubicBezTo>
                        <a:pt x="6725" y="242"/>
                        <a:pt x="6803" y="296"/>
                        <a:pt x="6866" y="350"/>
                      </a:cubicBezTo>
                      <a:cubicBezTo>
                        <a:pt x="7131" y="581"/>
                        <a:pt x="7371" y="865"/>
                        <a:pt x="7617" y="1135"/>
                      </a:cubicBezTo>
                      <a:cubicBezTo>
                        <a:pt x="7740" y="1272"/>
                        <a:pt x="7863" y="1408"/>
                        <a:pt x="7998" y="1539"/>
                      </a:cubicBezTo>
                      <a:cubicBezTo>
                        <a:pt x="8069" y="1604"/>
                        <a:pt x="8134" y="1668"/>
                        <a:pt x="8234" y="1725"/>
                      </a:cubicBezTo>
                      <a:cubicBezTo>
                        <a:pt x="8255" y="1738"/>
                        <a:pt x="8303" y="1755"/>
                        <a:pt x="8340" y="1756"/>
                      </a:cubicBezTo>
                      <a:cubicBezTo>
                        <a:pt x="8342" y="1756"/>
                        <a:pt x="8344" y="1756"/>
                        <a:pt x="8346" y="1756"/>
                      </a:cubicBezTo>
                      <a:cubicBezTo>
                        <a:pt x="8381" y="1756"/>
                        <a:pt x="8421" y="1743"/>
                        <a:pt x="8448" y="1730"/>
                      </a:cubicBezTo>
                      <a:cubicBezTo>
                        <a:pt x="8500" y="1702"/>
                        <a:pt x="8540" y="1673"/>
                        <a:pt x="8578" y="1642"/>
                      </a:cubicBezTo>
                      <a:cubicBezTo>
                        <a:pt x="8867" y="1395"/>
                        <a:pt x="9097" y="1121"/>
                        <a:pt x="9344" y="864"/>
                      </a:cubicBezTo>
                      <a:cubicBezTo>
                        <a:pt x="9386" y="822"/>
                        <a:pt x="9477" y="729"/>
                        <a:pt x="9604" y="596"/>
                      </a:cubicBezTo>
                      <a:cubicBezTo>
                        <a:pt x="9669" y="532"/>
                        <a:pt x="9744" y="458"/>
                        <a:pt x="9829" y="384"/>
                      </a:cubicBezTo>
                      <a:cubicBezTo>
                        <a:pt x="9870" y="346"/>
                        <a:pt x="9917" y="309"/>
                        <a:pt x="9963" y="275"/>
                      </a:cubicBezTo>
                      <a:cubicBezTo>
                        <a:pt x="10001" y="245"/>
                        <a:pt x="10063" y="216"/>
                        <a:pt x="10073" y="216"/>
                      </a:cubicBezTo>
                      <a:cubicBezTo>
                        <a:pt x="10074" y="216"/>
                        <a:pt x="10075" y="216"/>
                        <a:pt x="10075" y="216"/>
                      </a:cubicBezTo>
                      <a:cubicBezTo>
                        <a:pt x="10075" y="216"/>
                        <a:pt x="10075" y="216"/>
                        <a:pt x="10076" y="216"/>
                      </a:cubicBezTo>
                      <a:cubicBezTo>
                        <a:pt x="10080" y="216"/>
                        <a:pt x="10107" y="230"/>
                        <a:pt x="10132" y="249"/>
                      </a:cubicBezTo>
                      <a:cubicBezTo>
                        <a:pt x="10160" y="269"/>
                        <a:pt x="10190" y="296"/>
                        <a:pt x="10220" y="326"/>
                      </a:cubicBezTo>
                      <a:cubicBezTo>
                        <a:pt x="10278" y="382"/>
                        <a:pt x="10336" y="449"/>
                        <a:pt x="10395" y="518"/>
                      </a:cubicBezTo>
                      <a:cubicBezTo>
                        <a:pt x="10513" y="658"/>
                        <a:pt x="10633" y="810"/>
                        <a:pt x="10758" y="965"/>
                      </a:cubicBezTo>
                      <a:cubicBezTo>
                        <a:pt x="10883" y="1121"/>
                        <a:pt x="11010" y="1279"/>
                        <a:pt x="11155" y="1430"/>
                      </a:cubicBezTo>
                      <a:cubicBezTo>
                        <a:pt x="11227" y="1505"/>
                        <a:pt x="11302" y="1581"/>
                        <a:pt x="11390" y="1647"/>
                      </a:cubicBezTo>
                      <a:cubicBezTo>
                        <a:pt x="11436" y="1679"/>
                        <a:pt x="11481" y="1713"/>
                        <a:pt x="11541" y="1738"/>
                      </a:cubicBezTo>
                      <a:cubicBezTo>
                        <a:pt x="11578" y="1754"/>
                        <a:pt x="11629" y="1766"/>
                        <a:pt x="11679" y="1766"/>
                      </a:cubicBezTo>
                      <a:cubicBezTo>
                        <a:pt x="11704" y="1766"/>
                        <a:pt x="11729" y="1763"/>
                        <a:pt x="11752" y="1756"/>
                      </a:cubicBezTo>
                      <a:cubicBezTo>
                        <a:pt x="11878" y="1721"/>
                        <a:pt x="11961" y="1658"/>
                        <a:pt x="12042" y="1596"/>
                      </a:cubicBezTo>
                      <a:cubicBezTo>
                        <a:pt x="12124" y="1535"/>
                        <a:pt x="12195" y="1470"/>
                        <a:pt x="12264" y="1404"/>
                      </a:cubicBezTo>
                      <a:cubicBezTo>
                        <a:pt x="12401" y="1275"/>
                        <a:pt x="12521" y="1142"/>
                        <a:pt x="12630" y="1019"/>
                      </a:cubicBezTo>
                      <a:cubicBezTo>
                        <a:pt x="12845" y="772"/>
                        <a:pt x="13011" y="553"/>
                        <a:pt x="13119" y="398"/>
                      </a:cubicBezTo>
                      <a:cubicBezTo>
                        <a:pt x="13156" y="330"/>
                        <a:pt x="13181" y="272"/>
                        <a:pt x="13194" y="224"/>
                      </a:cubicBezTo>
                      <a:cubicBezTo>
                        <a:pt x="13208" y="174"/>
                        <a:pt x="13251" y="68"/>
                        <a:pt x="13223" y="68"/>
                      </a:cubicBezTo>
                      <a:cubicBezTo>
                        <a:pt x="13213" y="68"/>
                        <a:pt x="13195" y="80"/>
                        <a:pt x="13165" y="112"/>
                      </a:cubicBezTo>
                      <a:cubicBezTo>
                        <a:pt x="12979" y="307"/>
                        <a:pt x="12635" y="721"/>
                        <a:pt x="12390" y="967"/>
                      </a:cubicBezTo>
                      <a:cubicBezTo>
                        <a:pt x="12281" y="1079"/>
                        <a:pt x="12167" y="1192"/>
                        <a:pt x="12048" y="1295"/>
                      </a:cubicBezTo>
                      <a:cubicBezTo>
                        <a:pt x="11990" y="1347"/>
                        <a:pt x="11929" y="1396"/>
                        <a:pt x="11867" y="1439"/>
                      </a:cubicBezTo>
                      <a:cubicBezTo>
                        <a:pt x="11807" y="1482"/>
                        <a:pt x="11741" y="1521"/>
                        <a:pt x="11695" y="1531"/>
                      </a:cubicBezTo>
                      <a:cubicBezTo>
                        <a:pt x="11688" y="1533"/>
                        <a:pt x="11682" y="1534"/>
                        <a:pt x="11676" y="1534"/>
                      </a:cubicBezTo>
                      <a:cubicBezTo>
                        <a:pt x="11665" y="1534"/>
                        <a:pt x="11653" y="1531"/>
                        <a:pt x="11633" y="1524"/>
                      </a:cubicBezTo>
                      <a:cubicBezTo>
                        <a:pt x="11604" y="1513"/>
                        <a:pt x="11569" y="1490"/>
                        <a:pt x="11536" y="1465"/>
                      </a:cubicBezTo>
                      <a:cubicBezTo>
                        <a:pt x="11469" y="1416"/>
                        <a:pt x="11402" y="1355"/>
                        <a:pt x="11338" y="1288"/>
                      </a:cubicBezTo>
                      <a:cubicBezTo>
                        <a:pt x="11210" y="1156"/>
                        <a:pt x="11087" y="1012"/>
                        <a:pt x="10966" y="864"/>
                      </a:cubicBezTo>
                      <a:cubicBezTo>
                        <a:pt x="10844" y="716"/>
                        <a:pt x="10721" y="567"/>
                        <a:pt x="10600" y="419"/>
                      </a:cubicBezTo>
                      <a:cubicBezTo>
                        <a:pt x="10536" y="346"/>
                        <a:pt x="10472" y="273"/>
                        <a:pt x="10403" y="201"/>
                      </a:cubicBezTo>
                      <a:cubicBezTo>
                        <a:pt x="10367" y="166"/>
                        <a:pt x="10329" y="132"/>
                        <a:pt x="10289" y="96"/>
                      </a:cubicBezTo>
                      <a:cubicBezTo>
                        <a:pt x="10243" y="64"/>
                        <a:pt x="10204" y="27"/>
                        <a:pt x="10117" y="7"/>
                      </a:cubicBezTo>
                      <a:cubicBezTo>
                        <a:pt x="10107" y="6"/>
                        <a:pt x="10097" y="3"/>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
                <p:cNvSpPr/>
                <p:nvPr/>
              </p:nvSpPr>
              <p:spPr>
                <a:xfrm>
                  <a:off x="1923125" y="5267950"/>
                  <a:ext cx="290800" cy="44550"/>
                </a:xfrm>
                <a:custGeom>
                  <a:avLst/>
                  <a:gdLst/>
                  <a:ahLst/>
                  <a:cxnLst/>
                  <a:rect l="l" t="t" r="r" b="b"/>
                  <a:pathLst>
                    <a:path w="11632" h="1782"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6" y="1535"/>
                        <a:pt x="8348" y="1535"/>
                      </a:cubicBezTo>
                      <a:cubicBezTo>
                        <a:pt x="8348" y="1535"/>
                        <a:pt x="8347" y="1536"/>
                        <a:pt x="8346" y="1537"/>
                      </a:cubicBezTo>
                      <a:lnTo>
                        <a:pt x="8346" y="1537"/>
                      </a:lnTo>
                      <a:cubicBezTo>
                        <a:pt x="8344" y="1536"/>
                        <a:pt x="8339" y="1534"/>
                        <a:pt x="8331" y="1529"/>
                      </a:cubicBezTo>
                      <a:cubicBezTo>
                        <a:pt x="8288" y="1505"/>
                        <a:pt x="8232" y="1459"/>
                        <a:pt x="8181" y="1412"/>
                      </a:cubicBezTo>
                      <a:cubicBezTo>
                        <a:pt x="8131" y="1365"/>
                        <a:pt x="8080" y="1314"/>
                        <a:pt x="8029" y="1262"/>
                      </a:cubicBezTo>
                      <a:cubicBezTo>
                        <a:pt x="7829" y="1052"/>
                        <a:pt x="7635" y="828"/>
                        <a:pt x="7434" y="609"/>
                      </a:cubicBezTo>
                      <a:cubicBezTo>
                        <a:pt x="7295" y="460"/>
                        <a:pt x="7155" y="310"/>
                        <a:pt x="6991" y="173"/>
                      </a:cubicBezTo>
                      <a:cubicBezTo>
                        <a:pt x="6943" y="133"/>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6"/>
                        <a:pt x="5196" y="1192"/>
                      </a:cubicBezTo>
                      <a:cubicBezTo>
                        <a:pt x="5110" y="1271"/>
                        <a:pt x="5022" y="1348"/>
                        <a:pt x="4931" y="1417"/>
                      </a:cubicBezTo>
                      <a:cubicBezTo>
                        <a:pt x="4887" y="1451"/>
                        <a:pt x="4842" y="1486"/>
                        <a:pt x="4797" y="1514"/>
                      </a:cubicBezTo>
                      <a:cubicBezTo>
                        <a:pt x="4759" y="1537"/>
                        <a:pt x="4713" y="1557"/>
                        <a:pt x="4705" y="1557"/>
                      </a:cubicBezTo>
                      <a:cubicBezTo>
                        <a:pt x="4704" y="1557"/>
                        <a:pt x="4703" y="1556"/>
                        <a:pt x="4704" y="1555"/>
                      </a:cubicBezTo>
                      <a:lnTo>
                        <a:pt x="4702" y="1555"/>
                      </a:lnTo>
                      <a:cubicBezTo>
                        <a:pt x="4702" y="1555"/>
                        <a:pt x="4684" y="1548"/>
                        <a:pt x="4662" y="1532"/>
                      </a:cubicBezTo>
                      <a:cubicBezTo>
                        <a:pt x="4642" y="1519"/>
                        <a:pt x="4619" y="1502"/>
                        <a:pt x="4599" y="1482"/>
                      </a:cubicBezTo>
                      <a:cubicBezTo>
                        <a:pt x="4556" y="1443"/>
                        <a:pt x="4513" y="1400"/>
                        <a:pt x="4471" y="1357"/>
                      </a:cubicBezTo>
                      <a:cubicBezTo>
                        <a:pt x="4387" y="1268"/>
                        <a:pt x="4305" y="1174"/>
                        <a:pt x="4225" y="1079"/>
                      </a:cubicBezTo>
                      <a:cubicBezTo>
                        <a:pt x="4062" y="886"/>
                        <a:pt x="3901" y="694"/>
                        <a:pt x="3739" y="503"/>
                      </a:cubicBezTo>
                      <a:cubicBezTo>
                        <a:pt x="3621" y="368"/>
                        <a:pt x="3507" y="231"/>
                        <a:pt x="3353" y="110"/>
                      </a:cubicBezTo>
                      <a:cubicBezTo>
                        <a:pt x="3311" y="82"/>
                        <a:pt x="3275" y="48"/>
                        <a:pt x="3195" y="34"/>
                      </a:cubicBezTo>
                      <a:cubicBezTo>
                        <a:pt x="3188" y="33"/>
                        <a:pt x="3181" y="32"/>
                        <a:pt x="3174" y="32"/>
                      </a:cubicBezTo>
                      <a:cubicBezTo>
                        <a:pt x="3145" y="32"/>
                        <a:pt x="3115" y="41"/>
                        <a:pt x="3092" y="51"/>
                      </a:cubicBezTo>
                      <a:cubicBezTo>
                        <a:pt x="3064" y="62"/>
                        <a:pt x="3042" y="76"/>
                        <a:pt x="3019" y="90"/>
                      </a:cubicBezTo>
                      <a:cubicBezTo>
                        <a:pt x="2936" y="143"/>
                        <a:pt x="2867" y="206"/>
                        <a:pt x="2798" y="268"/>
                      </a:cubicBezTo>
                      <a:cubicBezTo>
                        <a:pt x="2527" y="522"/>
                        <a:pt x="2282" y="794"/>
                        <a:pt x="2026" y="1059"/>
                      </a:cubicBezTo>
                      <a:cubicBezTo>
                        <a:pt x="1898" y="1189"/>
                        <a:pt x="1770" y="1322"/>
                        <a:pt x="1635" y="1439"/>
                      </a:cubicBezTo>
                      <a:cubicBezTo>
                        <a:pt x="1569" y="1494"/>
                        <a:pt x="1493" y="1555"/>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1" y="124"/>
                        <a:pt x="1" y="133"/>
                        <a:pt x="9" y="151"/>
                      </a:cubicBezTo>
                      <a:cubicBezTo>
                        <a:pt x="83" y="339"/>
                        <a:pt x="307" y="691"/>
                        <a:pt x="638" y="1105"/>
                      </a:cubicBezTo>
                      <a:cubicBezTo>
                        <a:pt x="792" y="1292"/>
                        <a:pt x="946" y="1477"/>
                        <a:pt x="1143" y="1646"/>
                      </a:cubicBezTo>
                      <a:cubicBezTo>
                        <a:pt x="1196" y="1686"/>
                        <a:pt x="1246" y="1729"/>
                        <a:pt x="1332" y="1760"/>
                      </a:cubicBezTo>
                      <a:cubicBezTo>
                        <a:pt x="1350" y="1769"/>
                        <a:pt x="1383" y="1772"/>
                        <a:pt x="1410" y="1775"/>
                      </a:cubicBezTo>
                      <a:lnTo>
                        <a:pt x="1410" y="1774"/>
                      </a:lnTo>
                      <a:cubicBezTo>
                        <a:pt x="1436" y="1772"/>
                        <a:pt x="1470" y="1768"/>
                        <a:pt x="1489" y="1760"/>
                      </a:cubicBezTo>
                      <a:cubicBezTo>
                        <a:pt x="1533" y="1746"/>
                        <a:pt x="1566" y="1728"/>
                        <a:pt x="1595" y="1711"/>
                      </a:cubicBezTo>
                      <a:cubicBezTo>
                        <a:pt x="1715" y="1635"/>
                        <a:pt x="1804" y="1552"/>
                        <a:pt x="1896" y="1468"/>
                      </a:cubicBezTo>
                      <a:cubicBezTo>
                        <a:pt x="2255" y="1128"/>
                        <a:pt x="2567" y="762"/>
                        <a:pt x="2922" y="420"/>
                      </a:cubicBezTo>
                      <a:cubicBezTo>
                        <a:pt x="2972" y="371"/>
                        <a:pt x="3024" y="326"/>
                        <a:pt x="3075" y="286"/>
                      </a:cubicBezTo>
                      <a:cubicBezTo>
                        <a:pt x="3101" y="266"/>
                        <a:pt x="3127" y="248"/>
                        <a:pt x="3148" y="236"/>
                      </a:cubicBezTo>
                      <a:cubicBezTo>
                        <a:pt x="3168" y="226"/>
                        <a:pt x="3171" y="225"/>
                        <a:pt x="3174" y="225"/>
                      </a:cubicBezTo>
                      <a:cubicBezTo>
                        <a:pt x="3175" y="225"/>
                        <a:pt x="3176" y="225"/>
                        <a:pt x="3178" y="225"/>
                      </a:cubicBezTo>
                      <a:cubicBezTo>
                        <a:pt x="3177" y="225"/>
                        <a:pt x="3177" y="225"/>
                        <a:pt x="3177" y="225"/>
                      </a:cubicBezTo>
                      <a:lnTo>
                        <a:pt x="3177" y="225"/>
                      </a:lnTo>
                      <a:cubicBezTo>
                        <a:pt x="3178" y="225"/>
                        <a:pt x="3207" y="237"/>
                        <a:pt x="3228" y="254"/>
                      </a:cubicBezTo>
                      <a:cubicBezTo>
                        <a:pt x="3251" y="270"/>
                        <a:pt x="3276" y="291"/>
                        <a:pt x="3301" y="313"/>
                      </a:cubicBezTo>
                      <a:cubicBezTo>
                        <a:pt x="3350" y="357"/>
                        <a:pt x="3399" y="406"/>
                        <a:pt x="3445" y="459"/>
                      </a:cubicBezTo>
                      <a:cubicBezTo>
                        <a:pt x="3634" y="663"/>
                        <a:pt x="3811" y="889"/>
                        <a:pt x="3994" y="1111"/>
                      </a:cubicBezTo>
                      <a:cubicBezTo>
                        <a:pt x="4054" y="1186"/>
                        <a:pt x="4113" y="1260"/>
                        <a:pt x="4173" y="1335"/>
                      </a:cubicBezTo>
                      <a:lnTo>
                        <a:pt x="4216" y="1388"/>
                      </a:lnTo>
                      <a:cubicBezTo>
                        <a:pt x="4247" y="1423"/>
                        <a:pt x="4271" y="1454"/>
                        <a:pt x="4293" y="1480"/>
                      </a:cubicBezTo>
                      <a:cubicBezTo>
                        <a:pt x="4339" y="1531"/>
                        <a:pt x="4385" y="1582"/>
                        <a:pt x="4437" y="1632"/>
                      </a:cubicBezTo>
                      <a:cubicBezTo>
                        <a:pt x="4464" y="1657"/>
                        <a:pt x="4491" y="1683"/>
                        <a:pt x="4522" y="1708"/>
                      </a:cubicBezTo>
                      <a:cubicBezTo>
                        <a:pt x="4556" y="1731"/>
                        <a:pt x="4590" y="1758"/>
                        <a:pt x="4662" y="1778"/>
                      </a:cubicBezTo>
                      <a:cubicBezTo>
                        <a:pt x="4678" y="1780"/>
                        <a:pt x="4694" y="1781"/>
                        <a:pt x="4711" y="1781"/>
                      </a:cubicBezTo>
                      <a:cubicBezTo>
                        <a:pt x="4729" y="1781"/>
                        <a:pt x="4747" y="1780"/>
                        <a:pt x="4765" y="1774"/>
                      </a:cubicBezTo>
                      <a:cubicBezTo>
                        <a:pt x="4797" y="1768"/>
                        <a:pt x="4814" y="1758"/>
                        <a:pt x="4839" y="1749"/>
                      </a:cubicBezTo>
                      <a:cubicBezTo>
                        <a:pt x="4879" y="1729"/>
                        <a:pt x="4914" y="1709"/>
                        <a:pt x="4948" y="1688"/>
                      </a:cubicBezTo>
                      <a:cubicBezTo>
                        <a:pt x="5014" y="1643"/>
                        <a:pt x="5074" y="1599"/>
                        <a:pt x="5133" y="1551"/>
                      </a:cubicBezTo>
                      <a:cubicBezTo>
                        <a:pt x="5250" y="1455"/>
                        <a:pt x="5360" y="1357"/>
                        <a:pt x="5470" y="1257"/>
                      </a:cubicBezTo>
                      <a:cubicBezTo>
                        <a:pt x="5683" y="1056"/>
                        <a:pt x="5900" y="852"/>
                        <a:pt x="6117" y="649"/>
                      </a:cubicBezTo>
                      <a:cubicBezTo>
                        <a:pt x="6249" y="526"/>
                        <a:pt x="6385" y="403"/>
                        <a:pt x="6525" y="305"/>
                      </a:cubicBezTo>
                      <a:cubicBezTo>
                        <a:pt x="6581" y="263"/>
                        <a:pt x="6656" y="227"/>
                        <a:pt x="6675" y="227"/>
                      </a:cubicBezTo>
                      <a:cubicBezTo>
                        <a:pt x="6678" y="227"/>
                        <a:pt x="6680" y="228"/>
                        <a:pt x="6680" y="230"/>
                      </a:cubicBezTo>
                      <a:cubicBezTo>
                        <a:pt x="6726" y="242"/>
                        <a:pt x="6803" y="296"/>
                        <a:pt x="6866" y="349"/>
                      </a:cubicBezTo>
                      <a:cubicBezTo>
                        <a:pt x="7131" y="579"/>
                        <a:pt x="7371" y="863"/>
                        <a:pt x="7617" y="1134"/>
                      </a:cubicBezTo>
                      <a:cubicBezTo>
                        <a:pt x="7742" y="1271"/>
                        <a:pt x="7863" y="1406"/>
                        <a:pt x="7998" y="1539"/>
                      </a:cubicBezTo>
                      <a:cubicBezTo>
                        <a:pt x="8069" y="1603"/>
                        <a:pt x="8134" y="1668"/>
                        <a:pt x="8234" y="1723"/>
                      </a:cubicBezTo>
                      <a:cubicBezTo>
                        <a:pt x="8257" y="1737"/>
                        <a:pt x="8303" y="1754"/>
                        <a:pt x="8340" y="1754"/>
                      </a:cubicBezTo>
                      <a:cubicBezTo>
                        <a:pt x="8343" y="1754"/>
                        <a:pt x="8346" y="1754"/>
                        <a:pt x="8350" y="1754"/>
                      </a:cubicBezTo>
                      <a:cubicBezTo>
                        <a:pt x="8384" y="1754"/>
                        <a:pt x="8422" y="1740"/>
                        <a:pt x="8449" y="1728"/>
                      </a:cubicBezTo>
                      <a:cubicBezTo>
                        <a:pt x="8500" y="1702"/>
                        <a:pt x="8540" y="1671"/>
                        <a:pt x="8578" y="1640"/>
                      </a:cubicBezTo>
                      <a:cubicBezTo>
                        <a:pt x="8867" y="1392"/>
                        <a:pt x="9097" y="1120"/>
                        <a:pt x="9344" y="863"/>
                      </a:cubicBezTo>
                      <a:cubicBezTo>
                        <a:pt x="9386" y="820"/>
                        <a:pt x="9477" y="726"/>
                        <a:pt x="9604" y="596"/>
                      </a:cubicBezTo>
                      <a:cubicBezTo>
                        <a:pt x="9669" y="529"/>
                        <a:pt x="9744" y="457"/>
                        <a:pt x="9829" y="382"/>
                      </a:cubicBezTo>
                      <a:cubicBezTo>
                        <a:pt x="9870" y="345"/>
                        <a:pt x="9917" y="306"/>
                        <a:pt x="9963" y="274"/>
                      </a:cubicBezTo>
                      <a:cubicBezTo>
                        <a:pt x="10003" y="243"/>
                        <a:pt x="10063" y="215"/>
                        <a:pt x="10073" y="215"/>
                      </a:cubicBezTo>
                      <a:cubicBezTo>
                        <a:pt x="10074" y="215"/>
                        <a:pt x="10075" y="215"/>
                        <a:pt x="10075" y="216"/>
                      </a:cubicBezTo>
                      <a:cubicBezTo>
                        <a:pt x="10075" y="215"/>
                        <a:pt x="10075" y="215"/>
                        <a:pt x="10076" y="215"/>
                      </a:cubicBezTo>
                      <a:cubicBezTo>
                        <a:pt x="10082" y="215"/>
                        <a:pt x="10107" y="228"/>
                        <a:pt x="10132" y="248"/>
                      </a:cubicBezTo>
                      <a:cubicBezTo>
                        <a:pt x="10160" y="268"/>
                        <a:pt x="10190" y="296"/>
                        <a:pt x="10220" y="323"/>
                      </a:cubicBezTo>
                      <a:cubicBezTo>
                        <a:pt x="10278" y="382"/>
                        <a:pt x="10336" y="448"/>
                        <a:pt x="10396" y="517"/>
                      </a:cubicBezTo>
                      <a:cubicBezTo>
                        <a:pt x="10513" y="656"/>
                        <a:pt x="10633" y="809"/>
                        <a:pt x="10758" y="963"/>
                      </a:cubicBezTo>
                      <a:cubicBezTo>
                        <a:pt x="10883" y="1119"/>
                        <a:pt x="11012" y="1279"/>
                        <a:pt x="11155" y="1429"/>
                      </a:cubicBezTo>
                      <a:cubicBezTo>
                        <a:pt x="11227" y="1505"/>
                        <a:pt x="11302" y="1579"/>
                        <a:pt x="11390" y="1646"/>
                      </a:cubicBezTo>
                      <a:cubicBezTo>
                        <a:pt x="11409" y="1659"/>
                        <a:pt x="11427" y="1671"/>
                        <a:pt x="11446" y="1683"/>
                      </a:cubicBezTo>
                      <a:lnTo>
                        <a:pt x="11519" y="1626"/>
                      </a:lnTo>
                      <a:lnTo>
                        <a:pt x="11632" y="1522"/>
                      </a:lnTo>
                      <a:cubicBezTo>
                        <a:pt x="11602" y="1511"/>
                        <a:pt x="11569" y="1488"/>
                        <a:pt x="11536" y="1466"/>
                      </a:cubicBezTo>
                      <a:cubicBezTo>
                        <a:pt x="11469" y="1417"/>
                        <a:pt x="11402" y="1354"/>
                        <a:pt x="11338" y="1288"/>
                      </a:cubicBezTo>
                      <a:cubicBezTo>
                        <a:pt x="11210" y="1156"/>
                        <a:pt x="11087" y="1011"/>
                        <a:pt x="10966" y="863"/>
                      </a:cubicBezTo>
                      <a:cubicBezTo>
                        <a:pt x="10844" y="716"/>
                        <a:pt x="10721" y="568"/>
                        <a:pt x="10600" y="419"/>
                      </a:cubicBezTo>
                      <a:cubicBezTo>
                        <a:pt x="10536" y="346"/>
                        <a:pt x="10472" y="273"/>
                        <a:pt x="10403" y="202"/>
                      </a:cubicBezTo>
                      <a:cubicBezTo>
                        <a:pt x="10367" y="165"/>
                        <a:pt x="10329" y="131"/>
                        <a:pt x="10289" y="97"/>
                      </a:cubicBezTo>
                      <a:cubicBezTo>
                        <a:pt x="10243" y="65"/>
                        <a:pt x="10204" y="26"/>
                        <a:pt x="10117" y="6"/>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
                <p:cNvSpPr/>
                <p:nvPr/>
              </p:nvSpPr>
              <p:spPr>
                <a:xfrm>
                  <a:off x="1923150" y="5306825"/>
                  <a:ext cx="269625" cy="44525"/>
                </a:xfrm>
                <a:custGeom>
                  <a:avLst/>
                  <a:gdLst/>
                  <a:ahLst/>
                  <a:cxnLst/>
                  <a:rect l="l" t="t" r="r" b="b"/>
                  <a:pathLst>
                    <a:path w="10785" h="1781" extrusionOk="0">
                      <a:moveTo>
                        <a:pt x="10079" y="0"/>
                      </a:moveTo>
                      <a:cubicBezTo>
                        <a:pt x="10042" y="0"/>
                        <a:pt x="10006" y="9"/>
                        <a:pt x="9980" y="19"/>
                      </a:cubicBezTo>
                      <a:cubicBezTo>
                        <a:pt x="9954" y="30"/>
                        <a:pt x="9928" y="42"/>
                        <a:pt x="9908" y="54"/>
                      </a:cubicBezTo>
                      <a:cubicBezTo>
                        <a:pt x="9865" y="80"/>
                        <a:pt x="9826" y="108"/>
                        <a:pt x="9791" y="136"/>
                      </a:cubicBezTo>
                      <a:cubicBezTo>
                        <a:pt x="9720" y="191"/>
                        <a:pt x="9656" y="250"/>
                        <a:pt x="9594" y="308"/>
                      </a:cubicBezTo>
                      <a:cubicBezTo>
                        <a:pt x="9469" y="427"/>
                        <a:pt x="9354" y="547"/>
                        <a:pt x="9239" y="666"/>
                      </a:cubicBezTo>
                      <a:cubicBezTo>
                        <a:pt x="9008" y="905"/>
                        <a:pt x="8786" y="1151"/>
                        <a:pt x="8553" y="1371"/>
                      </a:cubicBezTo>
                      <a:cubicBezTo>
                        <a:pt x="8502" y="1419"/>
                        <a:pt x="8450" y="1465"/>
                        <a:pt x="8399" y="1502"/>
                      </a:cubicBezTo>
                      <a:cubicBezTo>
                        <a:pt x="8387" y="1511"/>
                        <a:pt x="8374" y="1519"/>
                        <a:pt x="8363" y="1525"/>
                      </a:cubicBezTo>
                      <a:cubicBezTo>
                        <a:pt x="8351" y="1534"/>
                        <a:pt x="8345" y="1534"/>
                        <a:pt x="8347" y="1534"/>
                      </a:cubicBezTo>
                      <a:cubicBezTo>
                        <a:pt x="8347" y="1534"/>
                        <a:pt x="8346" y="1535"/>
                        <a:pt x="8345" y="1535"/>
                      </a:cubicBezTo>
                      <a:lnTo>
                        <a:pt x="8345" y="1535"/>
                      </a:lnTo>
                      <a:cubicBezTo>
                        <a:pt x="8344" y="1535"/>
                        <a:pt x="8339" y="1533"/>
                        <a:pt x="8330" y="1528"/>
                      </a:cubicBezTo>
                      <a:cubicBezTo>
                        <a:pt x="8287" y="1503"/>
                        <a:pt x="8231" y="1457"/>
                        <a:pt x="8180" y="1411"/>
                      </a:cubicBezTo>
                      <a:cubicBezTo>
                        <a:pt x="8130" y="1363"/>
                        <a:pt x="8079" y="1313"/>
                        <a:pt x="8030" y="1262"/>
                      </a:cubicBezTo>
                      <a:cubicBezTo>
                        <a:pt x="7828" y="1053"/>
                        <a:pt x="7634" y="826"/>
                        <a:pt x="7434" y="608"/>
                      </a:cubicBezTo>
                      <a:cubicBezTo>
                        <a:pt x="7294" y="459"/>
                        <a:pt x="7156" y="308"/>
                        <a:pt x="6991" y="171"/>
                      </a:cubicBezTo>
                      <a:cubicBezTo>
                        <a:pt x="6942" y="131"/>
                        <a:pt x="6891" y="91"/>
                        <a:pt x="6830" y="57"/>
                      </a:cubicBezTo>
                      <a:cubicBezTo>
                        <a:pt x="6799" y="39"/>
                        <a:pt x="6765" y="24"/>
                        <a:pt x="6719" y="13"/>
                      </a:cubicBezTo>
                      <a:cubicBezTo>
                        <a:pt x="6704" y="9"/>
                        <a:pt x="6687" y="8"/>
                        <a:pt x="6671" y="8"/>
                      </a:cubicBezTo>
                      <a:cubicBezTo>
                        <a:pt x="6637" y="8"/>
                        <a:pt x="6602" y="14"/>
                        <a:pt x="6579" y="24"/>
                      </a:cubicBezTo>
                      <a:cubicBezTo>
                        <a:pt x="6438" y="79"/>
                        <a:pt x="6347" y="156"/>
                        <a:pt x="6248" y="230"/>
                      </a:cubicBezTo>
                      <a:cubicBezTo>
                        <a:pt x="6059" y="383"/>
                        <a:pt x="5885" y="547"/>
                        <a:pt x="5713" y="708"/>
                      </a:cubicBezTo>
                      <a:cubicBezTo>
                        <a:pt x="5539" y="871"/>
                        <a:pt x="5369" y="1034"/>
                        <a:pt x="5196" y="1191"/>
                      </a:cubicBezTo>
                      <a:cubicBezTo>
                        <a:pt x="5109" y="1269"/>
                        <a:pt x="5021" y="1346"/>
                        <a:pt x="4932" y="1417"/>
                      </a:cubicBezTo>
                      <a:cubicBezTo>
                        <a:pt x="4887" y="1451"/>
                        <a:pt x="4841" y="1486"/>
                        <a:pt x="4796" y="1512"/>
                      </a:cubicBezTo>
                      <a:cubicBezTo>
                        <a:pt x="4759" y="1537"/>
                        <a:pt x="4710" y="1556"/>
                        <a:pt x="4703" y="1556"/>
                      </a:cubicBezTo>
                      <a:cubicBezTo>
                        <a:pt x="4703" y="1556"/>
                        <a:pt x="4702" y="1556"/>
                        <a:pt x="4703" y="1556"/>
                      </a:cubicBezTo>
                      <a:lnTo>
                        <a:pt x="4701" y="1556"/>
                      </a:lnTo>
                      <a:cubicBezTo>
                        <a:pt x="4701" y="1556"/>
                        <a:pt x="4683" y="1548"/>
                        <a:pt x="4661" y="1532"/>
                      </a:cubicBezTo>
                      <a:cubicBezTo>
                        <a:pt x="4641" y="1517"/>
                        <a:pt x="4619" y="1500"/>
                        <a:pt x="4598" y="1480"/>
                      </a:cubicBezTo>
                      <a:cubicBezTo>
                        <a:pt x="4555" y="1443"/>
                        <a:pt x="4512" y="1400"/>
                        <a:pt x="4470" y="1356"/>
                      </a:cubicBezTo>
                      <a:cubicBezTo>
                        <a:pt x="4387" y="1266"/>
                        <a:pt x="4306" y="1173"/>
                        <a:pt x="4224" y="1079"/>
                      </a:cubicBezTo>
                      <a:cubicBezTo>
                        <a:pt x="4063" y="885"/>
                        <a:pt x="3900" y="693"/>
                        <a:pt x="3738" y="502"/>
                      </a:cubicBezTo>
                      <a:cubicBezTo>
                        <a:pt x="3620" y="368"/>
                        <a:pt x="3506" y="231"/>
                        <a:pt x="3352" y="108"/>
                      </a:cubicBezTo>
                      <a:cubicBezTo>
                        <a:pt x="3310" y="80"/>
                        <a:pt x="3274" y="47"/>
                        <a:pt x="3194" y="34"/>
                      </a:cubicBezTo>
                      <a:cubicBezTo>
                        <a:pt x="3187" y="33"/>
                        <a:pt x="3180" y="32"/>
                        <a:pt x="3172" y="32"/>
                      </a:cubicBezTo>
                      <a:cubicBezTo>
                        <a:pt x="3144" y="32"/>
                        <a:pt x="3114" y="41"/>
                        <a:pt x="3091" y="50"/>
                      </a:cubicBezTo>
                      <a:cubicBezTo>
                        <a:pt x="3063" y="62"/>
                        <a:pt x="3041" y="74"/>
                        <a:pt x="3020" y="88"/>
                      </a:cubicBezTo>
                      <a:cubicBezTo>
                        <a:pt x="2935" y="143"/>
                        <a:pt x="2866" y="205"/>
                        <a:pt x="2797" y="268"/>
                      </a:cubicBezTo>
                      <a:cubicBezTo>
                        <a:pt x="2526" y="520"/>
                        <a:pt x="2281" y="794"/>
                        <a:pt x="2025" y="1057"/>
                      </a:cubicBezTo>
                      <a:cubicBezTo>
                        <a:pt x="1897" y="1188"/>
                        <a:pt x="1769" y="1320"/>
                        <a:pt x="1634" y="1437"/>
                      </a:cubicBezTo>
                      <a:cubicBezTo>
                        <a:pt x="1568" y="1492"/>
                        <a:pt x="1492" y="1554"/>
                        <a:pt x="1432" y="1576"/>
                      </a:cubicBezTo>
                      <a:lnTo>
                        <a:pt x="1432" y="1574"/>
                      </a:lnTo>
                      <a:cubicBezTo>
                        <a:pt x="1427" y="1578"/>
                        <a:pt x="1420" y="1580"/>
                        <a:pt x="1412" y="1580"/>
                      </a:cubicBezTo>
                      <a:cubicBezTo>
                        <a:pt x="1375" y="1580"/>
                        <a:pt x="1313" y="1539"/>
                        <a:pt x="1258" y="1496"/>
                      </a:cubicBezTo>
                      <a:cubicBezTo>
                        <a:pt x="986" y="1269"/>
                        <a:pt x="749" y="980"/>
                        <a:pt x="509" y="708"/>
                      </a:cubicBezTo>
                      <a:cubicBezTo>
                        <a:pt x="409" y="582"/>
                        <a:pt x="308" y="453"/>
                        <a:pt x="205" y="325"/>
                      </a:cubicBezTo>
                      <a:cubicBezTo>
                        <a:pt x="171" y="280"/>
                        <a:pt x="122" y="227"/>
                        <a:pt x="89" y="193"/>
                      </a:cubicBezTo>
                      <a:cubicBezTo>
                        <a:pt x="44" y="146"/>
                        <a:pt x="17" y="121"/>
                        <a:pt x="7" y="121"/>
                      </a:cubicBezTo>
                      <a:cubicBezTo>
                        <a:pt x="1" y="121"/>
                        <a:pt x="1" y="130"/>
                        <a:pt x="8" y="148"/>
                      </a:cubicBezTo>
                      <a:cubicBezTo>
                        <a:pt x="82" y="336"/>
                        <a:pt x="306" y="690"/>
                        <a:pt x="639" y="1103"/>
                      </a:cubicBezTo>
                      <a:cubicBezTo>
                        <a:pt x="791" y="1289"/>
                        <a:pt x="945" y="1476"/>
                        <a:pt x="1142" y="1643"/>
                      </a:cubicBezTo>
                      <a:cubicBezTo>
                        <a:pt x="1195" y="1685"/>
                        <a:pt x="1246" y="1726"/>
                        <a:pt x="1331" y="1759"/>
                      </a:cubicBezTo>
                      <a:cubicBezTo>
                        <a:pt x="1349" y="1766"/>
                        <a:pt x="1383" y="1771"/>
                        <a:pt x="1409" y="1772"/>
                      </a:cubicBezTo>
                      <a:cubicBezTo>
                        <a:pt x="1435" y="1771"/>
                        <a:pt x="1471" y="1768"/>
                        <a:pt x="1488" y="1760"/>
                      </a:cubicBezTo>
                      <a:cubicBezTo>
                        <a:pt x="1532" y="1745"/>
                        <a:pt x="1565" y="1728"/>
                        <a:pt x="1595" y="1709"/>
                      </a:cubicBezTo>
                      <a:cubicBezTo>
                        <a:pt x="1714" y="1636"/>
                        <a:pt x="1803" y="1551"/>
                        <a:pt x="1895" y="1466"/>
                      </a:cubicBezTo>
                      <a:cubicBezTo>
                        <a:pt x="2254" y="1128"/>
                        <a:pt x="2568" y="760"/>
                        <a:pt x="2921" y="419"/>
                      </a:cubicBezTo>
                      <a:cubicBezTo>
                        <a:pt x="2971" y="371"/>
                        <a:pt x="3023" y="325"/>
                        <a:pt x="3074" y="285"/>
                      </a:cubicBezTo>
                      <a:cubicBezTo>
                        <a:pt x="3100" y="265"/>
                        <a:pt x="3126" y="247"/>
                        <a:pt x="3147" y="236"/>
                      </a:cubicBezTo>
                      <a:cubicBezTo>
                        <a:pt x="3170" y="224"/>
                        <a:pt x="3171" y="223"/>
                        <a:pt x="3174" y="223"/>
                      </a:cubicBezTo>
                      <a:cubicBezTo>
                        <a:pt x="3175" y="223"/>
                        <a:pt x="3176" y="223"/>
                        <a:pt x="3177" y="223"/>
                      </a:cubicBezTo>
                      <a:cubicBezTo>
                        <a:pt x="3175" y="223"/>
                        <a:pt x="3206" y="236"/>
                        <a:pt x="3227" y="253"/>
                      </a:cubicBezTo>
                      <a:cubicBezTo>
                        <a:pt x="3250" y="270"/>
                        <a:pt x="3275" y="290"/>
                        <a:pt x="3300" y="313"/>
                      </a:cubicBezTo>
                      <a:cubicBezTo>
                        <a:pt x="3349" y="357"/>
                        <a:pt x="3398" y="405"/>
                        <a:pt x="3444" y="457"/>
                      </a:cubicBezTo>
                      <a:cubicBezTo>
                        <a:pt x="3633" y="663"/>
                        <a:pt x="3812" y="888"/>
                        <a:pt x="3993" y="1109"/>
                      </a:cubicBezTo>
                      <a:cubicBezTo>
                        <a:pt x="4053" y="1185"/>
                        <a:pt x="4112" y="1260"/>
                        <a:pt x="4172" y="1334"/>
                      </a:cubicBezTo>
                      <a:lnTo>
                        <a:pt x="4215" y="1388"/>
                      </a:lnTo>
                      <a:cubicBezTo>
                        <a:pt x="4246" y="1423"/>
                        <a:pt x="4270" y="1453"/>
                        <a:pt x="4293" y="1479"/>
                      </a:cubicBezTo>
                      <a:cubicBezTo>
                        <a:pt x="4338" y="1529"/>
                        <a:pt x="4384" y="1580"/>
                        <a:pt x="4436" y="1631"/>
                      </a:cubicBezTo>
                      <a:cubicBezTo>
                        <a:pt x="4463" y="1657"/>
                        <a:pt x="4490" y="1682"/>
                        <a:pt x="4523" y="1706"/>
                      </a:cubicBezTo>
                      <a:cubicBezTo>
                        <a:pt x="4555" y="1729"/>
                        <a:pt x="4589" y="1759"/>
                        <a:pt x="4661" y="1779"/>
                      </a:cubicBezTo>
                      <a:cubicBezTo>
                        <a:pt x="4678" y="1779"/>
                        <a:pt x="4695" y="1781"/>
                        <a:pt x="4713" y="1781"/>
                      </a:cubicBezTo>
                      <a:cubicBezTo>
                        <a:pt x="4730" y="1781"/>
                        <a:pt x="4747" y="1779"/>
                        <a:pt x="4764" y="1774"/>
                      </a:cubicBezTo>
                      <a:cubicBezTo>
                        <a:pt x="4796" y="1768"/>
                        <a:pt x="4813" y="1757"/>
                        <a:pt x="4838" y="1748"/>
                      </a:cubicBezTo>
                      <a:cubicBezTo>
                        <a:pt x="4878" y="1729"/>
                        <a:pt x="4913" y="1708"/>
                        <a:pt x="4947" y="1686"/>
                      </a:cubicBezTo>
                      <a:cubicBezTo>
                        <a:pt x="5013" y="1643"/>
                        <a:pt x="5073" y="1597"/>
                        <a:pt x="5132" y="1549"/>
                      </a:cubicBezTo>
                      <a:cubicBezTo>
                        <a:pt x="5249" y="1456"/>
                        <a:pt x="5359" y="1356"/>
                        <a:pt x="5469" y="1256"/>
                      </a:cubicBezTo>
                      <a:cubicBezTo>
                        <a:pt x="5682" y="1054"/>
                        <a:pt x="5899" y="853"/>
                        <a:pt x="6116" y="648"/>
                      </a:cubicBezTo>
                      <a:cubicBezTo>
                        <a:pt x="6250" y="525"/>
                        <a:pt x="6385" y="402"/>
                        <a:pt x="6524" y="303"/>
                      </a:cubicBezTo>
                      <a:cubicBezTo>
                        <a:pt x="6580" y="262"/>
                        <a:pt x="6655" y="226"/>
                        <a:pt x="6674" y="226"/>
                      </a:cubicBezTo>
                      <a:cubicBezTo>
                        <a:pt x="6677" y="226"/>
                        <a:pt x="6679" y="227"/>
                        <a:pt x="6679" y="228"/>
                      </a:cubicBezTo>
                      <a:cubicBezTo>
                        <a:pt x="6725" y="240"/>
                        <a:pt x="6802" y="294"/>
                        <a:pt x="6865" y="348"/>
                      </a:cubicBezTo>
                      <a:cubicBezTo>
                        <a:pt x="7131" y="579"/>
                        <a:pt x="7371" y="863"/>
                        <a:pt x="7617" y="1133"/>
                      </a:cubicBezTo>
                      <a:cubicBezTo>
                        <a:pt x="7741" y="1269"/>
                        <a:pt x="7864" y="1406"/>
                        <a:pt x="7999" y="1537"/>
                      </a:cubicBezTo>
                      <a:cubicBezTo>
                        <a:pt x="8068" y="1602"/>
                        <a:pt x="8133" y="1666"/>
                        <a:pt x="8234" y="1723"/>
                      </a:cubicBezTo>
                      <a:cubicBezTo>
                        <a:pt x="8256" y="1736"/>
                        <a:pt x="8302" y="1752"/>
                        <a:pt x="8339" y="1754"/>
                      </a:cubicBezTo>
                      <a:cubicBezTo>
                        <a:pt x="8341" y="1754"/>
                        <a:pt x="8343" y="1754"/>
                        <a:pt x="8345" y="1754"/>
                      </a:cubicBezTo>
                      <a:cubicBezTo>
                        <a:pt x="8380" y="1754"/>
                        <a:pt x="8422" y="1741"/>
                        <a:pt x="8448" y="1726"/>
                      </a:cubicBezTo>
                      <a:cubicBezTo>
                        <a:pt x="8499" y="1700"/>
                        <a:pt x="8540" y="1669"/>
                        <a:pt x="8577" y="1640"/>
                      </a:cubicBezTo>
                      <a:cubicBezTo>
                        <a:pt x="8866" y="1391"/>
                        <a:pt x="9096" y="1119"/>
                        <a:pt x="9345" y="862"/>
                      </a:cubicBezTo>
                      <a:cubicBezTo>
                        <a:pt x="9385" y="820"/>
                        <a:pt x="9476" y="726"/>
                        <a:pt x="9603" y="594"/>
                      </a:cubicBezTo>
                      <a:cubicBezTo>
                        <a:pt x="9668" y="530"/>
                        <a:pt x="9743" y="456"/>
                        <a:pt x="9828" y="380"/>
                      </a:cubicBezTo>
                      <a:cubicBezTo>
                        <a:pt x="9871" y="343"/>
                        <a:pt x="9916" y="307"/>
                        <a:pt x="9962" y="273"/>
                      </a:cubicBezTo>
                      <a:cubicBezTo>
                        <a:pt x="10002" y="243"/>
                        <a:pt x="10062" y="214"/>
                        <a:pt x="10073" y="214"/>
                      </a:cubicBezTo>
                      <a:cubicBezTo>
                        <a:pt x="10073" y="214"/>
                        <a:pt x="10074" y="214"/>
                        <a:pt x="10074" y="214"/>
                      </a:cubicBezTo>
                      <a:cubicBezTo>
                        <a:pt x="10074" y="214"/>
                        <a:pt x="10074" y="214"/>
                        <a:pt x="10075" y="214"/>
                      </a:cubicBezTo>
                      <a:cubicBezTo>
                        <a:pt x="10081" y="214"/>
                        <a:pt x="10107" y="228"/>
                        <a:pt x="10132" y="247"/>
                      </a:cubicBezTo>
                      <a:cubicBezTo>
                        <a:pt x="10160" y="267"/>
                        <a:pt x="10189" y="294"/>
                        <a:pt x="10219" y="322"/>
                      </a:cubicBezTo>
                      <a:cubicBezTo>
                        <a:pt x="10277" y="380"/>
                        <a:pt x="10335" y="447"/>
                        <a:pt x="10395" y="516"/>
                      </a:cubicBezTo>
                      <a:cubicBezTo>
                        <a:pt x="10465" y="597"/>
                        <a:pt x="10534" y="685"/>
                        <a:pt x="10606" y="773"/>
                      </a:cubicBezTo>
                      <a:cubicBezTo>
                        <a:pt x="10666" y="731"/>
                        <a:pt x="10725" y="686"/>
                        <a:pt x="10785" y="643"/>
                      </a:cubicBezTo>
                      <a:cubicBezTo>
                        <a:pt x="10722" y="568"/>
                        <a:pt x="10660" y="493"/>
                        <a:pt x="10599" y="419"/>
                      </a:cubicBezTo>
                      <a:cubicBezTo>
                        <a:pt x="10535" y="345"/>
                        <a:pt x="10472" y="271"/>
                        <a:pt x="10402" y="200"/>
                      </a:cubicBezTo>
                      <a:cubicBezTo>
                        <a:pt x="10366" y="163"/>
                        <a:pt x="10329" y="130"/>
                        <a:pt x="10288" y="96"/>
                      </a:cubicBezTo>
                      <a:cubicBezTo>
                        <a:pt x="10242" y="64"/>
                        <a:pt x="10203" y="25"/>
                        <a:pt x="10116" y="5"/>
                      </a:cubicBezTo>
                      <a:cubicBezTo>
                        <a:pt x="10106" y="4"/>
                        <a:pt x="10097" y="2"/>
                        <a:pt x="10088"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
                <p:cNvSpPr/>
                <p:nvPr/>
              </p:nvSpPr>
              <p:spPr>
                <a:xfrm>
                  <a:off x="1923150" y="5348675"/>
                  <a:ext cx="27250" cy="30550"/>
                </a:xfrm>
                <a:custGeom>
                  <a:avLst/>
                  <a:gdLst/>
                  <a:ahLst/>
                  <a:cxnLst/>
                  <a:rect l="l" t="t" r="r" b="b"/>
                  <a:pathLst>
                    <a:path w="1090" h="1222" extrusionOk="0">
                      <a:moveTo>
                        <a:pt x="7" y="1"/>
                      </a:moveTo>
                      <a:cubicBezTo>
                        <a:pt x="1" y="1"/>
                        <a:pt x="1" y="10"/>
                        <a:pt x="8" y="28"/>
                      </a:cubicBezTo>
                      <a:cubicBezTo>
                        <a:pt x="82" y="215"/>
                        <a:pt x="306" y="569"/>
                        <a:pt x="639" y="983"/>
                      </a:cubicBezTo>
                      <a:cubicBezTo>
                        <a:pt x="683" y="1038"/>
                        <a:pt x="731" y="1094"/>
                        <a:pt x="777" y="1149"/>
                      </a:cubicBezTo>
                      <a:cubicBezTo>
                        <a:pt x="882" y="1174"/>
                        <a:pt x="985" y="1198"/>
                        <a:pt x="1089" y="1221"/>
                      </a:cubicBezTo>
                      <a:cubicBezTo>
                        <a:pt x="885" y="1026"/>
                        <a:pt x="697" y="801"/>
                        <a:pt x="509" y="588"/>
                      </a:cubicBezTo>
                      <a:cubicBezTo>
                        <a:pt x="409" y="461"/>
                        <a:pt x="306" y="332"/>
                        <a:pt x="205" y="205"/>
                      </a:cubicBezTo>
                      <a:cubicBezTo>
                        <a:pt x="171" y="160"/>
                        <a:pt x="122" y="106"/>
                        <a:pt x="89" y="72"/>
                      </a:cubicBezTo>
                      <a:cubicBezTo>
                        <a:pt x="44"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
                <p:cNvSpPr/>
                <p:nvPr/>
              </p:nvSpPr>
              <p:spPr>
                <a:xfrm>
                  <a:off x="2045425" y="5345800"/>
                  <a:ext cx="67550" cy="36000"/>
                </a:xfrm>
                <a:custGeom>
                  <a:avLst/>
                  <a:gdLst/>
                  <a:ahLst/>
                  <a:cxnLst/>
                  <a:rect l="l" t="t" r="r" b="b"/>
                  <a:pathLst>
                    <a:path w="2702" h="1440" extrusionOk="0">
                      <a:moveTo>
                        <a:pt x="1780" y="1"/>
                      </a:moveTo>
                      <a:cubicBezTo>
                        <a:pt x="1746" y="1"/>
                        <a:pt x="1711" y="7"/>
                        <a:pt x="1688" y="17"/>
                      </a:cubicBezTo>
                      <a:cubicBezTo>
                        <a:pt x="1545" y="72"/>
                        <a:pt x="1456" y="149"/>
                        <a:pt x="1357" y="224"/>
                      </a:cubicBezTo>
                      <a:cubicBezTo>
                        <a:pt x="1168" y="377"/>
                        <a:pt x="994" y="540"/>
                        <a:pt x="822" y="701"/>
                      </a:cubicBezTo>
                      <a:cubicBezTo>
                        <a:pt x="648" y="864"/>
                        <a:pt x="478" y="1027"/>
                        <a:pt x="304" y="1184"/>
                      </a:cubicBezTo>
                      <a:cubicBezTo>
                        <a:pt x="218" y="1263"/>
                        <a:pt x="130" y="1339"/>
                        <a:pt x="41" y="1410"/>
                      </a:cubicBezTo>
                      <a:cubicBezTo>
                        <a:pt x="27" y="1419"/>
                        <a:pt x="15" y="1429"/>
                        <a:pt x="1" y="1439"/>
                      </a:cubicBezTo>
                      <a:cubicBezTo>
                        <a:pt x="148" y="1419"/>
                        <a:pt x="295" y="1396"/>
                        <a:pt x="441" y="1372"/>
                      </a:cubicBezTo>
                      <a:cubicBezTo>
                        <a:pt x="487" y="1332"/>
                        <a:pt x="531" y="1290"/>
                        <a:pt x="576" y="1250"/>
                      </a:cubicBezTo>
                      <a:cubicBezTo>
                        <a:pt x="791" y="1049"/>
                        <a:pt x="1007" y="846"/>
                        <a:pt x="1225" y="641"/>
                      </a:cubicBezTo>
                      <a:cubicBezTo>
                        <a:pt x="1357" y="520"/>
                        <a:pt x="1493" y="396"/>
                        <a:pt x="1633" y="298"/>
                      </a:cubicBezTo>
                      <a:cubicBezTo>
                        <a:pt x="1689" y="256"/>
                        <a:pt x="1764" y="220"/>
                        <a:pt x="1782" y="220"/>
                      </a:cubicBezTo>
                      <a:cubicBezTo>
                        <a:pt x="1785" y="220"/>
                        <a:pt x="1786" y="221"/>
                        <a:pt x="1787" y="223"/>
                      </a:cubicBezTo>
                      <a:cubicBezTo>
                        <a:pt x="1833" y="233"/>
                        <a:pt x="1911" y="289"/>
                        <a:pt x="1974" y="343"/>
                      </a:cubicBezTo>
                      <a:cubicBezTo>
                        <a:pt x="2151" y="496"/>
                        <a:pt x="2317" y="675"/>
                        <a:pt x="2482" y="858"/>
                      </a:cubicBezTo>
                      <a:cubicBezTo>
                        <a:pt x="2556" y="832"/>
                        <a:pt x="2630" y="806"/>
                        <a:pt x="2702" y="780"/>
                      </a:cubicBezTo>
                      <a:cubicBezTo>
                        <a:pt x="2650" y="720"/>
                        <a:pt x="2596" y="661"/>
                        <a:pt x="2542" y="601"/>
                      </a:cubicBezTo>
                      <a:cubicBezTo>
                        <a:pt x="2403" y="452"/>
                        <a:pt x="2263" y="303"/>
                        <a:pt x="2099" y="164"/>
                      </a:cubicBezTo>
                      <a:cubicBezTo>
                        <a:pt x="2051" y="124"/>
                        <a:pt x="2000" y="86"/>
                        <a:pt x="1939" y="50"/>
                      </a:cubicBezTo>
                      <a:cubicBezTo>
                        <a:pt x="1908" y="33"/>
                        <a:pt x="1873" y="17"/>
                        <a:pt x="1828" y="6"/>
                      </a:cubicBezTo>
                      <a:cubicBezTo>
                        <a:pt x="1813" y="2"/>
                        <a:pt x="1796" y="1"/>
                        <a:pt x="17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
                <p:cNvSpPr/>
                <p:nvPr/>
              </p:nvSpPr>
              <p:spPr>
                <a:xfrm>
                  <a:off x="1964175" y="5346425"/>
                  <a:ext cx="73975" cy="36975"/>
                </a:xfrm>
                <a:custGeom>
                  <a:avLst/>
                  <a:gdLst/>
                  <a:ahLst/>
                  <a:cxnLst/>
                  <a:rect l="l" t="t" r="r" b="b"/>
                  <a:pathLst>
                    <a:path w="2959" h="1479" extrusionOk="0">
                      <a:moveTo>
                        <a:pt x="1532" y="1"/>
                      </a:moveTo>
                      <a:cubicBezTo>
                        <a:pt x="1503" y="1"/>
                        <a:pt x="1473" y="9"/>
                        <a:pt x="1451" y="18"/>
                      </a:cubicBezTo>
                      <a:cubicBezTo>
                        <a:pt x="1422" y="30"/>
                        <a:pt x="1400" y="42"/>
                        <a:pt x="1379" y="56"/>
                      </a:cubicBezTo>
                      <a:cubicBezTo>
                        <a:pt x="1294" y="112"/>
                        <a:pt x="1225" y="173"/>
                        <a:pt x="1156" y="236"/>
                      </a:cubicBezTo>
                      <a:cubicBezTo>
                        <a:pt x="885" y="488"/>
                        <a:pt x="640" y="762"/>
                        <a:pt x="385" y="1025"/>
                      </a:cubicBezTo>
                      <a:cubicBezTo>
                        <a:pt x="259" y="1154"/>
                        <a:pt x="133" y="1284"/>
                        <a:pt x="1" y="1399"/>
                      </a:cubicBezTo>
                      <a:cubicBezTo>
                        <a:pt x="87" y="1410"/>
                        <a:pt x="171" y="1422"/>
                        <a:pt x="257" y="1433"/>
                      </a:cubicBezTo>
                      <a:cubicBezTo>
                        <a:pt x="614" y="1094"/>
                        <a:pt x="927" y="730"/>
                        <a:pt x="1279" y="388"/>
                      </a:cubicBezTo>
                      <a:cubicBezTo>
                        <a:pt x="1330" y="341"/>
                        <a:pt x="1382" y="295"/>
                        <a:pt x="1433" y="255"/>
                      </a:cubicBezTo>
                      <a:cubicBezTo>
                        <a:pt x="1459" y="235"/>
                        <a:pt x="1485" y="216"/>
                        <a:pt x="1506" y="204"/>
                      </a:cubicBezTo>
                      <a:cubicBezTo>
                        <a:pt x="1526" y="194"/>
                        <a:pt x="1529" y="193"/>
                        <a:pt x="1532" y="193"/>
                      </a:cubicBezTo>
                      <a:cubicBezTo>
                        <a:pt x="1533" y="193"/>
                        <a:pt x="1534" y="193"/>
                        <a:pt x="1536" y="193"/>
                      </a:cubicBezTo>
                      <a:cubicBezTo>
                        <a:pt x="1533" y="193"/>
                        <a:pt x="1563" y="204"/>
                        <a:pt x="1585" y="222"/>
                      </a:cubicBezTo>
                      <a:cubicBezTo>
                        <a:pt x="1609" y="239"/>
                        <a:pt x="1634" y="259"/>
                        <a:pt x="1659" y="281"/>
                      </a:cubicBezTo>
                      <a:cubicBezTo>
                        <a:pt x="1708" y="325"/>
                        <a:pt x="1756" y="375"/>
                        <a:pt x="1803" y="427"/>
                      </a:cubicBezTo>
                      <a:cubicBezTo>
                        <a:pt x="1992" y="631"/>
                        <a:pt x="2169" y="858"/>
                        <a:pt x="2352" y="1079"/>
                      </a:cubicBezTo>
                      <a:cubicBezTo>
                        <a:pt x="2412" y="1154"/>
                        <a:pt x="2471" y="1230"/>
                        <a:pt x="2531" y="1304"/>
                      </a:cubicBezTo>
                      <a:lnTo>
                        <a:pt x="2574" y="1356"/>
                      </a:lnTo>
                      <a:cubicBezTo>
                        <a:pt x="2605" y="1391"/>
                        <a:pt x="2629" y="1422"/>
                        <a:pt x="2651" y="1448"/>
                      </a:cubicBezTo>
                      <a:cubicBezTo>
                        <a:pt x="2660" y="1459"/>
                        <a:pt x="2672" y="1468"/>
                        <a:pt x="2682" y="1479"/>
                      </a:cubicBezTo>
                      <a:cubicBezTo>
                        <a:pt x="2774" y="1471"/>
                        <a:pt x="2866" y="1462"/>
                        <a:pt x="2958" y="1451"/>
                      </a:cubicBezTo>
                      <a:cubicBezTo>
                        <a:pt x="2958" y="1450"/>
                        <a:pt x="2957" y="1450"/>
                        <a:pt x="2957" y="1450"/>
                      </a:cubicBezTo>
                      <a:cubicBezTo>
                        <a:pt x="2914" y="1411"/>
                        <a:pt x="2871" y="1368"/>
                        <a:pt x="2829" y="1324"/>
                      </a:cubicBezTo>
                      <a:cubicBezTo>
                        <a:pt x="2746" y="1236"/>
                        <a:pt x="2665" y="1141"/>
                        <a:pt x="2583" y="1047"/>
                      </a:cubicBezTo>
                      <a:cubicBezTo>
                        <a:pt x="2422" y="854"/>
                        <a:pt x="2259" y="661"/>
                        <a:pt x="2099" y="470"/>
                      </a:cubicBezTo>
                      <a:cubicBezTo>
                        <a:pt x="1980" y="336"/>
                        <a:pt x="1865" y="199"/>
                        <a:pt x="1713" y="78"/>
                      </a:cubicBezTo>
                      <a:cubicBezTo>
                        <a:pt x="1669" y="48"/>
                        <a:pt x="1633" y="15"/>
                        <a:pt x="1554" y="2"/>
                      </a:cubicBezTo>
                      <a:cubicBezTo>
                        <a:pt x="1547" y="1"/>
                        <a:pt x="1540" y="1"/>
                        <a:pt x="15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
                <p:cNvSpPr/>
                <p:nvPr/>
              </p:nvSpPr>
              <p:spPr>
                <a:xfrm>
                  <a:off x="1797050" y="5229100"/>
                  <a:ext cx="126625" cy="44125"/>
                </a:xfrm>
                <a:custGeom>
                  <a:avLst/>
                  <a:gdLst/>
                  <a:ahLst/>
                  <a:cxnLst/>
                  <a:rect l="l" t="t" r="r" b="b"/>
                  <a:pathLst>
                    <a:path w="5065" h="1765" extrusionOk="0">
                      <a:moveTo>
                        <a:pt x="1893" y="1"/>
                      </a:moveTo>
                      <a:cubicBezTo>
                        <a:pt x="1856" y="1"/>
                        <a:pt x="1820" y="9"/>
                        <a:pt x="1794" y="19"/>
                      </a:cubicBezTo>
                      <a:cubicBezTo>
                        <a:pt x="1768" y="30"/>
                        <a:pt x="1742" y="42"/>
                        <a:pt x="1722" y="56"/>
                      </a:cubicBezTo>
                      <a:cubicBezTo>
                        <a:pt x="1679" y="81"/>
                        <a:pt x="1640" y="108"/>
                        <a:pt x="1605" y="136"/>
                      </a:cubicBezTo>
                      <a:cubicBezTo>
                        <a:pt x="1534" y="191"/>
                        <a:pt x="1469" y="250"/>
                        <a:pt x="1408" y="308"/>
                      </a:cubicBezTo>
                      <a:cubicBezTo>
                        <a:pt x="1283" y="427"/>
                        <a:pt x="1168" y="547"/>
                        <a:pt x="1053" y="667"/>
                      </a:cubicBezTo>
                      <a:cubicBezTo>
                        <a:pt x="822" y="905"/>
                        <a:pt x="600" y="1151"/>
                        <a:pt x="367" y="1371"/>
                      </a:cubicBezTo>
                      <a:cubicBezTo>
                        <a:pt x="316" y="1419"/>
                        <a:pt x="263" y="1465"/>
                        <a:pt x="213" y="1502"/>
                      </a:cubicBezTo>
                      <a:cubicBezTo>
                        <a:pt x="200" y="1511"/>
                        <a:pt x="188" y="1519"/>
                        <a:pt x="177" y="1525"/>
                      </a:cubicBezTo>
                      <a:cubicBezTo>
                        <a:pt x="165" y="1534"/>
                        <a:pt x="159" y="1534"/>
                        <a:pt x="160" y="1536"/>
                      </a:cubicBezTo>
                      <a:lnTo>
                        <a:pt x="159" y="1536"/>
                      </a:lnTo>
                      <a:cubicBezTo>
                        <a:pt x="162" y="1536"/>
                        <a:pt x="157" y="1536"/>
                        <a:pt x="144" y="1528"/>
                      </a:cubicBezTo>
                      <a:cubicBezTo>
                        <a:pt x="102" y="1505"/>
                        <a:pt x="50" y="1460"/>
                        <a:pt x="0" y="1417"/>
                      </a:cubicBezTo>
                      <a:lnTo>
                        <a:pt x="0" y="1417"/>
                      </a:lnTo>
                      <a:cubicBezTo>
                        <a:pt x="4" y="1425"/>
                        <a:pt x="5" y="1433"/>
                        <a:pt x="7" y="1440"/>
                      </a:cubicBezTo>
                      <a:cubicBezTo>
                        <a:pt x="40" y="1545"/>
                        <a:pt x="77" y="1648"/>
                        <a:pt x="117" y="1748"/>
                      </a:cubicBezTo>
                      <a:cubicBezTo>
                        <a:pt x="130" y="1751"/>
                        <a:pt x="142" y="1753"/>
                        <a:pt x="153" y="1754"/>
                      </a:cubicBezTo>
                      <a:cubicBezTo>
                        <a:pt x="155" y="1754"/>
                        <a:pt x="157" y="1754"/>
                        <a:pt x="158" y="1754"/>
                      </a:cubicBezTo>
                      <a:cubicBezTo>
                        <a:pt x="194" y="1754"/>
                        <a:pt x="236" y="1741"/>
                        <a:pt x="262" y="1728"/>
                      </a:cubicBezTo>
                      <a:cubicBezTo>
                        <a:pt x="313" y="1700"/>
                        <a:pt x="354" y="1671"/>
                        <a:pt x="391" y="1640"/>
                      </a:cubicBezTo>
                      <a:cubicBezTo>
                        <a:pt x="680" y="1393"/>
                        <a:pt x="910" y="1119"/>
                        <a:pt x="1159" y="862"/>
                      </a:cubicBezTo>
                      <a:cubicBezTo>
                        <a:pt x="1199" y="821"/>
                        <a:pt x="1289" y="727"/>
                        <a:pt x="1417" y="594"/>
                      </a:cubicBezTo>
                      <a:cubicBezTo>
                        <a:pt x="1483" y="530"/>
                        <a:pt x="1557" y="456"/>
                        <a:pt x="1642" y="382"/>
                      </a:cubicBezTo>
                      <a:cubicBezTo>
                        <a:pt x="1685" y="344"/>
                        <a:pt x="1729" y="307"/>
                        <a:pt x="1776" y="273"/>
                      </a:cubicBezTo>
                      <a:cubicBezTo>
                        <a:pt x="1816" y="243"/>
                        <a:pt x="1876" y="214"/>
                        <a:pt x="1886" y="214"/>
                      </a:cubicBezTo>
                      <a:cubicBezTo>
                        <a:pt x="1887" y="214"/>
                        <a:pt x="1888" y="214"/>
                        <a:pt x="1888" y="215"/>
                      </a:cubicBezTo>
                      <a:cubicBezTo>
                        <a:pt x="1888" y="214"/>
                        <a:pt x="1888" y="214"/>
                        <a:pt x="1889" y="214"/>
                      </a:cubicBezTo>
                      <a:cubicBezTo>
                        <a:pt x="1894" y="214"/>
                        <a:pt x="1921" y="229"/>
                        <a:pt x="1946" y="247"/>
                      </a:cubicBezTo>
                      <a:cubicBezTo>
                        <a:pt x="1974" y="267"/>
                        <a:pt x="2003" y="295"/>
                        <a:pt x="2032" y="324"/>
                      </a:cubicBezTo>
                      <a:cubicBezTo>
                        <a:pt x="2091" y="381"/>
                        <a:pt x="2149" y="447"/>
                        <a:pt x="2209" y="516"/>
                      </a:cubicBezTo>
                      <a:cubicBezTo>
                        <a:pt x="2328" y="656"/>
                        <a:pt x="2446" y="808"/>
                        <a:pt x="2571" y="964"/>
                      </a:cubicBezTo>
                      <a:cubicBezTo>
                        <a:pt x="2697" y="1119"/>
                        <a:pt x="2825" y="1277"/>
                        <a:pt x="2968" y="1428"/>
                      </a:cubicBezTo>
                      <a:cubicBezTo>
                        <a:pt x="3040" y="1504"/>
                        <a:pt x="3115" y="1579"/>
                        <a:pt x="3203" y="1645"/>
                      </a:cubicBezTo>
                      <a:cubicBezTo>
                        <a:pt x="3249" y="1677"/>
                        <a:pt x="3294" y="1711"/>
                        <a:pt x="3355" y="1736"/>
                      </a:cubicBezTo>
                      <a:cubicBezTo>
                        <a:pt x="3392" y="1752"/>
                        <a:pt x="3443" y="1765"/>
                        <a:pt x="3492" y="1765"/>
                      </a:cubicBezTo>
                      <a:cubicBezTo>
                        <a:pt x="3517" y="1765"/>
                        <a:pt x="3542" y="1761"/>
                        <a:pt x="3564" y="1754"/>
                      </a:cubicBezTo>
                      <a:cubicBezTo>
                        <a:pt x="3692" y="1719"/>
                        <a:pt x="3774" y="1656"/>
                        <a:pt x="3857" y="1594"/>
                      </a:cubicBezTo>
                      <a:cubicBezTo>
                        <a:pt x="3937" y="1533"/>
                        <a:pt x="4009" y="1468"/>
                        <a:pt x="4077" y="1402"/>
                      </a:cubicBezTo>
                      <a:cubicBezTo>
                        <a:pt x="4214" y="1273"/>
                        <a:pt x="4334" y="1141"/>
                        <a:pt x="4443" y="1017"/>
                      </a:cubicBezTo>
                      <a:cubicBezTo>
                        <a:pt x="4658" y="770"/>
                        <a:pt x="4826" y="551"/>
                        <a:pt x="4932" y="396"/>
                      </a:cubicBezTo>
                      <a:cubicBezTo>
                        <a:pt x="4969" y="328"/>
                        <a:pt x="4995" y="270"/>
                        <a:pt x="5007" y="222"/>
                      </a:cubicBezTo>
                      <a:cubicBezTo>
                        <a:pt x="5022" y="172"/>
                        <a:pt x="5064" y="66"/>
                        <a:pt x="5036" y="66"/>
                      </a:cubicBezTo>
                      <a:cubicBezTo>
                        <a:pt x="5026" y="66"/>
                        <a:pt x="5008" y="79"/>
                        <a:pt x="4978" y="110"/>
                      </a:cubicBezTo>
                      <a:lnTo>
                        <a:pt x="4980" y="110"/>
                      </a:lnTo>
                      <a:cubicBezTo>
                        <a:pt x="4792" y="305"/>
                        <a:pt x="4447" y="721"/>
                        <a:pt x="4203" y="967"/>
                      </a:cubicBezTo>
                      <a:cubicBezTo>
                        <a:pt x="4094" y="1077"/>
                        <a:pt x="3981" y="1190"/>
                        <a:pt x="3861" y="1294"/>
                      </a:cubicBezTo>
                      <a:cubicBezTo>
                        <a:pt x="3803" y="1345"/>
                        <a:pt x="3741" y="1396"/>
                        <a:pt x="3680" y="1439"/>
                      </a:cubicBezTo>
                      <a:cubicBezTo>
                        <a:pt x="3620" y="1482"/>
                        <a:pt x="3554" y="1519"/>
                        <a:pt x="3508" y="1531"/>
                      </a:cubicBezTo>
                      <a:cubicBezTo>
                        <a:pt x="3501" y="1533"/>
                        <a:pt x="3495" y="1534"/>
                        <a:pt x="3490" y="1534"/>
                      </a:cubicBezTo>
                      <a:cubicBezTo>
                        <a:pt x="3478" y="1534"/>
                        <a:pt x="3467" y="1530"/>
                        <a:pt x="3446" y="1522"/>
                      </a:cubicBezTo>
                      <a:cubicBezTo>
                        <a:pt x="3417" y="1511"/>
                        <a:pt x="3383" y="1488"/>
                        <a:pt x="3349" y="1465"/>
                      </a:cubicBezTo>
                      <a:cubicBezTo>
                        <a:pt x="3283" y="1416"/>
                        <a:pt x="3215" y="1353"/>
                        <a:pt x="3152" y="1287"/>
                      </a:cubicBezTo>
                      <a:cubicBezTo>
                        <a:pt x="3023" y="1156"/>
                        <a:pt x="2902" y="1010"/>
                        <a:pt x="2780" y="864"/>
                      </a:cubicBezTo>
                      <a:cubicBezTo>
                        <a:pt x="2657" y="714"/>
                        <a:pt x="2535" y="567"/>
                        <a:pt x="2412" y="419"/>
                      </a:cubicBezTo>
                      <a:cubicBezTo>
                        <a:pt x="2349" y="345"/>
                        <a:pt x="2286" y="271"/>
                        <a:pt x="2215" y="201"/>
                      </a:cubicBezTo>
                      <a:cubicBezTo>
                        <a:pt x="2180" y="165"/>
                        <a:pt x="2143" y="130"/>
                        <a:pt x="2102" y="96"/>
                      </a:cubicBezTo>
                      <a:cubicBezTo>
                        <a:pt x="2056" y="64"/>
                        <a:pt x="2017" y="25"/>
                        <a:pt x="1929" y="5"/>
                      </a:cubicBezTo>
                      <a:cubicBezTo>
                        <a:pt x="1920" y="4"/>
                        <a:pt x="1911" y="2"/>
                        <a:pt x="1902" y="1"/>
                      </a:cubicBezTo>
                      <a:cubicBezTo>
                        <a:pt x="1899" y="1"/>
                        <a:pt x="1896" y="1"/>
                        <a:pt x="18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
                <p:cNvSpPr/>
                <p:nvPr/>
              </p:nvSpPr>
              <p:spPr>
                <a:xfrm>
                  <a:off x="1812200" y="5267950"/>
                  <a:ext cx="111475" cy="44125"/>
                </a:xfrm>
                <a:custGeom>
                  <a:avLst/>
                  <a:gdLst/>
                  <a:ahLst/>
                  <a:cxnLst/>
                  <a:rect l="l" t="t" r="r" b="b"/>
                  <a:pathLst>
                    <a:path w="4459" h="1765" extrusionOk="0">
                      <a:moveTo>
                        <a:pt x="1287" y="0"/>
                      </a:moveTo>
                      <a:cubicBezTo>
                        <a:pt x="1250" y="0"/>
                        <a:pt x="1214" y="9"/>
                        <a:pt x="1188" y="19"/>
                      </a:cubicBezTo>
                      <a:cubicBezTo>
                        <a:pt x="1162" y="30"/>
                        <a:pt x="1136" y="42"/>
                        <a:pt x="1116" y="56"/>
                      </a:cubicBezTo>
                      <a:cubicBezTo>
                        <a:pt x="1073" y="80"/>
                        <a:pt x="1034" y="108"/>
                        <a:pt x="999" y="136"/>
                      </a:cubicBezTo>
                      <a:cubicBezTo>
                        <a:pt x="928" y="191"/>
                        <a:pt x="863" y="250"/>
                        <a:pt x="802" y="308"/>
                      </a:cubicBezTo>
                      <a:cubicBezTo>
                        <a:pt x="677" y="426"/>
                        <a:pt x="562" y="546"/>
                        <a:pt x="447" y="666"/>
                      </a:cubicBezTo>
                      <a:cubicBezTo>
                        <a:pt x="296" y="822"/>
                        <a:pt x="150" y="980"/>
                        <a:pt x="1" y="1132"/>
                      </a:cubicBezTo>
                      <a:cubicBezTo>
                        <a:pt x="41" y="1194"/>
                        <a:pt x="82" y="1255"/>
                        <a:pt x="125" y="1315"/>
                      </a:cubicBezTo>
                      <a:cubicBezTo>
                        <a:pt x="271" y="1163"/>
                        <a:pt x="410" y="1011"/>
                        <a:pt x="553" y="863"/>
                      </a:cubicBezTo>
                      <a:cubicBezTo>
                        <a:pt x="594" y="820"/>
                        <a:pt x="685" y="726"/>
                        <a:pt x="813" y="594"/>
                      </a:cubicBezTo>
                      <a:cubicBezTo>
                        <a:pt x="877" y="529"/>
                        <a:pt x="951" y="456"/>
                        <a:pt x="1036" y="382"/>
                      </a:cubicBezTo>
                      <a:cubicBezTo>
                        <a:pt x="1079" y="343"/>
                        <a:pt x="1123" y="306"/>
                        <a:pt x="1171" y="273"/>
                      </a:cubicBezTo>
                      <a:cubicBezTo>
                        <a:pt x="1210" y="242"/>
                        <a:pt x="1270" y="214"/>
                        <a:pt x="1282" y="214"/>
                      </a:cubicBezTo>
                      <a:cubicBezTo>
                        <a:pt x="1282" y="214"/>
                        <a:pt x="1283" y="214"/>
                        <a:pt x="1283" y="214"/>
                      </a:cubicBezTo>
                      <a:cubicBezTo>
                        <a:pt x="1283" y="214"/>
                        <a:pt x="1283" y="214"/>
                        <a:pt x="1284" y="214"/>
                      </a:cubicBezTo>
                      <a:cubicBezTo>
                        <a:pt x="1286" y="214"/>
                        <a:pt x="1314" y="227"/>
                        <a:pt x="1340" y="246"/>
                      </a:cubicBezTo>
                      <a:cubicBezTo>
                        <a:pt x="1368" y="266"/>
                        <a:pt x="1397" y="294"/>
                        <a:pt x="1426" y="323"/>
                      </a:cubicBezTo>
                      <a:cubicBezTo>
                        <a:pt x="1485" y="380"/>
                        <a:pt x="1545" y="446"/>
                        <a:pt x="1603" y="516"/>
                      </a:cubicBezTo>
                      <a:cubicBezTo>
                        <a:pt x="1722" y="656"/>
                        <a:pt x="1840" y="808"/>
                        <a:pt x="1965" y="963"/>
                      </a:cubicBezTo>
                      <a:cubicBezTo>
                        <a:pt x="2091" y="1119"/>
                        <a:pt x="2219" y="1277"/>
                        <a:pt x="2362" y="1429"/>
                      </a:cubicBezTo>
                      <a:cubicBezTo>
                        <a:pt x="2434" y="1505"/>
                        <a:pt x="2509" y="1579"/>
                        <a:pt x="2597" y="1645"/>
                      </a:cubicBezTo>
                      <a:cubicBezTo>
                        <a:pt x="2643" y="1677"/>
                        <a:pt x="2689" y="1711"/>
                        <a:pt x="2749" y="1735"/>
                      </a:cubicBezTo>
                      <a:cubicBezTo>
                        <a:pt x="2786" y="1753"/>
                        <a:pt x="2837" y="1765"/>
                        <a:pt x="2887" y="1765"/>
                      </a:cubicBezTo>
                      <a:cubicBezTo>
                        <a:pt x="2912" y="1765"/>
                        <a:pt x="2936" y="1762"/>
                        <a:pt x="2958" y="1755"/>
                      </a:cubicBezTo>
                      <a:cubicBezTo>
                        <a:pt x="3086" y="1718"/>
                        <a:pt x="3168" y="1655"/>
                        <a:pt x="3251" y="1594"/>
                      </a:cubicBezTo>
                      <a:cubicBezTo>
                        <a:pt x="3331" y="1532"/>
                        <a:pt x="3403" y="1468"/>
                        <a:pt x="3471" y="1403"/>
                      </a:cubicBezTo>
                      <a:cubicBezTo>
                        <a:pt x="3609" y="1272"/>
                        <a:pt x="3728" y="1142"/>
                        <a:pt x="3837" y="1017"/>
                      </a:cubicBezTo>
                      <a:cubicBezTo>
                        <a:pt x="4052" y="769"/>
                        <a:pt x="4220" y="551"/>
                        <a:pt x="4326" y="396"/>
                      </a:cubicBezTo>
                      <a:cubicBezTo>
                        <a:pt x="4363" y="328"/>
                        <a:pt x="4389" y="270"/>
                        <a:pt x="4401" y="222"/>
                      </a:cubicBezTo>
                      <a:cubicBezTo>
                        <a:pt x="4416" y="172"/>
                        <a:pt x="4459" y="66"/>
                        <a:pt x="4431" y="66"/>
                      </a:cubicBezTo>
                      <a:cubicBezTo>
                        <a:pt x="4421" y="66"/>
                        <a:pt x="4403" y="78"/>
                        <a:pt x="4374" y="110"/>
                      </a:cubicBezTo>
                      <a:cubicBezTo>
                        <a:pt x="4186" y="305"/>
                        <a:pt x="3841" y="720"/>
                        <a:pt x="3597" y="966"/>
                      </a:cubicBezTo>
                      <a:cubicBezTo>
                        <a:pt x="3488" y="1077"/>
                        <a:pt x="3375" y="1189"/>
                        <a:pt x="3255" y="1292"/>
                      </a:cubicBezTo>
                      <a:cubicBezTo>
                        <a:pt x="3197" y="1345"/>
                        <a:pt x="3135" y="1395"/>
                        <a:pt x="3074" y="1439"/>
                      </a:cubicBezTo>
                      <a:cubicBezTo>
                        <a:pt x="3014" y="1482"/>
                        <a:pt x="2948" y="1519"/>
                        <a:pt x="2902" y="1531"/>
                      </a:cubicBezTo>
                      <a:cubicBezTo>
                        <a:pt x="2896" y="1532"/>
                        <a:pt x="2891" y="1532"/>
                        <a:pt x="2886" y="1532"/>
                      </a:cubicBezTo>
                      <a:cubicBezTo>
                        <a:pt x="2874" y="1532"/>
                        <a:pt x="2862" y="1529"/>
                        <a:pt x="2840" y="1522"/>
                      </a:cubicBezTo>
                      <a:cubicBezTo>
                        <a:pt x="2811" y="1511"/>
                        <a:pt x="2777" y="1488"/>
                        <a:pt x="2743" y="1465"/>
                      </a:cubicBezTo>
                      <a:cubicBezTo>
                        <a:pt x="2677" y="1415"/>
                        <a:pt x="2609" y="1352"/>
                        <a:pt x="2546" y="1286"/>
                      </a:cubicBezTo>
                      <a:cubicBezTo>
                        <a:pt x="2417" y="1156"/>
                        <a:pt x="2296" y="1009"/>
                        <a:pt x="2174" y="863"/>
                      </a:cubicBezTo>
                      <a:cubicBezTo>
                        <a:pt x="2051" y="714"/>
                        <a:pt x="1929" y="566"/>
                        <a:pt x="1806" y="419"/>
                      </a:cubicBezTo>
                      <a:cubicBezTo>
                        <a:pt x="1743" y="345"/>
                        <a:pt x="1680" y="271"/>
                        <a:pt x="1609" y="200"/>
                      </a:cubicBezTo>
                      <a:cubicBezTo>
                        <a:pt x="1574" y="165"/>
                        <a:pt x="1537" y="130"/>
                        <a:pt x="1496" y="96"/>
                      </a:cubicBezTo>
                      <a:cubicBezTo>
                        <a:pt x="1450" y="63"/>
                        <a:pt x="1411" y="25"/>
                        <a:pt x="1323" y="5"/>
                      </a:cubicBezTo>
                      <a:cubicBezTo>
                        <a:pt x="1314" y="3"/>
                        <a:pt x="1305" y="2"/>
                        <a:pt x="1296" y="0"/>
                      </a:cubicBezTo>
                      <a:cubicBezTo>
                        <a:pt x="1293" y="0"/>
                        <a:pt x="1290" y="0"/>
                        <a:pt x="12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
                <p:cNvSpPr/>
                <p:nvPr/>
              </p:nvSpPr>
              <p:spPr>
                <a:xfrm>
                  <a:off x="1829150" y="5306775"/>
                  <a:ext cx="94550" cy="44150"/>
                </a:xfrm>
                <a:custGeom>
                  <a:avLst/>
                  <a:gdLst/>
                  <a:ahLst/>
                  <a:cxnLst/>
                  <a:rect l="l" t="t" r="r" b="b"/>
                  <a:pathLst>
                    <a:path w="3782" h="1766" extrusionOk="0">
                      <a:moveTo>
                        <a:pt x="609" y="1"/>
                      </a:moveTo>
                      <a:cubicBezTo>
                        <a:pt x="572" y="1"/>
                        <a:pt x="536" y="9"/>
                        <a:pt x="510" y="19"/>
                      </a:cubicBezTo>
                      <a:cubicBezTo>
                        <a:pt x="484" y="30"/>
                        <a:pt x="458" y="42"/>
                        <a:pt x="438" y="56"/>
                      </a:cubicBezTo>
                      <a:cubicBezTo>
                        <a:pt x="395" y="81"/>
                        <a:pt x="356" y="109"/>
                        <a:pt x="321" y="136"/>
                      </a:cubicBezTo>
                      <a:cubicBezTo>
                        <a:pt x="250" y="192"/>
                        <a:pt x="185" y="250"/>
                        <a:pt x="124" y="309"/>
                      </a:cubicBezTo>
                      <a:cubicBezTo>
                        <a:pt x="82" y="349"/>
                        <a:pt x="42" y="389"/>
                        <a:pt x="1" y="430"/>
                      </a:cubicBezTo>
                      <a:cubicBezTo>
                        <a:pt x="50" y="481"/>
                        <a:pt x="101" y="530"/>
                        <a:pt x="152" y="579"/>
                      </a:cubicBezTo>
                      <a:cubicBezTo>
                        <a:pt x="212" y="518"/>
                        <a:pt x="281" y="452"/>
                        <a:pt x="358" y="382"/>
                      </a:cubicBezTo>
                      <a:cubicBezTo>
                        <a:pt x="401" y="345"/>
                        <a:pt x="445" y="307"/>
                        <a:pt x="493" y="275"/>
                      </a:cubicBezTo>
                      <a:cubicBezTo>
                        <a:pt x="532" y="243"/>
                        <a:pt x="592" y="214"/>
                        <a:pt x="604" y="214"/>
                      </a:cubicBezTo>
                      <a:cubicBezTo>
                        <a:pt x="604" y="214"/>
                        <a:pt x="605" y="214"/>
                        <a:pt x="605" y="215"/>
                      </a:cubicBezTo>
                      <a:cubicBezTo>
                        <a:pt x="605" y="215"/>
                        <a:pt x="605" y="215"/>
                        <a:pt x="606" y="215"/>
                      </a:cubicBezTo>
                      <a:cubicBezTo>
                        <a:pt x="608" y="215"/>
                        <a:pt x="636" y="228"/>
                        <a:pt x="662" y="249"/>
                      </a:cubicBezTo>
                      <a:cubicBezTo>
                        <a:pt x="690" y="267"/>
                        <a:pt x="719" y="296"/>
                        <a:pt x="748" y="324"/>
                      </a:cubicBezTo>
                      <a:cubicBezTo>
                        <a:pt x="808" y="381"/>
                        <a:pt x="867" y="449"/>
                        <a:pt x="925" y="518"/>
                      </a:cubicBezTo>
                      <a:cubicBezTo>
                        <a:pt x="1044" y="656"/>
                        <a:pt x="1162" y="808"/>
                        <a:pt x="1287" y="964"/>
                      </a:cubicBezTo>
                      <a:cubicBezTo>
                        <a:pt x="1413" y="1119"/>
                        <a:pt x="1541" y="1278"/>
                        <a:pt x="1684" y="1430"/>
                      </a:cubicBezTo>
                      <a:cubicBezTo>
                        <a:pt x="1756" y="1505"/>
                        <a:pt x="1831" y="1579"/>
                        <a:pt x="1919" y="1645"/>
                      </a:cubicBezTo>
                      <a:cubicBezTo>
                        <a:pt x="1967" y="1679"/>
                        <a:pt x="2011" y="1711"/>
                        <a:pt x="2071" y="1736"/>
                      </a:cubicBezTo>
                      <a:cubicBezTo>
                        <a:pt x="2108" y="1754"/>
                        <a:pt x="2159" y="1766"/>
                        <a:pt x="2210" y="1766"/>
                      </a:cubicBezTo>
                      <a:cubicBezTo>
                        <a:pt x="2234" y="1766"/>
                        <a:pt x="2259" y="1763"/>
                        <a:pt x="2282" y="1756"/>
                      </a:cubicBezTo>
                      <a:cubicBezTo>
                        <a:pt x="2408" y="1719"/>
                        <a:pt x="2490" y="1656"/>
                        <a:pt x="2573" y="1594"/>
                      </a:cubicBezTo>
                      <a:cubicBezTo>
                        <a:pt x="2653" y="1533"/>
                        <a:pt x="2725" y="1468"/>
                        <a:pt x="2794" y="1404"/>
                      </a:cubicBezTo>
                      <a:cubicBezTo>
                        <a:pt x="2931" y="1273"/>
                        <a:pt x="3051" y="1142"/>
                        <a:pt x="3159" y="1019"/>
                      </a:cubicBezTo>
                      <a:cubicBezTo>
                        <a:pt x="3374" y="770"/>
                        <a:pt x="3542" y="552"/>
                        <a:pt x="3649" y="396"/>
                      </a:cubicBezTo>
                      <a:cubicBezTo>
                        <a:pt x="3685" y="329"/>
                        <a:pt x="3711" y="270"/>
                        <a:pt x="3723" y="222"/>
                      </a:cubicBezTo>
                      <a:cubicBezTo>
                        <a:pt x="3738" y="173"/>
                        <a:pt x="3781" y="66"/>
                        <a:pt x="3753" y="66"/>
                      </a:cubicBezTo>
                      <a:cubicBezTo>
                        <a:pt x="3744" y="66"/>
                        <a:pt x="3726" y="79"/>
                        <a:pt x="3696" y="110"/>
                      </a:cubicBezTo>
                      <a:cubicBezTo>
                        <a:pt x="3508" y="305"/>
                        <a:pt x="3163" y="721"/>
                        <a:pt x="2919" y="967"/>
                      </a:cubicBezTo>
                      <a:cubicBezTo>
                        <a:pt x="2810" y="1078"/>
                        <a:pt x="2697" y="1190"/>
                        <a:pt x="2577" y="1295"/>
                      </a:cubicBezTo>
                      <a:cubicBezTo>
                        <a:pt x="2519" y="1345"/>
                        <a:pt x="2457" y="1396"/>
                        <a:pt x="2396" y="1439"/>
                      </a:cubicBezTo>
                      <a:cubicBezTo>
                        <a:pt x="2336" y="1482"/>
                        <a:pt x="2270" y="1519"/>
                        <a:pt x="2224" y="1531"/>
                      </a:cubicBezTo>
                      <a:cubicBezTo>
                        <a:pt x="2217" y="1533"/>
                        <a:pt x="2211" y="1534"/>
                        <a:pt x="2206" y="1534"/>
                      </a:cubicBezTo>
                      <a:cubicBezTo>
                        <a:pt x="2194" y="1534"/>
                        <a:pt x="2183" y="1530"/>
                        <a:pt x="2162" y="1522"/>
                      </a:cubicBezTo>
                      <a:cubicBezTo>
                        <a:pt x="2133" y="1511"/>
                        <a:pt x="2099" y="1488"/>
                        <a:pt x="2065" y="1465"/>
                      </a:cubicBezTo>
                      <a:cubicBezTo>
                        <a:pt x="1999" y="1416"/>
                        <a:pt x="1931" y="1353"/>
                        <a:pt x="1868" y="1288"/>
                      </a:cubicBezTo>
                      <a:cubicBezTo>
                        <a:pt x="1739" y="1156"/>
                        <a:pt x="1618" y="1010"/>
                        <a:pt x="1496" y="864"/>
                      </a:cubicBezTo>
                      <a:cubicBezTo>
                        <a:pt x="1373" y="715"/>
                        <a:pt x="1251" y="567"/>
                        <a:pt x="1128" y="419"/>
                      </a:cubicBezTo>
                      <a:cubicBezTo>
                        <a:pt x="1065" y="345"/>
                        <a:pt x="1002" y="272"/>
                        <a:pt x="931" y="201"/>
                      </a:cubicBezTo>
                      <a:cubicBezTo>
                        <a:pt x="896" y="165"/>
                        <a:pt x="859" y="130"/>
                        <a:pt x="818" y="96"/>
                      </a:cubicBezTo>
                      <a:cubicBezTo>
                        <a:pt x="772" y="64"/>
                        <a:pt x="733" y="26"/>
                        <a:pt x="645" y="6"/>
                      </a:cubicBezTo>
                      <a:cubicBezTo>
                        <a:pt x="636" y="4"/>
                        <a:pt x="627" y="2"/>
                        <a:pt x="618" y="1"/>
                      </a:cubicBezTo>
                      <a:cubicBezTo>
                        <a:pt x="615" y="1"/>
                        <a:pt x="612" y="1"/>
                        <a:pt x="6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
                <p:cNvSpPr/>
                <p:nvPr/>
              </p:nvSpPr>
              <p:spPr>
                <a:xfrm>
                  <a:off x="1861050" y="5069675"/>
                  <a:ext cx="62625" cy="42475"/>
                </a:xfrm>
                <a:custGeom>
                  <a:avLst/>
                  <a:gdLst/>
                  <a:ahLst/>
                  <a:cxnLst/>
                  <a:rect l="l" t="t" r="r" b="b"/>
                  <a:pathLst>
                    <a:path w="2505" h="1699" extrusionOk="0">
                      <a:moveTo>
                        <a:pt x="2476" y="0"/>
                      </a:moveTo>
                      <a:cubicBezTo>
                        <a:pt x="2467" y="0"/>
                        <a:pt x="2448" y="13"/>
                        <a:pt x="2418" y="45"/>
                      </a:cubicBezTo>
                      <a:lnTo>
                        <a:pt x="2420" y="45"/>
                      </a:lnTo>
                      <a:cubicBezTo>
                        <a:pt x="2232" y="240"/>
                        <a:pt x="1887" y="654"/>
                        <a:pt x="1643" y="902"/>
                      </a:cubicBezTo>
                      <a:cubicBezTo>
                        <a:pt x="1534" y="1012"/>
                        <a:pt x="1421" y="1125"/>
                        <a:pt x="1301" y="1228"/>
                      </a:cubicBezTo>
                      <a:cubicBezTo>
                        <a:pt x="1243" y="1280"/>
                        <a:pt x="1181" y="1329"/>
                        <a:pt x="1120" y="1372"/>
                      </a:cubicBezTo>
                      <a:cubicBezTo>
                        <a:pt x="1060" y="1416"/>
                        <a:pt x="994" y="1454"/>
                        <a:pt x="948" y="1465"/>
                      </a:cubicBezTo>
                      <a:cubicBezTo>
                        <a:pt x="941" y="1466"/>
                        <a:pt x="935" y="1467"/>
                        <a:pt x="929" y="1467"/>
                      </a:cubicBezTo>
                      <a:cubicBezTo>
                        <a:pt x="918" y="1467"/>
                        <a:pt x="906" y="1464"/>
                        <a:pt x="886" y="1457"/>
                      </a:cubicBezTo>
                      <a:cubicBezTo>
                        <a:pt x="857" y="1446"/>
                        <a:pt x="823" y="1423"/>
                        <a:pt x="789" y="1399"/>
                      </a:cubicBezTo>
                      <a:cubicBezTo>
                        <a:pt x="723" y="1349"/>
                        <a:pt x="655" y="1288"/>
                        <a:pt x="592" y="1222"/>
                      </a:cubicBezTo>
                      <a:cubicBezTo>
                        <a:pt x="463" y="1089"/>
                        <a:pt x="342" y="945"/>
                        <a:pt x="220" y="797"/>
                      </a:cubicBezTo>
                      <a:cubicBezTo>
                        <a:pt x="191" y="763"/>
                        <a:pt x="163" y="729"/>
                        <a:pt x="135" y="696"/>
                      </a:cubicBezTo>
                      <a:cubicBezTo>
                        <a:pt x="91" y="759"/>
                        <a:pt x="45" y="822"/>
                        <a:pt x="0" y="883"/>
                      </a:cubicBezTo>
                      <a:cubicBezTo>
                        <a:pt x="3" y="888"/>
                        <a:pt x="8" y="893"/>
                        <a:pt x="11" y="897"/>
                      </a:cubicBezTo>
                      <a:cubicBezTo>
                        <a:pt x="135" y="1052"/>
                        <a:pt x="265" y="1211"/>
                        <a:pt x="408" y="1363"/>
                      </a:cubicBezTo>
                      <a:cubicBezTo>
                        <a:pt x="480" y="1439"/>
                        <a:pt x="555" y="1512"/>
                        <a:pt x="643" y="1580"/>
                      </a:cubicBezTo>
                      <a:cubicBezTo>
                        <a:pt x="689" y="1612"/>
                        <a:pt x="734" y="1645"/>
                        <a:pt x="795" y="1669"/>
                      </a:cubicBezTo>
                      <a:cubicBezTo>
                        <a:pt x="832" y="1687"/>
                        <a:pt x="883" y="1699"/>
                        <a:pt x="933" y="1699"/>
                      </a:cubicBezTo>
                      <a:cubicBezTo>
                        <a:pt x="958" y="1699"/>
                        <a:pt x="982" y="1696"/>
                        <a:pt x="1004" y="1689"/>
                      </a:cubicBezTo>
                      <a:cubicBezTo>
                        <a:pt x="1132" y="1652"/>
                        <a:pt x="1214" y="1589"/>
                        <a:pt x="1297" y="1529"/>
                      </a:cubicBezTo>
                      <a:cubicBezTo>
                        <a:pt x="1377" y="1466"/>
                        <a:pt x="1449" y="1402"/>
                        <a:pt x="1517" y="1337"/>
                      </a:cubicBezTo>
                      <a:cubicBezTo>
                        <a:pt x="1654" y="1206"/>
                        <a:pt x="1774" y="1076"/>
                        <a:pt x="1883" y="953"/>
                      </a:cubicBezTo>
                      <a:cubicBezTo>
                        <a:pt x="2098" y="705"/>
                        <a:pt x="2266" y="485"/>
                        <a:pt x="2372" y="330"/>
                      </a:cubicBezTo>
                      <a:cubicBezTo>
                        <a:pt x="2409" y="262"/>
                        <a:pt x="2433" y="203"/>
                        <a:pt x="2447" y="156"/>
                      </a:cubicBezTo>
                      <a:cubicBezTo>
                        <a:pt x="2462" y="107"/>
                        <a:pt x="2504" y="0"/>
                        <a:pt x="2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
                <p:cNvSpPr/>
                <p:nvPr/>
              </p:nvSpPr>
              <p:spPr>
                <a:xfrm>
                  <a:off x="1845775" y="5108500"/>
                  <a:ext cx="77900" cy="42500"/>
                </a:xfrm>
                <a:custGeom>
                  <a:avLst/>
                  <a:gdLst/>
                  <a:ahLst/>
                  <a:cxnLst/>
                  <a:rect l="l" t="t" r="r" b="b"/>
                  <a:pathLst>
                    <a:path w="3116" h="1700" extrusionOk="0">
                      <a:moveTo>
                        <a:pt x="3088" y="1"/>
                      </a:moveTo>
                      <a:cubicBezTo>
                        <a:pt x="3078" y="1"/>
                        <a:pt x="3061" y="14"/>
                        <a:pt x="3031" y="46"/>
                      </a:cubicBezTo>
                      <a:cubicBezTo>
                        <a:pt x="2843" y="241"/>
                        <a:pt x="2498" y="655"/>
                        <a:pt x="2254" y="902"/>
                      </a:cubicBezTo>
                      <a:cubicBezTo>
                        <a:pt x="2145" y="1013"/>
                        <a:pt x="2032" y="1125"/>
                        <a:pt x="1912" y="1228"/>
                      </a:cubicBezTo>
                      <a:cubicBezTo>
                        <a:pt x="1854" y="1281"/>
                        <a:pt x="1792" y="1330"/>
                        <a:pt x="1731" y="1375"/>
                      </a:cubicBezTo>
                      <a:cubicBezTo>
                        <a:pt x="1671" y="1416"/>
                        <a:pt x="1605" y="1455"/>
                        <a:pt x="1559" y="1467"/>
                      </a:cubicBezTo>
                      <a:cubicBezTo>
                        <a:pt x="1553" y="1468"/>
                        <a:pt x="1548" y="1468"/>
                        <a:pt x="1543" y="1468"/>
                      </a:cubicBezTo>
                      <a:cubicBezTo>
                        <a:pt x="1531" y="1468"/>
                        <a:pt x="1519" y="1465"/>
                        <a:pt x="1497" y="1458"/>
                      </a:cubicBezTo>
                      <a:cubicBezTo>
                        <a:pt x="1468" y="1447"/>
                        <a:pt x="1434" y="1424"/>
                        <a:pt x="1400" y="1401"/>
                      </a:cubicBezTo>
                      <a:cubicBezTo>
                        <a:pt x="1334" y="1351"/>
                        <a:pt x="1266" y="1288"/>
                        <a:pt x="1203" y="1222"/>
                      </a:cubicBezTo>
                      <a:cubicBezTo>
                        <a:pt x="1074" y="1090"/>
                        <a:pt x="953" y="945"/>
                        <a:pt x="831" y="798"/>
                      </a:cubicBezTo>
                      <a:cubicBezTo>
                        <a:pt x="708" y="650"/>
                        <a:pt x="586" y="502"/>
                        <a:pt x="463" y="353"/>
                      </a:cubicBezTo>
                      <a:cubicBezTo>
                        <a:pt x="400" y="281"/>
                        <a:pt x="337" y="207"/>
                        <a:pt x="266" y="136"/>
                      </a:cubicBezTo>
                      <a:cubicBezTo>
                        <a:pt x="231" y="99"/>
                        <a:pt x="194" y="66"/>
                        <a:pt x="153" y="32"/>
                      </a:cubicBezTo>
                      <a:cubicBezTo>
                        <a:pt x="143" y="24"/>
                        <a:pt x="134" y="18"/>
                        <a:pt x="125" y="10"/>
                      </a:cubicBezTo>
                      <a:cubicBezTo>
                        <a:pt x="83" y="69"/>
                        <a:pt x="42" y="127"/>
                        <a:pt x="0" y="184"/>
                      </a:cubicBezTo>
                      <a:cubicBezTo>
                        <a:pt x="27" y="204"/>
                        <a:pt x="56" y="230"/>
                        <a:pt x="83" y="258"/>
                      </a:cubicBezTo>
                      <a:cubicBezTo>
                        <a:pt x="142" y="316"/>
                        <a:pt x="202" y="382"/>
                        <a:pt x="260" y="452"/>
                      </a:cubicBezTo>
                      <a:cubicBezTo>
                        <a:pt x="379" y="590"/>
                        <a:pt x="497" y="744"/>
                        <a:pt x="622" y="898"/>
                      </a:cubicBezTo>
                      <a:cubicBezTo>
                        <a:pt x="748" y="1053"/>
                        <a:pt x="876" y="1212"/>
                        <a:pt x="1019" y="1364"/>
                      </a:cubicBezTo>
                      <a:cubicBezTo>
                        <a:pt x="1091" y="1439"/>
                        <a:pt x="1166" y="1513"/>
                        <a:pt x="1254" y="1581"/>
                      </a:cubicBezTo>
                      <a:cubicBezTo>
                        <a:pt x="1300" y="1613"/>
                        <a:pt x="1346" y="1645"/>
                        <a:pt x="1406" y="1670"/>
                      </a:cubicBezTo>
                      <a:cubicBezTo>
                        <a:pt x="1443" y="1687"/>
                        <a:pt x="1494" y="1699"/>
                        <a:pt x="1544" y="1699"/>
                      </a:cubicBezTo>
                      <a:cubicBezTo>
                        <a:pt x="1569" y="1699"/>
                        <a:pt x="1593" y="1696"/>
                        <a:pt x="1615" y="1690"/>
                      </a:cubicBezTo>
                      <a:cubicBezTo>
                        <a:pt x="1743" y="1653"/>
                        <a:pt x="1825" y="1590"/>
                        <a:pt x="1908" y="1530"/>
                      </a:cubicBezTo>
                      <a:cubicBezTo>
                        <a:pt x="1988" y="1468"/>
                        <a:pt x="2060" y="1402"/>
                        <a:pt x="2128" y="1338"/>
                      </a:cubicBezTo>
                      <a:cubicBezTo>
                        <a:pt x="2266" y="1207"/>
                        <a:pt x="2385" y="1076"/>
                        <a:pt x="2494" y="953"/>
                      </a:cubicBezTo>
                      <a:cubicBezTo>
                        <a:pt x="2709" y="705"/>
                        <a:pt x="2877" y="485"/>
                        <a:pt x="2983" y="330"/>
                      </a:cubicBezTo>
                      <a:cubicBezTo>
                        <a:pt x="3020" y="262"/>
                        <a:pt x="3046" y="204"/>
                        <a:pt x="3058" y="156"/>
                      </a:cubicBezTo>
                      <a:cubicBezTo>
                        <a:pt x="3073" y="107"/>
                        <a:pt x="3115" y="1"/>
                        <a:pt x="30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
                <p:cNvSpPr/>
                <p:nvPr/>
              </p:nvSpPr>
              <p:spPr>
                <a:xfrm>
                  <a:off x="1800550" y="5145700"/>
                  <a:ext cx="123150" cy="44150"/>
                </a:xfrm>
                <a:custGeom>
                  <a:avLst/>
                  <a:gdLst/>
                  <a:ahLst/>
                  <a:cxnLst/>
                  <a:rect l="l" t="t" r="r" b="b"/>
                  <a:pathLst>
                    <a:path w="4926" h="1766" extrusionOk="0">
                      <a:moveTo>
                        <a:pt x="1762" y="0"/>
                      </a:moveTo>
                      <a:cubicBezTo>
                        <a:pt x="1722" y="0"/>
                        <a:pt x="1682" y="10"/>
                        <a:pt x="1654" y="20"/>
                      </a:cubicBezTo>
                      <a:cubicBezTo>
                        <a:pt x="1628" y="31"/>
                        <a:pt x="1602" y="43"/>
                        <a:pt x="1582" y="56"/>
                      </a:cubicBezTo>
                      <a:cubicBezTo>
                        <a:pt x="1539" y="82"/>
                        <a:pt x="1500" y="108"/>
                        <a:pt x="1465" y="137"/>
                      </a:cubicBezTo>
                      <a:cubicBezTo>
                        <a:pt x="1394" y="193"/>
                        <a:pt x="1329" y="251"/>
                        <a:pt x="1268" y="310"/>
                      </a:cubicBezTo>
                      <a:cubicBezTo>
                        <a:pt x="1143" y="426"/>
                        <a:pt x="1028" y="548"/>
                        <a:pt x="913" y="668"/>
                      </a:cubicBezTo>
                      <a:cubicBezTo>
                        <a:pt x="682" y="906"/>
                        <a:pt x="460" y="1152"/>
                        <a:pt x="227" y="1372"/>
                      </a:cubicBezTo>
                      <a:cubicBezTo>
                        <a:pt x="188" y="1408"/>
                        <a:pt x="150" y="1442"/>
                        <a:pt x="111" y="1472"/>
                      </a:cubicBezTo>
                      <a:cubicBezTo>
                        <a:pt x="71" y="1565"/>
                        <a:pt x="34" y="1659"/>
                        <a:pt x="0" y="1754"/>
                      </a:cubicBezTo>
                      <a:cubicBezTo>
                        <a:pt x="5" y="1754"/>
                        <a:pt x="10" y="1755"/>
                        <a:pt x="13" y="1755"/>
                      </a:cubicBezTo>
                      <a:cubicBezTo>
                        <a:pt x="15" y="1756"/>
                        <a:pt x="17" y="1756"/>
                        <a:pt x="18" y="1756"/>
                      </a:cubicBezTo>
                      <a:cubicBezTo>
                        <a:pt x="54" y="1756"/>
                        <a:pt x="96" y="1742"/>
                        <a:pt x="122" y="1728"/>
                      </a:cubicBezTo>
                      <a:cubicBezTo>
                        <a:pt x="173" y="1702"/>
                        <a:pt x="214" y="1672"/>
                        <a:pt x="251" y="1642"/>
                      </a:cubicBezTo>
                      <a:cubicBezTo>
                        <a:pt x="540" y="1394"/>
                        <a:pt x="770" y="1120"/>
                        <a:pt x="1019" y="863"/>
                      </a:cubicBezTo>
                      <a:cubicBezTo>
                        <a:pt x="1060" y="822"/>
                        <a:pt x="1151" y="728"/>
                        <a:pt x="1279" y="596"/>
                      </a:cubicBezTo>
                      <a:cubicBezTo>
                        <a:pt x="1343" y="531"/>
                        <a:pt x="1417" y="457"/>
                        <a:pt x="1502" y="382"/>
                      </a:cubicBezTo>
                      <a:cubicBezTo>
                        <a:pt x="1545" y="345"/>
                        <a:pt x="1589" y="308"/>
                        <a:pt x="1637" y="274"/>
                      </a:cubicBezTo>
                      <a:cubicBezTo>
                        <a:pt x="1676" y="244"/>
                        <a:pt x="1736" y="215"/>
                        <a:pt x="1748" y="215"/>
                      </a:cubicBezTo>
                      <a:cubicBezTo>
                        <a:pt x="1748" y="215"/>
                        <a:pt x="1749" y="215"/>
                        <a:pt x="1749" y="216"/>
                      </a:cubicBezTo>
                      <a:cubicBezTo>
                        <a:pt x="1749" y="215"/>
                        <a:pt x="1750" y="215"/>
                        <a:pt x="1750" y="215"/>
                      </a:cubicBezTo>
                      <a:cubicBezTo>
                        <a:pt x="1754" y="215"/>
                        <a:pt x="1781" y="230"/>
                        <a:pt x="1806" y="248"/>
                      </a:cubicBezTo>
                      <a:cubicBezTo>
                        <a:pt x="1834" y="268"/>
                        <a:pt x="1863" y="296"/>
                        <a:pt x="1892" y="325"/>
                      </a:cubicBezTo>
                      <a:cubicBezTo>
                        <a:pt x="1952" y="382"/>
                        <a:pt x="2011" y="448"/>
                        <a:pt x="2069" y="517"/>
                      </a:cubicBezTo>
                      <a:cubicBezTo>
                        <a:pt x="2188" y="657"/>
                        <a:pt x="2306" y="809"/>
                        <a:pt x="2431" y="965"/>
                      </a:cubicBezTo>
                      <a:cubicBezTo>
                        <a:pt x="2557" y="1120"/>
                        <a:pt x="2685" y="1279"/>
                        <a:pt x="2828" y="1429"/>
                      </a:cubicBezTo>
                      <a:cubicBezTo>
                        <a:pt x="2900" y="1505"/>
                        <a:pt x="2975" y="1579"/>
                        <a:pt x="3063" y="1646"/>
                      </a:cubicBezTo>
                      <a:cubicBezTo>
                        <a:pt x="3111" y="1679"/>
                        <a:pt x="3155" y="1712"/>
                        <a:pt x="3215" y="1737"/>
                      </a:cubicBezTo>
                      <a:cubicBezTo>
                        <a:pt x="3252" y="1753"/>
                        <a:pt x="3303" y="1765"/>
                        <a:pt x="3353" y="1765"/>
                      </a:cubicBezTo>
                      <a:cubicBezTo>
                        <a:pt x="3378" y="1765"/>
                        <a:pt x="3403" y="1762"/>
                        <a:pt x="3426" y="1755"/>
                      </a:cubicBezTo>
                      <a:cubicBezTo>
                        <a:pt x="3552" y="1720"/>
                        <a:pt x="3634" y="1655"/>
                        <a:pt x="3717" y="1595"/>
                      </a:cubicBezTo>
                      <a:cubicBezTo>
                        <a:pt x="3797" y="1534"/>
                        <a:pt x="3869" y="1469"/>
                        <a:pt x="3938" y="1403"/>
                      </a:cubicBezTo>
                      <a:cubicBezTo>
                        <a:pt x="4075" y="1274"/>
                        <a:pt x="4195" y="1142"/>
                        <a:pt x="4303" y="1019"/>
                      </a:cubicBezTo>
                      <a:cubicBezTo>
                        <a:pt x="4518" y="771"/>
                        <a:pt x="4686" y="553"/>
                        <a:pt x="4793" y="397"/>
                      </a:cubicBezTo>
                      <a:cubicBezTo>
                        <a:pt x="4829" y="330"/>
                        <a:pt x="4855" y="271"/>
                        <a:pt x="4867" y="223"/>
                      </a:cubicBezTo>
                      <a:cubicBezTo>
                        <a:pt x="4882" y="173"/>
                        <a:pt x="4925" y="67"/>
                        <a:pt x="4897" y="67"/>
                      </a:cubicBezTo>
                      <a:cubicBezTo>
                        <a:pt x="4888" y="67"/>
                        <a:pt x="4870" y="80"/>
                        <a:pt x="4840" y="111"/>
                      </a:cubicBezTo>
                      <a:cubicBezTo>
                        <a:pt x="4652" y="306"/>
                        <a:pt x="4307" y="720"/>
                        <a:pt x="4063" y="968"/>
                      </a:cubicBezTo>
                      <a:cubicBezTo>
                        <a:pt x="3954" y="1079"/>
                        <a:pt x="3841" y="1191"/>
                        <a:pt x="3721" y="1294"/>
                      </a:cubicBezTo>
                      <a:cubicBezTo>
                        <a:pt x="3663" y="1346"/>
                        <a:pt x="3601" y="1397"/>
                        <a:pt x="3540" y="1440"/>
                      </a:cubicBezTo>
                      <a:cubicBezTo>
                        <a:pt x="3480" y="1482"/>
                        <a:pt x="3414" y="1520"/>
                        <a:pt x="3368" y="1532"/>
                      </a:cubicBezTo>
                      <a:cubicBezTo>
                        <a:pt x="3362" y="1533"/>
                        <a:pt x="3357" y="1534"/>
                        <a:pt x="3352" y="1534"/>
                      </a:cubicBezTo>
                      <a:cubicBezTo>
                        <a:pt x="3340" y="1534"/>
                        <a:pt x="3328" y="1531"/>
                        <a:pt x="3306" y="1523"/>
                      </a:cubicBezTo>
                      <a:cubicBezTo>
                        <a:pt x="3277" y="1512"/>
                        <a:pt x="3243" y="1489"/>
                        <a:pt x="3209" y="1466"/>
                      </a:cubicBezTo>
                      <a:cubicBezTo>
                        <a:pt x="3143" y="1417"/>
                        <a:pt x="3075" y="1354"/>
                        <a:pt x="3012" y="1288"/>
                      </a:cubicBezTo>
                      <a:cubicBezTo>
                        <a:pt x="2883" y="1156"/>
                        <a:pt x="2762" y="1011"/>
                        <a:pt x="2640" y="865"/>
                      </a:cubicBezTo>
                      <a:cubicBezTo>
                        <a:pt x="2517" y="716"/>
                        <a:pt x="2395" y="568"/>
                        <a:pt x="2272" y="420"/>
                      </a:cubicBezTo>
                      <a:cubicBezTo>
                        <a:pt x="2209" y="346"/>
                        <a:pt x="2146" y="273"/>
                        <a:pt x="2075" y="202"/>
                      </a:cubicBezTo>
                      <a:cubicBezTo>
                        <a:pt x="2040" y="165"/>
                        <a:pt x="2003" y="131"/>
                        <a:pt x="1962" y="97"/>
                      </a:cubicBezTo>
                      <a:cubicBezTo>
                        <a:pt x="1916" y="65"/>
                        <a:pt x="1877" y="27"/>
                        <a:pt x="1789" y="7"/>
                      </a:cubicBezTo>
                      <a:cubicBezTo>
                        <a:pt x="1780" y="5"/>
                        <a:pt x="1771" y="3"/>
                        <a:pt x="17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
                <p:cNvSpPr/>
                <p:nvPr/>
              </p:nvSpPr>
              <p:spPr>
                <a:xfrm>
                  <a:off x="1792700" y="5184575"/>
                  <a:ext cx="130975" cy="44100"/>
                </a:xfrm>
                <a:custGeom>
                  <a:avLst/>
                  <a:gdLst/>
                  <a:ahLst/>
                  <a:cxnLst/>
                  <a:rect l="l" t="t" r="r" b="b"/>
                  <a:pathLst>
                    <a:path w="5239" h="1764" extrusionOk="0">
                      <a:moveTo>
                        <a:pt x="2067" y="0"/>
                      </a:moveTo>
                      <a:cubicBezTo>
                        <a:pt x="2030" y="0"/>
                        <a:pt x="1994" y="9"/>
                        <a:pt x="1968" y="19"/>
                      </a:cubicBezTo>
                      <a:cubicBezTo>
                        <a:pt x="1942" y="30"/>
                        <a:pt x="1916" y="42"/>
                        <a:pt x="1896" y="54"/>
                      </a:cubicBezTo>
                      <a:cubicBezTo>
                        <a:pt x="1853" y="80"/>
                        <a:pt x="1814" y="108"/>
                        <a:pt x="1779" y="136"/>
                      </a:cubicBezTo>
                      <a:cubicBezTo>
                        <a:pt x="1708" y="191"/>
                        <a:pt x="1643" y="250"/>
                        <a:pt x="1582" y="308"/>
                      </a:cubicBezTo>
                      <a:cubicBezTo>
                        <a:pt x="1457" y="425"/>
                        <a:pt x="1342" y="547"/>
                        <a:pt x="1227" y="667"/>
                      </a:cubicBezTo>
                      <a:cubicBezTo>
                        <a:pt x="996" y="905"/>
                        <a:pt x="774" y="1151"/>
                        <a:pt x="541" y="1371"/>
                      </a:cubicBezTo>
                      <a:cubicBezTo>
                        <a:pt x="490" y="1419"/>
                        <a:pt x="437" y="1465"/>
                        <a:pt x="387" y="1502"/>
                      </a:cubicBezTo>
                      <a:cubicBezTo>
                        <a:pt x="374" y="1511"/>
                        <a:pt x="362" y="1519"/>
                        <a:pt x="351" y="1525"/>
                      </a:cubicBezTo>
                      <a:cubicBezTo>
                        <a:pt x="339" y="1534"/>
                        <a:pt x="333" y="1534"/>
                        <a:pt x="334" y="1534"/>
                      </a:cubicBezTo>
                      <a:cubicBezTo>
                        <a:pt x="334" y="1534"/>
                        <a:pt x="334" y="1535"/>
                        <a:pt x="333" y="1535"/>
                      </a:cubicBezTo>
                      <a:lnTo>
                        <a:pt x="333" y="1535"/>
                      </a:lnTo>
                      <a:cubicBezTo>
                        <a:pt x="332" y="1535"/>
                        <a:pt x="326" y="1533"/>
                        <a:pt x="318" y="1528"/>
                      </a:cubicBezTo>
                      <a:cubicBezTo>
                        <a:pt x="274" y="1503"/>
                        <a:pt x="219" y="1457"/>
                        <a:pt x="168" y="1411"/>
                      </a:cubicBezTo>
                      <a:cubicBezTo>
                        <a:pt x="122" y="1370"/>
                        <a:pt x="78" y="1323"/>
                        <a:pt x="33" y="1276"/>
                      </a:cubicBezTo>
                      <a:cubicBezTo>
                        <a:pt x="19" y="1374"/>
                        <a:pt x="10" y="1465"/>
                        <a:pt x="1" y="1549"/>
                      </a:cubicBezTo>
                      <a:cubicBezTo>
                        <a:pt x="65" y="1611"/>
                        <a:pt x="128" y="1671"/>
                        <a:pt x="222" y="1723"/>
                      </a:cubicBezTo>
                      <a:cubicBezTo>
                        <a:pt x="244" y="1736"/>
                        <a:pt x="290" y="1753"/>
                        <a:pt x="327" y="1754"/>
                      </a:cubicBezTo>
                      <a:cubicBezTo>
                        <a:pt x="329" y="1754"/>
                        <a:pt x="331" y="1754"/>
                        <a:pt x="332" y="1754"/>
                      </a:cubicBezTo>
                      <a:cubicBezTo>
                        <a:pt x="368" y="1754"/>
                        <a:pt x="410" y="1741"/>
                        <a:pt x="436" y="1728"/>
                      </a:cubicBezTo>
                      <a:cubicBezTo>
                        <a:pt x="487" y="1700"/>
                        <a:pt x="528" y="1671"/>
                        <a:pt x="565" y="1640"/>
                      </a:cubicBezTo>
                      <a:cubicBezTo>
                        <a:pt x="854" y="1393"/>
                        <a:pt x="1084" y="1119"/>
                        <a:pt x="1333" y="862"/>
                      </a:cubicBezTo>
                      <a:cubicBezTo>
                        <a:pt x="1374" y="820"/>
                        <a:pt x="1465" y="727"/>
                        <a:pt x="1593" y="594"/>
                      </a:cubicBezTo>
                      <a:cubicBezTo>
                        <a:pt x="1657" y="530"/>
                        <a:pt x="1731" y="456"/>
                        <a:pt x="1816" y="382"/>
                      </a:cubicBezTo>
                      <a:cubicBezTo>
                        <a:pt x="1859" y="344"/>
                        <a:pt x="1903" y="307"/>
                        <a:pt x="1951" y="273"/>
                      </a:cubicBezTo>
                      <a:cubicBezTo>
                        <a:pt x="1990" y="243"/>
                        <a:pt x="2050" y="214"/>
                        <a:pt x="2062" y="214"/>
                      </a:cubicBezTo>
                      <a:cubicBezTo>
                        <a:pt x="2062" y="214"/>
                        <a:pt x="2063" y="214"/>
                        <a:pt x="2063" y="214"/>
                      </a:cubicBezTo>
                      <a:cubicBezTo>
                        <a:pt x="2063" y="214"/>
                        <a:pt x="2064" y="214"/>
                        <a:pt x="2064" y="214"/>
                      </a:cubicBezTo>
                      <a:cubicBezTo>
                        <a:pt x="2068" y="214"/>
                        <a:pt x="2095" y="228"/>
                        <a:pt x="2120" y="247"/>
                      </a:cubicBezTo>
                      <a:cubicBezTo>
                        <a:pt x="2148" y="267"/>
                        <a:pt x="2177" y="294"/>
                        <a:pt x="2206" y="324"/>
                      </a:cubicBezTo>
                      <a:cubicBezTo>
                        <a:pt x="2265" y="380"/>
                        <a:pt x="2325" y="447"/>
                        <a:pt x="2383" y="516"/>
                      </a:cubicBezTo>
                      <a:cubicBezTo>
                        <a:pt x="2502" y="656"/>
                        <a:pt x="2620" y="808"/>
                        <a:pt x="2745" y="963"/>
                      </a:cubicBezTo>
                      <a:cubicBezTo>
                        <a:pt x="2871" y="1119"/>
                        <a:pt x="2999" y="1277"/>
                        <a:pt x="3142" y="1428"/>
                      </a:cubicBezTo>
                      <a:cubicBezTo>
                        <a:pt x="3214" y="1503"/>
                        <a:pt x="3289" y="1577"/>
                        <a:pt x="3377" y="1645"/>
                      </a:cubicBezTo>
                      <a:cubicBezTo>
                        <a:pt x="3423" y="1677"/>
                        <a:pt x="3469" y="1711"/>
                        <a:pt x="3529" y="1736"/>
                      </a:cubicBezTo>
                      <a:cubicBezTo>
                        <a:pt x="3566" y="1752"/>
                        <a:pt x="3617" y="1764"/>
                        <a:pt x="3666" y="1764"/>
                      </a:cubicBezTo>
                      <a:cubicBezTo>
                        <a:pt x="3691" y="1764"/>
                        <a:pt x="3716" y="1761"/>
                        <a:pt x="3738" y="1754"/>
                      </a:cubicBezTo>
                      <a:cubicBezTo>
                        <a:pt x="3866" y="1719"/>
                        <a:pt x="3948" y="1654"/>
                        <a:pt x="4031" y="1594"/>
                      </a:cubicBezTo>
                      <a:cubicBezTo>
                        <a:pt x="4111" y="1533"/>
                        <a:pt x="4183" y="1468"/>
                        <a:pt x="4251" y="1402"/>
                      </a:cubicBezTo>
                      <a:cubicBezTo>
                        <a:pt x="4389" y="1273"/>
                        <a:pt x="4508" y="1140"/>
                        <a:pt x="4617" y="1017"/>
                      </a:cubicBezTo>
                      <a:cubicBezTo>
                        <a:pt x="4832" y="770"/>
                        <a:pt x="5000" y="551"/>
                        <a:pt x="5106" y="396"/>
                      </a:cubicBezTo>
                      <a:cubicBezTo>
                        <a:pt x="5143" y="328"/>
                        <a:pt x="5169" y="270"/>
                        <a:pt x="5181" y="222"/>
                      </a:cubicBezTo>
                      <a:cubicBezTo>
                        <a:pt x="5196" y="172"/>
                        <a:pt x="5238" y="66"/>
                        <a:pt x="5211" y="66"/>
                      </a:cubicBezTo>
                      <a:cubicBezTo>
                        <a:pt x="5201" y="66"/>
                        <a:pt x="5184" y="78"/>
                        <a:pt x="5154" y="110"/>
                      </a:cubicBezTo>
                      <a:cubicBezTo>
                        <a:pt x="4966" y="305"/>
                        <a:pt x="4621" y="720"/>
                        <a:pt x="4377" y="966"/>
                      </a:cubicBezTo>
                      <a:cubicBezTo>
                        <a:pt x="4268" y="1077"/>
                        <a:pt x="4155" y="1190"/>
                        <a:pt x="4035" y="1293"/>
                      </a:cubicBezTo>
                      <a:cubicBezTo>
                        <a:pt x="3977" y="1345"/>
                        <a:pt x="3915" y="1396"/>
                        <a:pt x="3854" y="1439"/>
                      </a:cubicBezTo>
                      <a:cubicBezTo>
                        <a:pt x="3794" y="1480"/>
                        <a:pt x="3728" y="1519"/>
                        <a:pt x="3682" y="1531"/>
                      </a:cubicBezTo>
                      <a:cubicBezTo>
                        <a:pt x="3676" y="1532"/>
                        <a:pt x="3671" y="1532"/>
                        <a:pt x="3666" y="1532"/>
                      </a:cubicBezTo>
                      <a:cubicBezTo>
                        <a:pt x="3654" y="1532"/>
                        <a:pt x="3642" y="1529"/>
                        <a:pt x="3620" y="1522"/>
                      </a:cubicBezTo>
                      <a:cubicBezTo>
                        <a:pt x="3591" y="1511"/>
                        <a:pt x="3557" y="1488"/>
                        <a:pt x="3523" y="1465"/>
                      </a:cubicBezTo>
                      <a:cubicBezTo>
                        <a:pt x="3457" y="1416"/>
                        <a:pt x="3389" y="1353"/>
                        <a:pt x="3326" y="1286"/>
                      </a:cubicBezTo>
                      <a:cubicBezTo>
                        <a:pt x="3197" y="1154"/>
                        <a:pt x="3076" y="1010"/>
                        <a:pt x="2954" y="863"/>
                      </a:cubicBezTo>
                      <a:cubicBezTo>
                        <a:pt x="2831" y="714"/>
                        <a:pt x="2709" y="567"/>
                        <a:pt x="2586" y="419"/>
                      </a:cubicBezTo>
                      <a:cubicBezTo>
                        <a:pt x="2523" y="345"/>
                        <a:pt x="2460" y="271"/>
                        <a:pt x="2389" y="200"/>
                      </a:cubicBezTo>
                      <a:cubicBezTo>
                        <a:pt x="2354" y="164"/>
                        <a:pt x="2317" y="130"/>
                        <a:pt x="2276" y="96"/>
                      </a:cubicBezTo>
                      <a:cubicBezTo>
                        <a:pt x="2230" y="64"/>
                        <a:pt x="2191" y="25"/>
                        <a:pt x="2103" y="5"/>
                      </a:cubicBezTo>
                      <a:cubicBezTo>
                        <a:pt x="2094" y="4"/>
                        <a:pt x="2085" y="2"/>
                        <a:pt x="2076" y="1"/>
                      </a:cubicBezTo>
                      <a:cubicBezTo>
                        <a:pt x="2073" y="0"/>
                        <a:pt x="2070" y="0"/>
                        <a:pt x="20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
                <p:cNvSpPr/>
                <p:nvPr/>
              </p:nvSpPr>
              <p:spPr>
                <a:xfrm>
                  <a:off x="1879425" y="5025150"/>
                  <a:ext cx="44250" cy="42475"/>
                </a:xfrm>
                <a:custGeom>
                  <a:avLst/>
                  <a:gdLst/>
                  <a:ahLst/>
                  <a:cxnLst/>
                  <a:rect l="l" t="t" r="r" b="b"/>
                  <a:pathLst>
                    <a:path w="1770" h="1699" extrusionOk="0">
                      <a:moveTo>
                        <a:pt x="1742" y="1"/>
                      </a:moveTo>
                      <a:cubicBezTo>
                        <a:pt x="1732" y="1"/>
                        <a:pt x="1715" y="13"/>
                        <a:pt x="1685" y="45"/>
                      </a:cubicBezTo>
                      <a:cubicBezTo>
                        <a:pt x="1497" y="240"/>
                        <a:pt x="1152" y="654"/>
                        <a:pt x="908" y="900"/>
                      </a:cubicBezTo>
                      <a:cubicBezTo>
                        <a:pt x="799" y="1012"/>
                        <a:pt x="686" y="1125"/>
                        <a:pt x="566" y="1228"/>
                      </a:cubicBezTo>
                      <a:cubicBezTo>
                        <a:pt x="508" y="1280"/>
                        <a:pt x="446" y="1329"/>
                        <a:pt x="385" y="1372"/>
                      </a:cubicBezTo>
                      <a:cubicBezTo>
                        <a:pt x="325" y="1415"/>
                        <a:pt x="259" y="1454"/>
                        <a:pt x="213" y="1464"/>
                      </a:cubicBezTo>
                      <a:cubicBezTo>
                        <a:pt x="206" y="1466"/>
                        <a:pt x="200" y="1467"/>
                        <a:pt x="194" y="1467"/>
                      </a:cubicBezTo>
                      <a:cubicBezTo>
                        <a:pt x="183" y="1467"/>
                        <a:pt x="171" y="1464"/>
                        <a:pt x="151" y="1457"/>
                      </a:cubicBezTo>
                      <a:cubicBezTo>
                        <a:pt x="146" y="1455"/>
                        <a:pt x="140" y="1451"/>
                        <a:pt x="136" y="1449"/>
                      </a:cubicBezTo>
                      <a:cubicBezTo>
                        <a:pt x="91" y="1512"/>
                        <a:pt x="45" y="1575"/>
                        <a:pt x="0" y="1638"/>
                      </a:cubicBezTo>
                      <a:cubicBezTo>
                        <a:pt x="19" y="1649"/>
                        <a:pt x="37" y="1660"/>
                        <a:pt x="60" y="1669"/>
                      </a:cubicBezTo>
                      <a:cubicBezTo>
                        <a:pt x="97" y="1687"/>
                        <a:pt x="148" y="1699"/>
                        <a:pt x="198" y="1699"/>
                      </a:cubicBezTo>
                      <a:cubicBezTo>
                        <a:pt x="223" y="1699"/>
                        <a:pt x="247" y="1696"/>
                        <a:pt x="269" y="1689"/>
                      </a:cubicBezTo>
                      <a:cubicBezTo>
                        <a:pt x="397" y="1652"/>
                        <a:pt x="479" y="1589"/>
                        <a:pt x="562" y="1529"/>
                      </a:cubicBezTo>
                      <a:cubicBezTo>
                        <a:pt x="642" y="1468"/>
                        <a:pt x="714" y="1401"/>
                        <a:pt x="782" y="1337"/>
                      </a:cubicBezTo>
                      <a:cubicBezTo>
                        <a:pt x="920" y="1208"/>
                        <a:pt x="1039" y="1075"/>
                        <a:pt x="1148" y="952"/>
                      </a:cubicBezTo>
                      <a:cubicBezTo>
                        <a:pt x="1363" y="705"/>
                        <a:pt x="1531" y="486"/>
                        <a:pt x="1637" y="331"/>
                      </a:cubicBezTo>
                      <a:cubicBezTo>
                        <a:pt x="1674" y="262"/>
                        <a:pt x="1700" y="203"/>
                        <a:pt x="1712" y="155"/>
                      </a:cubicBezTo>
                      <a:cubicBezTo>
                        <a:pt x="1727" y="106"/>
                        <a:pt x="1769"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
                <p:cNvSpPr/>
                <p:nvPr/>
              </p:nvSpPr>
              <p:spPr>
                <a:xfrm>
                  <a:off x="1905300" y="5347275"/>
                  <a:ext cx="18375" cy="20975"/>
                </a:xfrm>
                <a:custGeom>
                  <a:avLst/>
                  <a:gdLst/>
                  <a:ahLst/>
                  <a:cxnLst/>
                  <a:rect l="l" t="t" r="r" b="b"/>
                  <a:pathLst>
                    <a:path w="735" h="839" extrusionOk="0">
                      <a:moveTo>
                        <a:pt x="706" y="0"/>
                      </a:moveTo>
                      <a:cubicBezTo>
                        <a:pt x="696" y="0"/>
                        <a:pt x="678" y="12"/>
                        <a:pt x="648" y="44"/>
                      </a:cubicBezTo>
                      <a:lnTo>
                        <a:pt x="650" y="44"/>
                      </a:lnTo>
                      <a:cubicBezTo>
                        <a:pt x="493" y="208"/>
                        <a:pt x="227" y="524"/>
                        <a:pt x="1" y="768"/>
                      </a:cubicBezTo>
                      <a:cubicBezTo>
                        <a:pt x="70" y="793"/>
                        <a:pt x="139" y="817"/>
                        <a:pt x="208" y="839"/>
                      </a:cubicBezTo>
                      <a:cubicBezTo>
                        <a:pt x="377" y="639"/>
                        <a:pt x="513" y="461"/>
                        <a:pt x="602" y="330"/>
                      </a:cubicBezTo>
                      <a:cubicBezTo>
                        <a:pt x="639" y="262"/>
                        <a:pt x="665" y="204"/>
                        <a:pt x="677" y="156"/>
                      </a:cubicBezTo>
                      <a:cubicBezTo>
                        <a:pt x="692" y="107"/>
                        <a:pt x="735" y="0"/>
                        <a:pt x="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879"/>
        <p:cNvGrpSpPr/>
        <p:nvPr/>
      </p:nvGrpSpPr>
      <p:grpSpPr>
        <a:xfrm>
          <a:off x="0" y="0"/>
          <a:ext cx="0" cy="0"/>
          <a:chOff x="0" y="0"/>
          <a:chExt cx="0" cy="0"/>
        </a:xfrm>
      </p:grpSpPr>
      <p:sp>
        <p:nvSpPr>
          <p:cNvPr id="880" name="Google Shape;880;p5"/>
          <p:cNvSpPr txBox="1">
            <a:spLocks noGrp="1"/>
          </p:cNvSpPr>
          <p:nvPr>
            <p:ph type="subTitle" idx="1"/>
          </p:nvPr>
        </p:nvSpPr>
        <p:spPr>
          <a:xfrm>
            <a:off x="5084500" y="2094425"/>
            <a:ext cx="3344400" cy="2391300"/>
          </a:xfrm>
          <a:prstGeom prst="rect">
            <a:avLst/>
          </a:prstGeom>
          <a:ln>
            <a:noFill/>
          </a:ln>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881" name="Google Shape;881;p5"/>
          <p:cNvSpPr txBox="1">
            <a:spLocks noGrp="1"/>
          </p:cNvSpPr>
          <p:nvPr>
            <p:ph type="subTitle" idx="2"/>
          </p:nvPr>
        </p:nvSpPr>
        <p:spPr>
          <a:xfrm>
            <a:off x="715100" y="2094425"/>
            <a:ext cx="3911400" cy="2391300"/>
          </a:xfrm>
          <a:prstGeom prst="rect">
            <a:avLst/>
          </a:prstGeom>
          <a:ln>
            <a:noFill/>
          </a:ln>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882" name="Google Shape;882;p5"/>
          <p:cNvSpPr txBox="1">
            <a:spLocks noGrp="1"/>
          </p:cNvSpPr>
          <p:nvPr>
            <p:ph type="title"/>
          </p:nvPr>
        </p:nvSpPr>
        <p:spPr>
          <a:xfrm>
            <a:off x="715100" y="445025"/>
            <a:ext cx="7713900" cy="9327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883" name="Google Shape;883;p5"/>
          <p:cNvGrpSpPr/>
          <p:nvPr/>
        </p:nvGrpSpPr>
        <p:grpSpPr>
          <a:xfrm>
            <a:off x="-1600936" y="-1251435"/>
            <a:ext cx="12482416" cy="7628523"/>
            <a:chOff x="-1600936" y="-1251435"/>
            <a:chExt cx="12482416" cy="7628523"/>
          </a:xfrm>
        </p:grpSpPr>
        <p:grpSp>
          <p:nvGrpSpPr>
            <p:cNvPr id="884" name="Google Shape;884;p5"/>
            <p:cNvGrpSpPr/>
            <p:nvPr/>
          </p:nvGrpSpPr>
          <p:grpSpPr>
            <a:xfrm>
              <a:off x="7898975" y="-1251435"/>
              <a:ext cx="2982505" cy="2829946"/>
              <a:chOff x="7898975" y="-1251435"/>
              <a:chExt cx="2982505" cy="2829946"/>
            </a:xfrm>
          </p:grpSpPr>
          <p:sp>
            <p:nvSpPr>
              <p:cNvPr id="885" name="Google Shape;885;p5"/>
              <p:cNvSpPr/>
              <p:nvPr/>
            </p:nvSpPr>
            <p:spPr>
              <a:xfrm rot="-6133876">
                <a:off x="8218088" y="-1108257"/>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5"/>
              <p:cNvSpPr/>
              <p:nvPr/>
            </p:nvSpPr>
            <p:spPr>
              <a:xfrm rot="10800000" flipH="1">
                <a:off x="8553504" y="-103225"/>
                <a:ext cx="1047854" cy="1047854"/>
              </a:xfrm>
              <a:custGeom>
                <a:avLst/>
                <a:gdLst/>
                <a:ahLst/>
                <a:cxnLst/>
                <a:rect l="l" t="t" r="r" b="b"/>
                <a:pathLst>
                  <a:path w="11922" h="11922" extrusionOk="0">
                    <a:moveTo>
                      <a:pt x="0" y="1"/>
                    </a:moveTo>
                    <a:lnTo>
                      <a:pt x="0" y="11922"/>
                    </a:lnTo>
                    <a:lnTo>
                      <a:pt x="11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7" name="Google Shape;887;p5"/>
            <p:cNvGrpSpPr/>
            <p:nvPr/>
          </p:nvGrpSpPr>
          <p:grpSpPr>
            <a:xfrm>
              <a:off x="-1600936" y="3852674"/>
              <a:ext cx="2541666" cy="2524414"/>
              <a:chOff x="-1600936" y="3852674"/>
              <a:chExt cx="2541666" cy="2524414"/>
            </a:xfrm>
          </p:grpSpPr>
          <p:sp>
            <p:nvSpPr>
              <p:cNvPr id="888" name="Google Shape;888;p5"/>
              <p:cNvSpPr/>
              <p:nvPr/>
            </p:nvSpPr>
            <p:spPr>
              <a:xfrm rot="2986503">
                <a:off x="-1192151" y="417956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5"/>
              <p:cNvSpPr/>
              <p:nvPr/>
            </p:nvSpPr>
            <p:spPr>
              <a:xfrm rot="741076">
                <a:off x="-535789" y="4378662"/>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 name="Google Shape;890;p5"/>
            <p:cNvGrpSpPr/>
            <p:nvPr/>
          </p:nvGrpSpPr>
          <p:grpSpPr>
            <a:xfrm>
              <a:off x="8324850" y="4170425"/>
              <a:ext cx="1505177" cy="1251154"/>
              <a:chOff x="8324850" y="4170425"/>
              <a:chExt cx="1505177" cy="1251154"/>
            </a:xfrm>
          </p:grpSpPr>
          <p:sp>
            <p:nvSpPr>
              <p:cNvPr id="891" name="Google Shape;891;p5"/>
              <p:cNvSpPr/>
              <p:nvPr/>
            </p:nvSpPr>
            <p:spPr>
              <a:xfrm>
                <a:off x="8324850" y="4170425"/>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2" name="Google Shape;892;p5"/>
              <p:cNvGrpSpPr/>
              <p:nvPr/>
            </p:nvGrpSpPr>
            <p:grpSpPr>
              <a:xfrm>
                <a:off x="8498328" y="4657978"/>
                <a:ext cx="757618" cy="758475"/>
                <a:chOff x="6316375" y="1702050"/>
                <a:chExt cx="220925" cy="221175"/>
              </a:xfrm>
            </p:grpSpPr>
            <p:sp>
              <p:nvSpPr>
                <p:cNvPr id="893" name="Google Shape;893;p5"/>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5"/>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5"/>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5"/>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5"/>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5"/>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5"/>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5"/>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5"/>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5"/>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03" name="Google Shape;903;p5"/>
            <p:cNvGrpSpPr/>
            <p:nvPr/>
          </p:nvGrpSpPr>
          <p:grpSpPr>
            <a:xfrm>
              <a:off x="-732345" y="-889518"/>
              <a:ext cx="1629924" cy="1782258"/>
              <a:chOff x="-732345" y="-889518"/>
              <a:chExt cx="1629924" cy="1782258"/>
            </a:xfrm>
          </p:grpSpPr>
          <p:sp>
            <p:nvSpPr>
              <p:cNvPr id="904" name="Google Shape;904;p5"/>
              <p:cNvSpPr/>
              <p:nvPr/>
            </p:nvSpPr>
            <p:spPr>
              <a:xfrm rot="5400000" flipH="1">
                <a:off x="-808513" y="-813350"/>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5" name="Google Shape;905;p5"/>
              <p:cNvGrpSpPr/>
              <p:nvPr/>
            </p:nvGrpSpPr>
            <p:grpSpPr>
              <a:xfrm flipH="1">
                <a:off x="-228599" y="-457352"/>
                <a:ext cx="948442" cy="936996"/>
                <a:chOff x="6353675" y="2256875"/>
                <a:chExt cx="430875" cy="425675"/>
              </a:xfrm>
            </p:grpSpPr>
            <p:sp>
              <p:nvSpPr>
                <p:cNvPr id="906" name="Google Shape;906;p5"/>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5"/>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5"/>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5"/>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5"/>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5"/>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5"/>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5"/>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5"/>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5"/>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5"/>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5"/>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5"/>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5"/>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5"/>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5"/>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5"/>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5"/>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5"/>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5"/>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5"/>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5"/>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5"/>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5"/>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5"/>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5"/>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5"/>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5"/>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5"/>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5"/>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5"/>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5"/>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5"/>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5"/>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5"/>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5"/>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5"/>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5"/>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5"/>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5"/>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5"/>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5"/>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5"/>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5"/>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5"/>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5"/>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5"/>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5"/>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5"/>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5"/>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5"/>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5"/>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5"/>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5"/>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5"/>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5"/>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5"/>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5"/>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5"/>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5"/>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5"/>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5"/>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5"/>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5"/>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5"/>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5"/>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5"/>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5"/>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5"/>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5"/>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5"/>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5"/>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5"/>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5"/>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5"/>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5"/>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5"/>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5"/>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5"/>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5"/>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5"/>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5"/>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5"/>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5"/>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5"/>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5"/>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5"/>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5"/>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5"/>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5"/>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5"/>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5"/>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5"/>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5"/>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5"/>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5"/>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5"/>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5"/>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5"/>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5"/>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5"/>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5"/>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5"/>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5"/>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5"/>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5"/>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5"/>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5"/>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5"/>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5"/>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5"/>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5"/>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5"/>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5"/>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5"/>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5"/>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5"/>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5"/>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5"/>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5"/>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5"/>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5"/>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5"/>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5"/>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5"/>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5"/>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5"/>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5"/>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44"/>
        <p:cNvGrpSpPr/>
        <p:nvPr/>
      </p:nvGrpSpPr>
      <p:grpSpPr>
        <a:xfrm>
          <a:off x="0" y="0"/>
          <a:ext cx="0" cy="0"/>
          <a:chOff x="0" y="0"/>
          <a:chExt cx="0" cy="0"/>
        </a:xfrm>
      </p:grpSpPr>
      <p:sp>
        <p:nvSpPr>
          <p:cNvPr id="1045" name="Google Shape;1045;p6"/>
          <p:cNvSpPr txBox="1">
            <a:spLocks noGrp="1"/>
          </p:cNvSpPr>
          <p:nvPr>
            <p:ph type="title"/>
          </p:nvPr>
        </p:nvSpPr>
        <p:spPr>
          <a:xfrm>
            <a:off x="715100" y="445025"/>
            <a:ext cx="7713600" cy="9327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046" name="Google Shape;1046;p6"/>
          <p:cNvGrpSpPr/>
          <p:nvPr/>
        </p:nvGrpSpPr>
        <p:grpSpPr>
          <a:xfrm>
            <a:off x="-957137" y="-1026872"/>
            <a:ext cx="11482312" cy="7266466"/>
            <a:chOff x="-957137" y="-1026872"/>
            <a:chExt cx="11482312" cy="7266466"/>
          </a:xfrm>
        </p:grpSpPr>
        <p:grpSp>
          <p:nvGrpSpPr>
            <p:cNvPr id="1047" name="Google Shape;1047;p6"/>
            <p:cNvGrpSpPr/>
            <p:nvPr/>
          </p:nvGrpSpPr>
          <p:grpSpPr>
            <a:xfrm>
              <a:off x="-957137" y="-950374"/>
              <a:ext cx="2684805" cy="2547474"/>
              <a:chOff x="-957137" y="-950374"/>
              <a:chExt cx="2684805" cy="2547474"/>
            </a:xfrm>
          </p:grpSpPr>
          <p:sp>
            <p:nvSpPr>
              <p:cNvPr id="1048" name="Google Shape;1048;p6"/>
              <p:cNvSpPr/>
              <p:nvPr/>
            </p:nvSpPr>
            <p:spPr>
              <a:xfrm rot="-4666120" flipH="1">
                <a:off x="-669876" y="-821486"/>
                <a:ext cx="2110284" cy="2289698"/>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49" name="Google Shape;1049;p6"/>
              <p:cNvGrpSpPr/>
              <p:nvPr/>
            </p:nvGrpSpPr>
            <p:grpSpPr>
              <a:xfrm>
                <a:off x="-366759" y="-412820"/>
                <a:ext cx="1081860" cy="1113166"/>
                <a:chOff x="6647375" y="3291850"/>
                <a:chExt cx="333475" cy="343125"/>
              </a:xfrm>
            </p:grpSpPr>
            <p:sp>
              <p:nvSpPr>
                <p:cNvPr id="1050" name="Google Shape;1050;p6"/>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6"/>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6"/>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6"/>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6"/>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6"/>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6"/>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6"/>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6"/>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6"/>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6"/>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6"/>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6"/>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6"/>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6"/>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6"/>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6"/>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6"/>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68" name="Google Shape;1068;p6"/>
            <p:cNvGrpSpPr/>
            <p:nvPr/>
          </p:nvGrpSpPr>
          <p:grpSpPr>
            <a:xfrm>
              <a:off x="-728555" y="4163977"/>
              <a:ext cx="2336717" cy="2075617"/>
              <a:chOff x="-728555" y="4163977"/>
              <a:chExt cx="2336717" cy="2075617"/>
            </a:xfrm>
          </p:grpSpPr>
          <p:sp>
            <p:nvSpPr>
              <p:cNvPr id="1069" name="Google Shape;1069;p6"/>
              <p:cNvSpPr/>
              <p:nvPr/>
            </p:nvSpPr>
            <p:spPr>
              <a:xfrm rot="2700000">
                <a:off x="-251611" y="4472989"/>
                <a:ext cx="1382821" cy="1228362"/>
              </a:xfrm>
              <a:custGeom>
                <a:avLst/>
                <a:gdLst/>
                <a:ahLst/>
                <a:cxnLst/>
                <a:rect l="l" t="t" r="r" b="b"/>
                <a:pathLst>
                  <a:path w="31970" h="28399" extrusionOk="0">
                    <a:moveTo>
                      <a:pt x="27867" y="0"/>
                    </a:moveTo>
                    <a:cubicBezTo>
                      <a:pt x="27720" y="0"/>
                      <a:pt x="27573" y="6"/>
                      <a:pt x="27428" y="18"/>
                    </a:cubicBezTo>
                    <a:cubicBezTo>
                      <a:pt x="26579" y="84"/>
                      <a:pt x="25769" y="333"/>
                      <a:pt x="25015" y="649"/>
                    </a:cubicBezTo>
                    <a:cubicBezTo>
                      <a:pt x="24538" y="850"/>
                      <a:pt x="24083" y="1078"/>
                      <a:pt x="23641" y="1316"/>
                    </a:cubicBezTo>
                    <a:cubicBezTo>
                      <a:pt x="23624" y="1313"/>
                      <a:pt x="23609" y="1310"/>
                      <a:pt x="23592" y="1308"/>
                    </a:cubicBezTo>
                    <a:cubicBezTo>
                      <a:pt x="23161" y="1249"/>
                      <a:pt x="22689" y="1215"/>
                      <a:pt x="22187" y="1215"/>
                    </a:cubicBezTo>
                    <a:cubicBezTo>
                      <a:pt x="21391" y="1215"/>
                      <a:pt x="20519" y="1301"/>
                      <a:pt x="19610" y="1508"/>
                    </a:cubicBezTo>
                    <a:cubicBezTo>
                      <a:pt x="18933" y="1648"/>
                      <a:pt x="18273" y="1861"/>
                      <a:pt x="17622" y="2094"/>
                    </a:cubicBezTo>
                    <a:cubicBezTo>
                      <a:pt x="17302" y="2227"/>
                      <a:pt x="16975" y="2342"/>
                      <a:pt x="16662" y="2494"/>
                    </a:cubicBezTo>
                    <a:lnTo>
                      <a:pt x="16189" y="2713"/>
                    </a:lnTo>
                    <a:lnTo>
                      <a:pt x="15727" y="2953"/>
                    </a:lnTo>
                    <a:lnTo>
                      <a:pt x="15496" y="3074"/>
                    </a:lnTo>
                    <a:lnTo>
                      <a:pt x="15270" y="3205"/>
                    </a:lnTo>
                    <a:lnTo>
                      <a:pt x="14820" y="3470"/>
                    </a:lnTo>
                    <a:lnTo>
                      <a:pt x="14381" y="3754"/>
                    </a:lnTo>
                    <a:cubicBezTo>
                      <a:pt x="14234" y="3848"/>
                      <a:pt x="14089" y="3943"/>
                      <a:pt x="13949" y="4048"/>
                    </a:cubicBezTo>
                    <a:lnTo>
                      <a:pt x="13525" y="4353"/>
                    </a:lnTo>
                    <a:cubicBezTo>
                      <a:pt x="13385" y="4456"/>
                      <a:pt x="13249" y="4565"/>
                      <a:pt x="13111" y="4671"/>
                    </a:cubicBezTo>
                    <a:cubicBezTo>
                      <a:pt x="12831" y="4880"/>
                      <a:pt x="12569" y="5111"/>
                      <a:pt x="12302" y="5334"/>
                    </a:cubicBezTo>
                    <a:cubicBezTo>
                      <a:pt x="10190" y="7163"/>
                      <a:pt x="8438" y="9301"/>
                      <a:pt x="6719" y="11594"/>
                    </a:cubicBezTo>
                    <a:cubicBezTo>
                      <a:pt x="5737" y="12911"/>
                      <a:pt x="4775" y="14228"/>
                      <a:pt x="3806" y="15540"/>
                    </a:cubicBezTo>
                    <a:cubicBezTo>
                      <a:pt x="3322" y="16197"/>
                      <a:pt x="2839" y="16852"/>
                      <a:pt x="2354" y="17509"/>
                    </a:cubicBezTo>
                    <a:cubicBezTo>
                      <a:pt x="1874" y="18162"/>
                      <a:pt x="1374" y="18819"/>
                      <a:pt x="950" y="19538"/>
                    </a:cubicBezTo>
                    <a:cubicBezTo>
                      <a:pt x="665" y="20011"/>
                      <a:pt x="407" y="20513"/>
                      <a:pt x="236" y="21053"/>
                    </a:cubicBezTo>
                    <a:cubicBezTo>
                      <a:pt x="193" y="21177"/>
                      <a:pt x="159" y="21310"/>
                      <a:pt x="127" y="21440"/>
                    </a:cubicBezTo>
                    <a:cubicBezTo>
                      <a:pt x="93" y="21573"/>
                      <a:pt x="79" y="21699"/>
                      <a:pt x="56" y="21814"/>
                    </a:cubicBezTo>
                    <a:cubicBezTo>
                      <a:pt x="39" y="21930"/>
                      <a:pt x="28" y="22037"/>
                      <a:pt x="16" y="22137"/>
                    </a:cubicBezTo>
                    <a:cubicBezTo>
                      <a:pt x="10" y="22269"/>
                      <a:pt x="1" y="22403"/>
                      <a:pt x="5" y="22537"/>
                    </a:cubicBezTo>
                    <a:lnTo>
                      <a:pt x="31" y="22939"/>
                    </a:lnTo>
                    <a:lnTo>
                      <a:pt x="99" y="23335"/>
                    </a:lnTo>
                    <a:cubicBezTo>
                      <a:pt x="125" y="23468"/>
                      <a:pt x="170" y="23594"/>
                      <a:pt x="205" y="23725"/>
                    </a:cubicBezTo>
                    <a:cubicBezTo>
                      <a:pt x="370" y="24235"/>
                      <a:pt x="630" y="24714"/>
                      <a:pt x="948" y="25141"/>
                    </a:cubicBezTo>
                    <a:cubicBezTo>
                      <a:pt x="1585" y="26003"/>
                      <a:pt x="2446" y="26663"/>
                      <a:pt x="3378" y="27169"/>
                    </a:cubicBezTo>
                    <a:cubicBezTo>
                      <a:pt x="3846" y="27418"/>
                      <a:pt x="4337" y="27641"/>
                      <a:pt x="4846" y="27790"/>
                    </a:cubicBezTo>
                    <a:lnTo>
                      <a:pt x="5224" y="27912"/>
                    </a:lnTo>
                    <a:cubicBezTo>
                      <a:pt x="5350" y="27952"/>
                      <a:pt x="5477" y="27996"/>
                      <a:pt x="5607" y="28021"/>
                    </a:cubicBezTo>
                    <a:cubicBezTo>
                      <a:pt x="5867" y="28079"/>
                      <a:pt x="6126" y="28139"/>
                      <a:pt x="6386" y="28198"/>
                    </a:cubicBezTo>
                    <a:cubicBezTo>
                      <a:pt x="7143" y="28332"/>
                      <a:pt x="7912" y="28398"/>
                      <a:pt x="8684" y="28398"/>
                    </a:cubicBezTo>
                    <a:cubicBezTo>
                      <a:pt x="8983" y="28398"/>
                      <a:pt x="9282" y="28388"/>
                      <a:pt x="9581" y="28368"/>
                    </a:cubicBezTo>
                    <a:cubicBezTo>
                      <a:pt x="11709" y="28188"/>
                      <a:pt x="13806" y="27516"/>
                      <a:pt x="15607" y="26363"/>
                    </a:cubicBezTo>
                    <a:cubicBezTo>
                      <a:pt x="16066" y="26089"/>
                      <a:pt x="16484" y="25752"/>
                      <a:pt x="16907" y="25427"/>
                    </a:cubicBezTo>
                    <a:lnTo>
                      <a:pt x="17504" y="24892"/>
                    </a:lnTo>
                    <a:cubicBezTo>
                      <a:pt x="17553" y="24848"/>
                      <a:pt x="17604" y="24804"/>
                      <a:pt x="17652" y="24758"/>
                    </a:cubicBezTo>
                    <a:lnTo>
                      <a:pt x="17788" y="24612"/>
                    </a:lnTo>
                    <a:lnTo>
                      <a:pt x="18062" y="24320"/>
                    </a:lnTo>
                    <a:lnTo>
                      <a:pt x="18336" y="24028"/>
                    </a:lnTo>
                    <a:lnTo>
                      <a:pt x="18584" y="23712"/>
                    </a:lnTo>
                    <a:lnTo>
                      <a:pt x="18831" y="23397"/>
                    </a:lnTo>
                    <a:lnTo>
                      <a:pt x="18954" y="23240"/>
                    </a:lnTo>
                    <a:lnTo>
                      <a:pt x="19068" y="23076"/>
                    </a:lnTo>
                    <a:cubicBezTo>
                      <a:pt x="19371" y="22640"/>
                      <a:pt x="19647" y="22186"/>
                      <a:pt x="19897" y="21720"/>
                    </a:cubicBezTo>
                    <a:cubicBezTo>
                      <a:pt x="20909" y="19861"/>
                      <a:pt x="21568" y="17873"/>
                      <a:pt x="22326" y="15966"/>
                    </a:cubicBezTo>
                    <a:cubicBezTo>
                      <a:pt x="22703" y="15011"/>
                      <a:pt x="23108" y="14072"/>
                      <a:pt x="23584" y="13180"/>
                    </a:cubicBezTo>
                    <a:cubicBezTo>
                      <a:pt x="24064" y="12293"/>
                      <a:pt x="24618" y="11448"/>
                      <a:pt x="25292" y="10719"/>
                    </a:cubicBezTo>
                    <a:cubicBezTo>
                      <a:pt x="25479" y="10510"/>
                      <a:pt x="25878" y="10088"/>
                      <a:pt x="26518" y="9596"/>
                    </a:cubicBezTo>
                    <a:cubicBezTo>
                      <a:pt x="26839" y="9350"/>
                      <a:pt x="27222" y="9087"/>
                      <a:pt x="27658" y="8806"/>
                    </a:cubicBezTo>
                    <a:cubicBezTo>
                      <a:pt x="28091" y="8523"/>
                      <a:pt x="28577" y="8220"/>
                      <a:pt x="29088" y="7866"/>
                    </a:cubicBezTo>
                    <a:cubicBezTo>
                      <a:pt x="29594" y="7507"/>
                      <a:pt x="30134" y="7103"/>
                      <a:pt x="30616" y="6569"/>
                    </a:cubicBezTo>
                    <a:cubicBezTo>
                      <a:pt x="31094" y="6043"/>
                      <a:pt x="31515" y="5402"/>
                      <a:pt x="31769" y="4654"/>
                    </a:cubicBezTo>
                    <a:cubicBezTo>
                      <a:pt x="31894" y="4280"/>
                      <a:pt x="31969" y="3877"/>
                      <a:pt x="31968" y="3462"/>
                    </a:cubicBezTo>
                    <a:cubicBezTo>
                      <a:pt x="31965" y="3048"/>
                      <a:pt x="31883" y="2625"/>
                      <a:pt x="31711" y="2233"/>
                    </a:cubicBezTo>
                    <a:cubicBezTo>
                      <a:pt x="31368" y="1442"/>
                      <a:pt x="30689" y="833"/>
                      <a:pt x="29923" y="465"/>
                    </a:cubicBezTo>
                    <a:cubicBezTo>
                      <a:pt x="29539" y="279"/>
                      <a:pt x="29128" y="147"/>
                      <a:pt x="28705" y="72"/>
                    </a:cubicBezTo>
                    <a:cubicBezTo>
                      <a:pt x="28429" y="22"/>
                      <a:pt x="28147" y="0"/>
                      <a:pt x="278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0" name="Google Shape;1070;p6"/>
              <p:cNvGrpSpPr/>
              <p:nvPr/>
            </p:nvGrpSpPr>
            <p:grpSpPr>
              <a:xfrm rot="10800000" flipH="1">
                <a:off x="-728555" y="4181881"/>
                <a:ext cx="2336717" cy="2057713"/>
                <a:chOff x="2911550" y="420700"/>
                <a:chExt cx="797950" cy="702675"/>
              </a:xfrm>
            </p:grpSpPr>
            <p:sp>
              <p:nvSpPr>
                <p:cNvPr id="1071" name="Google Shape;1071;p6"/>
                <p:cNvSpPr/>
                <p:nvPr/>
              </p:nvSpPr>
              <p:spPr>
                <a:xfrm>
                  <a:off x="3692125" y="528675"/>
                  <a:ext cx="10475" cy="10000"/>
                </a:xfrm>
                <a:custGeom>
                  <a:avLst/>
                  <a:gdLst/>
                  <a:ahLst/>
                  <a:cxnLst/>
                  <a:rect l="l" t="t" r="r" b="b"/>
                  <a:pathLst>
                    <a:path w="419" h="400" extrusionOk="0">
                      <a:moveTo>
                        <a:pt x="212" y="0"/>
                      </a:moveTo>
                      <a:cubicBezTo>
                        <a:pt x="200" y="0"/>
                        <a:pt x="187" y="2"/>
                        <a:pt x="176" y="5"/>
                      </a:cubicBezTo>
                      <a:cubicBezTo>
                        <a:pt x="73" y="33"/>
                        <a:pt x="0" y="137"/>
                        <a:pt x="7" y="245"/>
                      </a:cubicBezTo>
                      <a:cubicBezTo>
                        <a:pt x="8" y="268"/>
                        <a:pt x="22" y="291"/>
                        <a:pt x="27" y="306"/>
                      </a:cubicBezTo>
                      <a:cubicBezTo>
                        <a:pt x="62" y="359"/>
                        <a:pt x="108" y="386"/>
                        <a:pt x="174" y="396"/>
                      </a:cubicBezTo>
                      <a:cubicBezTo>
                        <a:pt x="188" y="398"/>
                        <a:pt x="202" y="399"/>
                        <a:pt x="215" y="399"/>
                      </a:cubicBezTo>
                      <a:cubicBezTo>
                        <a:pt x="304" y="399"/>
                        <a:pt x="370" y="345"/>
                        <a:pt x="393" y="253"/>
                      </a:cubicBezTo>
                      <a:cubicBezTo>
                        <a:pt x="419" y="148"/>
                        <a:pt x="351" y="31"/>
                        <a:pt x="248" y="5"/>
                      </a:cubicBezTo>
                      <a:cubicBezTo>
                        <a:pt x="237"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6"/>
                <p:cNvSpPr/>
                <p:nvPr/>
              </p:nvSpPr>
              <p:spPr>
                <a:xfrm>
                  <a:off x="3662200" y="528075"/>
                  <a:ext cx="11650" cy="11125"/>
                </a:xfrm>
                <a:custGeom>
                  <a:avLst/>
                  <a:gdLst/>
                  <a:ahLst/>
                  <a:cxnLst/>
                  <a:rect l="l" t="t" r="r" b="b"/>
                  <a:pathLst>
                    <a:path w="466" h="445" extrusionOk="0">
                      <a:moveTo>
                        <a:pt x="240" y="0"/>
                      </a:moveTo>
                      <a:cubicBezTo>
                        <a:pt x="220" y="0"/>
                        <a:pt x="198" y="4"/>
                        <a:pt x="181" y="10"/>
                      </a:cubicBezTo>
                      <a:cubicBezTo>
                        <a:pt x="70" y="54"/>
                        <a:pt x="1" y="178"/>
                        <a:pt x="21" y="297"/>
                      </a:cubicBezTo>
                      <a:cubicBezTo>
                        <a:pt x="25" y="321"/>
                        <a:pt x="42" y="344"/>
                        <a:pt x="50" y="363"/>
                      </a:cubicBezTo>
                      <a:cubicBezTo>
                        <a:pt x="95" y="415"/>
                        <a:pt x="150" y="440"/>
                        <a:pt x="224" y="444"/>
                      </a:cubicBezTo>
                      <a:cubicBezTo>
                        <a:pt x="229" y="444"/>
                        <a:pt x="234" y="445"/>
                        <a:pt x="238" y="445"/>
                      </a:cubicBezTo>
                      <a:cubicBezTo>
                        <a:pt x="354" y="445"/>
                        <a:pt x="434" y="375"/>
                        <a:pt x="450" y="258"/>
                      </a:cubicBezTo>
                      <a:cubicBezTo>
                        <a:pt x="465" y="140"/>
                        <a:pt x="378" y="18"/>
                        <a:pt x="259" y="1"/>
                      </a:cubicBezTo>
                      <a:cubicBezTo>
                        <a:pt x="253" y="0"/>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6"/>
                <p:cNvSpPr/>
                <p:nvPr/>
              </p:nvSpPr>
              <p:spPr>
                <a:xfrm>
                  <a:off x="3632600" y="527500"/>
                  <a:ext cx="12775" cy="12200"/>
                </a:xfrm>
                <a:custGeom>
                  <a:avLst/>
                  <a:gdLst/>
                  <a:ahLst/>
                  <a:cxnLst/>
                  <a:rect l="l" t="t" r="r" b="b"/>
                  <a:pathLst>
                    <a:path w="511" h="488" extrusionOk="0">
                      <a:moveTo>
                        <a:pt x="258" y="1"/>
                      </a:moveTo>
                      <a:cubicBezTo>
                        <a:pt x="240" y="1"/>
                        <a:pt x="221" y="3"/>
                        <a:pt x="205" y="9"/>
                      </a:cubicBezTo>
                      <a:cubicBezTo>
                        <a:pt x="82" y="49"/>
                        <a:pt x="0" y="183"/>
                        <a:pt x="16" y="313"/>
                      </a:cubicBezTo>
                      <a:cubicBezTo>
                        <a:pt x="19" y="341"/>
                        <a:pt x="37" y="369"/>
                        <a:pt x="45" y="387"/>
                      </a:cubicBezTo>
                      <a:cubicBezTo>
                        <a:pt x="89" y="447"/>
                        <a:pt x="149" y="478"/>
                        <a:pt x="229" y="486"/>
                      </a:cubicBezTo>
                      <a:cubicBezTo>
                        <a:pt x="240" y="487"/>
                        <a:pt x="251" y="487"/>
                        <a:pt x="262" y="487"/>
                      </a:cubicBezTo>
                      <a:cubicBezTo>
                        <a:pt x="380" y="487"/>
                        <a:pt x="464" y="416"/>
                        <a:pt x="488" y="295"/>
                      </a:cubicBezTo>
                      <a:cubicBezTo>
                        <a:pt x="511" y="167"/>
                        <a:pt x="422" y="29"/>
                        <a:pt x="293" y="4"/>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6"/>
                <p:cNvSpPr/>
                <p:nvPr/>
              </p:nvSpPr>
              <p:spPr>
                <a:xfrm>
                  <a:off x="3546225" y="528400"/>
                  <a:ext cx="11025" cy="10550"/>
                </a:xfrm>
                <a:custGeom>
                  <a:avLst/>
                  <a:gdLst/>
                  <a:ahLst/>
                  <a:cxnLst/>
                  <a:rect l="l" t="t" r="r" b="b"/>
                  <a:pathLst>
                    <a:path w="441" h="422" extrusionOk="0">
                      <a:moveTo>
                        <a:pt x="221" y="1"/>
                      </a:moveTo>
                      <a:cubicBezTo>
                        <a:pt x="211" y="1"/>
                        <a:pt x="201" y="2"/>
                        <a:pt x="191" y="4"/>
                      </a:cubicBezTo>
                      <a:cubicBezTo>
                        <a:pt x="83" y="28"/>
                        <a:pt x="0" y="136"/>
                        <a:pt x="4" y="248"/>
                      </a:cubicBezTo>
                      <a:cubicBezTo>
                        <a:pt x="4" y="273"/>
                        <a:pt x="16" y="297"/>
                        <a:pt x="20" y="316"/>
                      </a:cubicBezTo>
                      <a:cubicBezTo>
                        <a:pt x="56" y="371"/>
                        <a:pt x="103" y="402"/>
                        <a:pt x="171" y="416"/>
                      </a:cubicBezTo>
                      <a:cubicBezTo>
                        <a:pt x="189" y="419"/>
                        <a:pt x="206" y="421"/>
                        <a:pt x="222" y="421"/>
                      </a:cubicBezTo>
                      <a:cubicBezTo>
                        <a:pt x="313" y="421"/>
                        <a:pt x="381" y="368"/>
                        <a:pt x="408" y="274"/>
                      </a:cubicBezTo>
                      <a:cubicBezTo>
                        <a:pt x="440" y="165"/>
                        <a:pt x="374" y="39"/>
                        <a:pt x="267" y="8"/>
                      </a:cubicBezTo>
                      <a:lnTo>
                        <a:pt x="267" y="7"/>
                      </a:ln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6"/>
                <p:cNvSpPr/>
                <p:nvPr/>
              </p:nvSpPr>
              <p:spPr>
                <a:xfrm>
                  <a:off x="3705775" y="501625"/>
                  <a:ext cx="3725" cy="11200"/>
                </a:xfrm>
                <a:custGeom>
                  <a:avLst/>
                  <a:gdLst/>
                  <a:ahLst/>
                  <a:cxnLst/>
                  <a:rect l="l" t="t" r="r" b="b"/>
                  <a:pathLst>
                    <a:path w="149" h="448" extrusionOk="0">
                      <a:moveTo>
                        <a:pt x="145" y="1"/>
                      </a:moveTo>
                      <a:cubicBezTo>
                        <a:pt x="91" y="33"/>
                        <a:pt x="47" y="81"/>
                        <a:pt x="19" y="139"/>
                      </a:cubicBezTo>
                      <a:cubicBezTo>
                        <a:pt x="4" y="169"/>
                        <a:pt x="5" y="206"/>
                        <a:pt x="0" y="230"/>
                      </a:cubicBezTo>
                      <a:cubicBezTo>
                        <a:pt x="8" y="318"/>
                        <a:pt x="48" y="384"/>
                        <a:pt x="122" y="442"/>
                      </a:cubicBezTo>
                      <a:cubicBezTo>
                        <a:pt x="125" y="444"/>
                        <a:pt x="127" y="445"/>
                        <a:pt x="128" y="447"/>
                      </a:cubicBezTo>
                      <a:cubicBezTo>
                        <a:pt x="140" y="329"/>
                        <a:pt x="148" y="209"/>
                        <a:pt x="148" y="87"/>
                      </a:cubicBezTo>
                      <a:cubicBezTo>
                        <a:pt x="148" y="58"/>
                        <a:pt x="147" y="29"/>
                        <a:pt x="1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6"/>
                <p:cNvSpPr/>
                <p:nvPr/>
              </p:nvSpPr>
              <p:spPr>
                <a:xfrm>
                  <a:off x="3678050" y="501750"/>
                  <a:ext cx="12050" cy="11250"/>
                </a:xfrm>
                <a:custGeom>
                  <a:avLst/>
                  <a:gdLst/>
                  <a:ahLst/>
                  <a:cxnLst/>
                  <a:rect l="l" t="t" r="r" b="b"/>
                  <a:pathLst>
                    <a:path w="482" h="450" extrusionOk="0">
                      <a:moveTo>
                        <a:pt x="259" y="0"/>
                      </a:moveTo>
                      <a:cubicBezTo>
                        <a:pt x="162" y="0"/>
                        <a:pt x="66" y="54"/>
                        <a:pt x="19" y="142"/>
                      </a:cubicBezTo>
                      <a:cubicBezTo>
                        <a:pt x="7" y="165"/>
                        <a:pt x="5" y="194"/>
                        <a:pt x="0" y="214"/>
                      </a:cubicBezTo>
                      <a:cubicBezTo>
                        <a:pt x="3" y="285"/>
                        <a:pt x="33" y="339"/>
                        <a:pt x="90" y="390"/>
                      </a:cubicBezTo>
                      <a:cubicBezTo>
                        <a:pt x="136" y="430"/>
                        <a:pt x="187" y="450"/>
                        <a:pt x="237" y="450"/>
                      </a:cubicBezTo>
                      <a:cubicBezTo>
                        <a:pt x="291" y="450"/>
                        <a:pt x="343" y="427"/>
                        <a:pt x="390" y="380"/>
                      </a:cubicBezTo>
                      <a:lnTo>
                        <a:pt x="390" y="382"/>
                      </a:lnTo>
                      <a:cubicBezTo>
                        <a:pt x="477" y="296"/>
                        <a:pt x="482" y="141"/>
                        <a:pt x="397" y="53"/>
                      </a:cubicBezTo>
                      <a:cubicBezTo>
                        <a:pt x="379" y="34"/>
                        <a:pt x="353"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6"/>
                <p:cNvSpPr/>
                <p:nvPr/>
              </p:nvSpPr>
              <p:spPr>
                <a:xfrm>
                  <a:off x="3649525" y="502275"/>
                  <a:ext cx="10825" cy="10125"/>
                </a:xfrm>
                <a:custGeom>
                  <a:avLst/>
                  <a:gdLst/>
                  <a:ahLst/>
                  <a:cxnLst/>
                  <a:rect l="l" t="t" r="r" b="b"/>
                  <a:pathLst>
                    <a:path w="433" h="405" extrusionOk="0">
                      <a:moveTo>
                        <a:pt x="232" y="0"/>
                      </a:moveTo>
                      <a:cubicBezTo>
                        <a:pt x="137" y="0"/>
                        <a:pt x="46" y="60"/>
                        <a:pt x="9" y="150"/>
                      </a:cubicBezTo>
                      <a:cubicBezTo>
                        <a:pt x="0" y="172"/>
                        <a:pt x="2" y="200"/>
                        <a:pt x="0" y="216"/>
                      </a:cubicBezTo>
                      <a:cubicBezTo>
                        <a:pt x="9" y="279"/>
                        <a:pt x="42" y="326"/>
                        <a:pt x="97" y="364"/>
                      </a:cubicBezTo>
                      <a:cubicBezTo>
                        <a:pt x="135" y="391"/>
                        <a:pt x="176" y="404"/>
                        <a:pt x="214" y="404"/>
                      </a:cubicBezTo>
                      <a:cubicBezTo>
                        <a:pt x="269" y="404"/>
                        <a:pt x="321" y="378"/>
                        <a:pt x="363" y="327"/>
                      </a:cubicBezTo>
                      <a:cubicBezTo>
                        <a:pt x="432" y="243"/>
                        <a:pt x="422" y="106"/>
                        <a:pt x="338" y="35"/>
                      </a:cubicBezTo>
                      <a:cubicBezTo>
                        <a:pt x="320" y="20"/>
                        <a:pt x="295" y="7"/>
                        <a:pt x="272" y="4"/>
                      </a:cubicBezTo>
                      <a:cubicBezTo>
                        <a:pt x="259"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6"/>
                <p:cNvSpPr/>
                <p:nvPr/>
              </p:nvSpPr>
              <p:spPr>
                <a:xfrm>
                  <a:off x="3619450" y="501425"/>
                  <a:ext cx="12625" cy="11850"/>
                </a:xfrm>
                <a:custGeom>
                  <a:avLst/>
                  <a:gdLst/>
                  <a:ahLst/>
                  <a:cxnLst/>
                  <a:rect l="l" t="t" r="r" b="b"/>
                  <a:pathLst>
                    <a:path w="505" h="474" extrusionOk="0">
                      <a:moveTo>
                        <a:pt x="273" y="1"/>
                      </a:moveTo>
                      <a:cubicBezTo>
                        <a:pt x="169" y="1"/>
                        <a:pt x="65" y="61"/>
                        <a:pt x="17" y="157"/>
                      </a:cubicBezTo>
                      <a:cubicBezTo>
                        <a:pt x="5" y="183"/>
                        <a:pt x="5" y="214"/>
                        <a:pt x="0" y="234"/>
                      </a:cubicBezTo>
                      <a:cubicBezTo>
                        <a:pt x="6" y="307"/>
                        <a:pt x="39" y="366"/>
                        <a:pt x="100" y="415"/>
                      </a:cubicBezTo>
                      <a:cubicBezTo>
                        <a:pt x="149" y="454"/>
                        <a:pt x="200" y="474"/>
                        <a:pt x="251" y="474"/>
                      </a:cubicBezTo>
                      <a:cubicBezTo>
                        <a:pt x="310" y="474"/>
                        <a:pt x="367" y="448"/>
                        <a:pt x="415" y="397"/>
                      </a:cubicBezTo>
                      <a:cubicBezTo>
                        <a:pt x="505" y="304"/>
                        <a:pt x="505" y="141"/>
                        <a:pt x="414" y="52"/>
                      </a:cubicBezTo>
                      <a:cubicBezTo>
                        <a:pt x="392" y="32"/>
                        <a:pt x="365" y="15"/>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6"/>
                <p:cNvSpPr/>
                <p:nvPr/>
              </p:nvSpPr>
              <p:spPr>
                <a:xfrm>
                  <a:off x="3590550" y="501550"/>
                  <a:ext cx="12275" cy="11375"/>
                </a:xfrm>
                <a:custGeom>
                  <a:avLst/>
                  <a:gdLst/>
                  <a:ahLst/>
                  <a:cxnLst/>
                  <a:rect l="l" t="t" r="r" b="b"/>
                  <a:pathLst>
                    <a:path w="491" h="455" extrusionOk="0">
                      <a:moveTo>
                        <a:pt x="264" y="1"/>
                      </a:moveTo>
                      <a:cubicBezTo>
                        <a:pt x="148" y="1"/>
                        <a:pt x="37" y="88"/>
                        <a:pt x="7" y="205"/>
                      </a:cubicBezTo>
                      <a:cubicBezTo>
                        <a:pt x="1" y="230"/>
                        <a:pt x="7" y="259"/>
                        <a:pt x="9" y="279"/>
                      </a:cubicBezTo>
                      <a:cubicBezTo>
                        <a:pt x="29" y="347"/>
                        <a:pt x="70" y="393"/>
                        <a:pt x="138" y="427"/>
                      </a:cubicBezTo>
                      <a:cubicBezTo>
                        <a:pt x="175" y="445"/>
                        <a:pt x="212" y="454"/>
                        <a:pt x="247" y="454"/>
                      </a:cubicBezTo>
                      <a:cubicBezTo>
                        <a:pt x="319" y="454"/>
                        <a:pt x="382" y="417"/>
                        <a:pt x="426" y="345"/>
                      </a:cubicBezTo>
                      <a:cubicBezTo>
                        <a:pt x="490" y="241"/>
                        <a:pt x="456" y="90"/>
                        <a:pt x="352" y="25"/>
                      </a:cubicBezTo>
                      <a:cubicBezTo>
                        <a:pt x="330" y="12"/>
                        <a:pt x="301"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6"/>
                <p:cNvSpPr/>
                <p:nvPr/>
              </p:nvSpPr>
              <p:spPr>
                <a:xfrm>
                  <a:off x="3560725" y="500625"/>
                  <a:ext cx="13750" cy="13000"/>
                </a:xfrm>
                <a:custGeom>
                  <a:avLst/>
                  <a:gdLst/>
                  <a:ahLst/>
                  <a:cxnLst/>
                  <a:rect l="l" t="t" r="r" b="b"/>
                  <a:pathLst>
                    <a:path w="550" h="520" extrusionOk="0">
                      <a:moveTo>
                        <a:pt x="282" y="1"/>
                      </a:moveTo>
                      <a:cubicBezTo>
                        <a:pt x="274" y="1"/>
                        <a:pt x="265" y="1"/>
                        <a:pt x="257" y="2"/>
                      </a:cubicBezTo>
                      <a:cubicBezTo>
                        <a:pt x="122" y="22"/>
                        <a:pt x="10" y="146"/>
                        <a:pt x="2" y="286"/>
                      </a:cubicBezTo>
                      <a:cubicBezTo>
                        <a:pt x="0" y="316"/>
                        <a:pt x="13" y="347"/>
                        <a:pt x="19" y="369"/>
                      </a:cubicBezTo>
                      <a:cubicBezTo>
                        <a:pt x="56" y="441"/>
                        <a:pt x="111" y="484"/>
                        <a:pt x="194" y="507"/>
                      </a:cubicBezTo>
                      <a:cubicBezTo>
                        <a:pt x="223" y="515"/>
                        <a:pt x="251" y="519"/>
                        <a:pt x="277" y="519"/>
                      </a:cubicBezTo>
                      <a:cubicBezTo>
                        <a:pt x="378" y="519"/>
                        <a:pt x="460" y="461"/>
                        <a:pt x="500" y="355"/>
                      </a:cubicBezTo>
                      <a:cubicBezTo>
                        <a:pt x="549" y="224"/>
                        <a:pt x="480" y="62"/>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6"/>
                <p:cNvSpPr/>
                <p:nvPr/>
              </p:nvSpPr>
              <p:spPr>
                <a:xfrm>
                  <a:off x="3530850" y="500075"/>
                  <a:ext cx="14550" cy="13875"/>
                </a:xfrm>
                <a:custGeom>
                  <a:avLst/>
                  <a:gdLst/>
                  <a:ahLst/>
                  <a:cxnLst/>
                  <a:rect l="l" t="t" r="r" b="b"/>
                  <a:pathLst>
                    <a:path w="582" h="555" extrusionOk="0">
                      <a:moveTo>
                        <a:pt x="298" y="1"/>
                      </a:moveTo>
                      <a:cubicBezTo>
                        <a:pt x="274" y="1"/>
                        <a:pt x="249" y="5"/>
                        <a:pt x="228" y="12"/>
                      </a:cubicBezTo>
                      <a:cubicBezTo>
                        <a:pt x="89" y="63"/>
                        <a:pt x="0" y="217"/>
                        <a:pt x="23" y="364"/>
                      </a:cubicBezTo>
                      <a:cubicBezTo>
                        <a:pt x="28" y="397"/>
                        <a:pt x="49" y="427"/>
                        <a:pt x="59" y="449"/>
                      </a:cubicBezTo>
                      <a:cubicBezTo>
                        <a:pt x="112" y="515"/>
                        <a:pt x="182" y="547"/>
                        <a:pt x="272" y="554"/>
                      </a:cubicBezTo>
                      <a:cubicBezTo>
                        <a:pt x="282" y="554"/>
                        <a:pt x="292" y="555"/>
                        <a:pt x="301" y="555"/>
                      </a:cubicBezTo>
                      <a:cubicBezTo>
                        <a:pt x="440" y="555"/>
                        <a:pt x="537" y="470"/>
                        <a:pt x="559" y="329"/>
                      </a:cubicBezTo>
                      <a:cubicBezTo>
                        <a:pt x="582" y="181"/>
                        <a:pt x="474" y="28"/>
                        <a:pt x="328" y="3"/>
                      </a:cubicBezTo>
                      <a:cubicBezTo>
                        <a:pt x="318" y="2"/>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6"/>
                <p:cNvSpPr/>
                <p:nvPr/>
              </p:nvSpPr>
              <p:spPr>
                <a:xfrm>
                  <a:off x="3692075" y="475600"/>
                  <a:ext cx="10525" cy="10025"/>
                </a:xfrm>
                <a:custGeom>
                  <a:avLst/>
                  <a:gdLst/>
                  <a:ahLst/>
                  <a:cxnLst/>
                  <a:rect l="l" t="t" r="r" b="b"/>
                  <a:pathLst>
                    <a:path w="421" h="401" extrusionOk="0">
                      <a:moveTo>
                        <a:pt x="213" y="1"/>
                      </a:moveTo>
                      <a:cubicBezTo>
                        <a:pt x="201" y="1"/>
                        <a:pt x="189" y="2"/>
                        <a:pt x="178" y="5"/>
                      </a:cubicBezTo>
                      <a:cubicBezTo>
                        <a:pt x="75" y="33"/>
                        <a:pt x="1" y="137"/>
                        <a:pt x="9" y="245"/>
                      </a:cubicBezTo>
                      <a:cubicBezTo>
                        <a:pt x="10" y="268"/>
                        <a:pt x="22" y="291"/>
                        <a:pt x="29" y="308"/>
                      </a:cubicBezTo>
                      <a:cubicBezTo>
                        <a:pt x="62" y="359"/>
                        <a:pt x="110" y="387"/>
                        <a:pt x="176" y="396"/>
                      </a:cubicBezTo>
                      <a:lnTo>
                        <a:pt x="176" y="397"/>
                      </a:lnTo>
                      <a:cubicBezTo>
                        <a:pt x="189" y="399"/>
                        <a:pt x="202" y="400"/>
                        <a:pt x="214" y="400"/>
                      </a:cubicBezTo>
                      <a:cubicBezTo>
                        <a:pt x="304" y="400"/>
                        <a:pt x="372" y="346"/>
                        <a:pt x="395" y="253"/>
                      </a:cubicBezTo>
                      <a:cubicBezTo>
                        <a:pt x="421" y="148"/>
                        <a:pt x="353" y="31"/>
                        <a:pt x="250" y="5"/>
                      </a:cubicBezTo>
                      <a:cubicBezTo>
                        <a:pt x="239" y="2"/>
                        <a:pt x="226"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6"/>
                <p:cNvSpPr/>
                <p:nvPr/>
              </p:nvSpPr>
              <p:spPr>
                <a:xfrm>
                  <a:off x="3662200" y="475000"/>
                  <a:ext cx="11650" cy="11125"/>
                </a:xfrm>
                <a:custGeom>
                  <a:avLst/>
                  <a:gdLst/>
                  <a:ahLst/>
                  <a:cxnLst/>
                  <a:rect l="l" t="t" r="r" b="b"/>
                  <a:pathLst>
                    <a:path w="466" h="445" extrusionOk="0">
                      <a:moveTo>
                        <a:pt x="240" y="0"/>
                      </a:moveTo>
                      <a:cubicBezTo>
                        <a:pt x="220" y="0"/>
                        <a:pt x="198" y="4"/>
                        <a:pt x="181" y="11"/>
                      </a:cubicBezTo>
                      <a:cubicBezTo>
                        <a:pt x="70" y="54"/>
                        <a:pt x="1" y="178"/>
                        <a:pt x="21" y="297"/>
                      </a:cubicBezTo>
                      <a:cubicBezTo>
                        <a:pt x="25" y="321"/>
                        <a:pt x="42" y="346"/>
                        <a:pt x="50" y="363"/>
                      </a:cubicBezTo>
                      <a:cubicBezTo>
                        <a:pt x="95" y="415"/>
                        <a:pt x="150" y="440"/>
                        <a:pt x="224" y="444"/>
                      </a:cubicBezTo>
                      <a:cubicBezTo>
                        <a:pt x="229" y="445"/>
                        <a:pt x="234" y="445"/>
                        <a:pt x="238" y="445"/>
                      </a:cubicBezTo>
                      <a:cubicBezTo>
                        <a:pt x="354" y="445"/>
                        <a:pt x="434" y="375"/>
                        <a:pt x="450" y="258"/>
                      </a:cubicBezTo>
                      <a:cubicBezTo>
                        <a:pt x="465" y="140"/>
                        <a:pt x="378" y="18"/>
                        <a:pt x="259" y="1"/>
                      </a:cubicBezTo>
                      <a:cubicBezTo>
                        <a:pt x="253" y="1"/>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6"/>
                <p:cNvSpPr/>
                <p:nvPr/>
              </p:nvSpPr>
              <p:spPr>
                <a:xfrm>
                  <a:off x="3632600" y="474425"/>
                  <a:ext cx="12775" cy="12200"/>
                </a:xfrm>
                <a:custGeom>
                  <a:avLst/>
                  <a:gdLst/>
                  <a:ahLst/>
                  <a:cxnLst/>
                  <a:rect l="l" t="t" r="r" b="b"/>
                  <a:pathLst>
                    <a:path w="511" h="488" extrusionOk="0">
                      <a:moveTo>
                        <a:pt x="258" y="1"/>
                      </a:moveTo>
                      <a:cubicBezTo>
                        <a:pt x="240" y="1"/>
                        <a:pt x="221" y="4"/>
                        <a:pt x="205" y="9"/>
                      </a:cubicBezTo>
                      <a:cubicBezTo>
                        <a:pt x="83" y="51"/>
                        <a:pt x="0" y="183"/>
                        <a:pt x="16" y="314"/>
                      </a:cubicBezTo>
                      <a:cubicBezTo>
                        <a:pt x="19" y="341"/>
                        <a:pt x="37" y="369"/>
                        <a:pt x="45" y="388"/>
                      </a:cubicBezTo>
                      <a:cubicBezTo>
                        <a:pt x="89" y="448"/>
                        <a:pt x="149" y="478"/>
                        <a:pt x="229" y="486"/>
                      </a:cubicBezTo>
                      <a:cubicBezTo>
                        <a:pt x="241" y="487"/>
                        <a:pt x="253" y="488"/>
                        <a:pt x="264" y="488"/>
                      </a:cubicBezTo>
                      <a:cubicBezTo>
                        <a:pt x="381" y="488"/>
                        <a:pt x="464" y="416"/>
                        <a:pt x="488" y="297"/>
                      </a:cubicBezTo>
                      <a:cubicBezTo>
                        <a:pt x="511" y="168"/>
                        <a:pt x="422" y="29"/>
                        <a:pt x="293" y="5"/>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6"/>
                <p:cNvSpPr/>
                <p:nvPr/>
              </p:nvSpPr>
              <p:spPr>
                <a:xfrm>
                  <a:off x="3602525" y="473750"/>
                  <a:ext cx="15125" cy="14150"/>
                </a:xfrm>
                <a:custGeom>
                  <a:avLst/>
                  <a:gdLst/>
                  <a:ahLst/>
                  <a:cxnLst/>
                  <a:rect l="l" t="t" r="r" b="b"/>
                  <a:pathLst>
                    <a:path w="605" h="566" extrusionOk="0">
                      <a:moveTo>
                        <a:pt x="322" y="1"/>
                      </a:moveTo>
                      <a:cubicBezTo>
                        <a:pt x="201" y="1"/>
                        <a:pt x="80" y="70"/>
                        <a:pt x="22" y="182"/>
                      </a:cubicBezTo>
                      <a:cubicBezTo>
                        <a:pt x="7" y="211"/>
                        <a:pt x="7" y="250"/>
                        <a:pt x="0" y="273"/>
                      </a:cubicBezTo>
                      <a:cubicBezTo>
                        <a:pt x="5" y="362"/>
                        <a:pt x="43" y="430"/>
                        <a:pt x="116" y="491"/>
                      </a:cubicBezTo>
                      <a:cubicBezTo>
                        <a:pt x="174" y="541"/>
                        <a:pt x="237" y="565"/>
                        <a:pt x="299" y="565"/>
                      </a:cubicBezTo>
                      <a:cubicBezTo>
                        <a:pt x="367" y="565"/>
                        <a:pt x="434" y="536"/>
                        <a:pt x="493" y="478"/>
                      </a:cubicBezTo>
                      <a:cubicBezTo>
                        <a:pt x="602" y="368"/>
                        <a:pt x="605" y="175"/>
                        <a:pt x="497" y="65"/>
                      </a:cubicBezTo>
                      <a:cubicBezTo>
                        <a:pt x="474"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6"/>
                <p:cNvSpPr/>
                <p:nvPr/>
              </p:nvSpPr>
              <p:spPr>
                <a:xfrm>
                  <a:off x="3574300" y="474200"/>
                  <a:ext cx="13325" cy="12750"/>
                </a:xfrm>
                <a:custGeom>
                  <a:avLst/>
                  <a:gdLst/>
                  <a:ahLst/>
                  <a:cxnLst/>
                  <a:rect l="l" t="t" r="r" b="b"/>
                  <a:pathLst>
                    <a:path w="533" h="510" extrusionOk="0">
                      <a:moveTo>
                        <a:pt x="270" y="0"/>
                      </a:moveTo>
                      <a:cubicBezTo>
                        <a:pt x="259" y="0"/>
                        <a:pt x="248" y="1"/>
                        <a:pt x="237" y="3"/>
                      </a:cubicBezTo>
                      <a:cubicBezTo>
                        <a:pt x="105" y="29"/>
                        <a:pt x="2" y="157"/>
                        <a:pt x="0" y="293"/>
                      </a:cubicBezTo>
                      <a:cubicBezTo>
                        <a:pt x="0" y="324"/>
                        <a:pt x="14" y="353"/>
                        <a:pt x="20" y="375"/>
                      </a:cubicBezTo>
                      <a:cubicBezTo>
                        <a:pt x="60" y="443"/>
                        <a:pt x="117" y="481"/>
                        <a:pt x="200" y="501"/>
                      </a:cubicBezTo>
                      <a:cubicBezTo>
                        <a:pt x="224" y="507"/>
                        <a:pt x="247" y="509"/>
                        <a:pt x="269" y="509"/>
                      </a:cubicBezTo>
                      <a:cubicBezTo>
                        <a:pt x="374" y="509"/>
                        <a:pt x="455" y="447"/>
                        <a:pt x="491" y="337"/>
                      </a:cubicBezTo>
                      <a:cubicBezTo>
                        <a:pt x="533" y="207"/>
                        <a:pt x="457" y="52"/>
                        <a:pt x="328" y="9"/>
                      </a:cubicBezTo>
                      <a:cubicBezTo>
                        <a:pt x="310"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6"/>
                <p:cNvSpPr/>
                <p:nvPr/>
              </p:nvSpPr>
              <p:spPr>
                <a:xfrm>
                  <a:off x="3546225" y="475350"/>
                  <a:ext cx="11025" cy="10525"/>
                </a:xfrm>
                <a:custGeom>
                  <a:avLst/>
                  <a:gdLst/>
                  <a:ahLst/>
                  <a:cxnLst/>
                  <a:rect l="l" t="t" r="r" b="b"/>
                  <a:pathLst>
                    <a:path w="441" h="421" extrusionOk="0">
                      <a:moveTo>
                        <a:pt x="223" y="1"/>
                      </a:moveTo>
                      <a:cubicBezTo>
                        <a:pt x="212" y="1"/>
                        <a:pt x="201" y="2"/>
                        <a:pt x="191" y="4"/>
                      </a:cubicBezTo>
                      <a:cubicBezTo>
                        <a:pt x="83" y="29"/>
                        <a:pt x="0" y="135"/>
                        <a:pt x="4" y="249"/>
                      </a:cubicBezTo>
                      <a:cubicBezTo>
                        <a:pt x="4" y="274"/>
                        <a:pt x="16" y="298"/>
                        <a:pt x="20" y="315"/>
                      </a:cubicBezTo>
                      <a:cubicBezTo>
                        <a:pt x="56" y="371"/>
                        <a:pt x="103" y="401"/>
                        <a:pt x="171" y="415"/>
                      </a:cubicBezTo>
                      <a:cubicBezTo>
                        <a:pt x="189" y="419"/>
                        <a:pt x="206" y="420"/>
                        <a:pt x="222" y="420"/>
                      </a:cubicBezTo>
                      <a:cubicBezTo>
                        <a:pt x="313" y="420"/>
                        <a:pt x="381" y="367"/>
                        <a:pt x="408" y="274"/>
                      </a:cubicBezTo>
                      <a:cubicBezTo>
                        <a:pt x="440" y="166"/>
                        <a:pt x="374" y="40"/>
                        <a:pt x="267" y="7"/>
                      </a:cubicBezTo>
                      <a:cubicBezTo>
                        <a:pt x="253" y="3"/>
                        <a:pt x="238" y="1"/>
                        <a:pt x="2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6"/>
                <p:cNvSpPr/>
                <p:nvPr/>
              </p:nvSpPr>
              <p:spPr>
                <a:xfrm>
                  <a:off x="3678050" y="448675"/>
                  <a:ext cx="11900" cy="11275"/>
                </a:xfrm>
                <a:custGeom>
                  <a:avLst/>
                  <a:gdLst/>
                  <a:ahLst/>
                  <a:cxnLst/>
                  <a:rect l="l" t="t" r="r" b="b"/>
                  <a:pathLst>
                    <a:path w="476" h="451" extrusionOk="0">
                      <a:moveTo>
                        <a:pt x="259" y="0"/>
                      </a:moveTo>
                      <a:cubicBezTo>
                        <a:pt x="162" y="0"/>
                        <a:pt x="66" y="54"/>
                        <a:pt x="19" y="142"/>
                      </a:cubicBezTo>
                      <a:cubicBezTo>
                        <a:pt x="7" y="165"/>
                        <a:pt x="5" y="195"/>
                        <a:pt x="0" y="215"/>
                      </a:cubicBezTo>
                      <a:cubicBezTo>
                        <a:pt x="3" y="285"/>
                        <a:pt x="33" y="341"/>
                        <a:pt x="90" y="390"/>
                      </a:cubicBezTo>
                      <a:cubicBezTo>
                        <a:pt x="136" y="430"/>
                        <a:pt x="186" y="450"/>
                        <a:pt x="236" y="450"/>
                      </a:cubicBezTo>
                      <a:cubicBezTo>
                        <a:pt x="290" y="450"/>
                        <a:pt x="343" y="428"/>
                        <a:pt x="390" y="382"/>
                      </a:cubicBezTo>
                      <a:cubicBezTo>
                        <a:pt x="459" y="313"/>
                        <a:pt x="476" y="202"/>
                        <a:pt x="437" y="116"/>
                      </a:cubicBezTo>
                      <a:cubicBezTo>
                        <a:pt x="408" y="82"/>
                        <a:pt x="377" y="50"/>
                        <a:pt x="347" y="19"/>
                      </a:cubicBezTo>
                      <a:cubicBezTo>
                        <a:pt x="340" y="16"/>
                        <a:pt x="334" y="12"/>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6"/>
                <p:cNvSpPr/>
                <p:nvPr/>
              </p:nvSpPr>
              <p:spPr>
                <a:xfrm>
                  <a:off x="3649525" y="449200"/>
                  <a:ext cx="10825" cy="10125"/>
                </a:xfrm>
                <a:custGeom>
                  <a:avLst/>
                  <a:gdLst/>
                  <a:ahLst/>
                  <a:cxnLst/>
                  <a:rect l="l" t="t" r="r" b="b"/>
                  <a:pathLst>
                    <a:path w="433" h="405" extrusionOk="0">
                      <a:moveTo>
                        <a:pt x="233" y="1"/>
                      </a:moveTo>
                      <a:cubicBezTo>
                        <a:pt x="138" y="1"/>
                        <a:pt x="46" y="61"/>
                        <a:pt x="9" y="151"/>
                      </a:cubicBezTo>
                      <a:cubicBezTo>
                        <a:pt x="0" y="174"/>
                        <a:pt x="2" y="200"/>
                        <a:pt x="0" y="217"/>
                      </a:cubicBezTo>
                      <a:cubicBezTo>
                        <a:pt x="9" y="280"/>
                        <a:pt x="42" y="326"/>
                        <a:pt x="97" y="364"/>
                      </a:cubicBezTo>
                      <a:cubicBezTo>
                        <a:pt x="136" y="391"/>
                        <a:pt x="176" y="405"/>
                        <a:pt x="215" y="405"/>
                      </a:cubicBezTo>
                      <a:cubicBezTo>
                        <a:pt x="269" y="405"/>
                        <a:pt x="321" y="379"/>
                        <a:pt x="363" y="329"/>
                      </a:cubicBezTo>
                      <a:cubicBezTo>
                        <a:pt x="432" y="244"/>
                        <a:pt x="422" y="106"/>
                        <a:pt x="338" y="35"/>
                      </a:cubicBezTo>
                      <a:cubicBezTo>
                        <a:pt x="320" y="20"/>
                        <a:pt x="295" y="9"/>
                        <a:pt x="272" y="4"/>
                      </a:cubicBezTo>
                      <a:cubicBezTo>
                        <a:pt x="259"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6"/>
                <p:cNvSpPr/>
                <p:nvPr/>
              </p:nvSpPr>
              <p:spPr>
                <a:xfrm>
                  <a:off x="3619450" y="448350"/>
                  <a:ext cx="12625" cy="11875"/>
                </a:xfrm>
                <a:custGeom>
                  <a:avLst/>
                  <a:gdLst/>
                  <a:ahLst/>
                  <a:cxnLst/>
                  <a:rect l="l" t="t" r="r" b="b"/>
                  <a:pathLst>
                    <a:path w="505" h="475" extrusionOk="0">
                      <a:moveTo>
                        <a:pt x="273" y="1"/>
                      </a:moveTo>
                      <a:cubicBezTo>
                        <a:pt x="169" y="1"/>
                        <a:pt x="65" y="62"/>
                        <a:pt x="17" y="158"/>
                      </a:cubicBezTo>
                      <a:cubicBezTo>
                        <a:pt x="5" y="183"/>
                        <a:pt x="5" y="214"/>
                        <a:pt x="0" y="234"/>
                      </a:cubicBezTo>
                      <a:cubicBezTo>
                        <a:pt x="6" y="309"/>
                        <a:pt x="39" y="366"/>
                        <a:pt x="100" y="415"/>
                      </a:cubicBezTo>
                      <a:cubicBezTo>
                        <a:pt x="149" y="455"/>
                        <a:pt x="201" y="475"/>
                        <a:pt x="253" y="475"/>
                      </a:cubicBezTo>
                      <a:cubicBezTo>
                        <a:pt x="311" y="475"/>
                        <a:pt x="367" y="449"/>
                        <a:pt x="415" y="398"/>
                      </a:cubicBezTo>
                      <a:cubicBezTo>
                        <a:pt x="505" y="305"/>
                        <a:pt x="505" y="141"/>
                        <a:pt x="414" y="52"/>
                      </a:cubicBezTo>
                      <a:cubicBezTo>
                        <a:pt x="392" y="32"/>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6"/>
                <p:cNvSpPr/>
                <p:nvPr/>
              </p:nvSpPr>
              <p:spPr>
                <a:xfrm>
                  <a:off x="3590550" y="448525"/>
                  <a:ext cx="12275" cy="11325"/>
                </a:xfrm>
                <a:custGeom>
                  <a:avLst/>
                  <a:gdLst/>
                  <a:ahLst/>
                  <a:cxnLst/>
                  <a:rect l="l" t="t" r="r" b="b"/>
                  <a:pathLst>
                    <a:path w="491" h="453" extrusionOk="0">
                      <a:moveTo>
                        <a:pt x="263" y="0"/>
                      </a:moveTo>
                      <a:cubicBezTo>
                        <a:pt x="146" y="0"/>
                        <a:pt x="37" y="88"/>
                        <a:pt x="9" y="204"/>
                      </a:cubicBezTo>
                      <a:cubicBezTo>
                        <a:pt x="1" y="230"/>
                        <a:pt x="9" y="259"/>
                        <a:pt x="9" y="278"/>
                      </a:cubicBezTo>
                      <a:cubicBezTo>
                        <a:pt x="29" y="345"/>
                        <a:pt x="70" y="391"/>
                        <a:pt x="138" y="425"/>
                      </a:cubicBezTo>
                      <a:cubicBezTo>
                        <a:pt x="175" y="444"/>
                        <a:pt x="212" y="453"/>
                        <a:pt x="247" y="453"/>
                      </a:cubicBezTo>
                      <a:cubicBezTo>
                        <a:pt x="319" y="453"/>
                        <a:pt x="382" y="415"/>
                        <a:pt x="426" y="344"/>
                      </a:cubicBezTo>
                      <a:cubicBezTo>
                        <a:pt x="490" y="239"/>
                        <a:pt x="456" y="88"/>
                        <a:pt x="353" y="24"/>
                      </a:cubicBezTo>
                      <a:cubicBezTo>
                        <a:pt x="330" y="10"/>
                        <a:pt x="301" y="1"/>
                        <a:pt x="275" y="1"/>
                      </a:cubicBezTo>
                      <a:cubicBezTo>
                        <a:pt x="271" y="0"/>
                        <a:pt x="267"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6"/>
                <p:cNvSpPr/>
                <p:nvPr/>
              </p:nvSpPr>
              <p:spPr>
                <a:xfrm>
                  <a:off x="3560725" y="447550"/>
                  <a:ext cx="13750" cy="13000"/>
                </a:xfrm>
                <a:custGeom>
                  <a:avLst/>
                  <a:gdLst/>
                  <a:ahLst/>
                  <a:cxnLst/>
                  <a:rect l="l" t="t" r="r" b="b"/>
                  <a:pathLst>
                    <a:path w="550" h="520" extrusionOk="0">
                      <a:moveTo>
                        <a:pt x="282" y="1"/>
                      </a:moveTo>
                      <a:cubicBezTo>
                        <a:pt x="274" y="1"/>
                        <a:pt x="265" y="2"/>
                        <a:pt x="257" y="3"/>
                      </a:cubicBezTo>
                      <a:cubicBezTo>
                        <a:pt x="122" y="23"/>
                        <a:pt x="10" y="146"/>
                        <a:pt x="2" y="286"/>
                      </a:cubicBezTo>
                      <a:cubicBezTo>
                        <a:pt x="0" y="317"/>
                        <a:pt x="13" y="347"/>
                        <a:pt x="19" y="369"/>
                      </a:cubicBezTo>
                      <a:cubicBezTo>
                        <a:pt x="56" y="441"/>
                        <a:pt x="111" y="484"/>
                        <a:pt x="194" y="507"/>
                      </a:cubicBezTo>
                      <a:cubicBezTo>
                        <a:pt x="223" y="516"/>
                        <a:pt x="251" y="520"/>
                        <a:pt x="277" y="520"/>
                      </a:cubicBezTo>
                      <a:cubicBezTo>
                        <a:pt x="378" y="520"/>
                        <a:pt x="460" y="461"/>
                        <a:pt x="500" y="355"/>
                      </a:cubicBezTo>
                      <a:cubicBezTo>
                        <a:pt x="549" y="226"/>
                        <a:pt x="480" y="63"/>
                        <a:pt x="351" y="14"/>
                      </a:cubicBezTo>
                      <a:cubicBezTo>
                        <a:pt x="329" y="6"/>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6"/>
                <p:cNvSpPr/>
                <p:nvPr/>
              </p:nvSpPr>
              <p:spPr>
                <a:xfrm>
                  <a:off x="3530850" y="447025"/>
                  <a:ext cx="14550" cy="13875"/>
                </a:xfrm>
                <a:custGeom>
                  <a:avLst/>
                  <a:gdLst/>
                  <a:ahLst/>
                  <a:cxnLst/>
                  <a:rect l="l" t="t" r="r" b="b"/>
                  <a:pathLst>
                    <a:path w="582" h="555" extrusionOk="0">
                      <a:moveTo>
                        <a:pt x="298" y="0"/>
                      </a:moveTo>
                      <a:cubicBezTo>
                        <a:pt x="274" y="0"/>
                        <a:pt x="249" y="4"/>
                        <a:pt x="228" y="11"/>
                      </a:cubicBezTo>
                      <a:cubicBezTo>
                        <a:pt x="89" y="62"/>
                        <a:pt x="0" y="216"/>
                        <a:pt x="23" y="365"/>
                      </a:cubicBezTo>
                      <a:cubicBezTo>
                        <a:pt x="28" y="396"/>
                        <a:pt x="49" y="427"/>
                        <a:pt x="59" y="448"/>
                      </a:cubicBezTo>
                      <a:cubicBezTo>
                        <a:pt x="112" y="514"/>
                        <a:pt x="182" y="547"/>
                        <a:pt x="272" y="553"/>
                      </a:cubicBezTo>
                      <a:cubicBezTo>
                        <a:pt x="282" y="554"/>
                        <a:pt x="292" y="554"/>
                        <a:pt x="301" y="554"/>
                      </a:cubicBezTo>
                      <a:cubicBezTo>
                        <a:pt x="440" y="554"/>
                        <a:pt x="537" y="470"/>
                        <a:pt x="559" y="328"/>
                      </a:cubicBezTo>
                      <a:cubicBezTo>
                        <a:pt x="582" y="181"/>
                        <a:pt x="474" y="27"/>
                        <a:pt x="328" y="2"/>
                      </a:cubicBezTo>
                      <a:cubicBezTo>
                        <a:pt x="318" y="1"/>
                        <a:pt x="308" y="0"/>
                        <a:pt x="2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6"/>
                <p:cNvSpPr/>
                <p:nvPr/>
              </p:nvSpPr>
              <p:spPr>
                <a:xfrm>
                  <a:off x="3632600" y="421450"/>
                  <a:ext cx="12625" cy="12150"/>
                </a:xfrm>
                <a:custGeom>
                  <a:avLst/>
                  <a:gdLst/>
                  <a:ahLst/>
                  <a:cxnLst/>
                  <a:rect l="l" t="t" r="r" b="b"/>
                  <a:pathLst>
                    <a:path w="505" h="486" extrusionOk="0">
                      <a:moveTo>
                        <a:pt x="233" y="1"/>
                      </a:moveTo>
                      <a:cubicBezTo>
                        <a:pt x="223" y="2"/>
                        <a:pt x="214" y="4"/>
                        <a:pt x="205" y="5"/>
                      </a:cubicBezTo>
                      <a:cubicBezTo>
                        <a:pt x="83" y="47"/>
                        <a:pt x="0" y="179"/>
                        <a:pt x="16" y="310"/>
                      </a:cubicBezTo>
                      <a:cubicBezTo>
                        <a:pt x="19" y="339"/>
                        <a:pt x="37" y="365"/>
                        <a:pt x="45" y="385"/>
                      </a:cubicBezTo>
                      <a:cubicBezTo>
                        <a:pt x="89" y="445"/>
                        <a:pt x="149" y="475"/>
                        <a:pt x="229" y="484"/>
                      </a:cubicBezTo>
                      <a:cubicBezTo>
                        <a:pt x="240" y="485"/>
                        <a:pt x="251" y="485"/>
                        <a:pt x="262" y="485"/>
                      </a:cubicBezTo>
                      <a:cubicBezTo>
                        <a:pt x="380" y="485"/>
                        <a:pt x="464" y="415"/>
                        <a:pt x="488" y="293"/>
                      </a:cubicBezTo>
                      <a:cubicBezTo>
                        <a:pt x="505" y="199"/>
                        <a:pt x="462" y="102"/>
                        <a:pt x="389" y="45"/>
                      </a:cubicBezTo>
                      <a:cubicBezTo>
                        <a:pt x="337" y="30"/>
                        <a:pt x="285" y="16"/>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6"/>
                <p:cNvSpPr/>
                <p:nvPr/>
              </p:nvSpPr>
              <p:spPr>
                <a:xfrm>
                  <a:off x="3602525" y="420700"/>
                  <a:ext cx="15125" cy="14125"/>
                </a:xfrm>
                <a:custGeom>
                  <a:avLst/>
                  <a:gdLst/>
                  <a:ahLst/>
                  <a:cxnLst/>
                  <a:rect l="l" t="t" r="r" b="b"/>
                  <a:pathLst>
                    <a:path w="605" h="565" extrusionOk="0">
                      <a:moveTo>
                        <a:pt x="324" y="1"/>
                      </a:moveTo>
                      <a:cubicBezTo>
                        <a:pt x="202" y="1"/>
                        <a:pt x="81" y="70"/>
                        <a:pt x="22" y="182"/>
                      </a:cubicBezTo>
                      <a:cubicBezTo>
                        <a:pt x="7" y="211"/>
                        <a:pt x="7" y="249"/>
                        <a:pt x="0" y="272"/>
                      </a:cubicBezTo>
                      <a:cubicBezTo>
                        <a:pt x="5" y="361"/>
                        <a:pt x="43" y="431"/>
                        <a:pt x="116" y="492"/>
                      </a:cubicBezTo>
                      <a:lnTo>
                        <a:pt x="116" y="491"/>
                      </a:lnTo>
                      <a:cubicBezTo>
                        <a:pt x="174" y="540"/>
                        <a:pt x="237" y="565"/>
                        <a:pt x="299" y="565"/>
                      </a:cubicBezTo>
                      <a:cubicBezTo>
                        <a:pt x="367" y="565"/>
                        <a:pt x="434" y="535"/>
                        <a:pt x="493" y="477"/>
                      </a:cubicBezTo>
                      <a:cubicBezTo>
                        <a:pt x="602" y="369"/>
                        <a:pt x="605" y="174"/>
                        <a:pt x="497" y="65"/>
                      </a:cubicBezTo>
                      <a:cubicBezTo>
                        <a:pt x="474"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6"/>
                <p:cNvSpPr/>
                <p:nvPr/>
              </p:nvSpPr>
              <p:spPr>
                <a:xfrm>
                  <a:off x="3574300" y="421150"/>
                  <a:ext cx="13325" cy="12725"/>
                </a:xfrm>
                <a:custGeom>
                  <a:avLst/>
                  <a:gdLst/>
                  <a:ahLst/>
                  <a:cxnLst/>
                  <a:rect l="l" t="t" r="r" b="b"/>
                  <a:pathLst>
                    <a:path w="533" h="509" extrusionOk="0">
                      <a:moveTo>
                        <a:pt x="270" y="0"/>
                      </a:moveTo>
                      <a:cubicBezTo>
                        <a:pt x="258" y="0"/>
                        <a:pt x="248" y="1"/>
                        <a:pt x="237" y="4"/>
                      </a:cubicBezTo>
                      <a:cubicBezTo>
                        <a:pt x="105" y="30"/>
                        <a:pt x="2" y="156"/>
                        <a:pt x="0" y="293"/>
                      </a:cubicBezTo>
                      <a:cubicBezTo>
                        <a:pt x="0" y="323"/>
                        <a:pt x="14" y="353"/>
                        <a:pt x="20" y="374"/>
                      </a:cubicBezTo>
                      <a:cubicBezTo>
                        <a:pt x="60" y="442"/>
                        <a:pt x="117" y="482"/>
                        <a:pt x="199" y="500"/>
                      </a:cubicBezTo>
                      <a:lnTo>
                        <a:pt x="200" y="500"/>
                      </a:lnTo>
                      <a:cubicBezTo>
                        <a:pt x="224" y="506"/>
                        <a:pt x="247" y="509"/>
                        <a:pt x="269" y="509"/>
                      </a:cubicBezTo>
                      <a:cubicBezTo>
                        <a:pt x="374" y="509"/>
                        <a:pt x="455" y="447"/>
                        <a:pt x="491" y="337"/>
                      </a:cubicBezTo>
                      <a:cubicBezTo>
                        <a:pt x="533" y="207"/>
                        <a:pt x="457" y="51"/>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6"/>
                <p:cNvSpPr/>
                <p:nvPr/>
              </p:nvSpPr>
              <p:spPr>
                <a:xfrm>
                  <a:off x="3546450" y="425850"/>
                  <a:ext cx="10325" cy="6950"/>
                </a:xfrm>
                <a:custGeom>
                  <a:avLst/>
                  <a:gdLst/>
                  <a:ahLst/>
                  <a:cxnLst/>
                  <a:rect l="l" t="t" r="r" b="b"/>
                  <a:pathLst>
                    <a:path w="413" h="278" extrusionOk="0">
                      <a:moveTo>
                        <a:pt x="394" y="0"/>
                      </a:moveTo>
                      <a:cubicBezTo>
                        <a:pt x="261" y="42"/>
                        <a:pt x="130" y="88"/>
                        <a:pt x="1" y="135"/>
                      </a:cubicBezTo>
                      <a:cubicBezTo>
                        <a:pt x="5" y="149"/>
                        <a:pt x="10" y="162"/>
                        <a:pt x="13" y="172"/>
                      </a:cubicBezTo>
                      <a:cubicBezTo>
                        <a:pt x="47" y="228"/>
                        <a:pt x="94" y="259"/>
                        <a:pt x="164" y="272"/>
                      </a:cubicBezTo>
                      <a:lnTo>
                        <a:pt x="162" y="272"/>
                      </a:lnTo>
                      <a:cubicBezTo>
                        <a:pt x="180" y="276"/>
                        <a:pt x="197" y="278"/>
                        <a:pt x="213" y="278"/>
                      </a:cubicBezTo>
                      <a:cubicBezTo>
                        <a:pt x="304" y="278"/>
                        <a:pt x="372" y="225"/>
                        <a:pt x="399" y="131"/>
                      </a:cubicBezTo>
                      <a:cubicBezTo>
                        <a:pt x="413" y="88"/>
                        <a:pt x="408" y="42"/>
                        <a:pt x="3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6"/>
                <p:cNvSpPr/>
                <p:nvPr/>
              </p:nvSpPr>
              <p:spPr>
                <a:xfrm>
                  <a:off x="3560750" y="659800"/>
                  <a:ext cx="8775" cy="7575"/>
                </a:xfrm>
                <a:custGeom>
                  <a:avLst/>
                  <a:gdLst/>
                  <a:ahLst/>
                  <a:cxnLst/>
                  <a:rect l="l" t="t" r="r" b="b"/>
                  <a:pathLst>
                    <a:path w="351" h="303" extrusionOk="0">
                      <a:moveTo>
                        <a:pt x="281" y="0"/>
                      </a:moveTo>
                      <a:cubicBezTo>
                        <a:pt x="273" y="0"/>
                        <a:pt x="264" y="1"/>
                        <a:pt x="256" y="2"/>
                      </a:cubicBezTo>
                      <a:cubicBezTo>
                        <a:pt x="121" y="22"/>
                        <a:pt x="9" y="145"/>
                        <a:pt x="1" y="285"/>
                      </a:cubicBezTo>
                      <a:cubicBezTo>
                        <a:pt x="1" y="291"/>
                        <a:pt x="2" y="296"/>
                        <a:pt x="2" y="302"/>
                      </a:cubicBezTo>
                      <a:cubicBezTo>
                        <a:pt x="109" y="210"/>
                        <a:pt x="224" y="114"/>
                        <a:pt x="350" y="13"/>
                      </a:cubicBezTo>
                      <a:cubicBezTo>
                        <a:pt x="328" y="5"/>
                        <a:pt x="304" y="0"/>
                        <a:pt x="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6"/>
                <p:cNvSpPr/>
                <p:nvPr/>
              </p:nvSpPr>
              <p:spPr>
                <a:xfrm>
                  <a:off x="3530850" y="659250"/>
                  <a:ext cx="14550" cy="13900"/>
                </a:xfrm>
                <a:custGeom>
                  <a:avLst/>
                  <a:gdLst/>
                  <a:ahLst/>
                  <a:cxnLst/>
                  <a:rect l="l" t="t" r="r" b="b"/>
                  <a:pathLst>
                    <a:path w="582" h="556" extrusionOk="0">
                      <a:moveTo>
                        <a:pt x="293" y="1"/>
                      </a:moveTo>
                      <a:cubicBezTo>
                        <a:pt x="271" y="1"/>
                        <a:pt x="248" y="5"/>
                        <a:pt x="228" y="12"/>
                      </a:cubicBezTo>
                      <a:cubicBezTo>
                        <a:pt x="89" y="63"/>
                        <a:pt x="0" y="216"/>
                        <a:pt x="23" y="366"/>
                      </a:cubicBezTo>
                      <a:cubicBezTo>
                        <a:pt x="28" y="398"/>
                        <a:pt x="49" y="427"/>
                        <a:pt x="59" y="449"/>
                      </a:cubicBezTo>
                      <a:cubicBezTo>
                        <a:pt x="112" y="515"/>
                        <a:pt x="182" y="547"/>
                        <a:pt x="272" y="555"/>
                      </a:cubicBezTo>
                      <a:cubicBezTo>
                        <a:pt x="281" y="555"/>
                        <a:pt x="290" y="556"/>
                        <a:pt x="298" y="556"/>
                      </a:cubicBezTo>
                      <a:cubicBezTo>
                        <a:pt x="438" y="556"/>
                        <a:pt x="537" y="471"/>
                        <a:pt x="559" y="329"/>
                      </a:cubicBezTo>
                      <a:cubicBezTo>
                        <a:pt x="582" y="181"/>
                        <a:pt x="474" y="27"/>
                        <a:pt x="328" y="4"/>
                      </a:cubicBezTo>
                      <a:cubicBezTo>
                        <a:pt x="317" y="2"/>
                        <a:pt x="305"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6"/>
                <p:cNvSpPr/>
                <p:nvPr/>
              </p:nvSpPr>
              <p:spPr>
                <a:xfrm>
                  <a:off x="3604450" y="633450"/>
                  <a:ext cx="3325" cy="2200"/>
                </a:xfrm>
                <a:custGeom>
                  <a:avLst/>
                  <a:gdLst/>
                  <a:ahLst/>
                  <a:cxnLst/>
                  <a:rect l="l" t="t" r="r" b="b"/>
                  <a:pathLst>
                    <a:path w="133" h="88" extrusionOk="0">
                      <a:moveTo>
                        <a:pt x="133" y="1"/>
                      </a:moveTo>
                      <a:lnTo>
                        <a:pt x="133" y="1"/>
                      </a:lnTo>
                      <a:cubicBezTo>
                        <a:pt x="83" y="19"/>
                        <a:pt x="37" y="49"/>
                        <a:pt x="0" y="87"/>
                      </a:cubicBezTo>
                      <a:cubicBezTo>
                        <a:pt x="45" y="59"/>
                        <a:pt x="88" y="30"/>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6"/>
                <p:cNvSpPr/>
                <p:nvPr/>
              </p:nvSpPr>
              <p:spPr>
                <a:xfrm>
                  <a:off x="3574300" y="633375"/>
                  <a:ext cx="13325" cy="12750"/>
                </a:xfrm>
                <a:custGeom>
                  <a:avLst/>
                  <a:gdLst/>
                  <a:ahLst/>
                  <a:cxnLst/>
                  <a:rect l="l" t="t" r="r" b="b"/>
                  <a:pathLst>
                    <a:path w="533" h="510" extrusionOk="0">
                      <a:moveTo>
                        <a:pt x="270" y="1"/>
                      </a:moveTo>
                      <a:cubicBezTo>
                        <a:pt x="258" y="1"/>
                        <a:pt x="248" y="2"/>
                        <a:pt x="237" y="4"/>
                      </a:cubicBezTo>
                      <a:cubicBezTo>
                        <a:pt x="105" y="30"/>
                        <a:pt x="2" y="156"/>
                        <a:pt x="0" y="293"/>
                      </a:cubicBezTo>
                      <a:cubicBezTo>
                        <a:pt x="0" y="324"/>
                        <a:pt x="14" y="353"/>
                        <a:pt x="20" y="375"/>
                      </a:cubicBezTo>
                      <a:cubicBezTo>
                        <a:pt x="60" y="442"/>
                        <a:pt x="117" y="482"/>
                        <a:pt x="200" y="501"/>
                      </a:cubicBezTo>
                      <a:cubicBezTo>
                        <a:pt x="224" y="506"/>
                        <a:pt x="248" y="509"/>
                        <a:pt x="270" y="509"/>
                      </a:cubicBezTo>
                      <a:cubicBezTo>
                        <a:pt x="374" y="509"/>
                        <a:pt x="456" y="448"/>
                        <a:pt x="491" y="338"/>
                      </a:cubicBezTo>
                      <a:cubicBezTo>
                        <a:pt x="533" y="207"/>
                        <a:pt x="457" y="52"/>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6"/>
                <p:cNvSpPr/>
                <p:nvPr/>
              </p:nvSpPr>
              <p:spPr>
                <a:xfrm>
                  <a:off x="3546225" y="634550"/>
                  <a:ext cx="11025" cy="10475"/>
                </a:xfrm>
                <a:custGeom>
                  <a:avLst/>
                  <a:gdLst/>
                  <a:ahLst/>
                  <a:cxnLst/>
                  <a:rect l="l" t="t" r="r" b="b"/>
                  <a:pathLst>
                    <a:path w="441" h="419" extrusionOk="0">
                      <a:moveTo>
                        <a:pt x="221" y="0"/>
                      </a:moveTo>
                      <a:cubicBezTo>
                        <a:pt x="211" y="0"/>
                        <a:pt x="201" y="1"/>
                        <a:pt x="191" y="3"/>
                      </a:cubicBezTo>
                      <a:cubicBezTo>
                        <a:pt x="83" y="28"/>
                        <a:pt x="0" y="134"/>
                        <a:pt x="4" y="248"/>
                      </a:cubicBezTo>
                      <a:cubicBezTo>
                        <a:pt x="4" y="272"/>
                        <a:pt x="16" y="297"/>
                        <a:pt x="22" y="314"/>
                      </a:cubicBezTo>
                      <a:cubicBezTo>
                        <a:pt x="56" y="369"/>
                        <a:pt x="103" y="400"/>
                        <a:pt x="171" y="414"/>
                      </a:cubicBezTo>
                      <a:cubicBezTo>
                        <a:pt x="189" y="417"/>
                        <a:pt x="206" y="419"/>
                        <a:pt x="222" y="419"/>
                      </a:cubicBezTo>
                      <a:cubicBezTo>
                        <a:pt x="313" y="419"/>
                        <a:pt x="381" y="366"/>
                        <a:pt x="408" y="272"/>
                      </a:cubicBezTo>
                      <a:cubicBezTo>
                        <a:pt x="440" y="165"/>
                        <a:pt x="374" y="38"/>
                        <a:pt x="267" y="6"/>
                      </a:cubicBezTo>
                      <a:cubicBezTo>
                        <a:pt x="253" y="2"/>
                        <a:pt x="237" y="0"/>
                        <a:pt x="2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6"/>
                <p:cNvSpPr/>
                <p:nvPr/>
              </p:nvSpPr>
              <p:spPr>
                <a:xfrm>
                  <a:off x="3619450" y="607525"/>
                  <a:ext cx="12625" cy="11900"/>
                </a:xfrm>
                <a:custGeom>
                  <a:avLst/>
                  <a:gdLst/>
                  <a:ahLst/>
                  <a:cxnLst/>
                  <a:rect l="l" t="t" r="r" b="b"/>
                  <a:pathLst>
                    <a:path w="505" h="476" extrusionOk="0">
                      <a:moveTo>
                        <a:pt x="273" y="1"/>
                      </a:moveTo>
                      <a:cubicBezTo>
                        <a:pt x="169" y="1"/>
                        <a:pt x="65" y="61"/>
                        <a:pt x="17" y="158"/>
                      </a:cubicBezTo>
                      <a:cubicBezTo>
                        <a:pt x="5" y="183"/>
                        <a:pt x="5" y="215"/>
                        <a:pt x="0" y="235"/>
                      </a:cubicBezTo>
                      <a:cubicBezTo>
                        <a:pt x="6" y="309"/>
                        <a:pt x="39" y="366"/>
                        <a:pt x="100" y="416"/>
                      </a:cubicBezTo>
                      <a:cubicBezTo>
                        <a:pt x="149" y="456"/>
                        <a:pt x="200" y="475"/>
                        <a:pt x="251" y="475"/>
                      </a:cubicBezTo>
                      <a:cubicBezTo>
                        <a:pt x="310" y="475"/>
                        <a:pt x="367" y="449"/>
                        <a:pt x="415" y="398"/>
                      </a:cubicBezTo>
                      <a:cubicBezTo>
                        <a:pt x="505" y="304"/>
                        <a:pt x="505" y="143"/>
                        <a:pt x="414" y="52"/>
                      </a:cubicBezTo>
                      <a:cubicBezTo>
                        <a:pt x="392" y="33"/>
                        <a:pt x="365" y="17"/>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6"/>
                <p:cNvSpPr/>
                <p:nvPr/>
              </p:nvSpPr>
              <p:spPr>
                <a:xfrm>
                  <a:off x="3590550" y="607700"/>
                  <a:ext cx="12275" cy="11325"/>
                </a:xfrm>
                <a:custGeom>
                  <a:avLst/>
                  <a:gdLst/>
                  <a:ahLst/>
                  <a:cxnLst/>
                  <a:rect l="l" t="t" r="r" b="b"/>
                  <a:pathLst>
                    <a:path w="491" h="453" extrusionOk="0">
                      <a:moveTo>
                        <a:pt x="264" y="0"/>
                      </a:moveTo>
                      <a:cubicBezTo>
                        <a:pt x="148" y="0"/>
                        <a:pt x="37" y="86"/>
                        <a:pt x="7" y="203"/>
                      </a:cubicBezTo>
                      <a:cubicBezTo>
                        <a:pt x="1" y="229"/>
                        <a:pt x="7" y="259"/>
                        <a:pt x="9" y="277"/>
                      </a:cubicBezTo>
                      <a:cubicBezTo>
                        <a:pt x="29" y="345"/>
                        <a:pt x="70" y="391"/>
                        <a:pt x="138" y="425"/>
                      </a:cubicBezTo>
                      <a:cubicBezTo>
                        <a:pt x="176" y="444"/>
                        <a:pt x="213" y="453"/>
                        <a:pt x="248" y="453"/>
                      </a:cubicBezTo>
                      <a:cubicBezTo>
                        <a:pt x="319" y="453"/>
                        <a:pt x="382" y="415"/>
                        <a:pt x="426" y="343"/>
                      </a:cubicBezTo>
                      <a:cubicBezTo>
                        <a:pt x="490" y="239"/>
                        <a:pt x="456" y="88"/>
                        <a:pt x="352" y="25"/>
                      </a:cubicBezTo>
                      <a:cubicBezTo>
                        <a:pt x="330" y="10"/>
                        <a:pt x="301"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6"/>
                <p:cNvSpPr/>
                <p:nvPr/>
              </p:nvSpPr>
              <p:spPr>
                <a:xfrm>
                  <a:off x="3560725" y="606725"/>
                  <a:ext cx="13750" cy="13000"/>
                </a:xfrm>
                <a:custGeom>
                  <a:avLst/>
                  <a:gdLst/>
                  <a:ahLst/>
                  <a:cxnLst/>
                  <a:rect l="l" t="t" r="r" b="b"/>
                  <a:pathLst>
                    <a:path w="550" h="520" extrusionOk="0">
                      <a:moveTo>
                        <a:pt x="282" y="1"/>
                      </a:moveTo>
                      <a:cubicBezTo>
                        <a:pt x="274" y="1"/>
                        <a:pt x="265" y="1"/>
                        <a:pt x="257" y="2"/>
                      </a:cubicBezTo>
                      <a:cubicBezTo>
                        <a:pt x="122" y="22"/>
                        <a:pt x="10" y="147"/>
                        <a:pt x="2" y="287"/>
                      </a:cubicBezTo>
                      <a:cubicBezTo>
                        <a:pt x="0" y="318"/>
                        <a:pt x="14" y="348"/>
                        <a:pt x="19" y="370"/>
                      </a:cubicBezTo>
                      <a:cubicBezTo>
                        <a:pt x="56" y="441"/>
                        <a:pt x="113" y="484"/>
                        <a:pt x="194" y="507"/>
                      </a:cubicBezTo>
                      <a:cubicBezTo>
                        <a:pt x="223" y="515"/>
                        <a:pt x="252" y="519"/>
                        <a:pt x="278" y="519"/>
                      </a:cubicBezTo>
                      <a:cubicBezTo>
                        <a:pt x="379" y="519"/>
                        <a:pt x="460" y="462"/>
                        <a:pt x="500" y="356"/>
                      </a:cubicBezTo>
                      <a:cubicBezTo>
                        <a:pt x="549" y="225"/>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6"/>
                <p:cNvSpPr/>
                <p:nvPr/>
              </p:nvSpPr>
              <p:spPr>
                <a:xfrm>
                  <a:off x="3530850" y="606200"/>
                  <a:ext cx="14550" cy="13875"/>
                </a:xfrm>
                <a:custGeom>
                  <a:avLst/>
                  <a:gdLst/>
                  <a:ahLst/>
                  <a:cxnLst/>
                  <a:rect l="l" t="t" r="r" b="b"/>
                  <a:pathLst>
                    <a:path w="582" h="555" extrusionOk="0">
                      <a:moveTo>
                        <a:pt x="294" y="0"/>
                      </a:moveTo>
                      <a:cubicBezTo>
                        <a:pt x="272" y="0"/>
                        <a:pt x="248" y="4"/>
                        <a:pt x="228" y="13"/>
                      </a:cubicBezTo>
                      <a:cubicBezTo>
                        <a:pt x="89" y="62"/>
                        <a:pt x="0" y="216"/>
                        <a:pt x="23" y="365"/>
                      </a:cubicBezTo>
                      <a:cubicBezTo>
                        <a:pt x="28" y="397"/>
                        <a:pt x="49" y="426"/>
                        <a:pt x="59" y="448"/>
                      </a:cubicBezTo>
                      <a:cubicBezTo>
                        <a:pt x="112" y="516"/>
                        <a:pt x="182" y="546"/>
                        <a:pt x="272" y="554"/>
                      </a:cubicBezTo>
                      <a:cubicBezTo>
                        <a:pt x="281" y="555"/>
                        <a:pt x="290" y="555"/>
                        <a:pt x="298" y="555"/>
                      </a:cubicBezTo>
                      <a:cubicBezTo>
                        <a:pt x="438" y="555"/>
                        <a:pt x="537" y="470"/>
                        <a:pt x="559" y="328"/>
                      </a:cubicBezTo>
                      <a:cubicBezTo>
                        <a:pt x="582" y="180"/>
                        <a:pt x="474" y="26"/>
                        <a:pt x="328"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6"/>
                <p:cNvSpPr/>
                <p:nvPr/>
              </p:nvSpPr>
              <p:spPr>
                <a:xfrm>
                  <a:off x="3662200" y="581125"/>
                  <a:ext cx="10725" cy="10600"/>
                </a:xfrm>
                <a:custGeom>
                  <a:avLst/>
                  <a:gdLst/>
                  <a:ahLst/>
                  <a:cxnLst/>
                  <a:rect l="l" t="t" r="r" b="b"/>
                  <a:pathLst>
                    <a:path w="429" h="424" extrusionOk="0">
                      <a:moveTo>
                        <a:pt x="240" y="1"/>
                      </a:moveTo>
                      <a:cubicBezTo>
                        <a:pt x="220" y="1"/>
                        <a:pt x="198" y="4"/>
                        <a:pt x="181" y="11"/>
                      </a:cubicBezTo>
                      <a:cubicBezTo>
                        <a:pt x="70" y="53"/>
                        <a:pt x="1" y="177"/>
                        <a:pt x="21" y="296"/>
                      </a:cubicBezTo>
                      <a:cubicBezTo>
                        <a:pt x="25" y="322"/>
                        <a:pt x="42" y="345"/>
                        <a:pt x="50" y="362"/>
                      </a:cubicBezTo>
                      <a:cubicBezTo>
                        <a:pt x="75" y="391"/>
                        <a:pt x="102" y="410"/>
                        <a:pt x="133" y="423"/>
                      </a:cubicBezTo>
                      <a:cubicBezTo>
                        <a:pt x="233" y="331"/>
                        <a:pt x="331" y="233"/>
                        <a:pt x="428" y="131"/>
                      </a:cubicBezTo>
                      <a:cubicBezTo>
                        <a:pt x="396" y="65"/>
                        <a:pt x="333" y="13"/>
                        <a:pt x="259" y="2"/>
                      </a:cubicBezTo>
                      <a:cubicBezTo>
                        <a:pt x="253" y="1"/>
                        <a:pt x="246"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6"/>
                <p:cNvSpPr/>
                <p:nvPr/>
              </p:nvSpPr>
              <p:spPr>
                <a:xfrm>
                  <a:off x="3632600" y="580575"/>
                  <a:ext cx="12775" cy="12200"/>
                </a:xfrm>
                <a:custGeom>
                  <a:avLst/>
                  <a:gdLst/>
                  <a:ahLst/>
                  <a:cxnLst/>
                  <a:rect l="l" t="t" r="r" b="b"/>
                  <a:pathLst>
                    <a:path w="511" h="488" extrusionOk="0">
                      <a:moveTo>
                        <a:pt x="258" y="0"/>
                      </a:moveTo>
                      <a:cubicBezTo>
                        <a:pt x="240" y="0"/>
                        <a:pt x="221" y="3"/>
                        <a:pt x="205" y="9"/>
                      </a:cubicBezTo>
                      <a:cubicBezTo>
                        <a:pt x="83" y="49"/>
                        <a:pt x="0" y="182"/>
                        <a:pt x="16" y="313"/>
                      </a:cubicBezTo>
                      <a:cubicBezTo>
                        <a:pt x="19" y="341"/>
                        <a:pt x="37" y="367"/>
                        <a:pt x="45" y="387"/>
                      </a:cubicBezTo>
                      <a:cubicBezTo>
                        <a:pt x="89" y="447"/>
                        <a:pt x="149" y="478"/>
                        <a:pt x="229" y="485"/>
                      </a:cubicBezTo>
                      <a:cubicBezTo>
                        <a:pt x="240" y="487"/>
                        <a:pt x="251" y="487"/>
                        <a:pt x="262" y="487"/>
                      </a:cubicBezTo>
                      <a:cubicBezTo>
                        <a:pt x="380" y="487"/>
                        <a:pt x="464" y="416"/>
                        <a:pt x="488" y="295"/>
                      </a:cubicBezTo>
                      <a:cubicBezTo>
                        <a:pt x="511" y="165"/>
                        <a:pt x="422" y="29"/>
                        <a:pt x="293" y="4"/>
                      </a:cubicBezTo>
                      <a:cubicBezTo>
                        <a:pt x="281" y="1"/>
                        <a:pt x="270"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6"/>
                <p:cNvSpPr/>
                <p:nvPr/>
              </p:nvSpPr>
              <p:spPr>
                <a:xfrm>
                  <a:off x="3602525" y="579875"/>
                  <a:ext cx="15125" cy="14150"/>
                </a:xfrm>
                <a:custGeom>
                  <a:avLst/>
                  <a:gdLst/>
                  <a:ahLst/>
                  <a:cxnLst/>
                  <a:rect l="l" t="t" r="r" b="b"/>
                  <a:pathLst>
                    <a:path w="605" h="566" extrusionOk="0">
                      <a:moveTo>
                        <a:pt x="324" y="0"/>
                      </a:moveTo>
                      <a:cubicBezTo>
                        <a:pt x="202" y="0"/>
                        <a:pt x="81" y="70"/>
                        <a:pt x="22" y="181"/>
                      </a:cubicBezTo>
                      <a:cubicBezTo>
                        <a:pt x="7" y="212"/>
                        <a:pt x="7" y="249"/>
                        <a:pt x="0" y="273"/>
                      </a:cubicBezTo>
                      <a:cubicBezTo>
                        <a:pt x="5" y="361"/>
                        <a:pt x="43" y="430"/>
                        <a:pt x="116" y="492"/>
                      </a:cubicBezTo>
                      <a:cubicBezTo>
                        <a:pt x="174" y="541"/>
                        <a:pt x="236" y="565"/>
                        <a:pt x="298" y="565"/>
                      </a:cubicBezTo>
                      <a:cubicBezTo>
                        <a:pt x="366" y="565"/>
                        <a:pt x="433" y="536"/>
                        <a:pt x="491" y="478"/>
                      </a:cubicBezTo>
                      <a:lnTo>
                        <a:pt x="493" y="478"/>
                      </a:lnTo>
                      <a:cubicBezTo>
                        <a:pt x="602" y="369"/>
                        <a:pt x="605" y="175"/>
                        <a:pt x="497" y="66"/>
                      </a:cubicBezTo>
                      <a:cubicBezTo>
                        <a:pt x="474"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6"/>
                <p:cNvSpPr/>
                <p:nvPr/>
              </p:nvSpPr>
              <p:spPr>
                <a:xfrm>
                  <a:off x="3574300" y="580300"/>
                  <a:ext cx="13325" cy="12750"/>
                </a:xfrm>
                <a:custGeom>
                  <a:avLst/>
                  <a:gdLst/>
                  <a:ahLst/>
                  <a:cxnLst/>
                  <a:rect l="l" t="t" r="r" b="b"/>
                  <a:pathLst>
                    <a:path w="533" h="510" extrusionOk="0">
                      <a:moveTo>
                        <a:pt x="269" y="1"/>
                      </a:moveTo>
                      <a:cubicBezTo>
                        <a:pt x="258" y="1"/>
                        <a:pt x="247" y="2"/>
                        <a:pt x="237" y="4"/>
                      </a:cubicBezTo>
                      <a:cubicBezTo>
                        <a:pt x="105" y="30"/>
                        <a:pt x="2" y="156"/>
                        <a:pt x="0" y="295"/>
                      </a:cubicBezTo>
                      <a:cubicBezTo>
                        <a:pt x="0" y="324"/>
                        <a:pt x="14" y="353"/>
                        <a:pt x="20" y="375"/>
                      </a:cubicBezTo>
                      <a:cubicBezTo>
                        <a:pt x="60" y="444"/>
                        <a:pt x="117" y="483"/>
                        <a:pt x="199" y="501"/>
                      </a:cubicBezTo>
                      <a:cubicBezTo>
                        <a:pt x="223" y="507"/>
                        <a:pt x="247" y="509"/>
                        <a:pt x="269" y="509"/>
                      </a:cubicBezTo>
                      <a:cubicBezTo>
                        <a:pt x="374" y="509"/>
                        <a:pt x="456" y="448"/>
                        <a:pt x="491" y="338"/>
                      </a:cubicBezTo>
                      <a:cubicBezTo>
                        <a:pt x="533" y="207"/>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6"/>
                <p:cNvSpPr/>
                <p:nvPr/>
              </p:nvSpPr>
              <p:spPr>
                <a:xfrm>
                  <a:off x="3546225" y="581475"/>
                  <a:ext cx="11025" cy="10500"/>
                </a:xfrm>
                <a:custGeom>
                  <a:avLst/>
                  <a:gdLst/>
                  <a:ahLst/>
                  <a:cxnLst/>
                  <a:rect l="l" t="t" r="r" b="b"/>
                  <a:pathLst>
                    <a:path w="441" h="420" extrusionOk="0">
                      <a:moveTo>
                        <a:pt x="221" y="1"/>
                      </a:moveTo>
                      <a:cubicBezTo>
                        <a:pt x="211" y="1"/>
                        <a:pt x="201" y="1"/>
                        <a:pt x="191" y="3"/>
                      </a:cubicBezTo>
                      <a:cubicBezTo>
                        <a:pt x="83" y="28"/>
                        <a:pt x="0" y="136"/>
                        <a:pt x="4" y="248"/>
                      </a:cubicBezTo>
                      <a:cubicBezTo>
                        <a:pt x="4" y="273"/>
                        <a:pt x="16" y="297"/>
                        <a:pt x="22" y="314"/>
                      </a:cubicBezTo>
                      <a:cubicBezTo>
                        <a:pt x="56" y="369"/>
                        <a:pt x="103" y="400"/>
                        <a:pt x="171" y="416"/>
                      </a:cubicBezTo>
                      <a:lnTo>
                        <a:pt x="171" y="414"/>
                      </a:lnTo>
                      <a:cubicBezTo>
                        <a:pt x="190" y="418"/>
                        <a:pt x="207" y="420"/>
                        <a:pt x="224" y="420"/>
                      </a:cubicBezTo>
                      <a:cubicBezTo>
                        <a:pt x="314" y="420"/>
                        <a:pt x="381" y="367"/>
                        <a:pt x="408" y="273"/>
                      </a:cubicBezTo>
                      <a:cubicBezTo>
                        <a:pt x="440" y="165"/>
                        <a:pt x="374" y="39"/>
                        <a:pt x="267" y="6"/>
                      </a:cubicBez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6"/>
                <p:cNvSpPr/>
                <p:nvPr/>
              </p:nvSpPr>
              <p:spPr>
                <a:xfrm>
                  <a:off x="3678050" y="554800"/>
                  <a:ext cx="12050" cy="11250"/>
                </a:xfrm>
                <a:custGeom>
                  <a:avLst/>
                  <a:gdLst/>
                  <a:ahLst/>
                  <a:cxnLst/>
                  <a:rect l="l" t="t" r="r" b="b"/>
                  <a:pathLst>
                    <a:path w="482" h="450" extrusionOk="0">
                      <a:moveTo>
                        <a:pt x="257" y="0"/>
                      </a:moveTo>
                      <a:cubicBezTo>
                        <a:pt x="161" y="0"/>
                        <a:pt x="66" y="55"/>
                        <a:pt x="19" y="141"/>
                      </a:cubicBezTo>
                      <a:cubicBezTo>
                        <a:pt x="7" y="166"/>
                        <a:pt x="5" y="195"/>
                        <a:pt x="0" y="214"/>
                      </a:cubicBezTo>
                      <a:cubicBezTo>
                        <a:pt x="3" y="284"/>
                        <a:pt x="33" y="340"/>
                        <a:pt x="90" y="389"/>
                      </a:cubicBezTo>
                      <a:cubicBezTo>
                        <a:pt x="136" y="429"/>
                        <a:pt x="187" y="450"/>
                        <a:pt x="237" y="450"/>
                      </a:cubicBezTo>
                      <a:cubicBezTo>
                        <a:pt x="290" y="450"/>
                        <a:pt x="343" y="427"/>
                        <a:pt x="390" y="381"/>
                      </a:cubicBezTo>
                      <a:cubicBezTo>
                        <a:pt x="477" y="297"/>
                        <a:pt x="482" y="141"/>
                        <a:pt x="397" y="54"/>
                      </a:cubicBezTo>
                      <a:cubicBezTo>
                        <a:pt x="379" y="35"/>
                        <a:pt x="353" y="18"/>
                        <a:pt x="328" y="10"/>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6"/>
                <p:cNvSpPr/>
                <p:nvPr/>
              </p:nvSpPr>
              <p:spPr>
                <a:xfrm>
                  <a:off x="3649525" y="555325"/>
                  <a:ext cx="10825" cy="10150"/>
                </a:xfrm>
                <a:custGeom>
                  <a:avLst/>
                  <a:gdLst/>
                  <a:ahLst/>
                  <a:cxnLst/>
                  <a:rect l="l" t="t" r="r" b="b"/>
                  <a:pathLst>
                    <a:path w="433" h="406" extrusionOk="0">
                      <a:moveTo>
                        <a:pt x="233" y="0"/>
                      </a:moveTo>
                      <a:cubicBezTo>
                        <a:pt x="139" y="0"/>
                        <a:pt x="46" y="60"/>
                        <a:pt x="9" y="151"/>
                      </a:cubicBezTo>
                      <a:cubicBezTo>
                        <a:pt x="0" y="173"/>
                        <a:pt x="2" y="199"/>
                        <a:pt x="0" y="217"/>
                      </a:cubicBezTo>
                      <a:cubicBezTo>
                        <a:pt x="9" y="279"/>
                        <a:pt x="40" y="325"/>
                        <a:pt x="97" y="365"/>
                      </a:cubicBezTo>
                      <a:cubicBezTo>
                        <a:pt x="135" y="392"/>
                        <a:pt x="176" y="405"/>
                        <a:pt x="214" y="405"/>
                      </a:cubicBezTo>
                      <a:cubicBezTo>
                        <a:pt x="269" y="405"/>
                        <a:pt x="321" y="379"/>
                        <a:pt x="363" y="328"/>
                      </a:cubicBezTo>
                      <a:cubicBezTo>
                        <a:pt x="432" y="243"/>
                        <a:pt x="422" y="105"/>
                        <a:pt x="338" y="36"/>
                      </a:cubicBezTo>
                      <a:cubicBezTo>
                        <a:pt x="320" y="20"/>
                        <a:pt x="295"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6"/>
                <p:cNvSpPr/>
                <p:nvPr/>
              </p:nvSpPr>
              <p:spPr>
                <a:xfrm>
                  <a:off x="3619450" y="554450"/>
                  <a:ext cx="12625" cy="11900"/>
                </a:xfrm>
                <a:custGeom>
                  <a:avLst/>
                  <a:gdLst/>
                  <a:ahLst/>
                  <a:cxnLst/>
                  <a:rect l="l" t="t" r="r" b="b"/>
                  <a:pathLst>
                    <a:path w="505" h="476" extrusionOk="0">
                      <a:moveTo>
                        <a:pt x="273" y="1"/>
                      </a:moveTo>
                      <a:cubicBezTo>
                        <a:pt x="169" y="1"/>
                        <a:pt x="65" y="62"/>
                        <a:pt x="17" y="158"/>
                      </a:cubicBezTo>
                      <a:cubicBezTo>
                        <a:pt x="5" y="183"/>
                        <a:pt x="5" y="215"/>
                        <a:pt x="0" y="235"/>
                      </a:cubicBezTo>
                      <a:cubicBezTo>
                        <a:pt x="6" y="309"/>
                        <a:pt x="39" y="366"/>
                        <a:pt x="100" y="417"/>
                      </a:cubicBezTo>
                      <a:cubicBezTo>
                        <a:pt x="149" y="456"/>
                        <a:pt x="200" y="475"/>
                        <a:pt x="251" y="475"/>
                      </a:cubicBezTo>
                      <a:cubicBezTo>
                        <a:pt x="310" y="475"/>
                        <a:pt x="367" y="449"/>
                        <a:pt x="415" y="398"/>
                      </a:cubicBezTo>
                      <a:cubicBezTo>
                        <a:pt x="505" y="304"/>
                        <a:pt x="505" y="143"/>
                        <a:pt x="414" y="52"/>
                      </a:cubicBezTo>
                      <a:cubicBezTo>
                        <a:pt x="392" y="34"/>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6"/>
                <p:cNvSpPr/>
                <p:nvPr/>
              </p:nvSpPr>
              <p:spPr>
                <a:xfrm>
                  <a:off x="3590550" y="554625"/>
                  <a:ext cx="12275" cy="11350"/>
                </a:xfrm>
                <a:custGeom>
                  <a:avLst/>
                  <a:gdLst/>
                  <a:ahLst/>
                  <a:cxnLst/>
                  <a:rect l="l" t="t" r="r" b="b"/>
                  <a:pathLst>
                    <a:path w="491" h="454" extrusionOk="0">
                      <a:moveTo>
                        <a:pt x="266" y="0"/>
                      </a:moveTo>
                      <a:cubicBezTo>
                        <a:pt x="148" y="0"/>
                        <a:pt x="37" y="87"/>
                        <a:pt x="9" y="204"/>
                      </a:cubicBezTo>
                      <a:cubicBezTo>
                        <a:pt x="1" y="230"/>
                        <a:pt x="9" y="259"/>
                        <a:pt x="9" y="279"/>
                      </a:cubicBezTo>
                      <a:cubicBezTo>
                        <a:pt x="29" y="347"/>
                        <a:pt x="70" y="391"/>
                        <a:pt x="138" y="425"/>
                      </a:cubicBezTo>
                      <a:cubicBezTo>
                        <a:pt x="176" y="444"/>
                        <a:pt x="213" y="453"/>
                        <a:pt x="248" y="453"/>
                      </a:cubicBezTo>
                      <a:cubicBezTo>
                        <a:pt x="319" y="453"/>
                        <a:pt x="382" y="416"/>
                        <a:pt x="426" y="344"/>
                      </a:cubicBezTo>
                      <a:cubicBezTo>
                        <a:pt x="490" y="239"/>
                        <a:pt x="456" y="88"/>
                        <a:pt x="353" y="25"/>
                      </a:cubicBezTo>
                      <a:cubicBezTo>
                        <a:pt x="330" y="11"/>
                        <a:pt x="301" y="2"/>
                        <a:pt x="275" y="1"/>
                      </a:cubicBezTo>
                      <a:cubicBezTo>
                        <a:pt x="272" y="0"/>
                        <a:pt x="269" y="0"/>
                        <a:pt x="2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6"/>
                <p:cNvSpPr/>
                <p:nvPr/>
              </p:nvSpPr>
              <p:spPr>
                <a:xfrm>
                  <a:off x="3560725" y="553650"/>
                  <a:ext cx="13750" cy="13000"/>
                </a:xfrm>
                <a:custGeom>
                  <a:avLst/>
                  <a:gdLst/>
                  <a:ahLst/>
                  <a:cxnLst/>
                  <a:rect l="l" t="t" r="r" b="b"/>
                  <a:pathLst>
                    <a:path w="550" h="520" extrusionOk="0">
                      <a:moveTo>
                        <a:pt x="282" y="1"/>
                      </a:moveTo>
                      <a:cubicBezTo>
                        <a:pt x="274" y="1"/>
                        <a:pt x="265" y="1"/>
                        <a:pt x="257" y="3"/>
                      </a:cubicBezTo>
                      <a:cubicBezTo>
                        <a:pt x="122" y="23"/>
                        <a:pt x="10" y="147"/>
                        <a:pt x="2" y="287"/>
                      </a:cubicBezTo>
                      <a:cubicBezTo>
                        <a:pt x="0" y="318"/>
                        <a:pt x="14" y="349"/>
                        <a:pt x="19" y="370"/>
                      </a:cubicBezTo>
                      <a:cubicBezTo>
                        <a:pt x="56" y="443"/>
                        <a:pt x="113" y="484"/>
                        <a:pt x="194" y="509"/>
                      </a:cubicBezTo>
                      <a:lnTo>
                        <a:pt x="194" y="507"/>
                      </a:lnTo>
                      <a:cubicBezTo>
                        <a:pt x="223" y="516"/>
                        <a:pt x="252" y="520"/>
                        <a:pt x="278" y="520"/>
                      </a:cubicBezTo>
                      <a:cubicBezTo>
                        <a:pt x="379" y="520"/>
                        <a:pt x="460" y="462"/>
                        <a:pt x="500" y="356"/>
                      </a:cubicBezTo>
                      <a:cubicBezTo>
                        <a:pt x="549" y="226"/>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6"/>
                <p:cNvSpPr/>
                <p:nvPr/>
              </p:nvSpPr>
              <p:spPr>
                <a:xfrm>
                  <a:off x="3530850" y="553150"/>
                  <a:ext cx="14550" cy="13875"/>
                </a:xfrm>
                <a:custGeom>
                  <a:avLst/>
                  <a:gdLst/>
                  <a:ahLst/>
                  <a:cxnLst/>
                  <a:rect l="l" t="t" r="r" b="b"/>
                  <a:pathLst>
                    <a:path w="582" h="555" extrusionOk="0">
                      <a:moveTo>
                        <a:pt x="298" y="1"/>
                      </a:moveTo>
                      <a:cubicBezTo>
                        <a:pt x="274" y="1"/>
                        <a:pt x="249" y="4"/>
                        <a:pt x="228" y="12"/>
                      </a:cubicBezTo>
                      <a:cubicBezTo>
                        <a:pt x="89" y="63"/>
                        <a:pt x="0" y="216"/>
                        <a:pt x="23" y="364"/>
                      </a:cubicBezTo>
                      <a:cubicBezTo>
                        <a:pt x="28" y="396"/>
                        <a:pt x="48" y="426"/>
                        <a:pt x="57" y="447"/>
                      </a:cubicBezTo>
                      <a:cubicBezTo>
                        <a:pt x="112" y="515"/>
                        <a:pt x="180" y="547"/>
                        <a:pt x="272" y="553"/>
                      </a:cubicBezTo>
                      <a:cubicBezTo>
                        <a:pt x="281" y="554"/>
                        <a:pt x="290" y="554"/>
                        <a:pt x="298" y="554"/>
                      </a:cubicBezTo>
                      <a:cubicBezTo>
                        <a:pt x="438" y="554"/>
                        <a:pt x="537" y="471"/>
                        <a:pt x="559" y="327"/>
                      </a:cubicBezTo>
                      <a:cubicBezTo>
                        <a:pt x="582" y="181"/>
                        <a:pt x="474" y="26"/>
                        <a:pt x="328" y="3"/>
                      </a:cubicBezTo>
                      <a:cubicBezTo>
                        <a:pt x="318"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6"/>
                <p:cNvSpPr/>
                <p:nvPr/>
              </p:nvSpPr>
              <p:spPr>
                <a:xfrm>
                  <a:off x="3602525" y="526800"/>
                  <a:ext cx="15125" cy="14175"/>
                </a:xfrm>
                <a:custGeom>
                  <a:avLst/>
                  <a:gdLst/>
                  <a:ahLst/>
                  <a:cxnLst/>
                  <a:rect l="l" t="t" r="r" b="b"/>
                  <a:pathLst>
                    <a:path w="605" h="567" extrusionOk="0">
                      <a:moveTo>
                        <a:pt x="324" y="1"/>
                      </a:moveTo>
                      <a:cubicBezTo>
                        <a:pt x="202" y="1"/>
                        <a:pt x="81" y="71"/>
                        <a:pt x="22" y="183"/>
                      </a:cubicBezTo>
                      <a:cubicBezTo>
                        <a:pt x="7" y="212"/>
                        <a:pt x="7" y="249"/>
                        <a:pt x="0" y="274"/>
                      </a:cubicBezTo>
                      <a:cubicBezTo>
                        <a:pt x="5" y="361"/>
                        <a:pt x="43" y="431"/>
                        <a:pt x="116" y="492"/>
                      </a:cubicBezTo>
                      <a:cubicBezTo>
                        <a:pt x="174" y="541"/>
                        <a:pt x="237" y="566"/>
                        <a:pt x="299" y="566"/>
                      </a:cubicBezTo>
                      <a:cubicBezTo>
                        <a:pt x="367" y="566"/>
                        <a:pt x="433" y="537"/>
                        <a:pt x="491" y="478"/>
                      </a:cubicBezTo>
                      <a:lnTo>
                        <a:pt x="493" y="478"/>
                      </a:lnTo>
                      <a:cubicBezTo>
                        <a:pt x="602" y="369"/>
                        <a:pt x="605" y="175"/>
                        <a:pt x="497" y="66"/>
                      </a:cubicBezTo>
                      <a:cubicBezTo>
                        <a:pt x="474" y="41"/>
                        <a:pt x="440" y="21"/>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6"/>
                <p:cNvSpPr/>
                <p:nvPr/>
              </p:nvSpPr>
              <p:spPr>
                <a:xfrm>
                  <a:off x="3574300" y="527250"/>
                  <a:ext cx="13325" cy="12750"/>
                </a:xfrm>
                <a:custGeom>
                  <a:avLst/>
                  <a:gdLst/>
                  <a:ahLst/>
                  <a:cxnLst/>
                  <a:rect l="l" t="t" r="r" b="b"/>
                  <a:pathLst>
                    <a:path w="533" h="510" extrusionOk="0">
                      <a:moveTo>
                        <a:pt x="270" y="0"/>
                      </a:moveTo>
                      <a:cubicBezTo>
                        <a:pt x="258" y="0"/>
                        <a:pt x="248" y="1"/>
                        <a:pt x="237" y="3"/>
                      </a:cubicBezTo>
                      <a:cubicBezTo>
                        <a:pt x="105" y="30"/>
                        <a:pt x="2" y="156"/>
                        <a:pt x="0" y="294"/>
                      </a:cubicBezTo>
                      <a:cubicBezTo>
                        <a:pt x="0" y="323"/>
                        <a:pt x="14" y="354"/>
                        <a:pt x="20" y="374"/>
                      </a:cubicBezTo>
                      <a:cubicBezTo>
                        <a:pt x="60" y="443"/>
                        <a:pt x="117" y="482"/>
                        <a:pt x="199" y="502"/>
                      </a:cubicBezTo>
                      <a:cubicBezTo>
                        <a:pt x="222" y="507"/>
                        <a:pt x="245" y="510"/>
                        <a:pt x="267" y="510"/>
                      </a:cubicBezTo>
                      <a:cubicBezTo>
                        <a:pt x="373" y="510"/>
                        <a:pt x="455" y="448"/>
                        <a:pt x="491" y="337"/>
                      </a:cubicBezTo>
                      <a:cubicBezTo>
                        <a:pt x="533" y="208"/>
                        <a:pt x="457" y="53"/>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6"/>
                <p:cNvSpPr/>
                <p:nvPr/>
              </p:nvSpPr>
              <p:spPr>
                <a:xfrm>
                  <a:off x="3486575" y="527200"/>
                  <a:ext cx="13950" cy="12975"/>
                </a:xfrm>
                <a:custGeom>
                  <a:avLst/>
                  <a:gdLst/>
                  <a:ahLst/>
                  <a:cxnLst/>
                  <a:rect l="l" t="t" r="r" b="b"/>
                  <a:pathLst>
                    <a:path w="558" h="519" extrusionOk="0">
                      <a:moveTo>
                        <a:pt x="301" y="0"/>
                      </a:moveTo>
                      <a:cubicBezTo>
                        <a:pt x="296" y="0"/>
                        <a:pt x="291" y="0"/>
                        <a:pt x="287" y="1"/>
                      </a:cubicBezTo>
                      <a:cubicBezTo>
                        <a:pt x="150" y="7"/>
                        <a:pt x="27" y="121"/>
                        <a:pt x="5" y="261"/>
                      </a:cubicBezTo>
                      <a:cubicBezTo>
                        <a:pt x="1" y="290"/>
                        <a:pt x="11" y="322"/>
                        <a:pt x="15" y="345"/>
                      </a:cubicBezTo>
                      <a:cubicBezTo>
                        <a:pt x="44" y="419"/>
                        <a:pt x="98" y="467"/>
                        <a:pt x="178" y="498"/>
                      </a:cubicBezTo>
                      <a:cubicBezTo>
                        <a:pt x="214" y="512"/>
                        <a:pt x="250" y="519"/>
                        <a:pt x="284" y="519"/>
                      </a:cubicBezTo>
                      <a:cubicBezTo>
                        <a:pt x="374" y="519"/>
                        <a:pt x="450" y="469"/>
                        <a:pt x="496" y="375"/>
                      </a:cubicBezTo>
                      <a:cubicBezTo>
                        <a:pt x="558" y="248"/>
                        <a:pt x="504" y="81"/>
                        <a:pt x="379" y="19"/>
                      </a:cubicBezTo>
                      <a:cubicBezTo>
                        <a:pt x="355" y="7"/>
                        <a:pt x="327" y="0"/>
                        <a:pt x="3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6"/>
                <p:cNvSpPr/>
                <p:nvPr/>
              </p:nvSpPr>
              <p:spPr>
                <a:xfrm>
                  <a:off x="3400025" y="528275"/>
                  <a:ext cx="12100" cy="11275"/>
                </a:xfrm>
                <a:custGeom>
                  <a:avLst/>
                  <a:gdLst/>
                  <a:ahLst/>
                  <a:cxnLst/>
                  <a:rect l="l" t="t" r="r" b="b"/>
                  <a:pathLst>
                    <a:path w="484" h="451" extrusionOk="0">
                      <a:moveTo>
                        <a:pt x="259" y="0"/>
                      </a:moveTo>
                      <a:cubicBezTo>
                        <a:pt x="163" y="0"/>
                        <a:pt x="66" y="54"/>
                        <a:pt x="19" y="142"/>
                      </a:cubicBezTo>
                      <a:cubicBezTo>
                        <a:pt x="6" y="165"/>
                        <a:pt x="5" y="195"/>
                        <a:pt x="0" y="215"/>
                      </a:cubicBezTo>
                      <a:cubicBezTo>
                        <a:pt x="3" y="284"/>
                        <a:pt x="32" y="339"/>
                        <a:pt x="91" y="390"/>
                      </a:cubicBezTo>
                      <a:cubicBezTo>
                        <a:pt x="137" y="430"/>
                        <a:pt x="187" y="450"/>
                        <a:pt x="237" y="450"/>
                      </a:cubicBezTo>
                      <a:cubicBezTo>
                        <a:pt x="290" y="450"/>
                        <a:pt x="343" y="427"/>
                        <a:pt x="389" y="381"/>
                      </a:cubicBezTo>
                      <a:cubicBezTo>
                        <a:pt x="477" y="296"/>
                        <a:pt x="483" y="141"/>
                        <a:pt x="399" y="53"/>
                      </a:cubicBezTo>
                      <a:cubicBezTo>
                        <a:pt x="379" y="35"/>
                        <a:pt x="354" y="18"/>
                        <a:pt x="328" y="10"/>
                      </a:cubicBezTo>
                      <a:cubicBezTo>
                        <a:pt x="305" y="4"/>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6"/>
                <p:cNvSpPr/>
                <p:nvPr/>
              </p:nvSpPr>
              <p:spPr>
                <a:xfrm>
                  <a:off x="3371475" y="5287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81"/>
                        <a:pt x="42" y="327"/>
                        <a:pt x="98" y="365"/>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6"/>
                <p:cNvSpPr/>
                <p:nvPr/>
              </p:nvSpPr>
              <p:spPr>
                <a:xfrm>
                  <a:off x="3341450" y="527925"/>
                  <a:ext cx="12625" cy="11875"/>
                </a:xfrm>
                <a:custGeom>
                  <a:avLst/>
                  <a:gdLst/>
                  <a:ahLst/>
                  <a:cxnLst/>
                  <a:rect l="l" t="t" r="r" b="b"/>
                  <a:pathLst>
                    <a:path w="505" h="475" extrusionOk="0">
                      <a:moveTo>
                        <a:pt x="272" y="0"/>
                      </a:moveTo>
                      <a:cubicBezTo>
                        <a:pt x="168" y="0"/>
                        <a:pt x="64" y="61"/>
                        <a:pt x="16" y="158"/>
                      </a:cubicBezTo>
                      <a:cubicBezTo>
                        <a:pt x="4" y="184"/>
                        <a:pt x="4" y="215"/>
                        <a:pt x="0" y="235"/>
                      </a:cubicBezTo>
                      <a:cubicBezTo>
                        <a:pt x="5" y="309"/>
                        <a:pt x="39" y="366"/>
                        <a:pt x="100" y="416"/>
                      </a:cubicBezTo>
                      <a:cubicBezTo>
                        <a:pt x="148" y="456"/>
                        <a:pt x="200" y="475"/>
                        <a:pt x="250" y="475"/>
                      </a:cubicBezTo>
                      <a:cubicBezTo>
                        <a:pt x="309" y="475"/>
                        <a:pt x="366" y="449"/>
                        <a:pt x="416" y="398"/>
                      </a:cubicBezTo>
                      <a:cubicBezTo>
                        <a:pt x="505" y="306"/>
                        <a:pt x="505" y="143"/>
                        <a:pt x="413" y="53"/>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6"/>
                <p:cNvSpPr/>
                <p:nvPr/>
              </p:nvSpPr>
              <p:spPr>
                <a:xfrm>
                  <a:off x="3312575" y="5281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2"/>
                        <a:pt x="136" y="426"/>
                      </a:cubicBezTo>
                      <a:lnTo>
                        <a:pt x="137" y="426"/>
                      </a:lnTo>
                      <a:cubicBezTo>
                        <a:pt x="174" y="444"/>
                        <a:pt x="210" y="453"/>
                        <a:pt x="245" y="453"/>
                      </a:cubicBezTo>
                      <a:cubicBezTo>
                        <a:pt x="316" y="453"/>
                        <a:pt x="380" y="416"/>
                        <a:pt x="425" y="343"/>
                      </a:cubicBezTo>
                      <a:cubicBezTo>
                        <a:pt x="488" y="240"/>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6"/>
                <p:cNvSpPr/>
                <p:nvPr/>
              </p:nvSpPr>
              <p:spPr>
                <a:xfrm>
                  <a:off x="3501050" y="501900"/>
                  <a:ext cx="11625" cy="10900"/>
                </a:xfrm>
                <a:custGeom>
                  <a:avLst/>
                  <a:gdLst/>
                  <a:ahLst/>
                  <a:cxnLst/>
                  <a:rect l="l" t="t" r="r" b="b"/>
                  <a:pathLst>
                    <a:path w="465" h="436" extrusionOk="0">
                      <a:moveTo>
                        <a:pt x="251" y="0"/>
                      </a:moveTo>
                      <a:cubicBezTo>
                        <a:pt x="153" y="0"/>
                        <a:pt x="54" y="59"/>
                        <a:pt x="12" y="151"/>
                      </a:cubicBezTo>
                      <a:cubicBezTo>
                        <a:pt x="2" y="176"/>
                        <a:pt x="3" y="204"/>
                        <a:pt x="0" y="222"/>
                      </a:cubicBezTo>
                      <a:cubicBezTo>
                        <a:pt x="6" y="290"/>
                        <a:pt x="38" y="342"/>
                        <a:pt x="97" y="385"/>
                      </a:cubicBezTo>
                      <a:cubicBezTo>
                        <a:pt x="140" y="419"/>
                        <a:pt x="186" y="435"/>
                        <a:pt x="230" y="435"/>
                      </a:cubicBezTo>
                      <a:cubicBezTo>
                        <a:pt x="285" y="435"/>
                        <a:pt x="339" y="410"/>
                        <a:pt x="385" y="359"/>
                      </a:cubicBezTo>
                      <a:cubicBezTo>
                        <a:pt x="465" y="271"/>
                        <a:pt x="460" y="122"/>
                        <a:pt x="372" y="44"/>
                      </a:cubicBezTo>
                      <a:cubicBezTo>
                        <a:pt x="352" y="25"/>
                        <a:pt x="328" y="11"/>
                        <a:pt x="302" y="5"/>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6"/>
                <p:cNvSpPr/>
                <p:nvPr/>
              </p:nvSpPr>
              <p:spPr>
                <a:xfrm>
                  <a:off x="3471350" y="501375"/>
                  <a:ext cx="12750" cy="11950"/>
                </a:xfrm>
                <a:custGeom>
                  <a:avLst/>
                  <a:gdLst/>
                  <a:ahLst/>
                  <a:cxnLst/>
                  <a:rect l="l" t="t" r="r" b="b"/>
                  <a:pathLst>
                    <a:path w="510" h="478" extrusionOk="0">
                      <a:moveTo>
                        <a:pt x="273" y="0"/>
                      </a:moveTo>
                      <a:cubicBezTo>
                        <a:pt x="169" y="0"/>
                        <a:pt x="67" y="60"/>
                        <a:pt x="17" y="156"/>
                      </a:cubicBezTo>
                      <a:cubicBezTo>
                        <a:pt x="5" y="182"/>
                        <a:pt x="4" y="212"/>
                        <a:pt x="1" y="232"/>
                      </a:cubicBezTo>
                      <a:cubicBezTo>
                        <a:pt x="5" y="308"/>
                        <a:pt x="37" y="366"/>
                        <a:pt x="99" y="417"/>
                      </a:cubicBezTo>
                      <a:cubicBezTo>
                        <a:pt x="147" y="458"/>
                        <a:pt x="200" y="478"/>
                        <a:pt x="252" y="478"/>
                      </a:cubicBezTo>
                      <a:cubicBezTo>
                        <a:pt x="310" y="478"/>
                        <a:pt x="368" y="452"/>
                        <a:pt x="417" y="402"/>
                      </a:cubicBezTo>
                      <a:cubicBezTo>
                        <a:pt x="508" y="309"/>
                        <a:pt x="510" y="145"/>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6"/>
                <p:cNvSpPr/>
                <p:nvPr/>
              </p:nvSpPr>
              <p:spPr>
                <a:xfrm>
                  <a:off x="3442700" y="5018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4"/>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6"/>
                <p:cNvSpPr/>
                <p:nvPr/>
              </p:nvSpPr>
              <p:spPr>
                <a:xfrm>
                  <a:off x="3414100" y="502125"/>
                  <a:ext cx="10475" cy="10000"/>
                </a:xfrm>
                <a:custGeom>
                  <a:avLst/>
                  <a:gdLst/>
                  <a:ahLst/>
                  <a:cxnLst/>
                  <a:rect l="l" t="t" r="r" b="b"/>
                  <a:pathLst>
                    <a:path w="419" h="400" extrusionOk="0">
                      <a:moveTo>
                        <a:pt x="212" y="1"/>
                      </a:moveTo>
                      <a:cubicBezTo>
                        <a:pt x="199" y="1"/>
                        <a:pt x="187" y="2"/>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4" y="253"/>
                      </a:cubicBezTo>
                      <a:cubicBezTo>
                        <a:pt x="419" y="149"/>
                        <a:pt x="351" y="32"/>
                        <a:pt x="248" y="6"/>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6"/>
                <p:cNvSpPr/>
                <p:nvPr/>
              </p:nvSpPr>
              <p:spPr>
                <a:xfrm>
                  <a:off x="3384175" y="501525"/>
                  <a:ext cx="11675" cy="11150"/>
                </a:xfrm>
                <a:custGeom>
                  <a:avLst/>
                  <a:gdLst/>
                  <a:ahLst/>
                  <a:cxnLst/>
                  <a:rect l="l" t="t" r="r" b="b"/>
                  <a:pathLst>
                    <a:path w="467" h="446"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lnTo>
                        <a:pt x="223" y="445"/>
                      </a:lnTo>
                      <a:cubicBezTo>
                        <a:pt x="228" y="445"/>
                        <a:pt x="233" y="445"/>
                        <a:pt x="238" y="445"/>
                      </a:cubicBezTo>
                      <a:cubicBezTo>
                        <a:pt x="355" y="445"/>
                        <a:pt x="433" y="375"/>
                        <a:pt x="450" y="259"/>
                      </a:cubicBezTo>
                      <a:cubicBezTo>
                        <a:pt x="466"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6"/>
                <p:cNvSpPr/>
                <p:nvPr/>
              </p:nvSpPr>
              <p:spPr>
                <a:xfrm>
                  <a:off x="3354550" y="500975"/>
                  <a:ext cx="12850" cy="12175"/>
                </a:xfrm>
                <a:custGeom>
                  <a:avLst/>
                  <a:gdLst/>
                  <a:ahLst/>
                  <a:cxnLst/>
                  <a:rect l="l" t="t" r="r" b="b"/>
                  <a:pathLst>
                    <a:path w="514" h="487" extrusionOk="0">
                      <a:moveTo>
                        <a:pt x="260" y="0"/>
                      </a:moveTo>
                      <a:cubicBezTo>
                        <a:pt x="241" y="0"/>
                        <a:pt x="223" y="3"/>
                        <a:pt x="207" y="8"/>
                      </a:cubicBezTo>
                      <a:cubicBezTo>
                        <a:pt x="84" y="48"/>
                        <a:pt x="1" y="182"/>
                        <a:pt x="16" y="313"/>
                      </a:cubicBezTo>
                      <a:cubicBezTo>
                        <a:pt x="21" y="341"/>
                        <a:pt x="38" y="368"/>
                        <a:pt x="46" y="387"/>
                      </a:cubicBezTo>
                      <a:cubicBezTo>
                        <a:pt x="92" y="447"/>
                        <a:pt x="150" y="478"/>
                        <a:pt x="232" y="485"/>
                      </a:cubicBezTo>
                      <a:cubicBezTo>
                        <a:pt x="243" y="486"/>
                        <a:pt x="253" y="487"/>
                        <a:pt x="264" y="487"/>
                      </a:cubicBezTo>
                      <a:cubicBezTo>
                        <a:pt x="381" y="487"/>
                        <a:pt x="466" y="416"/>
                        <a:pt x="489" y="295"/>
                      </a:cubicBezTo>
                      <a:cubicBezTo>
                        <a:pt x="513" y="167"/>
                        <a:pt x="422" y="28"/>
                        <a:pt x="295" y="4"/>
                      </a:cubicBezTo>
                      <a:cubicBezTo>
                        <a:pt x="284" y="1"/>
                        <a:pt x="272" y="0"/>
                        <a:pt x="2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6"/>
                <p:cNvSpPr/>
                <p:nvPr/>
              </p:nvSpPr>
              <p:spPr>
                <a:xfrm>
                  <a:off x="3324525" y="500300"/>
                  <a:ext cx="15100" cy="14125"/>
                </a:xfrm>
                <a:custGeom>
                  <a:avLst/>
                  <a:gdLst/>
                  <a:ahLst/>
                  <a:cxnLst/>
                  <a:rect l="l" t="t" r="r" b="b"/>
                  <a:pathLst>
                    <a:path w="604" h="565" extrusionOk="0">
                      <a:moveTo>
                        <a:pt x="322" y="0"/>
                      </a:moveTo>
                      <a:cubicBezTo>
                        <a:pt x="201" y="0"/>
                        <a:pt x="79" y="70"/>
                        <a:pt x="22" y="182"/>
                      </a:cubicBezTo>
                      <a:cubicBezTo>
                        <a:pt x="5" y="211"/>
                        <a:pt x="5" y="248"/>
                        <a:pt x="1" y="272"/>
                      </a:cubicBezTo>
                      <a:cubicBezTo>
                        <a:pt x="5" y="362"/>
                        <a:pt x="42" y="429"/>
                        <a:pt x="114" y="491"/>
                      </a:cubicBezTo>
                      <a:cubicBezTo>
                        <a:pt x="173" y="540"/>
                        <a:pt x="236" y="565"/>
                        <a:pt x="298" y="565"/>
                      </a:cubicBezTo>
                      <a:cubicBezTo>
                        <a:pt x="366" y="565"/>
                        <a:pt x="433" y="535"/>
                        <a:pt x="491" y="477"/>
                      </a:cubicBezTo>
                      <a:cubicBezTo>
                        <a:pt x="601" y="368"/>
                        <a:pt x="604" y="174"/>
                        <a:pt x="496" y="65"/>
                      </a:cubicBezTo>
                      <a:cubicBezTo>
                        <a:pt x="473" y="42"/>
                        <a:pt x="441" y="20"/>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6"/>
                <p:cNvSpPr/>
                <p:nvPr/>
              </p:nvSpPr>
              <p:spPr>
                <a:xfrm>
                  <a:off x="3296275" y="500700"/>
                  <a:ext cx="13350" cy="12775"/>
                </a:xfrm>
                <a:custGeom>
                  <a:avLst/>
                  <a:gdLst/>
                  <a:ahLst/>
                  <a:cxnLst/>
                  <a:rect l="l" t="t" r="r" b="b"/>
                  <a:pathLst>
                    <a:path w="534" h="511" extrusionOk="0">
                      <a:moveTo>
                        <a:pt x="269" y="1"/>
                      </a:moveTo>
                      <a:cubicBezTo>
                        <a:pt x="258" y="1"/>
                        <a:pt x="247" y="2"/>
                        <a:pt x="237" y="4"/>
                      </a:cubicBezTo>
                      <a:cubicBezTo>
                        <a:pt x="105" y="30"/>
                        <a:pt x="2" y="158"/>
                        <a:pt x="0" y="295"/>
                      </a:cubicBezTo>
                      <a:cubicBezTo>
                        <a:pt x="0" y="324"/>
                        <a:pt x="15" y="355"/>
                        <a:pt x="20" y="376"/>
                      </a:cubicBezTo>
                      <a:cubicBezTo>
                        <a:pt x="60" y="444"/>
                        <a:pt x="119" y="482"/>
                        <a:pt x="200" y="502"/>
                      </a:cubicBezTo>
                      <a:cubicBezTo>
                        <a:pt x="224" y="508"/>
                        <a:pt x="247" y="511"/>
                        <a:pt x="269" y="511"/>
                      </a:cubicBezTo>
                      <a:cubicBezTo>
                        <a:pt x="373" y="511"/>
                        <a:pt x="455" y="449"/>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6"/>
                <p:cNvSpPr/>
                <p:nvPr/>
              </p:nvSpPr>
              <p:spPr>
                <a:xfrm>
                  <a:off x="3269875" y="505550"/>
                  <a:ext cx="8850" cy="6850"/>
                </a:xfrm>
                <a:custGeom>
                  <a:avLst/>
                  <a:gdLst/>
                  <a:ahLst/>
                  <a:cxnLst/>
                  <a:rect l="l" t="t" r="r" b="b"/>
                  <a:pathLst>
                    <a:path w="354" h="274" extrusionOk="0">
                      <a:moveTo>
                        <a:pt x="338" y="1"/>
                      </a:moveTo>
                      <a:lnTo>
                        <a:pt x="1" y="219"/>
                      </a:lnTo>
                      <a:cubicBezTo>
                        <a:pt x="29" y="242"/>
                        <a:pt x="62" y="259"/>
                        <a:pt x="105" y="267"/>
                      </a:cubicBezTo>
                      <a:lnTo>
                        <a:pt x="105" y="268"/>
                      </a:lnTo>
                      <a:cubicBezTo>
                        <a:pt x="123" y="272"/>
                        <a:pt x="140" y="274"/>
                        <a:pt x="156" y="274"/>
                      </a:cubicBezTo>
                      <a:cubicBezTo>
                        <a:pt x="245" y="274"/>
                        <a:pt x="314" y="221"/>
                        <a:pt x="342" y="127"/>
                      </a:cubicBezTo>
                      <a:cubicBezTo>
                        <a:pt x="353" y="85"/>
                        <a:pt x="352" y="41"/>
                        <a:pt x="3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6"/>
                <p:cNvSpPr/>
                <p:nvPr/>
              </p:nvSpPr>
              <p:spPr>
                <a:xfrm>
                  <a:off x="3515925" y="474575"/>
                  <a:ext cx="13475" cy="12525"/>
                </a:xfrm>
                <a:custGeom>
                  <a:avLst/>
                  <a:gdLst/>
                  <a:ahLst/>
                  <a:cxnLst/>
                  <a:rect l="l" t="t" r="r" b="b"/>
                  <a:pathLst>
                    <a:path w="539" h="501" extrusionOk="0">
                      <a:moveTo>
                        <a:pt x="286" y="0"/>
                      </a:moveTo>
                      <a:cubicBezTo>
                        <a:pt x="180" y="0"/>
                        <a:pt x="73" y="60"/>
                        <a:pt x="22" y="157"/>
                      </a:cubicBezTo>
                      <a:cubicBezTo>
                        <a:pt x="6" y="183"/>
                        <a:pt x="6" y="215"/>
                        <a:pt x="0" y="237"/>
                      </a:cubicBezTo>
                      <a:cubicBezTo>
                        <a:pt x="3" y="315"/>
                        <a:pt x="36" y="377"/>
                        <a:pt x="99" y="432"/>
                      </a:cubicBezTo>
                      <a:cubicBezTo>
                        <a:pt x="151" y="478"/>
                        <a:pt x="208" y="501"/>
                        <a:pt x="265" y="501"/>
                      </a:cubicBezTo>
                      <a:cubicBezTo>
                        <a:pt x="324" y="501"/>
                        <a:pt x="382" y="476"/>
                        <a:pt x="434" y="426"/>
                      </a:cubicBezTo>
                      <a:cubicBezTo>
                        <a:pt x="533" y="331"/>
                        <a:pt x="539" y="158"/>
                        <a:pt x="445" y="60"/>
                      </a:cubicBezTo>
                      <a:cubicBezTo>
                        <a:pt x="423" y="38"/>
                        <a:pt x="396"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6"/>
                <p:cNvSpPr/>
                <p:nvPr/>
              </p:nvSpPr>
              <p:spPr>
                <a:xfrm>
                  <a:off x="3486575" y="474125"/>
                  <a:ext cx="13950" cy="13025"/>
                </a:xfrm>
                <a:custGeom>
                  <a:avLst/>
                  <a:gdLst/>
                  <a:ahLst/>
                  <a:cxnLst/>
                  <a:rect l="l" t="t" r="r" b="b"/>
                  <a:pathLst>
                    <a:path w="558" h="521" extrusionOk="0">
                      <a:moveTo>
                        <a:pt x="295" y="1"/>
                      </a:moveTo>
                      <a:cubicBezTo>
                        <a:pt x="292" y="1"/>
                        <a:pt x="289" y="1"/>
                        <a:pt x="287" y="1"/>
                      </a:cubicBezTo>
                      <a:cubicBezTo>
                        <a:pt x="150" y="9"/>
                        <a:pt x="27" y="121"/>
                        <a:pt x="5" y="261"/>
                      </a:cubicBezTo>
                      <a:cubicBezTo>
                        <a:pt x="1" y="290"/>
                        <a:pt x="11" y="323"/>
                        <a:pt x="15" y="346"/>
                      </a:cubicBezTo>
                      <a:cubicBezTo>
                        <a:pt x="44" y="420"/>
                        <a:pt x="98" y="467"/>
                        <a:pt x="178" y="499"/>
                      </a:cubicBezTo>
                      <a:cubicBezTo>
                        <a:pt x="214" y="514"/>
                        <a:pt x="249" y="520"/>
                        <a:pt x="282" y="520"/>
                      </a:cubicBezTo>
                      <a:cubicBezTo>
                        <a:pt x="373" y="520"/>
                        <a:pt x="450" y="469"/>
                        <a:pt x="496" y="375"/>
                      </a:cubicBezTo>
                      <a:cubicBezTo>
                        <a:pt x="558" y="250"/>
                        <a:pt x="504" y="81"/>
                        <a:pt x="379" y="20"/>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6"/>
                <p:cNvSpPr/>
                <p:nvPr/>
              </p:nvSpPr>
              <p:spPr>
                <a:xfrm>
                  <a:off x="3457650" y="474550"/>
                  <a:ext cx="13450" cy="12550"/>
                </a:xfrm>
                <a:custGeom>
                  <a:avLst/>
                  <a:gdLst/>
                  <a:ahLst/>
                  <a:cxnLst/>
                  <a:rect l="l" t="t" r="r" b="b"/>
                  <a:pathLst>
                    <a:path w="538" h="502" extrusionOk="0">
                      <a:moveTo>
                        <a:pt x="287" y="1"/>
                      </a:moveTo>
                      <a:cubicBezTo>
                        <a:pt x="180" y="1"/>
                        <a:pt x="73" y="62"/>
                        <a:pt x="21" y="159"/>
                      </a:cubicBezTo>
                      <a:cubicBezTo>
                        <a:pt x="7" y="186"/>
                        <a:pt x="6" y="219"/>
                        <a:pt x="1" y="241"/>
                      </a:cubicBezTo>
                      <a:cubicBezTo>
                        <a:pt x="4" y="319"/>
                        <a:pt x="38" y="381"/>
                        <a:pt x="101" y="435"/>
                      </a:cubicBezTo>
                      <a:cubicBezTo>
                        <a:pt x="153" y="479"/>
                        <a:pt x="209" y="501"/>
                        <a:pt x="264" y="501"/>
                      </a:cubicBezTo>
                      <a:cubicBezTo>
                        <a:pt x="324" y="501"/>
                        <a:pt x="383" y="476"/>
                        <a:pt x="435" y="426"/>
                      </a:cubicBezTo>
                      <a:cubicBezTo>
                        <a:pt x="533" y="329"/>
                        <a:pt x="538" y="156"/>
                        <a:pt x="442" y="59"/>
                      </a:cubicBezTo>
                      <a:cubicBezTo>
                        <a:pt x="421" y="38"/>
                        <a:pt x="392" y="19"/>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6"/>
                <p:cNvSpPr/>
                <p:nvPr/>
              </p:nvSpPr>
              <p:spPr>
                <a:xfrm>
                  <a:off x="3427750" y="473775"/>
                  <a:ext cx="14975" cy="14075"/>
                </a:xfrm>
                <a:custGeom>
                  <a:avLst/>
                  <a:gdLst/>
                  <a:ahLst/>
                  <a:cxnLst/>
                  <a:rect l="l" t="t" r="r" b="b"/>
                  <a:pathLst>
                    <a:path w="599" h="563" extrusionOk="0">
                      <a:moveTo>
                        <a:pt x="323" y="1"/>
                      </a:moveTo>
                      <a:cubicBezTo>
                        <a:pt x="198" y="1"/>
                        <a:pt x="74" y="76"/>
                        <a:pt x="19" y="192"/>
                      </a:cubicBezTo>
                      <a:cubicBezTo>
                        <a:pt x="5" y="221"/>
                        <a:pt x="5" y="260"/>
                        <a:pt x="0" y="283"/>
                      </a:cubicBezTo>
                      <a:cubicBezTo>
                        <a:pt x="8" y="370"/>
                        <a:pt x="48" y="438"/>
                        <a:pt x="122" y="495"/>
                      </a:cubicBezTo>
                      <a:lnTo>
                        <a:pt x="123" y="495"/>
                      </a:lnTo>
                      <a:cubicBezTo>
                        <a:pt x="179" y="540"/>
                        <a:pt x="239" y="562"/>
                        <a:pt x="298" y="562"/>
                      </a:cubicBezTo>
                      <a:cubicBezTo>
                        <a:pt x="368" y="562"/>
                        <a:pt x="437" y="530"/>
                        <a:pt x="496" y="467"/>
                      </a:cubicBezTo>
                      <a:cubicBezTo>
                        <a:pt x="599" y="355"/>
                        <a:pt x="595" y="163"/>
                        <a:pt x="485" y="58"/>
                      </a:cubicBezTo>
                      <a:cubicBezTo>
                        <a:pt x="460" y="37"/>
                        <a:pt x="426"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6"/>
                <p:cNvSpPr/>
                <p:nvPr/>
              </p:nvSpPr>
              <p:spPr>
                <a:xfrm>
                  <a:off x="3400025" y="4752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89" y="390"/>
                      </a:cubicBezTo>
                      <a:cubicBezTo>
                        <a:pt x="136" y="431"/>
                        <a:pt x="187" y="451"/>
                        <a:pt x="237" y="451"/>
                      </a:cubicBezTo>
                      <a:cubicBezTo>
                        <a:pt x="291" y="451"/>
                        <a:pt x="343" y="428"/>
                        <a:pt x="389" y="383"/>
                      </a:cubicBezTo>
                      <a:cubicBezTo>
                        <a:pt x="477" y="297"/>
                        <a:pt x="483" y="141"/>
                        <a:pt x="399" y="53"/>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6"/>
                <p:cNvSpPr/>
                <p:nvPr/>
              </p:nvSpPr>
              <p:spPr>
                <a:xfrm>
                  <a:off x="3371475" y="475750"/>
                  <a:ext cx="10850" cy="10125"/>
                </a:xfrm>
                <a:custGeom>
                  <a:avLst/>
                  <a:gdLst/>
                  <a:ahLst/>
                  <a:cxnLst/>
                  <a:rect l="l" t="t" r="r" b="b"/>
                  <a:pathLst>
                    <a:path w="434" h="405" extrusionOk="0">
                      <a:moveTo>
                        <a:pt x="233" y="0"/>
                      </a:moveTo>
                      <a:cubicBezTo>
                        <a:pt x="139" y="0"/>
                        <a:pt x="46" y="60"/>
                        <a:pt x="10" y="150"/>
                      </a:cubicBezTo>
                      <a:cubicBezTo>
                        <a:pt x="1" y="171"/>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6"/>
                <p:cNvSpPr/>
                <p:nvPr/>
              </p:nvSpPr>
              <p:spPr>
                <a:xfrm>
                  <a:off x="3341450" y="474900"/>
                  <a:ext cx="12625" cy="11850"/>
                </a:xfrm>
                <a:custGeom>
                  <a:avLst/>
                  <a:gdLst/>
                  <a:ahLst/>
                  <a:cxnLst/>
                  <a:rect l="l" t="t" r="r" b="b"/>
                  <a:pathLst>
                    <a:path w="505" h="474" extrusionOk="0">
                      <a:moveTo>
                        <a:pt x="272" y="0"/>
                      </a:moveTo>
                      <a:cubicBezTo>
                        <a:pt x="168" y="0"/>
                        <a:pt x="64" y="61"/>
                        <a:pt x="16" y="156"/>
                      </a:cubicBezTo>
                      <a:cubicBezTo>
                        <a:pt x="4" y="182"/>
                        <a:pt x="4" y="213"/>
                        <a:pt x="0" y="233"/>
                      </a:cubicBezTo>
                      <a:cubicBezTo>
                        <a:pt x="5" y="309"/>
                        <a:pt x="39" y="365"/>
                        <a:pt x="100" y="415"/>
                      </a:cubicBezTo>
                      <a:cubicBezTo>
                        <a:pt x="148" y="454"/>
                        <a:pt x="200" y="473"/>
                        <a:pt x="250" y="473"/>
                      </a:cubicBezTo>
                      <a:cubicBezTo>
                        <a:pt x="309" y="473"/>
                        <a:pt x="366" y="447"/>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6"/>
                <p:cNvSpPr/>
                <p:nvPr/>
              </p:nvSpPr>
              <p:spPr>
                <a:xfrm>
                  <a:off x="3315000" y="480950"/>
                  <a:ext cx="8975" cy="5425"/>
                </a:xfrm>
                <a:custGeom>
                  <a:avLst/>
                  <a:gdLst/>
                  <a:ahLst/>
                  <a:cxnLst/>
                  <a:rect l="l" t="t" r="r" b="b"/>
                  <a:pathLst>
                    <a:path w="359" h="217" extrusionOk="0">
                      <a:moveTo>
                        <a:pt x="359" y="0"/>
                      </a:moveTo>
                      <a:lnTo>
                        <a:pt x="0" y="165"/>
                      </a:lnTo>
                      <a:cubicBezTo>
                        <a:pt x="12" y="174"/>
                        <a:pt x="25" y="182"/>
                        <a:pt x="39" y="190"/>
                      </a:cubicBezTo>
                      <a:cubicBezTo>
                        <a:pt x="76" y="208"/>
                        <a:pt x="113" y="217"/>
                        <a:pt x="147" y="217"/>
                      </a:cubicBezTo>
                      <a:cubicBezTo>
                        <a:pt x="219" y="217"/>
                        <a:pt x="283" y="179"/>
                        <a:pt x="326" y="107"/>
                      </a:cubicBezTo>
                      <a:lnTo>
                        <a:pt x="328" y="108"/>
                      </a:lnTo>
                      <a:cubicBezTo>
                        <a:pt x="348" y="74"/>
                        <a:pt x="357" y="37"/>
                        <a:pt x="3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6"/>
                <p:cNvSpPr/>
                <p:nvPr/>
              </p:nvSpPr>
              <p:spPr>
                <a:xfrm>
                  <a:off x="3501050" y="448850"/>
                  <a:ext cx="11625" cy="10875"/>
                </a:xfrm>
                <a:custGeom>
                  <a:avLst/>
                  <a:gdLst/>
                  <a:ahLst/>
                  <a:cxnLst/>
                  <a:rect l="l" t="t" r="r" b="b"/>
                  <a:pathLst>
                    <a:path w="465" h="435" extrusionOk="0">
                      <a:moveTo>
                        <a:pt x="249" y="0"/>
                      </a:moveTo>
                      <a:cubicBezTo>
                        <a:pt x="151" y="0"/>
                        <a:pt x="54" y="59"/>
                        <a:pt x="12" y="151"/>
                      </a:cubicBezTo>
                      <a:cubicBezTo>
                        <a:pt x="2" y="175"/>
                        <a:pt x="3" y="203"/>
                        <a:pt x="0" y="221"/>
                      </a:cubicBezTo>
                      <a:cubicBezTo>
                        <a:pt x="6" y="289"/>
                        <a:pt x="38" y="341"/>
                        <a:pt x="97" y="386"/>
                      </a:cubicBezTo>
                      <a:cubicBezTo>
                        <a:pt x="140" y="419"/>
                        <a:pt x="185" y="435"/>
                        <a:pt x="229" y="435"/>
                      </a:cubicBezTo>
                      <a:cubicBezTo>
                        <a:pt x="285" y="435"/>
                        <a:pt x="339" y="409"/>
                        <a:pt x="385" y="358"/>
                      </a:cubicBezTo>
                      <a:cubicBezTo>
                        <a:pt x="465" y="271"/>
                        <a:pt x="458" y="121"/>
                        <a:pt x="372" y="43"/>
                      </a:cubicBezTo>
                      <a:cubicBezTo>
                        <a:pt x="352" y="26"/>
                        <a:pt x="326" y="11"/>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6"/>
                <p:cNvSpPr/>
                <p:nvPr/>
              </p:nvSpPr>
              <p:spPr>
                <a:xfrm>
                  <a:off x="3471350" y="4483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6"/>
                <p:cNvSpPr/>
                <p:nvPr/>
              </p:nvSpPr>
              <p:spPr>
                <a:xfrm>
                  <a:off x="3442700" y="448750"/>
                  <a:ext cx="11800" cy="10925"/>
                </a:xfrm>
                <a:custGeom>
                  <a:avLst/>
                  <a:gdLst/>
                  <a:ahLst/>
                  <a:cxnLst/>
                  <a:rect l="l" t="t" r="r" b="b"/>
                  <a:pathLst>
                    <a:path w="472" h="437" extrusionOk="0">
                      <a:moveTo>
                        <a:pt x="253" y="0"/>
                      </a:moveTo>
                      <a:cubicBezTo>
                        <a:pt x="144" y="0"/>
                        <a:pt x="39" y="79"/>
                        <a:pt x="8" y="187"/>
                      </a:cubicBezTo>
                      <a:cubicBezTo>
                        <a:pt x="1" y="212"/>
                        <a:pt x="7" y="239"/>
                        <a:pt x="7" y="258"/>
                      </a:cubicBezTo>
                      <a:cubicBezTo>
                        <a:pt x="24" y="324"/>
                        <a:pt x="62" y="370"/>
                        <a:pt x="125" y="405"/>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6"/>
                <p:cNvSpPr/>
                <p:nvPr/>
              </p:nvSpPr>
              <p:spPr>
                <a:xfrm>
                  <a:off x="3414200" y="450825"/>
                  <a:ext cx="10150" cy="8275"/>
                </a:xfrm>
                <a:custGeom>
                  <a:avLst/>
                  <a:gdLst/>
                  <a:ahLst/>
                  <a:cxnLst/>
                  <a:rect l="l" t="t" r="r" b="b"/>
                  <a:pathLst>
                    <a:path w="406" h="331" extrusionOk="0">
                      <a:moveTo>
                        <a:pt x="345" y="1"/>
                      </a:moveTo>
                      <a:cubicBezTo>
                        <a:pt x="242" y="16"/>
                        <a:pt x="139" y="30"/>
                        <a:pt x="35" y="49"/>
                      </a:cubicBezTo>
                      <a:cubicBezTo>
                        <a:pt x="13" y="87"/>
                        <a:pt x="1" y="130"/>
                        <a:pt x="2" y="175"/>
                      </a:cubicBezTo>
                      <a:cubicBezTo>
                        <a:pt x="4" y="198"/>
                        <a:pt x="18" y="221"/>
                        <a:pt x="22" y="238"/>
                      </a:cubicBezTo>
                      <a:cubicBezTo>
                        <a:pt x="58" y="289"/>
                        <a:pt x="105" y="316"/>
                        <a:pt x="170" y="327"/>
                      </a:cubicBezTo>
                      <a:cubicBezTo>
                        <a:pt x="183" y="329"/>
                        <a:pt x="196" y="330"/>
                        <a:pt x="209" y="330"/>
                      </a:cubicBezTo>
                      <a:cubicBezTo>
                        <a:pt x="299" y="330"/>
                        <a:pt x="366" y="277"/>
                        <a:pt x="390" y="182"/>
                      </a:cubicBezTo>
                      <a:cubicBezTo>
                        <a:pt x="405" y="119"/>
                        <a:pt x="385" y="50"/>
                        <a:pt x="3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6"/>
                <p:cNvSpPr/>
                <p:nvPr/>
              </p:nvSpPr>
              <p:spPr>
                <a:xfrm>
                  <a:off x="3386300" y="456225"/>
                  <a:ext cx="8750" cy="3375"/>
                </a:xfrm>
                <a:custGeom>
                  <a:avLst/>
                  <a:gdLst/>
                  <a:ahLst/>
                  <a:cxnLst/>
                  <a:rect l="l" t="t" r="r" b="b"/>
                  <a:pathLst>
                    <a:path w="350" h="135" extrusionOk="0">
                      <a:moveTo>
                        <a:pt x="349" y="0"/>
                      </a:moveTo>
                      <a:lnTo>
                        <a:pt x="349" y="0"/>
                      </a:lnTo>
                      <a:cubicBezTo>
                        <a:pt x="232" y="28"/>
                        <a:pt x="115" y="54"/>
                        <a:pt x="0" y="85"/>
                      </a:cubicBezTo>
                      <a:cubicBezTo>
                        <a:pt x="37" y="116"/>
                        <a:pt x="83" y="131"/>
                        <a:pt x="138" y="134"/>
                      </a:cubicBezTo>
                      <a:cubicBezTo>
                        <a:pt x="143" y="134"/>
                        <a:pt x="147" y="134"/>
                        <a:pt x="151" y="134"/>
                      </a:cubicBezTo>
                      <a:cubicBezTo>
                        <a:pt x="249" y="134"/>
                        <a:pt x="318" y="84"/>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6"/>
                <p:cNvSpPr/>
                <p:nvPr/>
              </p:nvSpPr>
              <p:spPr>
                <a:xfrm>
                  <a:off x="3400025" y="793550"/>
                  <a:ext cx="12100" cy="11250"/>
                </a:xfrm>
                <a:custGeom>
                  <a:avLst/>
                  <a:gdLst/>
                  <a:ahLst/>
                  <a:cxnLst/>
                  <a:rect l="l" t="t" r="r" b="b"/>
                  <a:pathLst>
                    <a:path w="484" h="450" extrusionOk="0">
                      <a:moveTo>
                        <a:pt x="258" y="1"/>
                      </a:moveTo>
                      <a:cubicBezTo>
                        <a:pt x="162" y="1"/>
                        <a:pt x="66" y="56"/>
                        <a:pt x="19" y="142"/>
                      </a:cubicBezTo>
                      <a:cubicBezTo>
                        <a:pt x="6" y="167"/>
                        <a:pt x="5" y="196"/>
                        <a:pt x="0" y="214"/>
                      </a:cubicBezTo>
                      <a:cubicBezTo>
                        <a:pt x="3" y="285"/>
                        <a:pt x="32" y="340"/>
                        <a:pt x="91" y="390"/>
                      </a:cubicBezTo>
                      <a:cubicBezTo>
                        <a:pt x="137" y="430"/>
                        <a:pt x="188" y="450"/>
                        <a:pt x="238" y="450"/>
                      </a:cubicBezTo>
                      <a:cubicBezTo>
                        <a:pt x="291" y="450"/>
                        <a:pt x="343" y="427"/>
                        <a:pt x="389" y="382"/>
                      </a:cubicBezTo>
                      <a:cubicBezTo>
                        <a:pt x="477" y="297"/>
                        <a:pt x="483" y="142"/>
                        <a:pt x="399" y="54"/>
                      </a:cubicBezTo>
                      <a:cubicBezTo>
                        <a:pt x="379" y="36"/>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6"/>
                <p:cNvSpPr/>
                <p:nvPr/>
              </p:nvSpPr>
              <p:spPr>
                <a:xfrm>
                  <a:off x="3371475" y="7940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79"/>
                        <a:pt x="42" y="326"/>
                        <a:pt x="98" y="366"/>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6"/>
                <p:cNvSpPr/>
                <p:nvPr/>
              </p:nvSpPr>
              <p:spPr>
                <a:xfrm>
                  <a:off x="3341450" y="793250"/>
                  <a:ext cx="12625" cy="11875"/>
                </a:xfrm>
                <a:custGeom>
                  <a:avLst/>
                  <a:gdLst/>
                  <a:ahLst/>
                  <a:cxnLst/>
                  <a:rect l="l" t="t" r="r" b="b"/>
                  <a:pathLst>
                    <a:path w="505" h="475" extrusionOk="0">
                      <a:moveTo>
                        <a:pt x="271" y="0"/>
                      </a:moveTo>
                      <a:cubicBezTo>
                        <a:pt x="167" y="0"/>
                        <a:pt x="64" y="62"/>
                        <a:pt x="17" y="157"/>
                      </a:cubicBezTo>
                      <a:cubicBezTo>
                        <a:pt x="4" y="183"/>
                        <a:pt x="5" y="214"/>
                        <a:pt x="0" y="234"/>
                      </a:cubicBezTo>
                      <a:cubicBezTo>
                        <a:pt x="5" y="308"/>
                        <a:pt x="39" y="365"/>
                        <a:pt x="100" y="415"/>
                      </a:cubicBezTo>
                      <a:cubicBezTo>
                        <a:pt x="148" y="455"/>
                        <a:pt x="200" y="474"/>
                        <a:pt x="250" y="474"/>
                      </a:cubicBezTo>
                      <a:cubicBezTo>
                        <a:pt x="309" y="474"/>
                        <a:pt x="366" y="448"/>
                        <a:pt x="416" y="397"/>
                      </a:cubicBezTo>
                      <a:cubicBezTo>
                        <a:pt x="505" y="305"/>
                        <a:pt x="505" y="142"/>
                        <a:pt x="413" y="52"/>
                      </a:cubicBezTo>
                      <a:cubicBezTo>
                        <a:pt x="393" y="32"/>
                        <a:pt x="365" y="15"/>
                        <a:pt x="337" y="8"/>
                      </a:cubicBezTo>
                      <a:lnTo>
                        <a:pt x="337" y="9"/>
                      </a:lnTo>
                      <a:cubicBezTo>
                        <a:pt x="316"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6"/>
                <p:cNvSpPr/>
                <p:nvPr/>
              </p:nvSpPr>
              <p:spPr>
                <a:xfrm>
                  <a:off x="3312575" y="7934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3"/>
                        <a:pt x="136" y="426"/>
                      </a:cubicBezTo>
                      <a:cubicBezTo>
                        <a:pt x="173" y="444"/>
                        <a:pt x="210" y="453"/>
                        <a:pt x="244" y="453"/>
                      </a:cubicBezTo>
                      <a:cubicBezTo>
                        <a:pt x="316" y="453"/>
                        <a:pt x="380" y="416"/>
                        <a:pt x="423" y="343"/>
                      </a:cubicBezTo>
                      <a:cubicBezTo>
                        <a:pt x="488" y="239"/>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6"/>
                <p:cNvSpPr/>
                <p:nvPr/>
              </p:nvSpPr>
              <p:spPr>
                <a:xfrm>
                  <a:off x="3282700" y="7924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2"/>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6"/>
                <p:cNvSpPr/>
                <p:nvPr/>
              </p:nvSpPr>
              <p:spPr>
                <a:xfrm>
                  <a:off x="3223000" y="7937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6"/>
                <p:cNvSpPr/>
                <p:nvPr/>
              </p:nvSpPr>
              <p:spPr>
                <a:xfrm>
                  <a:off x="3193325" y="7932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7"/>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6"/>
                <p:cNvSpPr/>
                <p:nvPr/>
              </p:nvSpPr>
              <p:spPr>
                <a:xfrm>
                  <a:off x="3164700" y="793650"/>
                  <a:ext cx="11775" cy="10900"/>
                </a:xfrm>
                <a:custGeom>
                  <a:avLst/>
                  <a:gdLst/>
                  <a:ahLst/>
                  <a:cxnLst/>
                  <a:rect l="l" t="t" r="r" b="b"/>
                  <a:pathLst>
                    <a:path w="471" h="436" extrusionOk="0">
                      <a:moveTo>
                        <a:pt x="253" y="0"/>
                      </a:moveTo>
                      <a:cubicBezTo>
                        <a:pt x="143" y="0"/>
                        <a:pt x="39" y="78"/>
                        <a:pt x="7" y="186"/>
                      </a:cubicBezTo>
                      <a:cubicBezTo>
                        <a:pt x="1" y="210"/>
                        <a:pt x="5" y="239"/>
                        <a:pt x="5" y="258"/>
                      </a:cubicBezTo>
                      <a:cubicBezTo>
                        <a:pt x="22" y="324"/>
                        <a:pt x="61" y="369"/>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6"/>
                <p:cNvSpPr/>
                <p:nvPr/>
              </p:nvSpPr>
              <p:spPr>
                <a:xfrm>
                  <a:off x="3136050" y="7939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6"/>
                <p:cNvSpPr/>
                <p:nvPr/>
              </p:nvSpPr>
              <p:spPr>
                <a:xfrm>
                  <a:off x="3106175" y="793375"/>
                  <a:ext cx="11650" cy="11100"/>
                </a:xfrm>
                <a:custGeom>
                  <a:avLst/>
                  <a:gdLst/>
                  <a:ahLst/>
                  <a:cxnLst/>
                  <a:rect l="l" t="t" r="r" b="b"/>
                  <a:pathLst>
                    <a:path w="466" h="444" extrusionOk="0">
                      <a:moveTo>
                        <a:pt x="239" y="0"/>
                      </a:moveTo>
                      <a:cubicBezTo>
                        <a:pt x="219" y="0"/>
                        <a:pt x="198" y="4"/>
                        <a:pt x="179" y="10"/>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0"/>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6"/>
                <p:cNvSpPr/>
                <p:nvPr/>
              </p:nvSpPr>
              <p:spPr>
                <a:xfrm>
                  <a:off x="3076525" y="792800"/>
                  <a:ext cx="12825" cy="12200"/>
                </a:xfrm>
                <a:custGeom>
                  <a:avLst/>
                  <a:gdLst/>
                  <a:ahLst/>
                  <a:cxnLst/>
                  <a:rect l="l" t="t" r="r" b="b"/>
                  <a:pathLst>
                    <a:path w="513" h="488" extrusionOk="0">
                      <a:moveTo>
                        <a:pt x="263" y="0"/>
                      </a:moveTo>
                      <a:cubicBezTo>
                        <a:pt x="244" y="0"/>
                        <a:pt x="224" y="3"/>
                        <a:pt x="207" y="9"/>
                      </a:cubicBezTo>
                      <a:cubicBezTo>
                        <a:pt x="84" y="49"/>
                        <a:pt x="1" y="181"/>
                        <a:pt x="16" y="313"/>
                      </a:cubicBezTo>
                      <a:cubicBezTo>
                        <a:pt x="21" y="341"/>
                        <a:pt x="38" y="367"/>
                        <a:pt x="45" y="387"/>
                      </a:cubicBezTo>
                      <a:cubicBezTo>
                        <a:pt x="91" y="447"/>
                        <a:pt x="150" y="476"/>
                        <a:pt x="231" y="486"/>
                      </a:cubicBezTo>
                      <a:cubicBezTo>
                        <a:pt x="242" y="487"/>
                        <a:pt x="253" y="487"/>
                        <a:pt x="263" y="487"/>
                      </a:cubicBezTo>
                      <a:cubicBezTo>
                        <a:pt x="381" y="487"/>
                        <a:pt x="466" y="417"/>
                        <a:pt x="488" y="295"/>
                      </a:cubicBezTo>
                      <a:cubicBezTo>
                        <a:pt x="513" y="166"/>
                        <a:pt x="422" y="27"/>
                        <a:pt x="295" y="3"/>
                      </a:cubicBezTo>
                      <a:cubicBezTo>
                        <a:pt x="285" y="1"/>
                        <a:pt x="274"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6"/>
                <p:cNvSpPr/>
                <p:nvPr/>
              </p:nvSpPr>
              <p:spPr>
                <a:xfrm>
                  <a:off x="3471350" y="766675"/>
                  <a:ext cx="12750" cy="11950"/>
                </a:xfrm>
                <a:custGeom>
                  <a:avLst/>
                  <a:gdLst/>
                  <a:ahLst/>
                  <a:cxnLst/>
                  <a:rect l="l" t="t" r="r" b="b"/>
                  <a:pathLst>
                    <a:path w="510" h="478" extrusionOk="0">
                      <a:moveTo>
                        <a:pt x="274" y="0"/>
                      </a:moveTo>
                      <a:cubicBezTo>
                        <a:pt x="171" y="0"/>
                        <a:pt x="67" y="61"/>
                        <a:pt x="17" y="156"/>
                      </a:cubicBezTo>
                      <a:cubicBezTo>
                        <a:pt x="5" y="182"/>
                        <a:pt x="5" y="212"/>
                        <a:pt x="1" y="234"/>
                      </a:cubicBezTo>
                      <a:cubicBezTo>
                        <a:pt x="5" y="308"/>
                        <a:pt x="37" y="366"/>
                        <a:pt x="99" y="417"/>
                      </a:cubicBezTo>
                      <a:cubicBezTo>
                        <a:pt x="148" y="458"/>
                        <a:pt x="201" y="478"/>
                        <a:pt x="252" y="478"/>
                      </a:cubicBezTo>
                      <a:cubicBezTo>
                        <a:pt x="311" y="478"/>
                        <a:pt x="368" y="452"/>
                        <a:pt x="417" y="402"/>
                      </a:cubicBezTo>
                      <a:cubicBezTo>
                        <a:pt x="508" y="309"/>
                        <a:pt x="510" y="145"/>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6"/>
                <p:cNvSpPr/>
                <p:nvPr/>
              </p:nvSpPr>
              <p:spPr>
                <a:xfrm>
                  <a:off x="3442700" y="7671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2"/>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6"/>
                <p:cNvSpPr/>
                <p:nvPr/>
              </p:nvSpPr>
              <p:spPr>
                <a:xfrm>
                  <a:off x="3414100" y="767425"/>
                  <a:ext cx="10475" cy="10000"/>
                </a:xfrm>
                <a:custGeom>
                  <a:avLst/>
                  <a:gdLst/>
                  <a:ahLst/>
                  <a:cxnLst/>
                  <a:rect l="l" t="t" r="r" b="b"/>
                  <a:pathLst>
                    <a:path w="419" h="400" extrusionOk="0">
                      <a:moveTo>
                        <a:pt x="212" y="1"/>
                      </a:moveTo>
                      <a:cubicBezTo>
                        <a:pt x="199" y="1"/>
                        <a:pt x="187" y="3"/>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2" y="253"/>
                      </a:cubicBezTo>
                      <a:cubicBezTo>
                        <a:pt x="419" y="149"/>
                        <a:pt x="351" y="32"/>
                        <a:pt x="248" y="6"/>
                      </a:cubicBezTo>
                      <a:cubicBezTo>
                        <a:pt x="236" y="3"/>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6"/>
                <p:cNvSpPr/>
                <p:nvPr/>
              </p:nvSpPr>
              <p:spPr>
                <a:xfrm>
                  <a:off x="3384175" y="766825"/>
                  <a:ext cx="11625" cy="11100"/>
                </a:xfrm>
                <a:custGeom>
                  <a:avLst/>
                  <a:gdLst/>
                  <a:ahLst/>
                  <a:cxnLst/>
                  <a:rect l="l" t="t" r="r" b="b"/>
                  <a:pathLst>
                    <a:path w="465" h="444"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cubicBezTo>
                        <a:pt x="230" y="444"/>
                        <a:pt x="236" y="444"/>
                        <a:pt x="241" y="444"/>
                      </a:cubicBezTo>
                      <a:cubicBezTo>
                        <a:pt x="355" y="444"/>
                        <a:pt x="433" y="374"/>
                        <a:pt x="450" y="259"/>
                      </a:cubicBezTo>
                      <a:cubicBezTo>
                        <a:pt x="465"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6"/>
                <p:cNvSpPr/>
                <p:nvPr/>
              </p:nvSpPr>
              <p:spPr>
                <a:xfrm>
                  <a:off x="3354550" y="766275"/>
                  <a:ext cx="12850" cy="12200"/>
                </a:xfrm>
                <a:custGeom>
                  <a:avLst/>
                  <a:gdLst/>
                  <a:ahLst/>
                  <a:cxnLst/>
                  <a:rect l="l" t="t" r="r" b="b"/>
                  <a:pathLst>
                    <a:path w="514" h="488" extrusionOk="0">
                      <a:moveTo>
                        <a:pt x="259" y="0"/>
                      </a:moveTo>
                      <a:cubicBezTo>
                        <a:pt x="241" y="0"/>
                        <a:pt x="223" y="3"/>
                        <a:pt x="207" y="9"/>
                      </a:cubicBezTo>
                      <a:cubicBezTo>
                        <a:pt x="84" y="50"/>
                        <a:pt x="1" y="182"/>
                        <a:pt x="16" y="313"/>
                      </a:cubicBezTo>
                      <a:cubicBezTo>
                        <a:pt x="19" y="341"/>
                        <a:pt x="38" y="368"/>
                        <a:pt x="46" y="387"/>
                      </a:cubicBezTo>
                      <a:cubicBezTo>
                        <a:pt x="92" y="447"/>
                        <a:pt x="150" y="478"/>
                        <a:pt x="230" y="485"/>
                      </a:cubicBezTo>
                      <a:cubicBezTo>
                        <a:pt x="241" y="486"/>
                        <a:pt x="252" y="487"/>
                        <a:pt x="262" y="487"/>
                      </a:cubicBezTo>
                      <a:cubicBezTo>
                        <a:pt x="381" y="487"/>
                        <a:pt x="466" y="416"/>
                        <a:pt x="489" y="295"/>
                      </a:cubicBezTo>
                      <a:cubicBezTo>
                        <a:pt x="513" y="167"/>
                        <a:pt x="422" y="29"/>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6"/>
                <p:cNvSpPr/>
                <p:nvPr/>
              </p:nvSpPr>
              <p:spPr>
                <a:xfrm>
                  <a:off x="3324525" y="765600"/>
                  <a:ext cx="15100" cy="14125"/>
                </a:xfrm>
                <a:custGeom>
                  <a:avLst/>
                  <a:gdLst/>
                  <a:ahLst/>
                  <a:cxnLst/>
                  <a:rect l="l" t="t" r="r" b="b"/>
                  <a:pathLst>
                    <a:path w="604" h="565" extrusionOk="0">
                      <a:moveTo>
                        <a:pt x="322" y="0"/>
                      </a:moveTo>
                      <a:cubicBezTo>
                        <a:pt x="201" y="0"/>
                        <a:pt x="79" y="70"/>
                        <a:pt x="22" y="182"/>
                      </a:cubicBezTo>
                      <a:cubicBezTo>
                        <a:pt x="7" y="211"/>
                        <a:pt x="5" y="248"/>
                        <a:pt x="1" y="272"/>
                      </a:cubicBezTo>
                      <a:cubicBezTo>
                        <a:pt x="5" y="360"/>
                        <a:pt x="42" y="429"/>
                        <a:pt x="114" y="491"/>
                      </a:cubicBezTo>
                      <a:cubicBezTo>
                        <a:pt x="173" y="540"/>
                        <a:pt x="236" y="565"/>
                        <a:pt x="298" y="565"/>
                      </a:cubicBezTo>
                      <a:cubicBezTo>
                        <a:pt x="366" y="565"/>
                        <a:pt x="433" y="536"/>
                        <a:pt x="491" y="477"/>
                      </a:cubicBezTo>
                      <a:cubicBezTo>
                        <a:pt x="601" y="368"/>
                        <a:pt x="604" y="174"/>
                        <a:pt x="496" y="65"/>
                      </a:cubicBezTo>
                      <a:cubicBezTo>
                        <a:pt x="473" y="42"/>
                        <a:pt x="441" y="22"/>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6"/>
                <p:cNvSpPr/>
                <p:nvPr/>
              </p:nvSpPr>
              <p:spPr>
                <a:xfrm>
                  <a:off x="3296275" y="766025"/>
                  <a:ext cx="13350" cy="12750"/>
                </a:xfrm>
                <a:custGeom>
                  <a:avLst/>
                  <a:gdLst/>
                  <a:ahLst/>
                  <a:cxnLst/>
                  <a:rect l="l" t="t" r="r" b="b"/>
                  <a:pathLst>
                    <a:path w="534" h="510" extrusionOk="0">
                      <a:moveTo>
                        <a:pt x="270" y="1"/>
                      </a:moveTo>
                      <a:cubicBezTo>
                        <a:pt x="259" y="1"/>
                        <a:pt x="247" y="1"/>
                        <a:pt x="237" y="3"/>
                      </a:cubicBezTo>
                      <a:cubicBezTo>
                        <a:pt x="105" y="29"/>
                        <a:pt x="2" y="157"/>
                        <a:pt x="0" y="294"/>
                      </a:cubicBezTo>
                      <a:cubicBezTo>
                        <a:pt x="0" y="323"/>
                        <a:pt x="15" y="354"/>
                        <a:pt x="20" y="375"/>
                      </a:cubicBezTo>
                      <a:cubicBezTo>
                        <a:pt x="60" y="443"/>
                        <a:pt x="119" y="482"/>
                        <a:pt x="200" y="502"/>
                      </a:cubicBezTo>
                      <a:cubicBezTo>
                        <a:pt x="224" y="507"/>
                        <a:pt x="247" y="510"/>
                        <a:pt x="269" y="510"/>
                      </a:cubicBezTo>
                      <a:cubicBezTo>
                        <a:pt x="373" y="510"/>
                        <a:pt x="455" y="448"/>
                        <a:pt x="491" y="337"/>
                      </a:cubicBezTo>
                      <a:cubicBezTo>
                        <a:pt x="534" y="208"/>
                        <a:pt x="457" y="52"/>
                        <a:pt x="328" y="9"/>
                      </a:cubicBezTo>
                      <a:lnTo>
                        <a:pt x="329" y="9"/>
                      </a:lnTo>
                      <a:cubicBezTo>
                        <a:pt x="311" y="3"/>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6"/>
                <p:cNvSpPr/>
                <p:nvPr/>
              </p:nvSpPr>
              <p:spPr>
                <a:xfrm>
                  <a:off x="3268225" y="767200"/>
                  <a:ext cx="11000" cy="10500"/>
                </a:xfrm>
                <a:custGeom>
                  <a:avLst/>
                  <a:gdLst/>
                  <a:ahLst/>
                  <a:cxnLst/>
                  <a:rect l="l" t="t" r="r" b="b"/>
                  <a:pathLst>
                    <a:path w="440" h="420" extrusionOk="0">
                      <a:moveTo>
                        <a:pt x="222" y="0"/>
                      </a:moveTo>
                      <a:cubicBezTo>
                        <a:pt x="211" y="0"/>
                        <a:pt x="200" y="1"/>
                        <a:pt x="190" y="4"/>
                      </a:cubicBezTo>
                      <a:cubicBezTo>
                        <a:pt x="82" y="28"/>
                        <a:pt x="1" y="135"/>
                        <a:pt x="2" y="248"/>
                      </a:cubicBezTo>
                      <a:cubicBezTo>
                        <a:pt x="2" y="273"/>
                        <a:pt x="16" y="296"/>
                        <a:pt x="21" y="315"/>
                      </a:cubicBezTo>
                      <a:cubicBezTo>
                        <a:pt x="55" y="370"/>
                        <a:pt x="104" y="401"/>
                        <a:pt x="171" y="415"/>
                      </a:cubicBezTo>
                      <a:cubicBezTo>
                        <a:pt x="189" y="418"/>
                        <a:pt x="206" y="420"/>
                        <a:pt x="222" y="420"/>
                      </a:cubicBezTo>
                      <a:cubicBezTo>
                        <a:pt x="311" y="420"/>
                        <a:pt x="380" y="367"/>
                        <a:pt x="408" y="273"/>
                      </a:cubicBezTo>
                      <a:cubicBezTo>
                        <a:pt x="439" y="164"/>
                        <a:pt x="373" y="38"/>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6"/>
                <p:cNvSpPr/>
                <p:nvPr/>
              </p:nvSpPr>
              <p:spPr>
                <a:xfrm>
                  <a:off x="3237925" y="766375"/>
                  <a:ext cx="13450" cy="12575"/>
                </a:xfrm>
                <a:custGeom>
                  <a:avLst/>
                  <a:gdLst/>
                  <a:ahLst/>
                  <a:cxnLst/>
                  <a:rect l="l" t="t" r="r" b="b"/>
                  <a:pathLst>
                    <a:path w="538" h="503" extrusionOk="0">
                      <a:moveTo>
                        <a:pt x="287" y="1"/>
                      </a:moveTo>
                      <a:cubicBezTo>
                        <a:pt x="181" y="1"/>
                        <a:pt x="74" y="61"/>
                        <a:pt x="21" y="157"/>
                      </a:cubicBezTo>
                      <a:cubicBezTo>
                        <a:pt x="7" y="183"/>
                        <a:pt x="5" y="217"/>
                        <a:pt x="1" y="238"/>
                      </a:cubicBezTo>
                      <a:cubicBezTo>
                        <a:pt x="2" y="317"/>
                        <a:pt x="34" y="378"/>
                        <a:pt x="99" y="434"/>
                      </a:cubicBezTo>
                      <a:cubicBezTo>
                        <a:pt x="151" y="479"/>
                        <a:pt x="207" y="502"/>
                        <a:pt x="264" y="502"/>
                      </a:cubicBezTo>
                      <a:cubicBezTo>
                        <a:pt x="322" y="502"/>
                        <a:pt x="381" y="477"/>
                        <a:pt x="433" y="428"/>
                      </a:cubicBezTo>
                      <a:cubicBezTo>
                        <a:pt x="531" y="332"/>
                        <a:pt x="537" y="160"/>
                        <a:pt x="444" y="61"/>
                      </a:cubicBezTo>
                      <a:cubicBezTo>
                        <a:pt x="424" y="40"/>
                        <a:pt x="394" y="21"/>
                        <a:pt x="365" y="12"/>
                      </a:cubicBezTo>
                      <a:cubicBezTo>
                        <a:pt x="340" y="5"/>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6"/>
                <p:cNvSpPr/>
                <p:nvPr/>
              </p:nvSpPr>
              <p:spPr>
                <a:xfrm>
                  <a:off x="3208575" y="765975"/>
                  <a:ext cx="13925" cy="13000"/>
                </a:xfrm>
                <a:custGeom>
                  <a:avLst/>
                  <a:gdLst/>
                  <a:ahLst/>
                  <a:cxnLst/>
                  <a:rect l="l" t="t" r="r" b="b"/>
                  <a:pathLst>
                    <a:path w="557" h="520" extrusionOk="0">
                      <a:moveTo>
                        <a:pt x="293" y="0"/>
                      </a:moveTo>
                      <a:cubicBezTo>
                        <a:pt x="291" y="0"/>
                        <a:pt x="288" y="0"/>
                        <a:pt x="286" y="1"/>
                      </a:cubicBezTo>
                      <a:cubicBezTo>
                        <a:pt x="149" y="8"/>
                        <a:pt x="26" y="121"/>
                        <a:pt x="4" y="260"/>
                      </a:cubicBezTo>
                      <a:cubicBezTo>
                        <a:pt x="1" y="290"/>
                        <a:pt x="10" y="322"/>
                        <a:pt x="13" y="345"/>
                      </a:cubicBezTo>
                      <a:cubicBezTo>
                        <a:pt x="44" y="419"/>
                        <a:pt x="96" y="467"/>
                        <a:pt x="176" y="499"/>
                      </a:cubicBezTo>
                      <a:cubicBezTo>
                        <a:pt x="213" y="513"/>
                        <a:pt x="248" y="520"/>
                        <a:pt x="281" y="520"/>
                      </a:cubicBezTo>
                      <a:cubicBezTo>
                        <a:pt x="372" y="520"/>
                        <a:pt x="449" y="469"/>
                        <a:pt x="495" y="374"/>
                      </a:cubicBezTo>
                      <a:cubicBezTo>
                        <a:pt x="556" y="248"/>
                        <a:pt x="502" y="81"/>
                        <a:pt x="378" y="19"/>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6"/>
                <p:cNvSpPr/>
                <p:nvPr/>
              </p:nvSpPr>
              <p:spPr>
                <a:xfrm>
                  <a:off x="3179625" y="7664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0"/>
                        <a:pt x="264" y="500"/>
                      </a:cubicBezTo>
                      <a:cubicBezTo>
                        <a:pt x="323" y="500"/>
                        <a:pt x="382" y="475"/>
                        <a:pt x="434" y="423"/>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6"/>
                <p:cNvSpPr/>
                <p:nvPr/>
              </p:nvSpPr>
              <p:spPr>
                <a:xfrm>
                  <a:off x="3149700" y="765625"/>
                  <a:ext cx="15000" cy="14050"/>
                </a:xfrm>
                <a:custGeom>
                  <a:avLst/>
                  <a:gdLst/>
                  <a:ahLst/>
                  <a:cxnLst/>
                  <a:rect l="l" t="t" r="r" b="b"/>
                  <a:pathLst>
                    <a:path w="600" h="562" extrusionOk="0">
                      <a:moveTo>
                        <a:pt x="325" y="0"/>
                      </a:moveTo>
                      <a:cubicBezTo>
                        <a:pt x="200" y="0"/>
                        <a:pt x="75" y="75"/>
                        <a:pt x="19" y="191"/>
                      </a:cubicBezTo>
                      <a:cubicBezTo>
                        <a:pt x="6" y="221"/>
                        <a:pt x="6" y="258"/>
                        <a:pt x="1" y="282"/>
                      </a:cubicBezTo>
                      <a:cubicBezTo>
                        <a:pt x="10" y="370"/>
                        <a:pt x="50" y="436"/>
                        <a:pt x="124" y="494"/>
                      </a:cubicBezTo>
                      <a:cubicBezTo>
                        <a:pt x="180" y="539"/>
                        <a:pt x="240" y="561"/>
                        <a:pt x="299" y="561"/>
                      </a:cubicBezTo>
                      <a:cubicBezTo>
                        <a:pt x="369" y="561"/>
                        <a:pt x="438" y="530"/>
                        <a:pt x="496" y="467"/>
                      </a:cubicBezTo>
                      <a:cubicBezTo>
                        <a:pt x="599" y="354"/>
                        <a:pt x="596" y="162"/>
                        <a:pt x="485" y="58"/>
                      </a:cubicBezTo>
                      <a:cubicBezTo>
                        <a:pt x="461" y="36"/>
                        <a:pt x="429" y="16"/>
                        <a:pt x="396" y="8"/>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6"/>
                <p:cNvSpPr/>
                <p:nvPr/>
              </p:nvSpPr>
              <p:spPr>
                <a:xfrm>
                  <a:off x="3122025" y="767050"/>
                  <a:ext cx="12050" cy="11250"/>
                </a:xfrm>
                <a:custGeom>
                  <a:avLst/>
                  <a:gdLst/>
                  <a:ahLst/>
                  <a:cxnLst/>
                  <a:rect l="l" t="t" r="r" b="b"/>
                  <a:pathLst>
                    <a:path w="482" h="450" extrusionOk="0">
                      <a:moveTo>
                        <a:pt x="258" y="0"/>
                      </a:moveTo>
                      <a:cubicBezTo>
                        <a:pt x="161" y="0"/>
                        <a:pt x="64" y="54"/>
                        <a:pt x="17" y="142"/>
                      </a:cubicBezTo>
                      <a:cubicBezTo>
                        <a:pt x="5" y="165"/>
                        <a:pt x="5" y="194"/>
                        <a:pt x="0" y="214"/>
                      </a:cubicBezTo>
                      <a:cubicBezTo>
                        <a:pt x="4" y="284"/>
                        <a:pt x="33" y="339"/>
                        <a:pt x="90" y="390"/>
                      </a:cubicBezTo>
                      <a:cubicBezTo>
                        <a:pt x="136" y="430"/>
                        <a:pt x="186" y="450"/>
                        <a:pt x="236" y="450"/>
                      </a:cubicBezTo>
                      <a:cubicBezTo>
                        <a:pt x="289" y="450"/>
                        <a:pt x="343" y="427"/>
                        <a:pt x="390" y="381"/>
                      </a:cubicBezTo>
                      <a:cubicBezTo>
                        <a:pt x="477" y="296"/>
                        <a:pt x="482" y="141"/>
                        <a:pt x="397" y="53"/>
                      </a:cubicBezTo>
                      <a:cubicBezTo>
                        <a:pt x="379" y="34"/>
                        <a:pt x="353" y="18"/>
                        <a:pt x="327" y="10"/>
                      </a:cubicBezTo>
                      <a:cubicBezTo>
                        <a:pt x="304" y="3"/>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6"/>
                <p:cNvSpPr/>
                <p:nvPr/>
              </p:nvSpPr>
              <p:spPr>
                <a:xfrm>
                  <a:off x="3093500" y="767550"/>
                  <a:ext cx="10825" cy="10150"/>
                </a:xfrm>
                <a:custGeom>
                  <a:avLst/>
                  <a:gdLst/>
                  <a:ahLst/>
                  <a:cxnLst/>
                  <a:rect l="l" t="t" r="r" b="b"/>
                  <a:pathLst>
                    <a:path w="433" h="406" extrusionOk="0">
                      <a:moveTo>
                        <a:pt x="233" y="0"/>
                      </a:moveTo>
                      <a:cubicBezTo>
                        <a:pt x="139" y="0"/>
                        <a:pt x="44" y="60"/>
                        <a:pt x="8" y="151"/>
                      </a:cubicBezTo>
                      <a:cubicBezTo>
                        <a:pt x="0" y="173"/>
                        <a:pt x="2" y="201"/>
                        <a:pt x="0" y="217"/>
                      </a:cubicBezTo>
                      <a:cubicBezTo>
                        <a:pt x="9" y="279"/>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6"/>
                <p:cNvSpPr/>
                <p:nvPr/>
              </p:nvSpPr>
              <p:spPr>
                <a:xfrm>
                  <a:off x="3063425" y="766725"/>
                  <a:ext cx="12625" cy="11850"/>
                </a:xfrm>
                <a:custGeom>
                  <a:avLst/>
                  <a:gdLst/>
                  <a:ahLst/>
                  <a:cxnLst/>
                  <a:rect l="l" t="t" r="r" b="b"/>
                  <a:pathLst>
                    <a:path w="505" h="474" extrusionOk="0">
                      <a:moveTo>
                        <a:pt x="271" y="0"/>
                      </a:moveTo>
                      <a:cubicBezTo>
                        <a:pt x="167" y="0"/>
                        <a:pt x="64" y="62"/>
                        <a:pt x="17" y="157"/>
                      </a:cubicBezTo>
                      <a:cubicBezTo>
                        <a:pt x="5" y="183"/>
                        <a:pt x="5" y="214"/>
                        <a:pt x="0" y="234"/>
                      </a:cubicBezTo>
                      <a:cubicBezTo>
                        <a:pt x="5"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5"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6"/>
                <p:cNvSpPr/>
                <p:nvPr/>
              </p:nvSpPr>
              <p:spPr>
                <a:xfrm>
                  <a:off x="3034550" y="766850"/>
                  <a:ext cx="12200" cy="11375"/>
                </a:xfrm>
                <a:custGeom>
                  <a:avLst/>
                  <a:gdLst/>
                  <a:ahLst/>
                  <a:cxnLst/>
                  <a:rect l="l" t="t" r="r" b="b"/>
                  <a:pathLst>
                    <a:path w="488" h="455" extrusionOk="0">
                      <a:moveTo>
                        <a:pt x="263" y="1"/>
                      </a:moveTo>
                      <a:cubicBezTo>
                        <a:pt x="147" y="1"/>
                        <a:pt x="35" y="88"/>
                        <a:pt x="6" y="205"/>
                      </a:cubicBezTo>
                      <a:cubicBezTo>
                        <a:pt x="0" y="230"/>
                        <a:pt x="6" y="259"/>
                        <a:pt x="8" y="279"/>
                      </a:cubicBezTo>
                      <a:cubicBezTo>
                        <a:pt x="28" y="347"/>
                        <a:pt x="69" y="393"/>
                        <a:pt x="137" y="427"/>
                      </a:cubicBezTo>
                      <a:cubicBezTo>
                        <a:pt x="174" y="445"/>
                        <a:pt x="210" y="454"/>
                        <a:pt x="245" y="454"/>
                      </a:cubicBezTo>
                      <a:cubicBezTo>
                        <a:pt x="316" y="454"/>
                        <a:pt x="380" y="416"/>
                        <a:pt x="425" y="344"/>
                      </a:cubicBezTo>
                      <a:cubicBezTo>
                        <a:pt x="488" y="241"/>
                        <a:pt x="455" y="90"/>
                        <a:pt x="351" y="26"/>
                      </a:cubicBezTo>
                      <a:cubicBezTo>
                        <a:pt x="328" y="12"/>
                        <a:pt x="300"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6"/>
                <p:cNvSpPr/>
                <p:nvPr/>
              </p:nvSpPr>
              <p:spPr>
                <a:xfrm>
                  <a:off x="3486575" y="739425"/>
                  <a:ext cx="13675" cy="13025"/>
                </a:xfrm>
                <a:custGeom>
                  <a:avLst/>
                  <a:gdLst/>
                  <a:ahLst/>
                  <a:cxnLst/>
                  <a:rect l="l" t="t" r="r" b="b"/>
                  <a:pathLst>
                    <a:path w="547" h="521" extrusionOk="0">
                      <a:moveTo>
                        <a:pt x="295" y="1"/>
                      </a:moveTo>
                      <a:cubicBezTo>
                        <a:pt x="292" y="1"/>
                        <a:pt x="289" y="1"/>
                        <a:pt x="287" y="1"/>
                      </a:cubicBezTo>
                      <a:cubicBezTo>
                        <a:pt x="150" y="9"/>
                        <a:pt x="27" y="121"/>
                        <a:pt x="5" y="261"/>
                      </a:cubicBezTo>
                      <a:cubicBezTo>
                        <a:pt x="1" y="290"/>
                        <a:pt x="11" y="323"/>
                        <a:pt x="15" y="346"/>
                      </a:cubicBezTo>
                      <a:cubicBezTo>
                        <a:pt x="44" y="420"/>
                        <a:pt x="98" y="467"/>
                        <a:pt x="178" y="500"/>
                      </a:cubicBezTo>
                      <a:cubicBezTo>
                        <a:pt x="213" y="513"/>
                        <a:pt x="248" y="520"/>
                        <a:pt x="281" y="520"/>
                      </a:cubicBezTo>
                      <a:cubicBezTo>
                        <a:pt x="355" y="520"/>
                        <a:pt x="420" y="487"/>
                        <a:pt x="467" y="424"/>
                      </a:cubicBezTo>
                      <a:cubicBezTo>
                        <a:pt x="481" y="396"/>
                        <a:pt x="494" y="369"/>
                        <a:pt x="508" y="343"/>
                      </a:cubicBezTo>
                      <a:cubicBezTo>
                        <a:pt x="547" y="223"/>
                        <a:pt x="493" y="77"/>
                        <a:pt x="379" y="21"/>
                      </a:cubicBezTo>
                      <a:lnTo>
                        <a:pt x="379" y="20"/>
                      </a:ln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6"/>
                <p:cNvSpPr/>
                <p:nvPr/>
              </p:nvSpPr>
              <p:spPr>
                <a:xfrm>
                  <a:off x="3457650" y="739850"/>
                  <a:ext cx="13450" cy="12550"/>
                </a:xfrm>
                <a:custGeom>
                  <a:avLst/>
                  <a:gdLst/>
                  <a:ahLst/>
                  <a:cxnLst/>
                  <a:rect l="l" t="t" r="r" b="b"/>
                  <a:pathLst>
                    <a:path w="538" h="502" extrusionOk="0">
                      <a:moveTo>
                        <a:pt x="287" y="1"/>
                      </a:moveTo>
                      <a:cubicBezTo>
                        <a:pt x="179" y="1"/>
                        <a:pt x="72" y="62"/>
                        <a:pt x="21" y="160"/>
                      </a:cubicBezTo>
                      <a:cubicBezTo>
                        <a:pt x="7" y="186"/>
                        <a:pt x="6" y="220"/>
                        <a:pt x="1" y="241"/>
                      </a:cubicBezTo>
                      <a:cubicBezTo>
                        <a:pt x="4" y="319"/>
                        <a:pt x="38" y="381"/>
                        <a:pt x="101" y="435"/>
                      </a:cubicBezTo>
                      <a:cubicBezTo>
                        <a:pt x="153" y="479"/>
                        <a:pt x="209" y="501"/>
                        <a:pt x="264" y="501"/>
                      </a:cubicBezTo>
                      <a:cubicBezTo>
                        <a:pt x="324" y="501"/>
                        <a:pt x="383" y="475"/>
                        <a:pt x="435" y="424"/>
                      </a:cubicBezTo>
                      <a:cubicBezTo>
                        <a:pt x="533" y="329"/>
                        <a:pt x="538" y="156"/>
                        <a:pt x="442" y="60"/>
                      </a:cubicBezTo>
                      <a:cubicBezTo>
                        <a:pt x="421" y="38"/>
                        <a:pt x="392" y="20"/>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6"/>
                <p:cNvSpPr/>
                <p:nvPr/>
              </p:nvSpPr>
              <p:spPr>
                <a:xfrm>
                  <a:off x="3427750" y="739075"/>
                  <a:ext cx="14975" cy="14025"/>
                </a:xfrm>
                <a:custGeom>
                  <a:avLst/>
                  <a:gdLst/>
                  <a:ahLst/>
                  <a:cxnLst/>
                  <a:rect l="l" t="t" r="r" b="b"/>
                  <a:pathLst>
                    <a:path w="599" h="561" extrusionOk="0">
                      <a:moveTo>
                        <a:pt x="322" y="1"/>
                      </a:moveTo>
                      <a:cubicBezTo>
                        <a:pt x="198" y="1"/>
                        <a:pt x="74" y="75"/>
                        <a:pt x="19" y="192"/>
                      </a:cubicBezTo>
                      <a:cubicBezTo>
                        <a:pt x="5" y="221"/>
                        <a:pt x="5" y="258"/>
                        <a:pt x="0" y="283"/>
                      </a:cubicBezTo>
                      <a:cubicBezTo>
                        <a:pt x="8" y="370"/>
                        <a:pt x="48" y="437"/>
                        <a:pt x="122" y="495"/>
                      </a:cubicBezTo>
                      <a:lnTo>
                        <a:pt x="123" y="495"/>
                      </a:lnTo>
                      <a:cubicBezTo>
                        <a:pt x="179" y="539"/>
                        <a:pt x="239" y="561"/>
                        <a:pt x="298" y="561"/>
                      </a:cubicBezTo>
                      <a:cubicBezTo>
                        <a:pt x="368" y="561"/>
                        <a:pt x="437" y="530"/>
                        <a:pt x="496" y="467"/>
                      </a:cubicBezTo>
                      <a:cubicBezTo>
                        <a:pt x="599" y="355"/>
                        <a:pt x="595" y="163"/>
                        <a:pt x="485" y="58"/>
                      </a:cubicBezTo>
                      <a:cubicBezTo>
                        <a:pt x="460" y="37"/>
                        <a:pt x="426" y="17"/>
                        <a:pt x="394" y="9"/>
                      </a:cubicBezTo>
                      <a:cubicBezTo>
                        <a:pt x="370" y="3"/>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6"/>
                <p:cNvSpPr/>
                <p:nvPr/>
              </p:nvSpPr>
              <p:spPr>
                <a:xfrm>
                  <a:off x="3400025" y="7405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91" y="390"/>
                      </a:cubicBezTo>
                      <a:cubicBezTo>
                        <a:pt x="137" y="431"/>
                        <a:pt x="188" y="451"/>
                        <a:pt x="238" y="451"/>
                      </a:cubicBezTo>
                      <a:cubicBezTo>
                        <a:pt x="291" y="451"/>
                        <a:pt x="343" y="428"/>
                        <a:pt x="389" y="383"/>
                      </a:cubicBezTo>
                      <a:cubicBezTo>
                        <a:pt x="477" y="297"/>
                        <a:pt x="483" y="141"/>
                        <a:pt x="399" y="54"/>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6"/>
                <p:cNvSpPr/>
                <p:nvPr/>
              </p:nvSpPr>
              <p:spPr>
                <a:xfrm>
                  <a:off x="3371475" y="741050"/>
                  <a:ext cx="10850" cy="10125"/>
                </a:xfrm>
                <a:custGeom>
                  <a:avLst/>
                  <a:gdLst/>
                  <a:ahLst/>
                  <a:cxnLst/>
                  <a:rect l="l" t="t" r="r" b="b"/>
                  <a:pathLst>
                    <a:path w="434" h="405" extrusionOk="0">
                      <a:moveTo>
                        <a:pt x="233" y="0"/>
                      </a:moveTo>
                      <a:cubicBezTo>
                        <a:pt x="139" y="0"/>
                        <a:pt x="46" y="60"/>
                        <a:pt x="10" y="150"/>
                      </a:cubicBezTo>
                      <a:cubicBezTo>
                        <a:pt x="1" y="172"/>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6"/>
                <p:cNvSpPr/>
                <p:nvPr/>
              </p:nvSpPr>
              <p:spPr>
                <a:xfrm>
                  <a:off x="3341450" y="740175"/>
                  <a:ext cx="12625" cy="11875"/>
                </a:xfrm>
                <a:custGeom>
                  <a:avLst/>
                  <a:gdLst/>
                  <a:ahLst/>
                  <a:cxnLst/>
                  <a:rect l="l" t="t" r="r" b="b"/>
                  <a:pathLst>
                    <a:path w="505" h="475" extrusionOk="0">
                      <a:moveTo>
                        <a:pt x="271" y="1"/>
                      </a:moveTo>
                      <a:cubicBezTo>
                        <a:pt x="167" y="1"/>
                        <a:pt x="64" y="62"/>
                        <a:pt x="17" y="157"/>
                      </a:cubicBezTo>
                      <a:cubicBezTo>
                        <a:pt x="4" y="183"/>
                        <a:pt x="5" y="214"/>
                        <a:pt x="0" y="234"/>
                      </a:cubicBezTo>
                      <a:cubicBezTo>
                        <a:pt x="5" y="308"/>
                        <a:pt x="39" y="366"/>
                        <a:pt x="100" y="416"/>
                      </a:cubicBezTo>
                      <a:cubicBezTo>
                        <a:pt x="148" y="455"/>
                        <a:pt x="200" y="474"/>
                        <a:pt x="250" y="474"/>
                      </a:cubicBezTo>
                      <a:cubicBezTo>
                        <a:pt x="309" y="474"/>
                        <a:pt x="366" y="448"/>
                        <a:pt x="416" y="397"/>
                      </a:cubicBezTo>
                      <a:cubicBezTo>
                        <a:pt x="505" y="305"/>
                        <a:pt x="505" y="142"/>
                        <a:pt x="413" y="53"/>
                      </a:cubicBezTo>
                      <a:cubicBezTo>
                        <a:pt x="393" y="33"/>
                        <a:pt x="365" y="16"/>
                        <a:pt x="337" y="10"/>
                      </a:cubicBezTo>
                      <a:cubicBezTo>
                        <a:pt x="316" y="4"/>
                        <a:pt x="293" y="1"/>
                        <a:pt x="2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6"/>
                <p:cNvSpPr/>
                <p:nvPr/>
              </p:nvSpPr>
              <p:spPr>
                <a:xfrm>
                  <a:off x="3312575" y="7403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6"/>
                <p:cNvSpPr/>
                <p:nvPr/>
              </p:nvSpPr>
              <p:spPr>
                <a:xfrm>
                  <a:off x="3282700" y="7394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4"/>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6"/>
                <p:cNvSpPr/>
                <p:nvPr/>
              </p:nvSpPr>
              <p:spPr>
                <a:xfrm>
                  <a:off x="3252800" y="738850"/>
                  <a:ext cx="14575" cy="13875"/>
                </a:xfrm>
                <a:custGeom>
                  <a:avLst/>
                  <a:gdLst/>
                  <a:ahLst/>
                  <a:cxnLst/>
                  <a:rect l="l" t="t" r="r" b="b"/>
                  <a:pathLst>
                    <a:path w="583" h="555" extrusionOk="0">
                      <a:moveTo>
                        <a:pt x="299" y="1"/>
                      </a:moveTo>
                      <a:cubicBezTo>
                        <a:pt x="275" y="1"/>
                        <a:pt x="250" y="4"/>
                        <a:pt x="229" y="12"/>
                      </a:cubicBezTo>
                      <a:cubicBezTo>
                        <a:pt x="90" y="63"/>
                        <a:pt x="1" y="216"/>
                        <a:pt x="24" y="364"/>
                      </a:cubicBezTo>
                      <a:cubicBezTo>
                        <a:pt x="29" y="396"/>
                        <a:pt x="50" y="427"/>
                        <a:pt x="59" y="449"/>
                      </a:cubicBezTo>
                      <a:cubicBezTo>
                        <a:pt x="113" y="515"/>
                        <a:pt x="182" y="547"/>
                        <a:pt x="273" y="553"/>
                      </a:cubicBezTo>
                      <a:cubicBezTo>
                        <a:pt x="283" y="554"/>
                        <a:pt x="292" y="554"/>
                        <a:pt x="302" y="554"/>
                      </a:cubicBezTo>
                      <a:cubicBezTo>
                        <a:pt x="440" y="554"/>
                        <a:pt x="538" y="470"/>
                        <a:pt x="559" y="329"/>
                      </a:cubicBezTo>
                      <a:cubicBezTo>
                        <a:pt x="582" y="181"/>
                        <a:pt x="475" y="27"/>
                        <a:pt x="329" y="3"/>
                      </a:cubicBezTo>
                      <a:cubicBezTo>
                        <a:pt x="319" y="1"/>
                        <a:pt x="309"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6"/>
                <p:cNvSpPr/>
                <p:nvPr/>
              </p:nvSpPr>
              <p:spPr>
                <a:xfrm>
                  <a:off x="3223000" y="740650"/>
                  <a:ext cx="11650" cy="10900"/>
                </a:xfrm>
                <a:custGeom>
                  <a:avLst/>
                  <a:gdLst/>
                  <a:ahLst/>
                  <a:cxnLst/>
                  <a:rect l="l" t="t" r="r" b="b"/>
                  <a:pathLst>
                    <a:path w="466" h="436" extrusionOk="0">
                      <a:moveTo>
                        <a:pt x="251" y="0"/>
                      </a:moveTo>
                      <a:cubicBezTo>
                        <a:pt x="152" y="0"/>
                        <a:pt x="55" y="61"/>
                        <a:pt x="13" y="152"/>
                      </a:cubicBezTo>
                      <a:cubicBezTo>
                        <a:pt x="2" y="177"/>
                        <a:pt x="4" y="204"/>
                        <a:pt x="1" y="223"/>
                      </a:cubicBezTo>
                      <a:cubicBezTo>
                        <a:pt x="8" y="291"/>
                        <a:pt x="39" y="343"/>
                        <a:pt x="98" y="386"/>
                      </a:cubicBezTo>
                      <a:cubicBezTo>
                        <a:pt x="141" y="419"/>
                        <a:pt x="187" y="436"/>
                        <a:pt x="232" y="436"/>
                      </a:cubicBezTo>
                      <a:cubicBezTo>
                        <a:pt x="288" y="436"/>
                        <a:pt x="342" y="410"/>
                        <a:pt x="387" y="360"/>
                      </a:cubicBezTo>
                      <a:cubicBezTo>
                        <a:pt x="465" y="272"/>
                        <a:pt x="461" y="123"/>
                        <a:pt x="373" y="44"/>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6"/>
                <p:cNvSpPr/>
                <p:nvPr/>
              </p:nvSpPr>
              <p:spPr>
                <a:xfrm>
                  <a:off x="3193325" y="7401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7"/>
                        <a:pt x="37" y="366"/>
                        <a:pt x="99" y="417"/>
                      </a:cubicBezTo>
                      <a:cubicBezTo>
                        <a:pt x="148" y="457"/>
                        <a:pt x="201" y="477"/>
                        <a:pt x="252" y="477"/>
                      </a:cubicBezTo>
                      <a:cubicBezTo>
                        <a:pt x="310" y="477"/>
                        <a:pt x="367" y="452"/>
                        <a:pt x="417" y="401"/>
                      </a:cubicBezTo>
                      <a:cubicBezTo>
                        <a:pt x="508" y="309"/>
                        <a:pt x="509" y="144"/>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6"/>
                <p:cNvSpPr/>
                <p:nvPr/>
              </p:nvSpPr>
              <p:spPr>
                <a:xfrm>
                  <a:off x="3164700" y="740575"/>
                  <a:ext cx="11775" cy="10925"/>
                </a:xfrm>
                <a:custGeom>
                  <a:avLst/>
                  <a:gdLst/>
                  <a:ahLst/>
                  <a:cxnLst/>
                  <a:rect l="l" t="t" r="r" b="b"/>
                  <a:pathLst>
                    <a:path w="471" h="437" extrusionOk="0">
                      <a:moveTo>
                        <a:pt x="253" y="1"/>
                      </a:moveTo>
                      <a:cubicBezTo>
                        <a:pt x="143" y="1"/>
                        <a:pt x="39" y="79"/>
                        <a:pt x="7" y="187"/>
                      </a:cubicBezTo>
                      <a:cubicBezTo>
                        <a:pt x="1" y="212"/>
                        <a:pt x="5" y="240"/>
                        <a:pt x="5" y="258"/>
                      </a:cubicBezTo>
                      <a:cubicBezTo>
                        <a:pt x="22" y="324"/>
                        <a:pt x="61" y="370"/>
                        <a:pt x="125" y="406"/>
                      </a:cubicBezTo>
                      <a:cubicBezTo>
                        <a:pt x="163" y="426"/>
                        <a:pt x="200" y="437"/>
                        <a:pt x="236" y="437"/>
                      </a:cubicBezTo>
                      <a:cubicBezTo>
                        <a:pt x="302" y="437"/>
                        <a:pt x="362" y="402"/>
                        <a:pt x="405" y="337"/>
                      </a:cubicBezTo>
                      <a:cubicBezTo>
                        <a:pt x="470" y="240"/>
                        <a:pt x="444" y="92"/>
                        <a:pt x="345" y="27"/>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6"/>
                <p:cNvSpPr/>
                <p:nvPr/>
              </p:nvSpPr>
              <p:spPr>
                <a:xfrm>
                  <a:off x="3136050" y="7409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8"/>
                      </a:cubicBezTo>
                      <a:cubicBezTo>
                        <a:pt x="62" y="359"/>
                        <a:pt x="110" y="387"/>
                        <a:pt x="175" y="396"/>
                      </a:cubicBezTo>
                      <a:cubicBezTo>
                        <a:pt x="189" y="398"/>
                        <a:pt x="203" y="399"/>
                        <a:pt x="216" y="399"/>
                      </a:cubicBezTo>
                      <a:cubicBezTo>
                        <a:pt x="306" y="399"/>
                        <a:pt x="372" y="345"/>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6"/>
                <p:cNvSpPr/>
                <p:nvPr/>
              </p:nvSpPr>
              <p:spPr>
                <a:xfrm>
                  <a:off x="3106175" y="7403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1"/>
                        <a:pt x="42" y="346"/>
                        <a:pt x="50" y="363"/>
                      </a:cubicBezTo>
                      <a:cubicBezTo>
                        <a:pt x="95" y="415"/>
                        <a:pt x="150" y="440"/>
                        <a:pt x="224" y="445"/>
                      </a:cubicBezTo>
                      <a:cubicBezTo>
                        <a:pt x="229" y="445"/>
                        <a:pt x="234" y="445"/>
                        <a:pt x="238" y="445"/>
                      </a:cubicBezTo>
                      <a:cubicBezTo>
                        <a:pt x="354" y="445"/>
                        <a:pt x="432" y="375"/>
                        <a:pt x="448" y="258"/>
                      </a:cubicBezTo>
                      <a:cubicBezTo>
                        <a:pt x="465" y="140"/>
                        <a:pt x="376" y="18"/>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6"/>
                <p:cNvSpPr/>
                <p:nvPr/>
              </p:nvSpPr>
              <p:spPr>
                <a:xfrm>
                  <a:off x="3076525" y="739725"/>
                  <a:ext cx="12825" cy="12200"/>
                </a:xfrm>
                <a:custGeom>
                  <a:avLst/>
                  <a:gdLst/>
                  <a:ahLst/>
                  <a:cxnLst/>
                  <a:rect l="l" t="t" r="r" b="b"/>
                  <a:pathLst>
                    <a:path w="513" h="488" extrusionOk="0">
                      <a:moveTo>
                        <a:pt x="259" y="1"/>
                      </a:moveTo>
                      <a:cubicBezTo>
                        <a:pt x="241" y="1"/>
                        <a:pt x="223" y="4"/>
                        <a:pt x="207" y="9"/>
                      </a:cubicBezTo>
                      <a:cubicBezTo>
                        <a:pt x="84" y="51"/>
                        <a:pt x="1" y="183"/>
                        <a:pt x="16" y="314"/>
                      </a:cubicBezTo>
                      <a:cubicBezTo>
                        <a:pt x="21" y="341"/>
                        <a:pt x="38" y="369"/>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6"/>
                <p:cNvSpPr/>
                <p:nvPr/>
              </p:nvSpPr>
              <p:spPr>
                <a:xfrm>
                  <a:off x="3047300" y="739100"/>
                  <a:ext cx="14325" cy="14100"/>
                </a:xfrm>
                <a:custGeom>
                  <a:avLst/>
                  <a:gdLst/>
                  <a:ahLst/>
                  <a:cxnLst/>
                  <a:rect l="l" t="t" r="r" b="b"/>
                  <a:pathLst>
                    <a:path w="573" h="564" extrusionOk="0">
                      <a:moveTo>
                        <a:pt x="290" y="0"/>
                      </a:moveTo>
                      <a:cubicBezTo>
                        <a:pt x="193" y="131"/>
                        <a:pt x="98" y="262"/>
                        <a:pt x="1" y="391"/>
                      </a:cubicBezTo>
                      <a:cubicBezTo>
                        <a:pt x="21" y="428"/>
                        <a:pt x="47" y="459"/>
                        <a:pt x="82" y="489"/>
                      </a:cubicBezTo>
                      <a:lnTo>
                        <a:pt x="84" y="489"/>
                      </a:lnTo>
                      <a:cubicBezTo>
                        <a:pt x="141" y="539"/>
                        <a:pt x="204" y="563"/>
                        <a:pt x="266" y="563"/>
                      </a:cubicBezTo>
                      <a:cubicBezTo>
                        <a:pt x="334" y="563"/>
                        <a:pt x="401" y="534"/>
                        <a:pt x="459" y="476"/>
                      </a:cubicBezTo>
                      <a:cubicBezTo>
                        <a:pt x="568" y="366"/>
                        <a:pt x="573" y="173"/>
                        <a:pt x="465" y="63"/>
                      </a:cubicBezTo>
                      <a:cubicBezTo>
                        <a:pt x="441" y="40"/>
                        <a:pt x="408" y="20"/>
                        <a:pt x="376" y="11"/>
                      </a:cubicBezTo>
                      <a:cubicBezTo>
                        <a:pt x="348" y="2"/>
                        <a:pt x="319" y="0"/>
                        <a:pt x="2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6"/>
                <p:cNvSpPr/>
                <p:nvPr/>
              </p:nvSpPr>
              <p:spPr>
                <a:xfrm>
                  <a:off x="3501050" y="714125"/>
                  <a:ext cx="11625" cy="10900"/>
                </a:xfrm>
                <a:custGeom>
                  <a:avLst/>
                  <a:gdLst/>
                  <a:ahLst/>
                  <a:cxnLst/>
                  <a:rect l="l" t="t" r="r" b="b"/>
                  <a:pathLst>
                    <a:path w="465" h="436" extrusionOk="0">
                      <a:moveTo>
                        <a:pt x="248" y="1"/>
                      </a:moveTo>
                      <a:cubicBezTo>
                        <a:pt x="150" y="1"/>
                        <a:pt x="54" y="61"/>
                        <a:pt x="12" y="152"/>
                      </a:cubicBezTo>
                      <a:cubicBezTo>
                        <a:pt x="2" y="176"/>
                        <a:pt x="3" y="204"/>
                        <a:pt x="0" y="223"/>
                      </a:cubicBezTo>
                      <a:cubicBezTo>
                        <a:pt x="6" y="290"/>
                        <a:pt x="38" y="343"/>
                        <a:pt x="97" y="387"/>
                      </a:cubicBezTo>
                      <a:cubicBezTo>
                        <a:pt x="140" y="420"/>
                        <a:pt x="185" y="436"/>
                        <a:pt x="229" y="436"/>
                      </a:cubicBezTo>
                      <a:cubicBezTo>
                        <a:pt x="285" y="436"/>
                        <a:pt x="339" y="410"/>
                        <a:pt x="385" y="359"/>
                      </a:cubicBezTo>
                      <a:cubicBezTo>
                        <a:pt x="465" y="272"/>
                        <a:pt x="458" y="123"/>
                        <a:pt x="372" y="44"/>
                      </a:cubicBezTo>
                      <a:cubicBezTo>
                        <a:pt x="352" y="27"/>
                        <a:pt x="326" y="12"/>
                        <a:pt x="302" y="7"/>
                      </a:cubicBezTo>
                      <a:cubicBezTo>
                        <a:pt x="284" y="3"/>
                        <a:pt x="266" y="1"/>
                        <a:pt x="2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6"/>
                <p:cNvSpPr/>
                <p:nvPr/>
              </p:nvSpPr>
              <p:spPr>
                <a:xfrm>
                  <a:off x="3471350" y="7136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6"/>
                <p:cNvSpPr/>
                <p:nvPr/>
              </p:nvSpPr>
              <p:spPr>
                <a:xfrm>
                  <a:off x="3442700" y="714050"/>
                  <a:ext cx="11800" cy="10925"/>
                </a:xfrm>
                <a:custGeom>
                  <a:avLst/>
                  <a:gdLst/>
                  <a:ahLst/>
                  <a:cxnLst/>
                  <a:rect l="l" t="t" r="r" b="b"/>
                  <a:pathLst>
                    <a:path w="472" h="437" extrusionOk="0">
                      <a:moveTo>
                        <a:pt x="253" y="0"/>
                      </a:moveTo>
                      <a:cubicBezTo>
                        <a:pt x="144" y="0"/>
                        <a:pt x="39" y="79"/>
                        <a:pt x="8" y="187"/>
                      </a:cubicBezTo>
                      <a:cubicBezTo>
                        <a:pt x="1" y="212"/>
                        <a:pt x="7" y="239"/>
                        <a:pt x="7" y="258"/>
                      </a:cubicBezTo>
                      <a:lnTo>
                        <a:pt x="7" y="259"/>
                      </a:lnTo>
                      <a:cubicBezTo>
                        <a:pt x="24" y="324"/>
                        <a:pt x="62" y="370"/>
                        <a:pt x="125" y="406"/>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6"/>
                <p:cNvSpPr/>
                <p:nvPr/>
              </p:nvSpPr>
              <p:spPr>
                <a:xfrm>
                  <a:off x="3414100" y="714375"/>
                  <a:ext cx="10475" cy="10025"/>
                </a:xfrm>
                <a:custGeom>
                  <a:avLst/>
                  <a:gdLst/>
                  <a:ahLst/>
                  <a:cxnLst/>
                  <a:rect l="l" t="t" r="r" b="b"/>
                  <a:pathLst>
                    <a:path w="419" h="401" extrusionOk="0">
                      <a:moveTo>
                        <a:pt x="212" y="0"/>
                      </a:moveTo>
                      <a:cubicBezTo>
                        <a:pt x="199" y="0"/>
                        <a:pt x="187" y="2"/>
                        <a:pt x="176" y="5"/>
                      </a:cubicBezTo>
                      <a:cubicBezTo>
                        <a:pt x="74" y="33"/>
                        <a:pt x="0" y="137"/>
                        <a:pt x="6" y="245"/>
                      </a:cubicBezTo>
                      <a:cubicBezTo>
                        <a:pt x="8" y="268"/>
                        <a:pt x="22" y="291"/>
                        <a:pt x="26" y="308"/>
                      </a:cubicBezTo>
                      <a:cubicBezTo>
                        <a:pt x="62" y="359"/>
                        <a:pt x="109" y="386"/>
                        <a:pt x="174" y="397"/>
                      </a:cubicBezTo>
                      <a:cubicBezTo>
                        <a:pt x="187" y="399"/>
                        <a:pt x="200" y="400"/>
                        <a:pt x="212" y="400"/>
                      </a:cubicBezTo>
                      <a:cubicBezTo>
                        <a:pt x="302" y="400"/>
                        <a:pt x="369" y="346"/>
                        <a:pt x="392" y="253"/>
                      </a:cubicBezTo>
                      <a:cubicBezTo>
                        <a:pt x="419" y="148"/>
                        <a:pt x="351" y="31"/>
                        <a:pt x="248" y="5"/>
                      </a:cubicBez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6"/>
                <p:cNvSpPr/>
                <p:nvPr/>
              </p:nvSpPr>
              <p:spPr>
                <a:xfrm>
                  <a:off x="3384175" y="713775"/>
                  <a:ext cx="11625" cy="11125"/>
                </a:xfrm>
                <a:custGeom>
                  <a:avLst/>
                  <a:gdLst/>
                  <a:ahLst/>
                  <a:cxnLst/>
                  <a:rect l="l" t="t" r="r" b="b"/>
                  <a:pathLst>
                    <a:path w="465" h="445" extrusionOk="0">
                      <a:moveTo>
                        <a:pt x="235" y="1"/>
                      </a:moveTo>
                      <a:cubicBezTo>
                        <a:pt x="217" y="1"/>
                        <a:pt x="197" y="4"/>
                        <a:pt x="180" y="10"/>
                      </a:cubicBezTo>
                      <a:cubicBezTo>
                        <a:pt x="71" y="53"/>
                        <a:pt x="0" y="178"/>
                        <a:pt x="22" y="297"/>
                      </a:cubicBezTo>
                      <a:cubicBezTo>
                        <a:pt x="25" y="321"/>
                        <a:pt x="43" y="346"/>
                        <a:pt x="51" y="363"/>
                      </a:cubicBezTo>
                      <a:cubicBezTo>
                        <a:pt x="96" y="415"/>
                        <a:pt x="151" y="440"/>
                        <a:pt x="223" y="444"/>
                      </a:cubicBezTo>
                      <a:cubicBezTo>
                        <a:pt x="228" y="444"/>
                        <a:pt x="233" y="445"/>
                        <a:pt x="238" y="445"/>
                      </a:cubicBezTo>
                      <a:cubicBezTo>
                        <a:pt x="353" y="445"/>
                        <a:pt x="433" y="375"/>
                        <a:pt x="450" y="258"/>
                      </a:cubicBezTo>
                      <a:cubicBezTo>
                        <a:pt x="465" y="141"/>
                        <a:pt x="377" y="18"/>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6"/>
                <p:cNvSpPr/>
                <p:nvPr/>
              </p:nvSpPr>
              <p:spPr>
                <a:xfrm>
                  <a:off x="3354550" y="713200"/>
                  <a:ext cx="12850" cy="12200"/>
                </a:xfrm>
                <a:custGeom>
                  <a:avLst/>
                  <a:gdLst/>
                  <a:ahLst/>
                  <a:cxnLst/>
                  <a:rect l="l" t="t" r="r" b="b"/>
                  <a:pathLst>
                    <a:path w="514" h="488" extrusionOk="0">
                      <a:moveTo>
                        <a:pt x="259" y="1"/>
                      </a:moveTo>
                      <a:cubicBezTo>
                        <a:pt x="241" y="1"/>
                        <a:pt x="223" y="3"/>
                        <a:pt x="207" y="9"/>
                      </a:cubicBezTo>
                      <a:cubicBezTo>
                        <a:pt x="84" y="50"/>
                        <a:pt x="1" y="183"/>
                        <a:pt x="16" y="313"/>
                      </a:cubicBezTo>
                      <a:cubicBezTo>
                        <a:pt x="19" y="341"/>
                        <a:pt x="38" y="369"/>
                        <a:pt x="46" y="387"/>
                      </a:cubicBezTo>
                      <a:cubicBezTo>
                        <a:pt x="92" y="447"/>
                        <a:pt x="150" y="478"/>
                        <a:pt x="230" y="486"/>
                      </a:cubicBezTo>
                      <a:cubicBezTo>
                        <a:pt x="242" y="487"/>
                        <a:pt x="254" y="488"/>
                        <a:pt x="265" y="488"/>
                      </a:cubicBezTo>
                      <a:cubicBezTo>
                        <a:pt x="382" y="488"/>
                        <a:pt x="466" y="416"/>
                        <a:pt x="489" y="296"/>
                      </a:cubicBezTo>
                      <a:cubicBezTo>
                        <a:pt x="513" y="167"/>
                        <a:pt x="422" y="29"/>
                        <a:pt x="295" y="4"/>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6"/>
                <p:cNvSpPr/>
                <p:nvPr/>
              </p:nvSpPr>
              <p:spPr>
                <a:xfrm>
                  <a:off x="3324525" y="712525"/>
                  <a:ext cx="15100" cy="14150"/>
                </a:xfrm>
                <a:custGeom>
                  <a:avLst/>
                  <a:gdLst/>
                  <a:ahLst/>
                  <a:cxnLst/>
                  <a:rect l="l" t="t" r="r" b="b"/>
                  <a:pathLst>
                    <a:path w="604" h="566" extrusionOk="0">
                      <a:moveTo>
                        <a:pt x="322" y="0"/>
                      </a:moveTo>
                      <a:cubicBezTo>
                        <a:pt x="201" y="0"/>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6"/>
                <p:cNvSpPr/>
                <p:nvPr/>
              </p:nvSpPr>
              <p:spPr>
                <a:xfrm>
                  <a:off x="3296275" y="712975"/>
                  <a:ext cx="13350" cy="12750"/>
                </a:xfrm>
                <a:custGeom>
                  <a:avLst/>
                  <a:gdLst/>
                  <a:ahLst/>
                  <a:cxnLst/>
                  <a:rect l="l" t="t" r="r" b="b"/>
                  <a:pathLst>
                    <a:path w="534" h="510" extrusionOk="0">
                      <a:moveTo>
                        <a:pt x="269" y="1"/>
                      </a:moveTo>
                      <a:cubicBezTo>
                        <a:pt x="258" y="1"/>
                        <a:pt x="247" y="2"/>
                        <a:pt x="237" y="4"/>
                      </a:cubicBezTo>
                      <a:cubicBezTo>
                        <a:pt x="105" y="30"/>
                        <a:pt x="2" y="156"/>
                        <a:pt x="0" y="293"/>
                      </a:cubicBezTo>
                      <a:cubicBezTo>
                        <a:pt x="0" y="324"/>
                        <a:pt x="15" y="353"/>
                        <a:pt x="20" y="375"/>
                      </a:cubicBezTo>
                      <a:cubicBezTo>
                        <a:pt x="60" y="442"/>
                        <a:pt x="119" y="482"/>
                        <a:pt x="200" y="501"/>
                      </a:cubicBezTo>
                      <a:cubicBezTo>
                        <a:pt x="224" y="506"/>
                        <a:pt x="247" y="509"/>
                        <a:pt x="269" y="509"/>
                      </a:cubicBezTo>
                      <a:cubicBezTo>
                        <a:pt x="373" y="509"/>
                        <a:pt x="455" y="447"/>
                        <a:pt x="491" y="338"/>
                      </a:cubicBezTo>
                      <a:cubicBezTo>
                        <a:pt x="534" y="207"/>
                        <a:pt x="457" y="52"/>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6"/>
                <p:cNvSpPr/>
                <p:nvPr/>
              </p:nvSpPr>
              <p:spPr>
                <a:xfrm>
                  <a:off x="3268225" y="7141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6" y="298"/>
                        <a:pt x="21" y="315"/>
                      </a:cubicBezTo>
                      <a:cubicBezTo>
                        <a:pt x="55" y="370"/>
                        <a:pt x="104" y="401"/>
                        <a:pt x="171" y="415"/>
                      </a:cubicBezTo>
                      <a:cubicBezTo>
                        <a:pt x="189" y="418"/>
                        <a:pt x="206" y="420"/>
                        <a:pt x="222" y="420"/>
                      </a:cubicBezTo>
                      <a:cubicBezTo>
                        <a:pt x="311" y="420"/>
                        <a:pt x="380" y="367"/>
                        <a:pt x="408" y="273"/>
                      </a:cubicBezTo>
                      <a:cubicBezTo>
                        <a:pt x="439" y="166"/>
                        <a:pt x="373" y="39"/>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6"/>
                <p:cNvSpPr/>
                <p:nvPr/>
              </p:nvSpPr>
              <p:spPr>
                <a:xfrm>
                  <a:off x="3237925" y="713350"/>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7"/>
                        <a:pt x="99" y="432"/>
                      </a:cubicBezTo>
                      <a:cubicBezTo>
                        <a:pt x="151" y="478"/>
                        <a:pt x="207" y="500"/>
                        <a:pt x="264" y="500"/>
                      </a:cubicBezTo>
                      <a:cubicBezTo>
                        <a:pt x="322" y="500"/>
                        <a:pt x="381" y="475"/>
                        <a:pt x="433" y="426"/>
                      </a:cubicBezTo>
                      <a:cubicBezTo>
                        <a:pt x="531" y="330"/>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6"/>
                <p:cNvSpPr/>
                <p:nvPr/>
              </p:nvSpPr>
              <p:spPr>
                <a:xfrm>
                  <a:off x="3208575" y="7129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6"/>
                <p:cNvSpPr/>
                <p:nvPr/>
              </p:nvSpPr>
              <p:spPr>
                <a:xfrm>
                  <a:off x="3179625" y="713325"/>
                  <a:ext cx="13450" cy="12550"/>
                </a:xfrm>
                <a:custGeom>
                  <a:avLst/>
                  <a:gdLst/>
                  <a:ahLst/>
                  <a:cxnLst/>
                  <a:rect l="l" t="t" r="r" b="b"/>
                  <a:pathLst>
                    <a:path w="538" h="502" extrusionOk="0">
                      <a:moveTo>
                        <a:pt x="287" y="0"/>
                      </a:moveTo>
                      <a:cubicBezTo>
                        <a:pt x="179" y="0"/>
                        <a:pt x="73" y="61"/>
                        <a:pt x="21" y="159"/>
                      </a:cubicBezTo>
                      <a:cubicBezTo>
                        <a:pt x="7" y="185"/>
                        <a:pt x="5" y="219"/>
                        <a:pt x="1" y="241"/>
                      </a:cubicBezTo>
                      <a:cubicBezTo>
                        <a:pt x="5" y="319"/>
                        <a:pt x="38" y="381"/>
                        <a:pt x="102" y="435"/>
                      </a:cubicBezTo>
                      <a:cubicBezTo>
                        <a:pt x="154" y="479"/>
                        <a:pt x="210" y="501"/>
                        <a:pt x="265" y="501"/>
                      </a:cubicBezTo>
                      <a:cubicBezTo>
                        <a:pt x="324" y="501"/>
                        <a:pt x="383" y="476"/>
                        <a:pt x="434" y="425"/>
                      </a:cubicBezTo>
                      <a:cubicBezTo>
                        <a:pt x="533" y="328"/>
                        <a:pt x="538" y="156"/>
                        <a:pt x="442" y="59"/>
                      </a:cubicBezTo>
                      <a:cubicBezTo>
                        <a:pt x="422" y="38"/>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6"/>
                <p:cNvSpPr/>
                <p:nvPr/>
              </p:nvSpPr>
              <p:spPr>
                <a:xfrm>
                  <a:off x="3149700" y="712550"/>
                  <a:ext cx="15000" cy="14050"/>
                </a:xfrm>
                <a:custGeom>
                  <a:avLst/>
                  <a:gdLst/>
                  <a:ahLst/>
                  <a:cxnLst/>
                  <a:rect l="l" t="t" r="r" b="b"/>
                  <a:pathLst>
                    <a:path w="600" h="562" extrusionOk="0">
                      <a:moveTo>
                        <a:pt x="325" y="0"/>
                      </a:moveTo>
                      <a:cubicBezTo>
                        <a:pt x="200" y="0"/>
                        <a:pt x="75" y="75"/>
                        <a:pt x="19" y="192"/>
                      </a:cubicBezTo>
                      <a:cubicBezTo>
                        <a:pt x="6" y="221"/>
                        <a:pt x="6" y="259"/>
                        <a:pt x="1" y="282"/>
                      </a:cubicBezTo>
                      <a:cubicBezTo>
                        <a:pt x="10" y="370"/>
                        <a:pt x="50" y="438"/>
                        <a:pt x="124" y="495"/>
                      </a:cubicBezTo>
                      <a:cubicBezTo>
                        <a:pt x="180" y="540"/>
                        <a:pt x="240" y="562"/>
                        <a:pt x="299" y="562"/>
                      </a:cubicBezTo>
                      <a:cubicBezTo>
                        <a:pt x="369" y="562"/>
                        <a:pt x="438" y="530"/>
                        <a:pt x="496" y="467"/>
                      </a:cubicBezTo>
                      <a:cubicBezTo>
                        <a:pt x="599" y="355"/>
                        <a:pt x="596" y="162"/>
                        <a:pt x="485" y="59"/>
                      </a:cubicBezTo>
                      <a:cubicBezTo>
                        <a:pt x="461" y="36"/>
                        <a:pt x="429" y="18"/>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6"/>
                <p:cNvSpPr/>
                <p:nvPr/>
              </p:nvSpPr>
              <p:spPr>
                <a:xfrm>
                  <a:off x="3122025" y="713975"/>
                  <a:ext cx="12050" cy="11275"/>
                </a:xfrm>
                <a:custGeom>
                  <a:avLst/>
                  <a:gdLst/>
                  <a:ahLst/>
                  <a:cxnLst/>
                  <a:rect l="l" t="t" r="r" b="b"/>
                  <a:pathLst>
                    <a:path w="482" h="451" extrusionOk="0">
                      <a:moveTo>
                        <a:pt x="258" y="0"/>
                      </a:moveTo>
                      <a:cubicBezTo>
                        <a:pt x="161" y="0"/>
                        <a:pt x="64" y="54"/>
                        <a:pt x="17" y="142"/>
                      </a:cubicBezTo>
                      <a:cubicBezTo>
                        <a:pt x="5" y="165"/>
                        <a:pt x="5" y="196"/>
                        <a:pt x="0" y="215"/>
                      </a:cubicBezTo>
                      <a:cubicBezTo>
                        <a:pt x="4" y="285"/>
                        <a:pt x="33" y="341"/>
                        <a:pt x="90" y="390"/>
                      </a:cubicBezTo>
                      <a:cubicBezTo>
                        <a:pt x="136" y="430"/>
                        <a:pt x="186" y="450"/>
                        <a:pt x="236" y="450"/>
                      </a:cubicBezTo>
                      <a:cubicBezTo>
                        <a:pt x="290" y="450"/>
                        <a:pt x="343" y="428"/>
                        <a:pt x="390" y="382"/>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6"/>
                <p:cNvSpPr/>
                <p:nvPr/>
              </p:nvSpPr>
              <p:spPr>
                <a:xfrm>
                  <a:off x="3093500" y="7145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1"/>
                        <a:pt x="175" y="405"/>
                        <a:pt x="214" y="405"/>
                      </a:cubicBezTo>
                      <a:cubicBezTo>
                        <a:pt x="268" y="405"/>
                        <a:pt x="320" y="379"/>
                        <a:pt x="362" y="329"/>
                      </a:cubicBezTo>
                      <a:cubicBezTo>
                        <a:pt x="432" y="244"/>
                        <a:pt x="422" y="106"/>
                        <a:pt x="337" y="35"/>
                      </a:cubicBezTo>
                      <a:cubicBezTo>
                        <a:pt x="319" y="20"/>
                        <a:pt x="294" y="8"/>
                        <a:pt x="271" y="4"/>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6"/>
                <p:cNvSpPr/>
                <p:nvPr/>
              </p:nvSpPr>
              <p:spPr>
                <a:xfrm>
                  <a:off x="3065775" y="714325"/>
                  <a:ext cx="10275" cy="11175"/>
                </a:xfrm>
                <a:custGeom>
                  <a:avLst/>
                  <a:gdLst/>
                  <a:ahLst/>
                  <a:cxnLst/>
                  <a:rect l="l" t="t" r="r" b="b"/>
                  <a:pathLst>
                    <a:path w="411" h="447" extrusionOk="0">
                      <a:moveTo>
                        <a:pt x="286" y="1"/>
                      </a:moveTo>
                      <a:cubicBezTo>
                        <a:pt x="191" y="128"/>
                        <a:pt x="95" y="256"/>
                        <a:pt x="0" y="384"/>
                      </a:cubicBezTo>
                      <a:cubicBezTo>
                        <a:pt x="3" y="385"/>
                        <a:pt x="5" y="387"/>
                        <a:pt x="6" y="388"/>
                      </a:cubicBezTo>
                      <a:cubicBezTo>
                        <a:pt x="54" y="428"/>
                        <a:pt x="105" y="447"/>
                        <a:pt x="156" y="447"/>
                      </a:cubicBezTo>
                      <a:cubicBezTo>
                        <a:pt x="215" y="447"/>
                        <a:pt x="272" y="421"/>
                        <a:pt x="322" y="370"/>
                      </a:cubicBezTo>
                      <a:cubicBezTo>
                        <a:pt x="411" y="278"/>
                        <a:pt x="411" y="115"/>
                        <a:pt x="318" y="25"/>
                      </a:cubicBezTo>
                      <a:cubicBezTo>
                        <a:pt x="309" y="16"/>
                        <a:pt x="298" y="8"/>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6"/>
                <p:cNvSpPr/>
                <p:nvPr/>
              </p:nvSpPr>
              <p:spPr>
                <a:xfrm>
                  <a:off x="3515925" y="686800"/>
                  <a:ext cx="13475" cy="12550"/>
                </a:xfrm>
                <a:custGeom>
                  <a:avLst/>
                  <a:gdLst/>
                  <a:ahLst/>
                  <a:cxnLst/>
                  <a:rect l="l" t="t" r="r" b="b"/>
                  <a:pathLst>
                    <a:path w="539" h="502" extrusionOk="0">
                      <a:moveTo>
                        <a:pt x="286" y="1"/>
                      </a:moveTo>
                      <a:cubicBezTo>
                        <a:pt x="180" y="1"/>
                        <a:pt x="73" y="60"/>
                        <a:pt x="22" y="157"/>
                      </a:cubicBezTo>
                      <a:cubicBezTo>
                        <a:pt x="6" y="183"/>
                        <a:pt x="6" y="216"/>
                        <a:pt x="0" y="237"/>
                      </a:cubicBezTo>
                      <a:cubicBezTo>
                        <a:pt x="3" y="316"/>
                        <a:pt x="36" y="379"/>
                        <a:pt x="99" y="434"/>
                      </a:cubicBezTo>
                      <a:cubicBezTo>
                        <a:pt x="151" y="479"/>
                        <a:pt x="208" y="501"/>
                        <a:pt x="264" y="501"/>
                      </a:cubicBezTo>
                      <a:cubicBezTo>
                        <a:pt x="323" y="501"/>
                        <a:pt x="382" y="476"/>
                        <a:pt x="434" y="426"/>
                      </a:cubicBezTo>
                      <a:cubicBezTo>
                        <a:pt x="533" y="331"/>
                        <a:pt x="539" y="159"/>
                        <a:pt x="445" y="60"/>
                      </a:cubicBezTo>
                      <a:cubicBezTo>
                        <a:pt x="423" y="39"/>
                        <a:pt x="396"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6"/>
                <p:cNvSpPr/>
                <p:nvPr/>
              </p:nvSpPr>
              <p:spPr>
                <a:xfrm>
                  <a:off x="3486575" y="686375"/>
                  <a:ext cx="13950" cy="13000"/>
                </a:xfrm>
                <a:custGeom>
                  <a:avLst/>
                  <a:gdLst/>
                  <a:ahLst/>
                  <a:cxnLst/>
                  <a:rect l="l" t="t" r="r" b="b"/>
                  <a:pathLst>
                    <a:path w="558" h="520" extrusionOk="0">
                      <a:moveTo>
                        <a:pt x="295" y="0"/>
                      </a:moveTo>
                      <a:cubicBezTo>
                        <a:pt x="292" y="0"/>
                        <a:pt x="289" y="0"/>
                        <a:pt x="287" y="0"/>
                      </a:cubicBezTo>
                      <a:cubicBezTo>
                        <a:pt x="148" y="8"/>
                        <a:pt x="27" y="120"/>
                        <a:pt x="5" y="260"/>
                      </a:cubicBezTo>
                      <a:cubicBezTo>
                        <a:pt x="1" y="291"/>
                        <a:pt x="11" y="323"/>
                        <a:pt x="15" y="345"/>
                      </a:cubicBezTo>
                      <a:cubicBezTo>
                        <a:pt x="44" y="419"/>
                        <a:pt x="98" y="468"/>
                        <a:pt x="178" y="499"/>
                      </a:cubicBezTo>
                      <a:cubicBezTo>
                        <a:pt x="214" y="513"/>
                        <a:pt x="249" y="520"/>
                        <a:pt x="282" y="520"/>
                      </a:cubicBezTo>
                      <a:cubicBezTo>
                        <a:pt x="373" y="520"/>
                        <a:pt x="450" y="469"/>
                        <a:pt x="496" y="374"/>
                      </a:cubicBezTo>
                      <a:cubicBezTo>
                        <a:pt x="558" y="250"/>
                        <a:pt x="502" y="80"/>
                        <a:pt x="379" y="20"/>
                      </a:cubicBezTo>
                      <a:cubicBezTo>
                        <a:pt x="354" y="8"/>
                        <a:pt x="323" y="0"/>
                        <a:pt x="2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6"/>
                <p:cNvSpPr/>
                <p:nvPr/>
              </p:nvSpPr>
              <p:spPr>
                <a:xfrm>
                  <a:off x="3457650" y="686800"/>
                  <a:ext cx="13450" cy="12550"/>
                </a:xfrm>
                <a:custGeom>
                  <a:avLst/>
                  <a:gdLst/>
                  <a:ahLst/>
                  <a:cxnLst/>
                  <a:rect l="l" t="t" r="r" b="b"/>
                  <a:pathLst>
                    <a:path w="538" h="502" extrusionOk="0">
                      <a:moveTo>
                        <a:pt x="289" y="1"/>
                      </a:moveTo>
                      <a:cubicBezTo>
                        <a:pt x="181" y="1"/>
                        <a:pt x="72" y="62"/>
                        <a:pt x="21" y="159"/>
                      </a:cubicBezTo>
                      <a:cubicBezTo>
                        <a:pt x="7" y="186"/>
                        <a:pt x="6" y="219"/>
                        <a:pt x="1" y="240"/>
                      </a:cubicBezTo>
                      <a:cubicBezTo>
                        <a:pt x="4" y="319"/>
                        <a:pt x="38" y="380"/>
                        <a:pt x="101" y="436"/>
                      </a:cubicBezTo>
                      <a:lnTo>
                        <a:pt x="101" y="434"/>
                      </a:lnTo>
                      <a:cubicBezTo>
                        <a:pt x="153" y="479"/>
                        <a:pt x="209" y="501"/>
                        <a:pt x="265" y="501"/>
                      </a:cubicBezTo>
                      <a:cubicBezTo>
                        <a:pt x="325" y="501"/>
                        <a:pt x="383" y="476"/>
                        <a:pt x="435" y="425"/>
                      </a:cubicBezTo>
                      <a:cubicBezTo>
                        <a:pt x="533" y="328"/>
                        <a:pt x="538" y="156"/>
                        <a:pt x="442" y="59"/>
                      </a:cubicBezTo>
                      <a:cubicBezTo>
                        <a:pt x="421" y="37"/>
                        <a:pt x="392"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6"/>
                <p:cNvSpPr/>
                <p:nvPr/>
              </p:nvSpPr>
              <p:spPr>
                <a:xfrm>
                  <a:off x="3427750" y="686000"/>
                  <a:ext cx="14975" cy="14075"/>
                </a:xfrm>
                <a:custGeom>
                  <a:avLst/>
                  <a:gdLst/>
                  <a:ahLst/>
                  <a:cxnLst/>
                  <a:rect l="l" t="t" r="r" b="b"/>
                  <a:pathLst>
                    <a:path w="599" h="563" extrusionOk="0">
                      <a:moveTo>
                        <a:pt x="323" y="1"/>
                      </a:moveTo>
                      <a:cubicBezTo>
                        <a:pt x="198" y="1"/>
                        <a:pt x="74" y="76"/>
                        <a:pt x="19" y="192"/>
                      </a:cubicBezTo>
                      <a:cubicBezTo>
                        <a:pt x="5" y="222"/>
                        <a:pt x="5" y="260"/>
                        <a:pt x="0" y="283"/>
                      </a:cubicBezTo>
                      <a:cubicBezTo>
                        <a:pt x="8" y="371"/>
                        <a:pt x="48" y="438"/>
                        <a:pt x="122" y="495"/>
                      </a:cubicBezTo>
                      <a:lnTo>
                        <a:pt x="123" y="495"/>
                      </a:lnTo>
                      <a:cubicBezTo>
                        <a:pt x="179" y="540"/>
                        <a:pt x="239" y="562"/>
                        <a:pt x="298" y="562"/>
                      </a:cubicBezTo>
                      <a:cubicBezTo>
                        <a:pt x="368" y="562"/>
                        <a:pt x="437" y="531"/>
                        <a:pt x="496" y="468"/>
                      </a:cubicBezTo>
                      <a:cubicBezTo>
                        <a:pt x="599" y="355"/>
                        <a:pt x="595" y="163"/>
                        <a:pt x="485" y="60"/>
                      </a:cubicBezTo>
                      <a:cubicBezTo>
                        <a:pt x="460" y="37"/>
                        <a:pt x="426" y="19"/>
                        <a:pt x="394"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6"/>
                <p:cNvSpPr/>
                <p:nvPr/>
              </p:nvSpPr>
              <p:spPr>
                <a:xfrm>
                  <a:off x="3400025" y="687450"/>
                  <a:ext cx="12100" cy="11250"/>
                </a:xfrm>
                <a:custGeom>
                  <a:avLst/>
                  <a:gdLst/>
                  <a:ahLst/>
                  <a:cxnLst/>
                  <a:rect l="l" t="t" r="r" b="b"/>
                  <a:pathLst>
                    <a:path w="484" h="450" extrusionOk="0">
                      <a:moveTo>
                        <a:pt x="259" y="0"/>
                      </a:moveTo>
                      <a:cubicBezTo>
                        <a:pt x="163" y="0"/>
                        <a:pt x="66" y="54"/>
                        <a:pt x="19" y="142"/>
                      </a:cubicBezTo>
                      <a:cubicBezTo>
                        <a:pt x="6" y="165"/>
                        <a:pt x="5" y="196"/>
                        <a:pt x="0" y="214"/>
                      </a:cubicBezTo>
                      <a:cubicBezTo>
                        <a:pt x="3" y="285"/>
                        <a:pt x="32" y="340"/>
                        <a:pt x="91" y="390"/>
                      </a:cubicBezTo>
                      <a:cubicBezTo>
                        <a:pt x="137" y="430"/>
                        <a:pt x="188" y="450"/>
                        <a:pt x="238" y="450"/>
                      </a:cubicBezTo>
                      <a:cubicBezTo>
                        <a:pt x="291" y="450"/>
                        <a:pt x="343" y="427"/>
                        <a:pt x="389" y="382"/>
                      </a:cubicBezTo>
                      <a:cubicBezTo>
                        <a:pt x="477" y="296"/>
                        <a:pt x="483" y="142"/>
                        <a:pt x="399" y="54"/>
                      </a:cubicBezTo>
                      <a:cubicBezTo>
                        <a:pt x="379" y="34"/>
                        <a:pt x="354"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6"/>
                <p:cNvSpPr/>
                <p:nvPr/>
              </p:nvSpPr>
              <p:spPr>
                <a:xfrm>
                  <a:off x="3371475" y="687975"/>
                  <a:ext cx="10850" cy="10125"/>
                </a:xfrm>
                <a:custGeom>
                  <a:avLst/>
                  <a:gdLst/>
                  <a:ahLst/>
                  <a:cxnLst/>
                  <a:rect l="l" t="t" r="r" b="b"/>
                  <a:pathLst>
                    <a:path w="434" h="405" extrusionOk="0">
                      <a:moveTo>
                        <a:pt x="234" y="1"/>
                      </a:moveTo>
                      <a:cubicBezTo>
                        <a:pt x="140" y="1"/>
                        <a:pt x="46" y="61"/>
                        <a:pt x="10" y="150"/>
                      </a:cubicBezTo>
                      <a:cubicBezTo>
                        <a:pt x="1" y="173"/>
                        <a:pt x="4" y="199"/>
                        <a:pt x="1" y="216"/>
                      </a:cubicBezTo>
                      <a:cubicBezTo>
                        <a:pt x="10" y="279"/>
                        <a:pt x="42" y="326"/>
                        <a:pt x="98" y="364"/>
                      </a:cubicBezTo>
                      <a:cubicBezTo>
                        <a:pt x="137" y="391"/>
                        <a:pt x="177" y="404"/>
                        <a:pt x="216" y="404"/>
                      </a:cubicBezTo>
                      <a:cubicBezTo>
                        <a:pt x="270" y="404"/>
                        <a:pt x="322" y="379"/>
                        <a:pt x="364" y="329"/>
                      </a:cubicBezTo>
                      <a:cubicBezTo>
                        <a:pt x="433" y="244"/>
                        <a:pt x="424" y="106"/>
                        <a:pt x="339" y="36"/>
                      </a:cubicBezTo>
                      <a:lnTo>
                        <a:pt x="339" y="35"/>
                      </a:lnTo>
                      <a:cubicBezTo>
                        <a:pt x="321" y="20"/>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6"/>
                <p:cNvSpPr/>
                <p:nvPr/>
              </p:nvSpPr>
              <p:spPr>
                <a:xfrm>
                  <a:off x="3341450" y="687125"/>
                  <a:ext cx="12625" cy="11875"/>
                </a:xfrm>
                <a:custGeom>
                  <a:avLst/>
                  <a:gdLst/>
                  <a:ahLst/>
                  <a:cxnLst/>
                  <a:rect l="l" t="t" r="r" b="b"/>
                  <a:pathLst>
                    <a:path w="505" h="475" extrusionOk="0">
                      <a:moveTo>
                        <a:pt x="272" y="1"/>
                      </a:moveTo>
                      <a:cubicBezTo>
                        <a:pt x="168" y="1"/>
                        <a:pt x="64" y="62"/>
                        <a:pt x="17" y="158"/>
                      </a:cubicBezTo>
                      <a:cubicBezTo>
                        <a:pt x="4" y="183"/>
                        <a:pt x="5" y="213"/>
                        <a:pt x="0" y="233"/>
                      </a:cubicBezTo>
                      <a:cubicBezTo>
                        <a:pt x="5" y="309"/>
                        <a:pt x="39" y="366"/>
                        <a:pt x="100" y="415"/>
                      </a:cubicBezTo>
                      <a:cubicBezTo>
                        <a:pt x="148" y="454"/>
                        <a:pt x="200" y="474"/>
                        <a:pt x="251" y="474"/>
                      </a:cubicBezTo>
                      <a:cubicBezTo>
                        <a:pt x="309" y="474"/>
                        <a:pt x="367" y="448"/>
                        <a:pt x="416" y="397"/>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6"/>
                <p:cNvSpPr/>
                <p:nvPr/>
              </p:nvSpPr>
              <p:spPr>
                <a:xfrm>
                  <a:off x="3312575" y="687300"/>
                  <a:ext cx="12200" cy="11325"/>
                </a:xfrm>
                <a:custGeom>
                  <a:avLst/>
                  <a:gdLst/>
                  <a:ahLst/>
                  <a:cxnLst/>
                  <a:rect l="l" t="t" r="r" b="b"/>
                  <a:pathLst>
                    <a:path w="488" h="453" extrusionOk="0">
                      <a:moveTo>
                        <a:pt x="261" y="0"/>
                      </a:moveTo>
                      <a:cubicBezTo>
                        <a:pt x="144" y="0"/>
                        <a:pt x="35" y="87"/>
                        <a:pt x="6" y="203"/>
                      </a:cubicBezTo>
                      <a:cubicBezTo>
                        <a:pt x="0" y="230"/>
                        <a:pt x="6" y="257"/>
                        <a:pt x="6" y="277"/>
                      </a:cubicBezTo>
                      <a:cubicBezTo>
                        <a:pt x="26" y="345"/>
                        <a:pt x="69" y="391"/>
                        <a:pt x="136" y="425"/>
                      </a:cubicBezTo>
                      <a:cubicBezTo>
                        <a:pt x="173" y="444"/>
                        <a:pt x="211" y="453"/>
                        <a:pt x="246" y="453"/>
                      </a:cubicBezTo>
                      <a:cubicBezTo>
                        <a:pt x="317" y="453"/>
                        <a:pt x="380" y="415"/>
                        <a:pt x="423" y="343"/>
                      </a:cubicBezTo>
                      <a:cubicBezTo>
                        <a:pt x="488" y="239"/>
                        <a:pt x="454" y="88"/>
                        <a:pt x="351" y="23"/>
                      </a:cubicBez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6"/>
                <p:cNvSpPr/>
                <p:nvPr/>
              </p:nvSpPr>
              <p:spPr>
                <a:xfrm>
                  <a:off x="3282700" y="686325"/>
                  <a:ext cx="13750" cy="13000"/>
                </a:xfrm>
                <a:custGeom>
                  <a:avLst/>
                  <a:gdLst/>
                  <a:ahLst/>
                  <a:cxnLst/>
                  <a:rect l="l" t="t" r="r" b="b"/>
                  <a:pathLst>
                    <a:path w="550" h="520" extrusionOk="0">
                      <a:moveTo>
                        <a:pt x="282" y="1"/>
                      </a:moveTo>
                      <a:cubicBezTo>
                        <a:pt x="274" y="1"/>
                        <a:pt x="266" y="1"/>
                        <a:pt x="259" y="2"/>
                      </a:cubicBezTo>
                      <a:cubicBezTo>
                        <a:pt x="122" y="22"/>
                        <a:pt x="11" y="146"/>
                        <a:pt x="2" y="285"/>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5"/>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6"/>
                <p:cNvSpPr/>
                <p:nvPr/>
              </p:nvSpPr>
              <p:spPr>
                <a:xfrm>
                  <a:off x="3252800" y="685800"/>
                  <a:ext cx="14575" cy="13900"/>
                </a:xfrm>
                <a:custGeom>
                  <a:avLst/>
                  <a:gdLst/>
                  <a:ahLst/>
                  <a:cxnLst/>
                  <a:rect l="l" t="t" r="r" b="b"/>
                  <a:pathLst>
                    <a:path w="583" h="556" extrusionOk="0">
                      <a:moveTo>
                        <a:pt x="294" y="0"/>
                      </a:moveTo>
                      <a:cubicBezTo>
                        <a:pt x="272" y="0"/>
                        <a:pt x="249" y="4"/>
                        <a:pt x="229" y="11"/>
                      </a:cubicBezTo>
                      <a:cubicBezTo>
                        <a:pt x="90" y="62"/>
                        <a:pt x="1" y="216"/>
                        <a:pt x="24" y="365"/>
                      </a:cubicBezTo>
                      <a:cubicBezTo>
                        <a:pt x="29" y="397"/>
                        <a:pt x="50" y="426"/>
                        <a:pt x="59" y="448"/>
                      </a:cubicBezTo>
                      <a:cubicBezTo>
                        <a:pt x="113" y="514"/>
                        <a:pt x="182" y="546"/>
                        <a:pt x="273" y="554"/>
                      </a:cubicBezTo>
                      <a:cubicBezTo>
                        <a:pt x="282" y="555"/>
                        <a:pt x="290" y="555"/>
                        <a:pt x="299" y="555"/>
                      </a:cubicBezTo>
                      <a:cubicBezTo>
                        <a:pt x="439" y="555"/>
                        <a:pt x="537" y="470"/>
                        <a:pt x="559" y="328"/>
                      </a:cubicBezTo>
                      <a:cubicBezTo>
                        <a:pt x="582" y="180"/>
                        <a:pt x="475" y="27"/>
                        <a:pt x="329"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6"/>
                <p:cNvSpPr/>
                <p:nvPr/>
              </p:nvSpPr>
              <p:spPr>
                <a:xfrm>
                  <a:off x="3223000" y="687575"/>
                  <a:ext cx="11650" cy="10925"/>
                </a:xfrm>
                <a:custGeom>
                  <a:avLst/>
                  <a:gdLst/>
                  <a:ahLst/>
                  <a:cxnLst/>
                  <a:rect l="l" t="t" r="r" b="b"/>
                  <a:pathLst>
                    <a:path w="466" h="437" extrusionOk="0">
                      <a:moveTo>
                        <a:pt x="252" y="1"/>
                      </a:moveTo>
                      <a:cubicBezTo>
                        <a:pt x="153" y="1"/>
                        <a:pt x="55" y="60"/>
                        <a:pt x="13" y="152"/>
                      </a:cubicBezTo>
                      <a:cubicBezTo>
                        <a:pt x="2" y="177"/>
                        <a:pt x="4" y="205"/>
                        <a:pt x="1" y="223"/>
                      </a:cubicBezTo>
                      <a:cubicBezTo>
                        <a:pt x="8" y="291"/>
                        <a:pt x="39" y="343"/>
                        <a:pt x="98" y="386"/>
                      </a:cubicBezTo>
                      <a:cubicBezTo>
                        <a:pt x="141" y="420"/>
                        <a:pt x="187" y="436"/>
                        <a:pt x="232" y="436"/>
                      </a:cubicBezTo>
                      <a:cubicBezTo>
                        <a:pt x="288" y="436"/>
                        <a:pt x="342" y="410"/>
                        <a:pt x="387" y="360"/>
                      </a:cubicBezTo>
                      <a:cubicBezTo>
                        <a:pt x="465" y="272"/>
                        <a:pt x="461" y="123"/>
                        <a:pt x="373" y="45"/>
                      </a:cubicBezTo>
                      <a:cubicBezTo>
                        <a:pt x="355" y="28"/>
                        <a:pt x="328" y="12"/>
                        <a:pt x="302" y="6"/>
                      </a:cubicBezTo>
                      <a:cubicBezTo>
                        <a:pt x="286" y="3"/>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6"/>
                <p:cNvSpPr/>
                <p:nvPr/>
              </p:nvSpPr>
              <p:spPr>
                <a:xfrm>
                  <a:off x="3193325" y="6870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9"/>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6"/>
                <p:cNvSpPr/>
                <p:nvPr/>
              </p:nvSpPr>
              <p:spPr>
                <a:xfrm>
                  <a:off x="3164700" y="687500"/>
                  <a:ext cx="11775" cy="10925"/>
                </a:xfrm>
                <a:custGeom>
                  <a:avLst/>
                  <a:gdLst/>
                  <a:ahLst/>
                  <a:cxnLst/>
                  <a:rect l="l" t="t" r="r" b="b"/>
                  <a:pathLst>
                    <a:path w="471" h="437" extrusionOk="0">
                      <a:moveTo>
                        <a:pt x="253" y="1"/>
                      </a:moveTo>
                      <a:cubicBezTo>
                        <a:pt x="143" y="1"/>
                        <a:pt x="39" y="80"/>
                        <a:pt x="7" y="188"/>
                      </a:cubicBezTo>
                      <a:cubicBezTo>
                        <a:pt x="1" y="212"/>
                        <a:pt x="5" y="240"/>
                        <a:pt x="5" y="260"/>
                      </a:cubicBezTo>
                      <a:cubicBezTo>
                        <a:pt x="22" y="325"/>
                        <a:pt x="61" y="371"/>
                        <a:pt x="125" y="406"/>
                      </a:cubicBezTo>
                      <a:cubicBezTo>
                        <a:pt x="163" y="427"/>
                        <a:pt x="200" y="437"/>
                        <a:pt x="236" y="437"/>
                      </a:cubicBezTo>
                      <a:cubicBezTo>
                        <a:pt x="302" y="437"/>
                        <a:pt x="362" y="403"/>
                        <a:pt x="405" y="338"/>
                      </a:cubicBezTo>
                      <a:cubicBezTo>
                        <a:pt x="470" y="240"/>
                        <a:pt x="444" y="94"/>
                        <a:pt x="345" y="28"/>
                      </a:cubicBezTo>
                      <a:cubicBezTo>
                        <a:pt x="324" y="14"/>
                        <a:pt x="296" y="5"/>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6"/>
                <p:cNvSpPr/>
                <p:nvPr/>
              </p:nvSpPr>
              <p:spPr>
                <a:xfrm>
                  <a:off x="3136050" y="687825"/>
                  <a:ext cx="10525" cy="10025"/>
                </a:xfrm>
                <a:custGeom>
                  <a:avLst/>
                  <a:gdLst/>
                  <a:ahLst/>
                  <a:cxnLst/>
                  <a:rect l="l" t="t" r="r" b="b"/>
                  <a:pathLst>
                    <a:path w="421" h="401" extrusionOk="0">
                      <a:moveTo>
                        <a:pt x="213" y="1"/>
                      </a:moveTo>
                      <a:cubicBezTo>
                        <a:pt x="200" y="1"/>
                        <a:pt x="188" y="2"/>
                        <a:pt x="176" y="6"/>
                      </a:cubicBezTo>
                      <a:cubicBezTo>
                        <a:pt x="75" y="33"/>
                        <a:pt x="1" y="138"/>
                        <a:pt x="9" y="245"/>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6"/>
                <p:cNvSpPr/>
                <p:nvPr/>
              </p:nvSpPr>
              <p:spPr>
                <a:xfrm>
                  <a:off x="3106175" y="6872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2"/>
                        <a:pt x="42" y="345"/>
                        <a:pt x="50" y="362"/>
                      </a:cubicBezTo>
                      <a:cubicBezTo>
                        <a:pt x="95" y="415"/>
                        <a:pt x="150" y="439"/>
                        <a:pt x="224" y="444"/>
                      </a:cubicBezTo>
                      <a:cubicBezTo>
                        <a:pt x="229" y="444"/>
                        <a:pt x="234" y="444"/>
                        <a:pt x="238" y="444"/>
                      </a:cubicBezTo>
                      <a:cubicBezTo>
                        <a:pt x="354" y="444"/>
                        <a:pt x="432" y="374"/>
                        <a:pt x="448" y="258"/>
                      </a:cubicBezTo>
                      <a:cubicBezTo>
                        <a:pt x="465" y="141"/>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6"/>
                <p:cNvSpPr/>
                <p:nvPr/>
              </p:nvSpPr>
              <p:spPr>
                <a:xfrm>
                  <a:off x="3084600" y="693175"/>
                  <a:ext cx="4225" cy="5525"/>
                </a:xfrm>
                <a:custGeom>
                  <a:avLst/>
                  <a:gdLst/>
                  <a:ahLst/>
                  <a:cxnLst/>
                  <a:rect l="l" t="t" r="r" b="b"/>
                  <a:pathLst>
                    <a:path w="169" h="221" extrusionOk="0">
                      <a:moveTo>
                        <a:pt x="168" y="1"/>
                      </a:moveTo>
                      <a:cubicBezTo>
                        <a:pt x="113" y="73"/>
                        <a:pt x="58" y="147"/>
                        <a:pt x="1" y="221"/>
                      </a:cubicBezTo>
                      <a:cubicBezTo>
                        <a:pt x="87" y="201"/>
                        <a:pt x="147" y="135"/>
                        <a:pt x="165" y="36"/>
                      </a:cubicBezTo>
                      <a:cubicBezTo>
                        <a:pt x="168" y="24"/>
                        <a:pt x="168" y="13"/>
                        <a:pt x="1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6"/>
                <p:cNvSpPr/>
                <p:nvPr/>
              </p:nvSpPr>
              <p:spPr>
                <a:xfrm>
                  <a:off x="3501050" y="661075"/>
                  <a:ext cx="11625" cy="10900"/>
                </a:xfrm>
                <a:custGeom>
                  <a:avLst/>
                  <a:gdLst/>
                  <a:ahLst/>
                  <a:cxnLst/>
                  <a:rect l="l" t="t" r="r" b="b"/>
                  <a:pathLst>
                    <a:path w="465" h="436" extrusionOk="0">
                      <a:moveTo>
                        <a:pt x="249" y="1"/>
                      </a:moveTo>
                      <a:cubicBezTo>
                        <a:pt x="151" y="1"/>
                        <a:pt x="54" y="60"/>
                        <a:pt x="12" y="153"/>
                      </a:cubicBezTo>
                      <a:cubicBezTo>
                        <a:pt x="2" y="176"/>
                        <a:pt x="3" y="205"/>
                        <a:pt x="0" y="223"/>
                      </a:cubicBezTo>
                      <a:cubicBezTo>
                        <a:pt x="6" y="291"/>
                        <a:pt x="38" y="342"/>
                        <a:pt x="97" y="386"/>
                      </a:cubicBezTo>
                      <a:cubicBezTo>
                        <a:pt x="140" y="419"/>
                        <a:pt x="185" y="435"/>
                        <a:pt x="230" y="435"/>
                      </a:cubicBezTo>
                      <a:cubicBezTo>
                        <a:pt x="285" y="435"/>
                        <a:pt x="339" y="410"/>
                        <a:pt x="385" y="360"/>
                      </a:cubicBezTo>
                      <a:cubicBezTo>
                        <a:pt x="465" y="273"/>
                        <a:pt x="458" y="122"/>
                        <a:pt x="372" y="43"/>
                      </a:cubicBezTo>
                      <a:cubicBezTo>
                        <a:pt x="352" y="26"/>
                        <a:pt x="326" y="13"/>
                        <a:pt x="302" y="6"/>
                      </a:cubicBezTo>
                      <a:cubicBezTo>
                        <a:pt x="284" y="2"/>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6"/>
                <p:cNvSpPr/>
                <p:nvPr/>
              </p:nvSpPr>
              <p:spPr>
                <a:xfrm>
                  <a:off x="3471350" y="660550"/>
                  <a:ext cx="12750" cy="11975"/>
                </a:xfrm>
                <a:custGeom>
                  <a:avLst/>
                  <a:gdLst/>
                  <a:ahLst/>
                  <a:cxnLst/>
                  <a:rect l="l" t="t" r="r" b="b"/>
                  <a:pathLst>
                    <a:path w="510" h="479" extrusionOk="0">
                      <a:moveTo>
                        <a:pt x="274" y="0"/>
                      </a:moveTo>
                      <a:cubicBezTo>
                        <a:pt x="170" y="0"/>
                        <a:pt x="67" y="61"/>
                        <a:pt x="17" y="157"/>
                      </a:cubicBezTo>
                      <a:cubicBezTo>
                        <a:pt x="5" y="181"/>
                        <a:pt x="4" y="214"/>
                        <a:pt x="1" y="234"/>
                      </a:cubicBezTo>
                      <a:cubicBezTo>
                        <a:pt x="5" y="309"/>
                        <a:pt x="37" y="366"/>
                        <a:pt x="99" y="417"/>
                      </a:cubicBezTo>
                      <a:lnTo>
                        <a:pt x="99" y="418"/>
                      </a:lnTo>
                      <a:cubicBezTo>
                        <a:pt x="147" y="458"/>
                        <a:pt x="200" y="478"/>
                        <a:pt x="252" y="478"/>
                      </a:cubicBezTo>
                      <a:cubicBezTo>
                        <a:pt x="310" y="478"/>
                        <a:pt x="368" y="453"/>
                        <a:pt x="417" y="401"/>
                      </a:cubicBezTo>
                      <a:cubicBezTo>
                        <a:pt x="508" y="309"/>
                        <a:pt x="510" y="144"/>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6"/>
                <p:cNvSpPr/>
                <p:nvPr/>
              </p:nvSpPr>
              <p:spPr>
                <a:xfrm>
                  <a:off x="3442700" y="660975"/>
                  <a:ext cx="11800" cy="10925"/>
                </a:xfrm>
                <a:custGeom>
                  <a:avLst/>
                  <a:gdLst/>
                  <a:ahLst/>
                  <a:cxnLst/>
                  <a:rect l="l" t="t" r="r" b="b"/>
                  <a:pathLst>
                    <a:path w="472" h="437" extrusionOk="0">
                      <a:moveTo>
                        <a:pt x="253" y="1"/>
                      </a:moveTo>
                      <a:cubicBezTo>
                        <a:pt x="144" y="1"/>
                        <a:pt x="39" y="79"/>
                        <a:pt x="8" y="187"/>
                      </a:cubicBezTo>
                      <a:cubicBezTo>
                        <a:pt x="1" y="212"/>
                        <a:pt x="7" y="241"/>
                        <a:pt x="7" y="260"/>
                      </a:cubicBezTo>
                      <a:cubicBezTo>
                        <a:pt x="24" y="326"/>
                        <a:pt x="62" y="370"/>
                        <a:pt x="125" y="406"/>
                      </a:cubicBezTo>
                      <a:cubicBezTo>
                        <a:pt x="163" y="426"/>
                        <a:pt x="201" y="437"/>
                        <a:pt x="237" y="437"/>
                      </a:cubicBezTo>
                      <a:cubicBezTo>
                        <a:pt x="303" y="437"/>
                        <a:pt x="362" y="403"/>
                        <a:pt x="405" y="338"/>
                      </a:cubicBezTo>
                      <a:cubicBezTo>
                        <a:pt x="471" y="240"/>
                        <a:pt x="444" y="94"/>
                        <a:pt x="347" y="29"/>
                      </a:cubicBezTo>
                      <a:cubicBezTo>
                        <a:pt x="325" y="14"/>
                        <a:pt x="297" y="4"/>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6"/>
                <p:cNvSpPr/>
                <p:nvPr/>
              </p:nvSpPr>
              <p:spPr>
                <a:xfrm>
                  <a:off x="3414100" y="661325"/>
                  <a:ext cx="10475" cy="10000"/>
                </a:xfrm>
                <a:custGeom>
                  <a:avLst/>
                  <a:gdLst/>
                  <a:ahLst/>
                  <a:cxnLst/>
                  <a:rect l="l" t="t" r="r" b="b"/>
                  <a:pathLst>
                    <a:path w="419" h="400"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7" y="398"/>
                        <a:pt x="200" y="399"/>
                        <a:pt x="213" y="399"/>
                      </a:cubicBezTo>
                      <a:cubicBezTo>
                        <a:pt x="302" y="399"/>
                        <a:pt x="369" y="346"/>
                        <a:pt x="392" y="252"/>
                      </a:cubicBezTo>
                      <a:cubicBezTo>
                        <a:pt x="419" y="147"/>
                        <a:pt x="351" y="30"/>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6"/>
                <p:cNvSpPr/>
                <p:nvPr/>
              </p:nvSpPr>
              <p:spPr>
                <a:xfrm>
                  <a:off x="3384175" y="6607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4"/>
                      </a:cubicBezTo>
                      <a:cubicBezTo>
                        <a:pt x="229" y="445"/>
                        <a:pt x="234" y="445"/>
                        <a:pt x="238" y="445"/>
                      </a:cubicBezTo>
                      <a:cubicBezTo>
                        <a:pt x="353" y="445"/>
                        <a:pt x="433" y="376"/>
                        <a:pt x="450" y="260"/>
                      </a:cubicBezTo>
                      <a:cubicBezTo>
                        <a:pt x="465" y="141"/>
                        <a:pt x="377" y="20"/>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6"/>
                <p:cNvSpPr/>
                <p:nvPr/>
              </p:nvSpPr>
              <p:spPr>
                <a:xfrm>
                  <a:off x="3354550" y="6601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6"/>
                      </a:cubicBezTo>
                      <a:cubicBezTo>
                        <a:pt x="92" y="446"/>
                        <a:pt x="150" y="477"/>
                        <a:pt x="230" y="486"/>
                      </a:cubicBezTo>
                      <a:cubicBezTo>
                        <a:pt x="241" y="488"/>
                        <a:pt x="252" y="488"/>
                        <a:pt x="262" y="488"/>
                      </a:cubicBezTo>
                      <a:cubicBezTo>
                        <a:pt x="381" y="488"/>
                        <a:pt x="466" y="417"/>
                        <a:pt x="489" y="296"/>
                      </a:cubicBezTo>
                      <a:cubicBezTo>
                        <a:pt x="513" y="167"/>
                        <a:pt x="422" y="28"/>
                        <a:pt x="295" y="3"/>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6"/>
                <p:cNvSpPr/>
                <p:nvPr/>
              </p:nvSpPr>
              <p:spPr>
                <a:xfrm>
                  <a:off x="3324525" y="659475"/>
                  <a:ext cx="15100" cy="14125"/>
                </a:xfrm>
                <a:custGeom>
                  <a:avLst/>
                  <a:gdLst/>
                  <a:ahLst/>
                  <a:cxnLst/>
                  <a:rect l="l" t="t" r="r" b="b"/>
                  <a:pathLst>
                    <a:path w="604" h="565" extrusionOk="0">
                      <a:moveTo>
                        <a:pt x="324" y="0"/>
                      </a:moveTo>
                      <a:cubicBezTo>
                        <a:pt x="202" y="0"/>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6"/>
                <p:cNvSpPr/>
                <p:nvPr/>
              </p:nvSpPr>
              <p:spPr>
                <a:xfrm>
                  <a:off x="3296275" y="6599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9"/>
                        <a:pt x="270" y="509"/>
                      </a:cubicBezTo>
                      <a:cubicBezTo>
                        <a:pt x="374" y="509"/>
                        <a:pt x="455" y="447"/>
                        <a:pt x="491" y="337"/>
                      </a:cubicBezTo>
                      <a:cubicBezTo>
                        <a:pt x="534" y="206"/>
                        <a:pt x="457" y="51"/>
                        <a:pt x="328" y="9"/>
                      </a:cubicBezTo>
                      <a:lnTo>
                        <a:pt x="329" y="9"/>
                      </a:lnTo>
                      <a:cubicBezTo>
                        <a:pt x="310" y="3"/>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6"/>
                <p:cNvSpPr/>
                <p:nvPr/>
              </p:nvSpPr>
              <p:spPr>
                <a:xfrm>
                  <a:off x="3268225" y="6610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6" y="298"/>
                        <a:pt x="21" y="315"/>
                      </a:cubicBezTo>
                      <a:cubicBezTo>
                        <a:pt x="55" y="370"/>
                        <a:pt x="104" y="401"/>
                        <a:pt x="171" y="415"/>
                      </a:cubicBezTo>
                      <a:cubicBezTo>
                        <a:pt x="189" y="419"/>
                        <a:pt x="206" y="420"/>
                        <a:pt x="222" y="420"/>
                      </a:cubicBezTo>
                      <a:cubicBezTo>
                        <a:pt x="311" y="420"/>
                        <a:pt x="380" y="367"/>
                        <a:pt x="408" y="274"/>
                      </a:cubicBezTo>
                      <a:cubicBezTo>
                        <a:pt x="439" y="166"/>
                        <a:pt x="373" y="40"/>
                        <a:pt x="267"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6"/>
                <p:cNvSpPr/>
                <p:nvPr/>
              </p:nvSpPr>
              <p:spPr>
                <a:xfrm>
                  <a:off x="3237925" y="660275"/>
                  <a:ext cx="13450" cy="12550"/>
                </a:xfrm>
                <a:custGeom>
                  <a:avLst/>
                  <a:gdLst/>
                  <a:ahLst/>
                  <a:cxnLst/>
                  <a:rect l="l" t="t" r="r" b="b"/>
                  <a:pathLst>
                    <a:path w="538" h="502" extrusionOk="0">
                      <a:moveTo>
                        <a:pt x="285" y="0"/>
                      </a:moveTo>
                      <a:cubicBezTo>
                        <a:pt x="180" y="0"/>
                        <a:pt x="73" y="60"/>
                        <a:pt x="21" y="157"/>
                      </a:cubicBezTo>
                      <a:cubicBezTo>
                        <a:pt x="7" y="183"/>
                        <a:pt x="5" y="217"/>
                        <a:pt x="1" y="237"/>
                      </a:cubicBezTo>
                      <a:cubicBezTo>
                        <a:pt x="2" y="317"/>
                        <a:pt x="34" y="378"/>
                        <a:pt x="99" y="434"/>
                      </a:cubicBezTo>
                      <a:cubicBezTo>
                        <a:pt x="151" y="479"/>
                        <a:pt x="207" y="502"/>
                        <a:pt x="264" y="502"/>
                      </a:cubicBezTo>
                      <a:cubicBezTo>
                        <a:pt x="322" y="502"/>
                        <a:pt x="381" y="477"/>
                        <a:pt x="433" y="426"/>
                      </a:cubicBezTo>
                      <a:cubicBezTo>
                        <a:pt x="531" y="331"/>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6"/>
                <p:cNvSpPr/>
                <p:nvPr/>
              </p:nvSpPr>
              <p:spPr>
                <a:xfrm>
                  <a:off x="3208575" y="6598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499"/>
                      </a:cubicBezTo>
                      <a:cubicBezTo>
                        <a:pt x="213" y="513"/>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6"/>
                <p:cNvSpPr/>
                <p:nvPr/>
              </p:nvSpPr>
              <p:spPr>
                <a:xfrm>
                  <a:off x="3179625" y="660275"/>
                  <a:ext cx="13450" cy="12525"/>
                </a:xfrm>
                <a:custGeom>
                  <a:avLst/>
                  <a:gdLst/>
                  <a:ahLst/>
                  <a:cxnLst/>
                  <a:rect l="l" t="t" r="r" b="b"/>
                  <a:pathLst>
                    <a:path w="538" h="501" extrusionOk="0">
                      <a:moveTo>
                        <a:pt x="289" y="0"/>
                      </a:moveTo>
                      <a:cubicBezTo>
                        <a:pt x="181" y="0"/>
                        <a:pt x="73" y="61"/>
                        <a:pt x="21" y="158"/>
                      </a:cubicBezTo>
                      <a:cubicBezTo>
                        <a:pt x="7" y="186"/>
                        <a:pt x="5" y="218"/>
                        <a:pt x="1" y="240"/>
                      </a:cubicBezTo>
                      <a:cubicBezTo>
                        <a:pt x="5" y="318"/>
                        <a:pt x="38" y="380"/>
                        <a:pt x="102" y="435"/>
                      </a:cubicBezTo>
                      <a:cubicBezTo>
                        <a:pt x="153" y="479"/>
                        <a:pt x="209" y="501"/>
                        <a:pt x="264" y="501"/>
                      </a:cubicBezTo>
                      <a:cubicBezTo>
                        <a:pt x="324" y="501"/>
                        <a:pt x="383" y="476"/>
                        <a:pt x="434" y="425"/>
                      </a:cubicBezTo>
                      <a:cubicBezTo>
                        <a:pt x="533" y="329"/>
                        <a:pt x="538" y="155"/>
                        <a:pt x="442" y="58"/>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6"/>
                <p:cNvSpPr/>
                <p:nvPr/>
              </p:nvSpPr>
              <p:spPr>
                <a:xfrm>
                  <a:off x="3149700" y="659500"/>
                  <a:ext cx="15000" cy="14050"/>
                </a:xfrm>
                <a:custGeom>
                  <a:avLst/>
                  <a:gdLst/>
                  <a:ahLst/>
                  <a:cxnLst/>
                  <a:rect l="l" t="t" r="r" b="b"/>
                  <a:pathLst>
                    <a:path w="600" h="562" extrusionOk="0">
                      <a:moveTo>
                        <a:pt x="323" y="0"/>
                      </a:moveTo>
                      <a:cubicBezTo>
                        <a:pt x="199" y="0"/>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9"/>
                      </a:cubicBezTo>
                      <a:cubicBezTo>
                        <a:pt x="372" y="3"/>
                        <a:pt x="348" y="0"/>
                        <a:pt x="3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6"/>
                <p:cNvSpPr/>
                <p:nvPr/>
              </p:nvSpPr>
              <p:spPr>
                <a:xfrm>
                  <a:off x="3122025" y="660925"/>
                  <a:ext cx="12050" cy="11250"/>
                </a:xfrm>
                <a:custGeom>
                  <a:avLst/>
                  <a:gdLst/>
                  <a:ahLst/>
                  <a:cxnLst/>
                  <a:rect l="l" t="t" r="r" b="b"/>
                  <a:pathLst>
                    <a:path w="482" h="450" extrusionOk="0">
                      <a:moveTo>
                        <a:pt x="256" y="0"/>
                      </a:moveTo>
                      <a:cubicBezTo>
                        <a:pt x="160" y="0"/>
                        <a:pt x="64" y="54"/>
                        <a:pt x="17" y="142"/>
                      </a:cubicBezTo>
                      <a:cubicBezTo>
                        <a:pt x="5" y="165"/>
                        <a:pt x="5" y="196"/>
                        <a:pt x="0" y="214"/>
                      </a:cubicBezTo>
                      <a:cubicBezTo>
                        <a:pt x="4" y="285"/>
                        <a:pt x="33" y="340"/>
                        <a:pt x="90" y="389"/>
                      </a:cubicBezTo>
                      <a:cubicBezTo>
                        <a:pt x="136" y="430"/>
                        <a:pt x="186" y="450"/>
                        <a:pt x="236" y="450"/>
                      </a:cubicBezTo>
                      <a:cubicBezTo>
                        <a:pt x="290" y="450"/>
                        <a:pt x="343" y="427"/>
                        <a:pt x="390" y="382"/>
                      </a:cubicBezTo>
                      <a:cubicBezTo>
                        <a:pt x="477" y="295"/>
                        <a:pt x="482" y="142"/>
                        <a:pt x="397" y="54"/>
                      </a:cubicBezTo>
                      <a:cubicBezTo>
                        <a:pt x="379" y="34"/>
                        <a:pt x="353" y="19"/>
                        <a:pt x="327" y="11"/>
                      </a:cubicBezTo>
                      <a:cubicBezTo>
                        <a:pt x="303"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6"/>
                <p:cNvSpPr/>
                <p:nvPr/>
              </p:nvSpPr>
              <p:spPr>
                <a:xfrm>
                  <a:off x="3515925" y="633725"/>
                  <a:ext cx="13475" cy="12575"/>
                </a:xfrm>
                <a:custGeom>
                  <a:avLst/>
                  <a:gdLst/>
                  <a:ahLst/>
                  <a:cxnLst/>
                  <a:rect l="l" t="t" r="r" b="b"/>
                  <a:pathLst>
                    <a:path w="539" h="503" extrusionOk="0">
                      <a:moveTo>
                        <a:pt x="286" y="1"/>
                      </a:moveTo>
                      <a:cubicBezTo>
                        <a:pt x="180" y="1"/>
                        <a:pt x="73" y="61"/>
                        <a:pt x="22" y="158"/>
                      </a:cubicBezTo>
                      <a:cubicBezTo>
                        <a:pt x="6" y="184"/>
                        <a:pt x="6" y="218"/>
                        <a:pt x="0" y="238"/>
                      </a:cubicBezTo>
                      <a:cubicBezTo>
                        <a:pt x="3" y="318"/>
                        <a:pt x="36" y="379"/>
                        <a:pt x="99" y="434"/>
                      </a:cubicBezTo>
                      <a:cubicBezTo>
                        <a:pt x="151" y="479"/>
                        <a:pt x="208" y="502"/>
                        <a:pt x="265" y="502"/>
                      </a:cubicBezTo>
                      <a:cubicBezTo>
                        <a:pt x="324" y="502"/>
                        <a:pt x="382" y="477"/>
                        <a:pt x="434" y="427"/>
                      </a:cubicBezTo>
                      <a:cubicBezTo>
                        <a:pt x="533" y="331"/>
                        <a:pt x="539" y="159"/>
                        <a:pt x="445" y="62"/>
                      </a:cubicBezTo>
                      <a:cubicBezTo>
                        <a:pt x="423" y="41"/>
                        <a:pt x="396"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6"/>
                <p:cNvSpPr/>
                <p:nvPr/>
              </p:nvSpPr>
              <p:spPr>
                <a:xfrm>
                  <a:off x="3486575" y="633300"/>
                  <a:ext cx="13950" cy="13025"/>
                </a:xfrm>
                <a:custGeom>
                  <a:avLst/>
                  <a:gdLst/>
                  <a:ahLst/>
                  <a:cxnLst/>
                  <a:rect l="l" t="t" r="r" b="b"/>
                  <a:pathLst>
                    <a:path w="558" h="521" extrusionOk="0">
                      <a:moveTo>
                        <a:pt x="295" y="1"/>
                      </a:moveTo>
                      <a:cubicBezTo>
                        <a:pt x="292" y="1"/>
                        <a:pt x="289" y="1"/>
                        <a:pt x="287" y="1"/>
                      </a:cubicBezTo>
                      <a:cubicBezTo>
                        <a:pt x="150" y="8"/>
                        <a:pt x="27" y="122"/>
                        <a:pt x="5" y="261"/>
                      </a:cubicBezTo>
                      <a:cubicBezTo>
                        <a:pt x="1" y="291"/>
                        <a:pt x="11" y="324"/>
                        <a:pt x="15" y="345"/>
                      </a:cubicBezTo>
                      <a:cubicBezTo>
                        <a:pt x="44" y="421"/>
                        <a:pt x="98" y="468"/>
                        <a:pt x="178" y="499"/>
                      </a:cubicBezTo>
                      <a:cubicBezTo>
                        <a:pt x="214" y="513"/>
                        <a:pt x="250" y="520"/>
                        <a:pt x="283" y="520"/>
                      </a:cubicBezTo>
                      <a:cubicBezTo>
                        <a:pt x="374" y="520"/>
                        <a:pt x="450" y="470"/>
                        <a:pt x="496" y="375"/>
                      </a:cubicBezTo>
                      <a:cubicBezTo>
                        <a:pt x="558" y="250"/>
                        <a:pt x="504" y="82"/>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6"/>
                <p:cNvSpPr/>
                <p:nvPr/>
              </p:nvSpPr>
              <p:spPr>
                <a:xfrm>
                  <a:off x="3457650" y="633750"/>
                  <a:ext cx="13450" cy="12525"/>
                </a:xfrm>
                <a:custGeom>
                  <a:avLst/>
                  <a:gdLst/>
                  <a:ahLst/>
                  <a:cxnLst/>
                  <a:rect l="l" t="t" r="r" b="b"/>
                  <a:pathLst>
                    <a:path w="538" h="501" extrusionOk="0">
                      <a:moveTo>
                        <a:pt x="289" y="0"/>
                      </a:moveTo>
                      <a:cubicBezTo>
                        <a:pt x="181" y="0"/>
                        <a:pt x="72" y="61"/>
                        <a:pt x="21" y="160"/>
                      </a:cubicBezTo>
                      <a:cubicBezTo>
                        <a:pt x="7" y="186"/>
                        <a:pt x="6" y="218"/>
                        <a:pt x="1" y="240"/>
                      </a:cubicBezTo>
                      <a:cubicBezTo>
                        <a:pt x="4" y="318"/>
                        <a:pt x="38" y="380"/>
                        <a:pt x="101" y="435"/>
                      </a:cubicBezTo>
                      <a:cubicBezTo>
                        <a:pt x="153" y="479"/>
                        <a:pt x="209" y="501"/>
                        <a:pt x="264" y="501"/>
                      </a:cubicBezTo>
                      <a:cubicBezTo>
                        <a:pt x="324" y="501"/>
                        <a:pt x="383" y="475"/>
                        <a:pt x="435" y="424"/>
                      </a:cubicBezTo>
                      <a:cubicBezTo>
                        <a:pt x="533" y="329"/>
                        <a:pt x="538" y="157"/>
                        <a:pt x="442" y="58"/>
                      </a:cubicBezTo>
                      <a:cubicBezTo>
                        <a:pt x="421" y="38"/>
                        <a:pt x="392"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6"/>
                <p:cNvSpPr/>
                <p:nvPr/>
              </p:nvSpPr>
              <p:spPr>
                <a:xfrm>
                  <a:off x="3427750" y="632975"/>
                  <a:ext cx="14975" cy="14025"/>
                </a:xfrm>
                <a:custGeom>
                  <a:avLst/>
                  <a:gdLst/>
                  <a:ahLst/>
                  <a:cxnLst/>
                  <a:rect l="l" t="t" r="r" b="b"/>
                  <a:pathLst>
                    <a:path w="599" h="561" extrusionOk="0">
                      <a:moveTo>
                        <a:pt x="321" y="0"/>
                      </a:moveTo>
                      <a:cubicBezTo>
                        <a:pt x="197" y="0"/>
                        <a:pt x="74" y="75"/>
                        <a:pt x="19" y="191"/>
                      </a:cubicBezTo>
                      <a:cubicBezTo>
                        <a:pt x="5" y="221"/>
                        <a:pt x="5" y="258"/>
                        <a:pt x="0" y="281"/>
                      </a:cubicBezTo>
                      <a:cubicBezTo>
                        <a:pt x="8" y="369"/>
                        <a:pt x="48" y="437"/>
                        <a:pt x="122" y="495"/>
                      </a:cubicBezTo>
                      <a:lnTo>
                        <a:pt x="123" y="495"/>
                      </a:lnTo>
                      <a:cubicBezTo>
                        <a:pt x="179" y="539"/>
                        <a:pt x="239" y="561"/>
                        <a:pt x="297" y="561"/>
                      </a:cubicBezTo>
                      <a:cubicBezTo>
                        <a:pt x="368" y="561"/>
                        <a:pt x="437" y="529"/>
                        <a:pt x="496" y="466"/>
                      </a:cubicBezTo>
                      <a:cubicBezTo>
                        <a:pt x="599" y="354"/>
                        <a:pt x="595" y="161"/>
                        <a:pt x="485" y="58"/>
                      </a:cubicBezTo>
                      <a:cubicBezTo>
                        <a:pt x="460" y="35"/>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6"/>
                <p:cNvSpPr/>
                <p:nvPr/>
              </p:nvSpPr>
              <p:spPr>
                <a:xfrm>
                  <a:off x="3400025" y="6344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6"/>
                        <a:pt x="389" y="381"/>
                      </a:cubicBezTo>
                      <a:cubicBezTo>
                        <a:pt x="477" y="295"/>
                        <a:pt x="483" y="141"/>
                        <a:pt x="399" y="54"/>
                      </a:cubicBezTo>
                      <a:cubicBezTo>
                        <a:pt x="379" y="34"/>
                        <a:pt x="354" y="18"/>
                        <a:pt x="328" y="11"/>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6"/>
                <p:cNvSpPr/>
                <p:nvPr/>
              </p:nvSpPr>
              <p:spPr>
                <a:xfrm>
                  <a:off x="3371475" y="634900"/>
                  <a:ext cx="10850" cy="10150"/>
                </a:xfrm>
                <a:custGeom>
                  <a:avLst/>
                  <a:gdLst/>
                  <a:ahLst/>
                  <a:cxnLst/>
                  <a:rect l="l" t="t" r="r" b="b"/>
                  <a:pathLst>
                    <a:path w="434" h="406" extrusionOk="0">
                      <a:moveTo>
                        <a:pt x="234" y="1"/>
                      </a:moveTo>
                      <a:cubicBezTo>
                        <a:pt x="140" y="1"/>
                        <a:pt x="46" y="61"/>
                        <a:pt x="10" y="151"/>
                      </a:cubicBezTo>
                      <a:cubicBezTo>
                        <a:pt x="1" y="174"/>
                        <a:pt x="4" y="200"/>
                        <a:pt x="1" y="217"/>
                      </a:cubicBezTo>
                      <a:cubicBezTo>
                        <a:pt x="10" y="280"/>
                        <a:pt x="42" y="326"/>
                        <a:pt x="98" y="364"/>
                      </a:cubicBezTo>
                      <a:cubicBezTo>
                        <a:pt x="137" y="392"/>
                        <a:pt x="178" y="405"/>
                        <a:pt x="217" y="405"/>
                      </a:cubicBezTo>
                      <a:cubicBezTo>
                        <a:pt x="271" y="405"/>
                        <a:pt x="322" y="380"/>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6"/>
                <p:cNvSpPr/>
                <p:nvPr/>
              </p:nvSpPr>
              <p:spPr>
                <a:xfrm>
                  <a:off x="3341450" y="634050"/>
                  <a:ext cx="12625" cy="11875"/>
                </a:xfrm>
                <a:custGeom>
                  <a:avLst/>
                  <a:gdLst/>
                  <a:ahLst/>
                  <a:cxnLst/>
                  <a:rect l="l" t="t" r="r" b="b"/>
                  <a:pathLst>
                    <a:path w="505" h="475" extrusionOk="0">
                      <a:moveTo>
                        <a:pt x="272" y="1"/>
                      </a:moveTo>
                      <a:cubicBezTo>
                        <a:pt x="168" y="1"/>
                        <a:pt x="64" y="62"/>
                        <a:pt x="17" y="158"/>
                      </a:cubicBezTo>
                      <a:cubicBezTo>
                        <a:pt x="4" y="183"/>
                        <a:pt x="5" y="215"/>
                        <a:pt x="0" y="235"/>
                      </a:cubicBezTo>
                      <a:cubicBezTo>
                        <a:pt x="5" y="309"/>
                        <a:pt x="39" y="366"/>
                        <a:pt x="100" y="417"/>
                      </a:cubicBezTo>
                      <a:cubicBezTo>
                        <a:pt x="148" y="455"/>
                        <a:pt x="200" y="475"/>
                        <a:pt x="251" y="475"/>
                      </a:cubicBezTo>
                      <a:cubicBezTo>
                        <a:pt x="309" y="475"/>
                        <a:pt x="366" y="449"/>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6"/>
                <p:cNvSpPr/>
                <p:nvPr/>
              </p:nvSpPr>
              <p:spPr>
                <a:xfrm>
                  <a:off x="3312575" y="634225"/>
                  <a:ext cx="12200" cy="11350"/>
                </a:xfrm>
                <a:custGeom>
                  <a:avLst/>
                  <a:gdLst/>
                  <a:ahLst/>
                  <a:cxnLst/>
                  <a:rect l="l" t="t" r="r" b="b"/>
                  <a:pathLst>
                    <a:path w="488" h="454" extrusionOk="0">
                      <a:moveTo>
                        <a:pt x="263" y="0"/>
                      </a:moveTo>
                      <a:cubicBezTo>
                        <a:pt x="145" y="0"/>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1"/>
                        <a:pt x="299" y="1"/>
                        <a:pt x="273"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6"/>
                <p:cNvSpPr/>
                <p:nvPr/>
              </p:nvSpPr>
              <p:spPr>
                <a:xfrm>
                  <a:off x="3282700" y="633250"/>
                  <a:ext cx="13750" cy="13000"/>
                </a:xfrm>
                <a:custGeom>
                  <a:avLst/>
                  <a:gdLst/>
                  <a:ahLst/>
                  <a:cxnLst/>
                  <a:rect l="l" t="t" r="r" b="b"/>
                  <a:pathLst>
                    <a:path w="550" h="520" extrusionOk="0">
                      <a:moveTo>
                        <a:pt x="282" y="1"/>
                      </a:moveTo>
                      <a:cubicBezTo>
                        <a:pt x="274" y="1"/>
                        <a:pt x="266" y="2"/>
                        <a:pt x="259" y="3"/>
                      </a:cubicBezTo>
                      <a:cubicBezTo>
                        <a:pt x="122" y="23"/>
                        <a:pt x="11" y="146"/>
                        <a:pt x="2" y="287"/>
                      </a:cubicBezTo>
                      <a:cubicBezTo>
                        <a:pt x="0" y="317"/>
                        <a:pt x="14" y="349"/>
                        <a:pt x="19" y="370"/>
                      </a:cubicBezTo>
                      <a:cubicBezTo>
                        <a:pt x="55" y="441"/>
                        <a:pt x="112" y="484"/>
                        <a:pt x="195" y="507"/>
                      </a:cubicBezTo>
                      <a:cubicBezTo>
                        <a:pt x="225" y="516"/>
                        <a:pt x="253" y="520"/>
                        <a:pt x="280" y="520"/>
                      </a:cubicBezTo>
                      <a:cubicBezTo>
                        <a:pt x="380" y="520"/>
                        <a:pt x="460" y="462"/>
                        <a:pt x="500" y="357"/>
                      </a:cubicBezTo>
                      <a:cubicBezTo>
                        <a:pt x="549" y="226"/>
                        <a:pt x="480" y="64"/>
                        <a:pt x="351" y="14"/>
                      </a:cubicBezTo>
                      <a:cubicBezTo>
                        <a:pt x="330" y="6"/>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6"/>
                <p:cNvSpPr/>
                <p:nvPr/>
              </p:nvSpPr>
              <p:spPr>
                <a:xfrm>
                  <a:off x="3252800" y="632725"/>
                  <a:ext cx="14575" cy="13900"/>
                </a:xfrm>
                <a:custGeom>
                  <a:avLst/>
                  <a:gdLst/>
                  <a:ahLst/>
                  <a:cxnLst/>
                  <a:rect l="l" t="t" r="r" b="b"/>
                  <a:pathLst>
                    <a:path w="583" h="556" extrusionOk="0">
                      <a:moveTo>
                        <a:pt x="294" y="1"/>
                      </a:moveTo>
                      <a:cubicBezTo>
                        <a:pt x="272" y="1"/>
                        <a:pt x="249" y="4"/>
                        <a:pt x="229" y="11"/>
                      </a:cubicBezTo>
                      <a:cubicBezTo>
                        <a:pt x="90" y="62"/>
                        <a:pt x="1" y="216"/>
                        <a:pt x="24" y="365"/>
                      </a:cubicBezTo>
                      <a:cubicBezTo>
                        <a:pt x="29" y="398"/>
                        <a:pt x="50" y="427"/>
                        <a:pt x="59" y="448"/>
                      </a:cubicBezTo>
                      <a:cubicBezTo>
                        <a:pt x="113" y="514"/>
                        <a:pt x="182" y="547"/>
                        <a:pt x="273" y="554"/>
                      </a:cubicBezTo>
                      <a:cubicBezTo>
                        <a:pt x="282" y="555"/>
                        <a:pt x="290" y="555"/>
                        <a:pt x="299" y="555"/>
                      </a:cubicBezTo>
                      <a:cubicBezTo>
                        <a:pt x="439" y="555"/>
                        <a:pt x="537" y="471"/>
                        <a:pt x="559" y="328"/>
                      </a:cubicBezTo>
                      <a:cubicBezTo>
                        <a:pt x="582" y="181"/>
                        <a:pt x="475" y="27"/>
                        <a:pt x="329" y="4"/>
                      </a:cubicBezTo>
                      <a:cubicBezTo>
                        <a:pt x="317" y="2"/>
                        <a:pt x="306" y="1"/>
                        <a:pt x="2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6"/>
                <p:cNvSpPr/>
                <p:nvPr/>
              </p:nvSpPr>
              <p:spPr>
                <a:xfrm>
                  <a:off x="3223000" y="6345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1"/>
                        <a:pt x="461" y="121"/>
                        <a:pt x="373" y="43"/>
                      </a:cubicBezTo>
                      <a:cubicBezTo>
                        <a:pt x="355" y="26"/>
                        <a:pt x="328" y="12"/>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6"/>
                <p:cNvSpPr/>
                <p:nvPr/>
              </p:nvSpPr>
              <p:spPr>
                <a:xfrm>
                  <a:off x="3193325" y="634050"/>
                  <a:ext cx="12750" cy="11925"/>
                </a:xfrm>
                <a:custGeom>
                  <a:avLst/>
                  <a:gdLst/>
                  <a:ahLst/>
                  <a:cxnLst/>
                  <a:rect l="l" t="t" r="r" b="b"/>
                  <a:pathLst>
                    <a:path w="510" h="477" extrusionOk="0">
                      <a:moveTo>
                        <a:pt x="273" y="0"/>
                      </a:moveTo>
                      <a:cubicBezTo>
                        <a:pt x="170" y="0"/>
                        <a:pt x="66" y="60"/>
                        <a:pt x="17" y="155"/>
                      </a:cubicBezTo>
                      <a:cubicBezTo>
                        <a:pt x="5" y="180"/>
                        <a:pt x="5" y="212"/>
                        <a:pt x="0" y="232"/>
                      </a:cubicBezTo>
                      <a:cubicBezTo>
                        <a:pt x="5" y="308"/>
                        <a:pt x="37" y="365"/>
                        <a:pt x="99" y="417"/>
                      </a:cubicBezTo>
                      <a:cubicBezTo>
                        <a:pt x="148" y="457"/>
                        <a:pt x="201" y="477"/>
                        <a:pt x="252" y="477"/>
                      </a:cubicBezTo>
                      <a:cubicBezTo>
                        <a:pt x="310" y="477"/>
                        <a:pt x="367" y="451"/>
                        <a:pt x="417" y="400"/>
                      </a:cubicBezTo>
                      <a:cubicBezTo>
                        <a:pt x="508" y="308"/>
                        <a:pt x="509" y="143"/>
                        <a:pt x="417" y="52"/>
                      </a:cubicBezTo>
                      <a:cubicBezTo>
                        <a:pt x="397" y="32"/>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6"/>
                <p:cNvSpPr/>
                <p:nvPr/>
              </p:nvSpPr>
              <p:spPr>
                <a:xfrm>
                  <a:off x="3164700" y="634450"/>
                  <a:ext cx="11775" cy="10925"/>
                </a:xfrm>
                <a:custGeom>
                  <a:avLst/>
                  <a:gdLst/>
                  <a:ahLst/>
                  <a:cxnLst/>
                  <a:rect l="l" t="t" r="r" b="b"/>
                  <a:pathLst>
                    <a:path w="471" h="437" extrusionOk="0">
                      <a:moveTo>
                        <a:pt x="256" y="0"/>
                      </a:moveTo>
                      <a:cubicBezTo>
                        <a:pt x="145" y="0"/>
                        <a:pt x="39" y="78"/>
                        <a:pt x="7" y="187"/>
                      </a:cubicBezTo>
                      <a:cubicBezTo>
                        <a:pt x="1" y="212"/>
                        <a:pt x="5" y="241"/>
                        <a:pt x="5" y="259"/>
                      </a:cubicBezTo>
                      <a:cubicBezTo>
                        <a:pt x="22" y="325"/>
                        <a:pt x="61" y="370"/>
                        <a:pt x="125" y="405"/>
                      </a:cubicBezTo>
                      <a:cubicBezTo>
                        <a:pt x="163" y="426"/>
                        <a:pt x="200" y="436"/>
                        <a:pt x="236" y="436"/>
                      </a:cubicBezTo>
                      <a:cubicBezTo>
                        <a:pt x="302" y="436"/>
                        <a:pt x="362" y="402"/>
                        <a:pt x="405" y="338"/>
                      </a:cubicBezTo>
                      <a:cubicBezTo>
                        <a:pt x="470" y="239"/>
                        <a:pt x="444" y="93"/>
                        <a:pt x="345" y="29"/>
                      </a:cubicBezTo>
                      <a:cubicBezTo>
                        <a:pt x="324" y="13"/>
                        <a:pt x="296" y="4"/>
                        <a:pt x="272" y="1"/>
                      </a:cubicBezTo>
                      <a:cubicBezTo>
                        <a:pt x="266" y="1"/>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6"/>
                <p:cNvSpPr/>
                <p:nvPr/>
              </p:nvSpPr>
              <p:spPr>
                <a:xfrm>
                  <a:off x="3136050" y="634800"/>
                  <a:ext cx="10525" cy="10000"/>
                </a:xfrm>
                <a:custGeom>
                  <a:avLst/>
                  <a:gdLst/>
                  <a:ahLst/>
                  <a:cxnLst/>
                  <a:rect l="l" t="t" r="r" b="b"/>
                  <a:pathLst>
                    <a:path w="421" h="400" extrusionOk="0">
                      <a:moveTo>
                        <a:pt x="213" y="0"/>
                      </a:moveTo>
                      <a:cubicBezTo>
                        <a:pt x="200" y="0"/>
                        <a:pt x="188" y="1"/>
                        <a:pt x="176" y="4"/>
                      </a:cubicBezTo>
                      <a:cubicBezTo>
                        <a:pt x="75" y="31"/>
                        <a:pt x="1" y="138"/>
                        <a:pt x="9" y="245"/>
                      </a:cubicBezTo>
                      <a:cubicBezTo>
                        <a:pt x="10" y="268"/>
                        <a:pt x="22" y="290"/>
                        <a:pt x="29" y="307"/>
                      </a:cubicBezTo>
                      <a:cubicBezTo>
                        <a:pt x="62" y="358"/>
                        <a:pt x="110" y="385"/>
                        <a:pt x="175" y="396"/>
                      </a:cubicBezTo>
                      <a:cubicBezTo>
                        <a:pt x="188" y="398"/>
                        <a:pt x="201" y="399"/>
                        <a:pt x="214" y="399"/>
                      </a:cubicBezTo>
                      <a:cubicBezTo>
                        <a:pt x="305" y="399"/>
                        <a:pt x="372" y="346"/>
                        <a:pt x="395" y="251"/>
                      </a:cubicBezTo>
                      <a:cubicBezTo>
                        <a:pt x="421" y="148"/>
                        <a:pt x="352" y="30"/>
                        <a:pt x="249" y="4"/>
                      </a:cubicBezTo>
                      <a:cubicBezTo>
                        <a:pt x="238" y="1"/>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6"/>
                <p:cNvSpPr/>
                <p:nvPr/>
              </p:nvSpPr>
              <p:spPr>
                <a:xfrm>
                  <a:off x="3501050" y="608000"/>
                  <a:ext cx="11625" cy="10925"/>
                </a:xfrm>
                <a:custGeom>
                  <a:avLst/>
                  <a:gdLst/>
                  <a:ahLst/>
                  <a:cxnLst/>
                  <a:rect l="l" t="t" r="r" b="b"/>
                  <a:pathLst>
                    <a:path w="465" h="437" extrusionOk="0">
                      <a:moveTo>
                        <a:pt x="249" y="1"/>
                      </a:moveTo>
                      <a:cubicBezTo>
                        <a:pt x="151" y="1"/>
                        <a:pt x="54" y="60"/>
                        <a:pt x="12" y="153"/>
                      </a:cubicBezTo>
                      <a:cubicBezTo>
                        <a:pt x="2" y="176"/>
                        <a:pt x="3" y="205"/>
                        <a:pt x="0" y="224"/>
                      </a:cubicBezTo>
                      <a:cubicBezTo>
                        <a:pt x="6" y="291"/>
                        <a:pt x="38" y="342"/>
                        <a:pt x="97" y="387"/>
                      </a:cubicBezTo>
                      <a:cubicBezTo>
                        <a:pt x="140" y="420"/>
                        <a:pt x="186" y="436"/>
                        <a:pt x="230" y="436"/>
                      </a:cubicBezTo>
                      <a:cubicBezTo>
                        <a:pt x="286" y="436"/>
                        <a:pt x="339" y="411"/>
                        <a:pt x="385" y="361"/>
                      </a:cubicBezTo>
                      <a:cubicBezTo>
                        <a:pt x="465" y="273"/>
                        <a:pt x="458" y="122"/>
                        <a:pt x="372" y="44"/>
                      </a:cubicBezTo>
                      <a:cubicBezTo>
                        <a:pt x="352" y="27"/>
                        <a:pt x="326" y="13"/>
                        <a:pt x="302" y="7"/>
                      </a:cubicBezTo>
                      <a:cubicBezTo>
                        <a:pt x="284" y="3"/>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6"/>
                <p:cNvSpPr/>
                <p:nvPr/>
              </p:nvSpPr>
              <p:spPr>
                <a:xfrm>
                  <a:off x="3471350" y="607500"/>
                  <a:ext cx="12750" cy="11975"/>
                </a:xfrm>
                <a:custGeom>
                  <a:avLst/>
                  <a:gdLst/>
                  <a:ahLst/>
                  <a:cxnLst/>
                  <a:rect l="l" t="t" r="r" b="b"/>
                  <a:pathLst>
                    <a:path w="510" h="479" extrusionOk="0">
                      <a:moveTo>
                        <a:pt x="273" y="1"/>
                      </a:moveTo>
                      <a:cubicBezTo>
                        <a:pt x="169" y="1"/>
                        <a:pt x="67" y="60"/>
                        <a:pt x="17" y="156"/>
                      </a:cubicBezTo>
                      <a:cubicBezTo>
                        <a:pt x="5" y="181"/>
                        <a:pt x="4" y="213"/>
                        <a:pt x="1" y="233"/>
                      </a:cubicBezTo>
                      <a:cubicBezTo>
                        <a:pt x="5" y="308"/>
                        <a:pt x="37" y="365"/>
                        <a:pt x="99" y="417"/>
                      </a:cubicBezTo>
                      <a:cubicBezTo>
                        <a:pt x="147" y="458"/>
                        <a:pt x="200" y="478"/>
                        <a:pt x="252" y="478"/>
                      </a:cubicBezTo>
                      <a:cubicBezTo>
                        <a:pt x="310" y="478"/>
                        <a:pt x="368" y="453"/>
                        <a:pt x="417" y="402"/>
                      </a:cubicBezTo>
                      <a:cubicBezTo>
                        <a:pt x="508" y="308"/>
                        <a:pt x="510" y="145"/>
                        <a:pt x="417" y="53"/>
                      </a:cubicBezTo>
                      <a:cubicBezTo>
                        <a:pt x="397" y="33"/>
                        <a:pt x="370"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6"/>
                <p:cNvSpPr/>
                <p:nvPr/>
              </p:nvSpPr>
              <p:spPr>
                <a:xfrm>
                  <a:off x="3442700" y="607925"/>
                  <a:ext cx="11800" cy="10925"/>
                </a:xfrm>
                <a:custGeom>
                  <a:avLst/>
                  <a:gdLst/>
                  <a:ahLst/>
                  <a:cxnLst/>
                  <a:rect l="l" t="t" r="r" b="b"/>
                  <a:pathLst>
                    <a:path w="472" h="437" extrusionOk="0">
                      <a:moveTo>
                        <a:pt x="256" y="0"/>
                      </a:moveTo>
                      <a:cubicBezTo>
                        <a:pt x="146" y="0"/>
                        <a:pt x="39" y="78"/>
                        <a:pt x="8" y="187"/>
                      </a:cubicBezTo>
                      <a:cubicBezTo>
                        <a:pt x="1" y="211"/>
                        <a:pt x="7" y="240"/>
                        <a:pt x="7" y="259"/>
                      </a:cubicBezTo>
                      <a:cubicBezTo>
                        <a:pt x="24" y="325"/>
                        <a:pt x="62" y="370"/>
                        <a:pt x="125" y="405"/>
                      </a:cubicBezTo>
                      <a:cubicBezTo>
                        <a:pt x="164" y="426"/>
                        <a:pt x="202" y="436"/>
                        <a:pt x="238" y="436"/>
                      </a:cubicBezTo>
                      <a:cubicBezTo>
                        <a:pt x="303" y="436"/>
                        <a:pt x="363" y="403"/>
                        <a:pt x="405" y="337"/>
                      </a:cubicBezTo>
                      <a:cubicBezTo>
                        <a:pt x="471" y="239"/>
                        <a:pt x="444" y="93"/>
                        <a:pt x="347" y="28"/>
                      </a:cubicBezTo>
                      <a:cubicBezTo>
                        <a:pt x="325" y="13"/>
                        <a:pt x="297" y="4"/>
                        <a:pt x="271" y="1"/>
                      </a:cubicBezTo>
                      <a:cubicBezTo>
                        <a:pt x="266" y="0"/>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6"/>
                <p:cNvSpPr/>
                <p:nvPr/>
              </p:nvSpPr>
              <p:spPr>
                <a:xfrm>
                  <a:off x="3414100" y="6082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6"/>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6"/>
                <p:cNvSpPr/>
                <p:nvPr/>
              </p:nvSpPr>
              <p:spPr>
                <a:xfrm>
                  <a:off x="3384175" y="6076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6"/>
                <p:cNvSpPr/>
                <p:nvPr/>
              </p:nvSpPr>
              <p:spPr>
                <a:xfrm>
                  <a:off x="3354550" y="6071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6"/>
                <p:cNvSpPr/>
                <p:nvPr/>
              </p:nvSpPr>
              <p:spPr>
                <a:xfrm>
                  <a:off x="3324525" y="606400"/>
                  <a:ext cx="15100" cy="14150"/>
                </a:xfrm>
                <a:custGeom>
                  <a:avLst/>
                  <a:gdLst/>
                  <a:ahLst/>
                  <a:cxnLst/>
                  <a:rect l="l" t="t" r="r" b="b"/>
                  <a:pathLst>
                    <a:path w="604" h="566" extrusionOk="0">
                      <a:moveTo>
                        <a:pt x="324" y="1"/>
                      </a:moveTo>
                      <a:cubicBezTo>
                        <a:pt x="202" y="1"/>
                        <a:pt x="80" y="70"/>
                        <a:pt x="22" y="182"/>
                      </a:cubicBezTo>
                      <a:cubicBezTo>
                        <a:pt x="7" y="211"/>
                        <a:pt x="5" y="249"/>
                        <a:pt x="1" y="272"/>
                      </a:cubicBezTo>
                      <a:cubicBezTo>
                        <a:pt x="5" y="361"/>
                        <a:pt x="42" y="431"/>
                        <a:pt x="114" y="492"/>
                      </a:cubicBezTo>
                      <a:cubicBezTo>
                        <a:pt x="172" y="541"/>
                        <a:pt x="235" y="565"/>
                        <a:pt x="297" y="565"/>
                      </a:cubicBezTo>
                      <a:cubicBezTo>
                        <a:pt x="365" y="565"/>
                        <a:pt x="432" y="536"/>
                        <a:pt x="491" y="477"/>
                      </a:cubicBezTo>
                      <a:cubicBezTo>
                        <a:pt x="601" y="369"/>
                        <a:pt x="604" y="174"/>
                        <a:pt x="496" y="66"/>
                      </a:cubicBezTo>
                      <a:cubicBezTo>
                        <a:pt x="473" y="42"/>
                        <a:pt x="441" y="22"/>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6"/>
                <p:cNvSpPr/>
                <p:nvPr/>
              </p:nvSpPr>
              <p:spPr>
                <a:xfrm>
                  <a:off x="3296275" y="6068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3"/>
                        <a:pt x="15" y="353"/>
                        <a:pt x="20" y="374"/>
                      </a:cubicBezTo>
                      <a:cubicBezTo>
                        <a:pt x="60" y="442"/>
                        <a:pt x="119" y="482"/>
                        <a:pt x="200" y="500"/>
                      </a:cubicBezTo>
                      <a:cubicBezTo>
                        <a:pt x="224" y="506"/>
                        <a:pt x="247" y="509"/>
                        <a:pt x="270" y="509"/>
                      </a:cubicBezTo>
                      <a:cubicBezTo>
                        <a:pt x="374" y="509"/>
                        <a:pt x="455" y="448"/>
                        <a:pt x="491" y="337"/>
                      </a:cubicBezTo>
                      <a:cubicBezTo>
                        <a:pt x="534" y="207"/>
                        <a:pt x="457" y="53"/>
                        <a:pt x="328" y="10"/>
                      </a:cubicBezTo>
                      <a:lnTo>
                        <a:pt x="329" y="10"/>
                      </a:ln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6"/>
                <p:cNvSpPr/>
                <p:nvPr/>
              </p:nvSpPr>
              <p:spPr>
                <a:xfrm>
                  <a:off x="3268225" y="608000"/>
                  <a:ext cx="11000" cy="10500"/>
                </a:xfrm>
                <a:custGeom>
                  <a:avLst/>
                  <a:gdLst/>
                  <a:ahLst/>
                  <a:cxnLst/>
                  <a:rect l="l" t="t" r="r" b="b"/>
                  <a:pathLst>
                    <a:path w="440" h="420" extrusionOk="0">
                      <a:moveTo>
                        <a:pt x="220" y="1"/>
                      </a:moveTo>
                      <a:cubicBezTo>
                        <a:pt x="210" y="1"/>
                        <a:pt x="200" y="2"/>
                        <a:pt x="190" y="4"/>
                      </a:cubicBezTo>
                      <a:cubicBezTo>
                        <a:pt x="82" y="28"/>
                        <a:pt x="1" y="134"/>
                        <a:pt x="2" y="248"/>
                      </a:cubicBezTo>
                      <a:cubicBezTo>
                        <a:pt x="2" y="273"/>
                        <a:pt x="16" y="297"/>
                        <a:pt x="21" y="314"/>
                      </a:cubicBezTo>
                      <a:cubicBezTo>
                        <a:pt x="55" y="370"/>
                        <a:pt x="104" y="401"/>
                        <a:pt x="171" y="414"/>
                      </a:cubicBezTo>
                      <a:cubicBezTo>
                        <a:pt x="189" y="418"/>
                        <a:pt x="206" y="420"/>
                        <a:pt x="223" y="420"/>
                      </a:cubicBezTo>
                      <a:cubicBezTo>
                        <a:pt x="312" y="420"/>
                        <a:pt x="380" y="368"/>
                        <a:pt x="408" y="273"/>
                      </a:cubicBezTo>
                      <a:cubicBezTo>
                        <a:pt x="439" y="165"/>
                        <a:pt x="373" y="39"/>
                        <a:pt x="267" y="7"/>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6"/>
                <p:cNvSpPr/>
                <p:nvPr/>
              </p:nvSpPr>
              <p:spPr>
                <a:xfrm>
                  <a:off x="3237925" y="6072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4"/>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6"/>
                <p:cNvSpPr/>
                <p:nvPr/>
              </p:nvSpPr>
              <p:spPr>
                <a:xfrm>
                  <a:off x="3208575" y="6067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6"/>
                <p:cNvSpPr/>
                <p:nvPr/>
              </p:nvSpPr>
              <p:spPr>
                <a:xfrm>
                  <a:off x="3179625" y="6072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29"/>
                        <a:pt x="538" y="157"/>
                        <a:pt x="442" y="60"/>
                      </a:cubicBez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6"/>
                <p:cNvSpPr/>
                <p:nvPr/>
              </p:nvSpPr>
              <p:spPr>
                <a:xfrm>
                  <a:off x="3151025" y="606875"/>
                  <a:ext cx="13675" cy="13600"/>
                </a:xfrm>
                <a:custGeom>
                  <a:avLst/>
                  <a:gdLst/>
                  <a:ahLst/>
                  <a:cxnLst/>
                  <a:rect l="l" t="t" r="r" b="b"/>
                  <a:pathLst>
                    <a:path w="547" h="544" extrusionOk="0">
                      <a:moveTo>
                        <a:pt x="365" y="1"/>
                      </a:moveTo>
                      <a:cubicBezTo>
                        <a:pt x="243" y="133"/>
                        <a:pt x="122" y="269"/>
                        <a:pt x="0" y="404"/>
                      </a:cubicBezTo>
                      <a:cubicBezTo>
                        <a:pt x="19" y="430"/>
                        <a:pt x="42" y="455"/>
                        <a:pt x="71" y="478"/>
                      </a:cubicBezTo>
                      <a:cubicBezTo>
                        <a:pt x="127" y="522"/>
                        <a:pt x="187" y="544"/>
                        <a:pt x="245" y="544"/>
                      </a:cubicBezTo>
                      <a:cubicBezTo>
                        <a:pt x="316" y="544"/>
                        <a:pt x="384" y="512"/>
                        <a:pt x="443" y="449"/>
                      </a:cubicBezTo>
                      <a:cubicBezTo>
                        <a:pt x="546" y="338"/>
                        <a:pt x="543" y="144"/>
                        <a:pt x="432" y="41"/>
                      </a:cubicBezTo>
                      <a:cubicBezTo>
                        <a:pt x="414" y="24"/>
                        <a:pt x="389" y="10"/>
                        <a:pt x="3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6"/>
                <p:cNvSpPr/>
                <p:nvPr/>
              </p:nvSpPr>
              <p:spPr>
                <a:xfrm>
                  <a:off x="3515925" y="580675"/>
                  <a:ext cx="13475" cy="12575"/>
                </a:xfrm>
                <a:custGeom>
                  <a:avLst/>
                  <a:gdLst/>
                  <a:ahLst/>
                  <a:cxnLst/>
                  <a:rect l="l" t="t" r="r" b="b"/>
                  <a:pathLst>
                    <a:path w="539" h="503" extrusionOk="0">
                      <a:moveTo>
                        <a:pt x="287" y="0"/>
                      </a:moveTo>
                      <a:cubicBezTo>
                        <a:pt x="180" y="0"/>
                        <a:pt x="74" y="61"/>
                        <a:pt x="22" y="157"/>
                      </a:cubicBezTo>
                      <a:cubicBezTo>
                        <a:pt x="6" y="183"/>
                        <a:pt x="6" y="217"/>
                        <a:pt x="0" y="238"/>
                      </a:cubicBezTo>
                      <a:cubicBezTo>
                        <a:pt x="3" y="317"/>
                        <a:pt x="36" y="378"/>
                        <a:pt x="99" y="434"/>
                      </a:cubicBezTo>
                      <a:cubicBezTo>
                        <a:pt x="151" y="479"/>
                        <a:pt x="208" y="502"/>
                        <a:pt x="264" y="502"/>
                      </a:cubicBezTo>
                      <a:cubicBezTo>
                        <a:pt x="323" y="502"/>
                        <a:pt x="382" y="477"/>
                        <a:pt x="434" y="426"/>
                      </a:cubicBezTo>
                      <a:cubicBezTo>
                        <a:pt x="533" y="332"/>
                        <a:pt x="539" y="160"/>
                        <a:pt x="445" y="61"/>
                      </a:cubicBezTo>
                      <a:cubicBezTo>
                        <a:pt x="423" y="40"/>
                        <a:pt x="396" y="21"/>
                        <a:pt x="366" y="12"/>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6"/>
                <p:cNvSpPr/>
                <p:nvPr/>
              </p:nvSpPr>
              <p:spPr>
                <a:xfrm>
                  <a:off x="3486575" y="580225"/>
                  <a:ext cx="13950" cy="13025"/>
                </a:xfrm>
                <a:custGeom>
                  <a:avLst/>
                  <a:gdLst/>
                  <a:ahLst/>
                  <a:cxnLst/>
                  <a:rect l="l" t="t" r="r" b="b"/>
                  <a:pathLst>
                    <a:path w="558" h="521" extrusionOk="0">
                      <a:moveTo>
                        <a:pt x="295" y="1"/>
                      </a:moveTo>
                      <a:cubicBezTo>
                        <a:pt x="292" y="1"/>
                        <a:pt x="289" y="1"/>
                        <a:pt x="287" y="1"/>
                      </a:cubicBezTo>
                      <a:cubicBezTo>
                        <a:pt x="150" y="9"/>
                        <a:pt x="27" y="123"/>
                        <a:pt x="5" y="261"/>
                      </a:cubicBezTo>
                      <a:cubicBezTo>
                        <a:pt x="1" y="292"/>
                        <a:pt x="11" y="324"/>
                        <a:pt x="15" y="346"/>
                      </a:cubicBezTo>
                      <a:cubicBezTo>
                        <a:pt x="44" y="421"/>
                        <a:pt x="98" y="469"/>
                        <a:pt x="178" y="499"/>
                      </a:cubicBezTo>
                      <a:cubicBezTo>
                        <a:pt x="214" y="514"/>
                        <a:pt x="250" y="521"/>
                        <a:pt x="284" y="521"/>
                      </a:cubicBezTo>
                      <a:cubicBezTo>
                        <a:pt x="374" y="521"/>
                        <a:pt x="450" y="470"/>
                        <a:pt x="496" y="376"/>
                      </a:cubicBezTo>
                      <a:cubicBezTo>
                        <a:pt x="558" y="250"/>
                        <a:pt x="504" y="83"/>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6"/>
                <p:cNvSpPr/>
                <p:nvPr/>
              </p:nvSpPr>
              <p:spPr>
                <a:xfrm>
                  <a:off x="3457650" y="580675"/>
                  <a:ext cx="13450" cy="12550"/>
                </a:xfrm>
                <a:custGeom>
                  <a:avLst/>
                  <a:gdLst/>
                  <a:ahLst/>
                  <a:cxnLst/>
                  <a:rect l="l" t="t" r="r" b="b"/>
                  <a:pathLst>
                    <a:path w="538" h="502" extrusionOk="0">
                      <a:moveTo>
                        <a:pt x="289" y="0"/>
                      </a:moveTo>
                      <a:cubicBezTo>
                        <a:pt x="181" y="0"/>
                        <a:pt x="73" y="61"/>
                        <a:pt x="21" y="160"/>
                      </a:cubicBezTo>
                      <a:cubicBezTo>
                        <a:pt x="7" y="186"/>
                        <a:pt x="6" y="218"/>
                        <a:pt x="1" y="240"/>
                      </a:cubicBezTo>
                      <a:cubicBezTo>
                        <a:pt x="4" y="318"/>
                        <a:pt x="38" y="380"/>
                        <a:pt x="101" y="435"/>
                      </a:cubicBezTo>
                      <a:cubicBezTo>
                        <a:pt x="153" y="480"/>
                        <a:pt x="209" y="502"/>
                        <a:pt x="264" y="502"/>
                      </a:cubicBezTo>
                      <a:cubicBezTo>
                        <a:pt x="324" y="502"/>
                        <a:pt x="383" y="476"/>
                        <a:pt x="435" y="424"/>
                      </a:cubicBezTo>
                      <a:cubicBezTo>
                        <a:pt x="533" y="329"/>
                        <a:pt x="538" y="157"/>
                        <a:pt x="442" y="60"/>
                      </a:cubicBezTo>
                      <a:cubicBezTo>
                        <a:pt x="421" y="38"/>
                        <a:pt x="392"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6"/>
                <p:cNvSpPr/>
                <p:nvPr/>
              </p:nvSpPr>
              <p:spPr>
                <a:xfrm>
                  <a:off x="3427750" y="579900"/>
                  <a:ext cx="14975" cy="14050"/>
                </a:xfrm>
                <a:custGeom>
                  <a:avLst/>
                  <a:gdLst/>
                  <a:ahLst/>
                  <a:cxnLst/>
                  <a:rect l="l" t="t" r="r" b="b"/>
                  <a:pathLst>
                    <a:path w="599" h="562" extrusionOk="0">
                      <a:moveTo>
                        <a:pt x="321" y="0"/>
                      </a:moveTo>
                      <a:cubicBezTo>
                        <a:pt x="197" y="0"/>
                        <a:pt x="74" y="75"/>
                        <a:pt x="19" y="191"/>
                      </a:cubicBezTo>
                      <a:cubicBezTo>
                        <a:pt x="5" y="222"/>
                        <a:pt x="5" y="259"/>
                        <a:pt x="0" y="283"/>
                      </a:cubicBezTo>
                      <a:cubicBezTo>
                        <a:pt x="8" y="371"/>
                        <a:pt x="48" y="437"/>
                        <a:pt x="122" y="495"/>
                      </a:cubicBezTo>
                      <a:lnTo>
                        <a:pt x="123" y="495"/>
                      </a:lnTo>
                      <a:cubicBezTo>
                        <a:pt x="179" y="539"/>
                        <a:pt x="239" y="561"/>
                        <a:pt x="297" y="561"/>
                      </a:cubicBezTo>
                      <a:cubicBezTo>
                        <a:pt x="368" y="561"/>
                        <a:pt x="437" y="529"/>
                        <a:pt x="496" y="466"/>
                      </a:cubicBezTo>
                      <a:cubicBezTo>
                        <a:pt x="599" y="354"/>
                        <a:pt x="595" y="162"/>
                        <a:pt x="485" y="59"/>
                      </a:cubicBezTo>
                      <a:cubicBezTo>
                        <a:pt x="460" y="36"/>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6"/>
                <p:cNvSpPr/>
                <p:nvPr/>
              </p:nvSpPr>
              <p:spPr>
                <a:xfrm>
                  <a:off x="3400025" y="581325"/>
                  <a:ext cx="12100" cy="11250"/>
                </a:xfrm>
                <a:custGeom>
                  <a:avLst/>
                  <a:gdLst/>
                  <a:ahLst/>
                  <a:cxnLst/>
                  <a:rect l="l" t="t" r="r" b="b"/>
                  <a:pathLst>
                    <a:path w="484" h="450" extrusionOk="0">
                      <a:moveTo>
                        <a:pt x="257" y="0"/>
                      </a:moveTo>
                      <a:cubicBezTo>
                        <a:pt x="161" y="0"/>
                        <a:pt x="65" y="54"/>
                        <a:pt x="19" y="142"/>
                      </a:cubicBezTo>
                      <a:cubicBezTo>
                        <a:pt x="6" y="166"/>
                        <a:pt x="5" y="195"/>
                        <a:pt x="0" y="214"/>
                      </a:cubicBezTo>
                      <a:cubicBezTo>
                        <a:pt x="3" y="285"/>
                        <a:pt x="32" y="340"/>
                        <a:pt x="91" y="389"/>
                      </a:cubicBezTo>
                      <a:cubicBezTo>
                        <a:pt x="137" y="429"/>
                        <a:pt x="188" y="449"/>
                        <a:pt x="238" y="449"/>
                      </a:cubicBezTo>
                      <a:cubicBezTo>
                        <a:pt x="291" y="449"/>
                        <a:pt x="343" y="427"/>
                        <a:pt x="389" y="382"/>
                      </a:cubicBezTo>
                      <a:cubicBezTo>
                        <a:pt x="477" y="297"/>
                        <a:pt x="483" y="142"/>
                        <a:pt x="399" y="54"/>
                      </a:cubicBezTo>
                      <a:cubicBezTo>
                        <a:pt x="379" y="34"/>
                        <a:pt x="354" y="19"/>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6"/>
                <p:cNvSpPr/>
                <p:nvPr/>
              </p:nvSpPr>
              <p:spPr>
                <a:xfrm>
                  <a:off x="3371475" y="5818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6"/>
                <p:cNvSpPr/>
                <p:nvPr/>
              </p:nvSpPr>
              <p:spPr>
                <a:xfrm>
                  <a:off x="3341450" y="5810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5"/>
                        <a:pt x="250" y="475"/>
                      </a:cubicBezTo>
                      <a:cubicBezTo>
                        <a:pt x="309" y="475"/>
                        <a:pt x="366" y="449"/>
                        <a:pt x="416" y="398"/>
                      </a:cubicBezTo>
                      <a:cubicBezTo>
                        <a:pt x="505" y="305"/>
                        <a:pt x="505" y="142"/>
                        <a:pt x="413" y="53"/>
                      </a:cubicBezTo>
                      <a:cubicBezTo>
                        <a:pt x="393" y="33"/>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6"/>
                <p:cNvSpPr/>
                <p:nvPr/>
              </p:nvSpPr>
              <p:spPr>
                <a:xfrm>
                  <a:off x="3312575" y="581150"/>
                  <a:ext cx="12200" cy="11350"/>
                </a:xfrm>
                <a:custGeom>
                  <a:avLst/>
                  <a:gdLst/>
                  <a:ahLst/>
                  <a:cxnLst/>
                  <a:rect l="l" t="t" r="r" b="b"/>
                  <a:pathLst>
                    <a:path w="488" h="454" extrusionOk="0">
                      <a:moveTo>
                        <a:pt x="264" y="1"/>
                      </a:moveTo>
                      <a:cubicBezTo>
                        <a:pt x="145" y="1"/>
                        <a:pt x="35" y="88"/>
                        <a:pt x="6" y="204"/>
                      </a:cubicBezTo>
                      <a:cubicBezTo>
                        <a:pt x="0" y="230"/>
                        <a:pt x="6" y="259"/>
                        <a:pt x="6" y="279"/>
                      </a:cubicBezTo>
                      <a:cubicBezTo>
                        <a:pt x="26" y="347"/>
                        <a:pt x="69" y="393"/>
                        <a:pt x="136" y="425"/>
                      </a:cubicBezTo>
                      <a:cubicBezTo>
                        <a:pt x="173" y="444"/>
                        <a:pt x="211" y="454"/>
                        <a:pt x="246" y="454"/>
                      </a:cubicBezTo>
                      <a:cubicBezTo>
                        <a:pt x="317" y="454"/>
                        <a:pt x="380" y="416"/>
                        <a:pt x="423" y="344"/>
                      </a:cubicBezTo>
                      <a:cubicBezTo>
                        <a:pt x="488" y="239"/>
                        <a:pt x="454" y="89"/>
                        <a:pt x="351" y="26"/>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6"/>
                <p:cNvSpPr/>
                <p:nvPr/>
              </p:nvSpPr>
              <p:spPr>
                <a:xfrm>
                  <a:off x="3282700" y="580200"/>
                  <a:ext cx="13750" cy="13000"/>
                </a:xfrm>
                <a:custGeom>
                  <a:avLst/>
                  <a:gdLst/>
                  <a:ahLst/>
                  <a:cxnLst/>
                  <a:rect l="l" t="t" r="r" b="b"/>
                  <a:pathLst>
                    <a:path w="550" h="520" extrusionOk="0">
                      <a:moveTo>
                        <a:pt x="282" y="0"/>
                      </a:moveTo>
                      <a:cubicBezTo>
                        <a:pt x="274" y="0"/>
                        <a:pt x="266" y="1"/>
                        <a:pt x="259" y="2"/>
                      </a:cubicBezTo>
                      <a:cubicBezTo>
                        <a:pt x="122" y="22"/>
                        <a:pt x="11" y="145"/>
                        <a:pt x="2" y="287"/>
                      </a:cubicBezTo>
                      <a:cubicBezTo>
                        <a:pt x="0" y="316"/>
                        <a:pt x="14" y="348"/>
                        <a:pt x="19" y="370"/>
                      </a:cubicBezTo>
                      <a:cubicBezTo>
                        <a:pt x="55" y="440"/>
                        <a:pt x="112" y="483"/>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6"/>
                <p:cNvSpPr/>
                <p:nvPr/>
              </p:nvSpPr>
              <p:spPr>
                <a:xfrm>
                  <a:off x="3252800" y="579675"/>
                  <a:ext cx="14575" cy="13875"/>
                </a:xfrm>
                <a:custGeom>
                  <a:avLst/>
                  <a:gdLst/>
                  <a:ahLst/>
                  <a:cxnLst/>
                  <a:rect l="l" t="t" r="r" b="b"/>
                  <a:pathLst>
                    <a:path w="583" h="555" extrusionOk="0">
                      <a:moveTo>
                        <a:pt x="295" y="1"/>
                      </a:moveTo>
                      <a:cubicBezTo>
                        <a:pt x="272" y="1"/>
                        <a:pt x="249" y="4"/>
                        <a:pt x="229" y="12"/>
                      </a:cubicBezTo>
                      <a:cubicBezTo>
                        <a:pt x="90" y="63"/>
                        <a:pt x="1" y="217"/>
                        <a:pt x="24" y="364"/>
                      </a:cubicBezTo>
                      <a:cubicBezTo>
                        <a:pt x="29" y="397"/>
                        <a:pt x="50" y="426"/>
                        <a:pt x="59" y="448"/>
                      </a:cubicBezTo>
                      <a:cubicBezTo>
                        <a:pt x="113" y="515"/>
                        <a:pt x="182" y="548"/>
                        <a:pt x="273" y="554"/>
                      </a:cubicBezTo>
                      <a:cubicBezTo>
                        <a:pt x="282" y="554"/>
                        <a:pt x="290" y="555"/>
                        <a:pt x="299" y="555"/>
                      </a:cubicBezTo>
                      <a:cubicBezTo>
                        <a:pt x="439" y="555"/>
                        <a:pt x="537" y="470"/>
                        <a:pt x="559" y="328"/>
                      </a:cubicBezTo>
                      <a:cubicBezTo>
                        <a:pt x="582" y="181"/>
                        <a:pt x="475" y="26"/>
                        <a:pt x="329" y="3"/>
                      </a:cubicBezTo>
                      <a:cubicBezTo>
                        <a:pt x="318" y="1"/>
                        <a:pt x="306"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6"/>
                <p:cNvSpPr/>
                <p:nvPr/>
              </p:nvSpPr>
              <p:spPr>
                <a:xfrm>
                  <a:off x="3223000" y="5814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2" y="419"/>
                        <a:pt x="188" y="436"/>
                        <a:pt x="233" y="436"/>
                      </a:cubicBezTo>
                      <a:cubicBezTo>
                        <a:pt x="288" y="436"/>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6"/>
                <p:cNvSpPr/>
                <p:nvPr/>
              </p:nvSpPr>
              <p:spPr>
                <a:xfrm>
                  <a:off x="3193325" y="5809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7"/>
                        <a:pt x="201" y="477"/>
                        <a:pt x="253" y="477"/>
                      </a:cubicBezTo>
                      <a:cubicBezTo>
                        <a:pt x="311" y="477"/>
                        <a:pt x="368" y="452"/>
                        <a:pt x="417" y="402"/>
                      </a:cubicBezTo>
                      <a:cubicBezTo>
                        <a:pt x="508" y="308"/>
                        <a:pt x="509" y="143"/>
                        <a:pt x="417" y="53"/>
                      </a:cubicBezTo>
                      <a:lnTo>
                        <a:pt x="417" y="54"/>
                      </a:lnTo>
                      <a:cubicBezTo>
                        <a:pt x="397" y="34"/>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6"/>
                <p:cNvSpPr/>
                <p:nvPr/>
              </p:nvSpPr>
              <p:spPr>
                <a:xfrm>
                  <a:off x="3501050" y="554950"/>
                  <a:ext cx="11625" cy="10900"/>
                </a:xfrm>
                <a:custGeom>
                  <a:avLst/>
                  <a:gdLst/>
                  <a:ahLst/>
                  <a:cxnLst/>
                  <a:rect l="l" t="t" r="r" b="b"/>
                  <a:pathLst>
                    <a:path w="465" h="436" extrusionOk="0">
                      <a:moveTo>
                        <a:pt x="249" y="0"/>
                      </a:moveTo>
                      <a:cubicBezTo>
                        <a:pt x="151" y="0"/>
                        <a:pt x="54" y="60"/>
                        <a:pt x="12" y="152"/>
                      </a:cubicBezTo>
                      <a:cubicBezTo>
                        <a:pt x="2" y="175"/>
                        <a:pt x="3" y="204"/>
                        <a:pt x="0" y="223"/>
                      </a:cubicBezTo>
                      <a:cubicBezTo>
                        <a:pt x="6" y="291"/>
                        <a:pt x="38" y="341"/>
                        <a:pt x="97" y="386"/>
                      </a:cubicBezTo>
                      <a:cubicBezTo>
                        <a:pt x="140" y="419"/>
                        <a:pt x="186" y="435"/>
                        <a:pt x="230" y="435"/>
                      </a:cubicBezTo>
                      <a:cubicBezTo>
                        <a:pt x="286" y="435"/>
                        <a:pt x="339" y="410"/>
                        <a:pt x="385" y="360"/>
                      </a:cubicBezTo>
                      <a:cubicBezTo>
                        <a:pt x="465" y="272"/>
                        <a:pt x="458" y="123"/>
                        <a:pt x="372" y="43"/>
                      </a:cubicBezTo>
                      <a:cubicBezTo>
                        <a:pt x="352" y="26"/>
                        <a:pt x="326" y="12"/>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6"/>
                <p:cNvSpPr/>
                <p:nvPr/>
              </p:nvSpPr>
              <p:spPr>
                <a:xfrm>
                  <a:off x="3471350" y="554450"/>
                  <a:ext cx="12750" cy="11950"/>
                </a:xfrm>
                <a:custGeom>
                  <a:avLst/>
                  <a:gdLst/>
                  <a:ahLst/>
                  <a:cxnLst/>
                  <a:rect l="l" t="t" r="r" b="b"/>
                  <a:pathLst>
                    <a:path w="510" h="478" extrusionOk="0">
                      <a:moveTo>
                        <a:pt x="273" y="0"/>
                      </a:moveTo>
                      <a:cubicBezTo>
                        <a:pt x="169" y="0"/>
                        <a:pt x="67" y="60"/>
                        <a:pt x="17" y="155"/>
                      </a:cubicBezTo>
                      <a:cubicBezTo>
                        <a:pt x="5" y="181"/>
                        <a:pt x="4" y="212"/>
                        <a:pt x="1" y="232"/>
                      </a:cubicBezTo>
                      <a:cubicBezTo>
                        <a:pt x="5" y="308"/>
                        <a:pt x="37" y="366"/>
                        <a:pt x="99" y="417"/>
                      </a:cubicBezTo>
                      <a:cubicBezTo>
                        <a:pt x="147" y="457"/>
                        <a:pt x="200" y="477"/>
                        <a:pt x="252" y="477"/>
                      </a:cubicBezTo>
                      <a:cubicBezTo>
                        <a:pt x="310" y="477"/>
                        <a:pt x="368" y="452"/>
                        <a:pt x="417" y="401"/>
                      </a:cubicBezTo>
                      <a:cubicBezTo>
                        <a:pt x="508" y="309"/>
                        <a:pt x="510" y="144"/>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6"/>
                <p:cNvSpPr/>
                <p:nvPr/>
              </p:nvSpPr>
              <p:spPr>
                <a:xfrm>
                  <a:off x="3442700" y="554875"/>
                  <a:ext cx="11800" cy="10900"/>
                </a:xfrm>
                <a:custGeom>
                  <a:avLst/>
                  <a:gdLst/>
                  <a:ahLst/>
                  <a:cxnLst/>
                  <a:rect l="l" t="t" r="r" b="b"/>
                  <a:pathLst>
                    <a:path w="472" h="436" extrusionOk="0">
                      <a:moveTo>
                        <a:pt x="253" y="1"/>
                      </a:moveTo>
                      <a:cubicBezTo>
                        <a:pt x="144" y="1"/>
                        <a:pt x="39" y="78"/>
                        <a:pt x="8" y="187"/>
                      </a:cubicBezTo>
                      <a:cubicBezTo>
                        <a:pt x="1" y="211"/>
                        <a:pt x="7" y="240"/>
                        <a:pt x="7" y="258"/>
                      </a:cubicBezTo>
                      <a:cubicBezTo>
                        <a:pt x="24" y="324"/>
                        <a:pt x="62" y="369"/>
                        <a:pt x="125" y="404"/>
                      </a:cubicBezTo>
                      <a:cubicBezTo>
                        <a:pt x="164" y="425"/>
                        <a:pt x="202" y="435"/>
                        <a:pt x="238" y="435"/>
                      </a:cubicBezTo>
                      <a:cubicBezTo>
                        <a:pt x="303" y="435"/>
                        <a:pt x="363" y="402"/>
                        <a:pt x="405" y="337"/>
                      </a:cubicBezTo>
                      <a:cubicBezTo>
                        <a:pt x="471" y="238"/>
                        <a:pt x="444" y="92"/>
                        <a:pt x="347" y="27"/>
                      </a:cubicBezTo>
                      <a:cubicBezTo>
                        <a:pt x="325"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6"/>
                <p:cNvSpPr/>
                <p:nvPr/>
              </p:nvSpPr>
              <p:spPr>
                <a:xfrm>
                  <a:off x="3414100" y="5552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9"/>
                        <a:pt x="109" y="385"/>
                        <a:pt x="174" y="396"/>
                      </a:cubicBezTo>
                      <a:cubicBezTo>
                        <a:pt x="188" y="398"/>
                        <a:pt x="201" y="399"/>
                        <a:pt x="214" y="399"/>
                      </a:cubicBezTo>
                      <a:cubicBezTo>
                        <a:pt x="303" y="399"/>
                        <a:pt x="370" y="346"/>
                        <a:pt x="392" y="253"/>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6"/>
                <p:cNvSpPr/>
                <p:nvPr/>
              </p:nvSpPr>
              <p:spPr>
                <a:xfrm>
                  <a:off x="3384175" y="5546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8"/>
                      </a:cubicBezTo>
                      <a:cubicBezTo>
                        <a:pt x="465" y="140"/>
                        <a:pt x="377" y="18"/>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6"/>
                <p:cNvSpPr/>
                <p:nvPr/>
              </p:nvSpPr>
              <p:spPr>
                <a:xfrm>
                  <a:off x="3354550" y="554025"/>
                  <a:ext cx="12850" cy="12200"/>
                </a:xfrm>
                <a:custGeom>
                  <a:avLst/>
                  <a:gdLst/>
                  <a:ahLst/>
                  <a:cxnLst/>
                  <a:rect l="l" t="t" r="r" b="b"/>
                  <a:pathLst>
                    <a:path w="514" h="488" extrusionOk="0">
                      <a:moveTo>
                        <a:pt x="259" y="1"/>
                      </a:moveTo>
                      <a:cubicBezTo>
                        <a:pt x="241" y="1"/>
                        <a:pt x="223" y="4"/>
                        <a:pt x="207" y="9"/>
                      </a:cubicBezTo>
                      <a:cubicBezTo>
                        <a:pt x="84" y="49"/>
                        <a:pt x="1" y="183"/>
                        <a:pt x="16" y="314"/>
                      </a:cubicBezTo>
                      <a:cubicBezTo>
                        <a:pt x="19" y="341"/>
                        <a:pt x="38" y="368"/>
                        <a:pt x="46" y="388"/>
                      </a:cubicBezTo>
                      <a:cubicBezTo>
                        <a:pt x="92" y="448"/>
                        <a:pt x="150" y="478"/>
                        <a:pt x="230" y="486"/>
                      </a:cubicBezTo>
                      <a:cubicBezTo>
                        <a:pt x="241" y="487"/>
                        <a:pt x="252" y="488"/>
                        <a:pt x="262" y="488"/>
                      </a:cubicBezTo>
                      <a:cubicBezTo>
                        <a:pt x="381" y="488"/>
                        <a:pt x="466" y="417"/>
                        <a:pt x="489"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6"/>
                <p:cNvSpPr/>
                <p:nvPr/>
              </p:nvSpPr>
              <p:spPr>
                <a:xfrm>
                  <a:off x="3324525" y="553350"/>
                  <a:ext cx="15100" cy="14125"/>
                </a:xfrm>
                <a:custGeom>
                  <a:avLst/>
                  <a:gdLst/>
                  <a:ahLst/>
                  <a:cxnLst/>
                  <a:rect l="l" t="t" r="r" b="b"/>
                  <a:pathLst>
                    <a:path w="604" h="565" extrusionOk="0">
                      <a:moveTo>
                        <a:pt x="324" y="0"/>
                      </a:moveTo>
                      <a:cubicBezTo>
                        <a:pt x="202" y="0"/>
                        <a:pt x="80" y="70"/>
                        <a:pt x="22" y="181"/>
                      </a:cubicBezTo>
                      <a:cubicBezTo>
                        <a:pt x="7" y="212"/>
                        <a:pt x="5" y="248"/>
                        <a:pt x="1" y="273"/>
                      </a:cubicBezTo>
                      <a:cubicBezTo>
                        <a:pt x="5" y="361"/>
                        <a:pt x="42" y="430"/>
                        <a:pt x="114" y="491"/>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6"/>
                <p:cNvSpPr/>
                <p:nvPr/>
              </p:nvSpPr>
              <p:spPr>
                <a:xfrm>
                  <a:off x="3296275" y="5537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2"/>
                        <a:pt x="200" y="502"/>
                      </a:cubicBezTo>
                      <a:cubicBezTo>
                        <a:pt x="223" y="507"/>
                        <a:pt x="246" y="510"/>
                        <a:pt x="267" y="510"/>
                      </a:cubicBezTo>
                      <a:cubicBezTo>
                        <a:pt x="373" y="510"/>
                        <a:pt x="455" y="449"/>
                        <a:pt x="491" y="338"/>
                      </a:cubicBezTo>
                      <a:cubicBezTo>
                        <a:pt x="534" y="208"/>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6"/>
                <p:cNvSpPr/>
                <p:nvPr/>
              </p:nvSpPr>
              <p:spPr>
                <a:xfrm>
                  <a:off x="3268225" y="554950"/>
                  <a:ext cx="11000" cy="10525"/>
                </a:xfrm>
                <a:custGeom>
                  <a:avLst/>
                  <a:gdLst/>
                  <a:ahLst/>
                  <a:cxnLst/>
                  <a:rect l="l" t="t" r="r" b="b"/>
                  <a:pathLst>
                    <a:path w="440" h="421" extrusionOk="0">
                      <a:moveTo>
                        <a:pt x="220" y="0"/>
                      </a:moveTo>
                      <a:cubicBezTo>
                        <a:pt x="210" y="0"/>
                        <a:pt x="200" y="1"/>
                        <a:pt x="190" y="3"/>
                      </a:cubicBezTo>
                      <a:cubicBezTo>
                        <a:pt x="82" y="28"/>
                        <a:pt x="1" y="135"/>
                        <a:pt x="2" y="248"/>
                      </a:cubicBezTo>
                      <a:cubicBezTo>
                        <a:pt x="2" y="272"/>
                        <a:pt x="15" y="297"/>
                        <a:pt x="21" y="314"/>
                      </a:cubicBezTo>
                      <a:cubicBezTo>
                        <a:pt x="55" y="369"/>
                        <a:pt x="102" y="400"/>
                        <a:pt x="171" y="415"/>
                      </a:cubicBezTo>
                      <a:cubicBezTo>
                        <a:pt x="189" y="419"/>
                        <a:pt x="206" y="420"/>
                        <a:pt x="222" y="420"/>
                      </a:cubicBezTo>
                      <a:cubicBezTo>
                        <a:pt x="311" y="420"/>
                        <a:pt x="379" y="367"/>
                        <a:pt x="407" y="274"/>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6"/>
                <p:cNvSpPr/>
                <p:nvPr/>
              </p:nvSpPr>
              <p:spPr>
                <a:xfrm>
                  <a:off x="3237925" y="554150"/>
                  <a:ext cx="13450" cy="12550"/>
                </a:xfrm>
                <a:custGeom>
                  <a:avLst/>
                  <a:gdLst/>
                  <a:ahLst/>
                  <a:cxnLst/>
                  <a:rect l="l" t="t" r="r" b="b"/>
                  <a:pathLst>
                    <a:path w="538" h="502" extrusionOk="0">
                      <a:moveTo>
                        <a:pt x="287" y="1"/>
                      </a:moveTo>
                      <a:cubicBezTo>
                        <a:pt x="181" y="1"/>
                        <a:pt x="74" y="60"/>
                        <a:pt x="21" y="156"/>
                      </a:cubicBezTo>
                      <a:cubicBezTo>
                        <a:pt x="7" y="183"/>
                        <a:pt x="5" y="216"/>
                        <a:pt x="1" y="238"/>
                      </a:cubicBezTo>
                      <a:cubicBezTo>
                        <a:pt x="2" y="316"/>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6"/>
                <p:cNvSpPr/>
                <p:nvPr/>
              </p:nvSpPr>
              <p:spPr>
                <a:xfrm>
                  <a:off x="3208575" y="553700"/>
                  <a:ext cx="13925" cy="13025"/>
                </a:xfrm>
                <a:custGeom>
                  <a:avLst/>
                  <a:gdLst/>
                  <a:ahLst/>
                  <a:cxnLst/>
                  <a:rect l="l" t="t" r="r" b="b"/>
                  <a:pathLst>
                    <a:path w="557" h="521" extrusionOk="0">
                      <a:moveTo>
                        <a:pt x="293" y="0"/>
                      </a:moveTo>
                      <a:cubicBezTo>
                        <a:pt x="291" y="0"/>
                        <a:pt x="288" y="1"/>
                        <a:pt x="286" y="1"/>
                      </a:cubicBezTo>
                      <a:cubicBezTo>
                        <a:pt x="259" y="2"/>
                        <a:pt x="233" y="8"/>
                        <a:pt x="209" y="18"/>
                      </a:cubicBezTo>
                      <a:cubicBezTo>
                        <a:pt x="150" y="70"/>
                        <a:pt x="92" y="121"/>
                        <a:pt x="33" y="173"/>
                      </a:cubicBezTo>
                      <a:cubicBezTo>
                        <a:pt x="19" y="201"/>
                        <a:pt x="9" y="230"/>
                        <a:pt x="4" y="261"/>
                      </a:cubicBezTo>
                      <a:cubicBezTo>
                        <a:pt x="1" y="291"/>
                        <a:pt x="10"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6"/>
                <p:cNvSpPr/>
                <p:nvPr/>
              </p:nvSpPr>
              <p:spPr>
                <a:xfrm>
                  <a:off x="3515925" y="527625"/>
                  <a:ext cx="13475" cy="12550"/>
                </a:xfrm>
                <a:custGeom>
                  <a:avLst/>
                  <a:gdLst/>
                  <a:ahLst/>
                  <a:cxnLst/>
                  <a:rect l="l" t="t" r="r" b="b"/>
                  <a:pathLst>
                    <a:path w="539" h="502" extrusionOk="0">
                      <a:moveTo>
                        <a:pt x="288" y="0"/>
                      </a:moveTo>
                      <a:cubicBezTo>
                        <a:pt x="181" y="0"/>
                        <a:pt x="74" y="60"/>
                        <a:pt x="22" y="156"/>
                      </a:cubicBezTo>
                      <a:cubicBezTo>
                        <a:pt x="6" y="182"/>
                        <a:pt x="6" y="216"/>
                        <a:pt x="0" y="238"/>
                      </a:cubicBezTo>
                      <a:cubicBezTo>
                        <a:pt x="3" y="316"/>
                        <a:pt x="36" y="378"/>
                        <a:pt x="99" y="433"/>
                      </a:cubicBezTo>
                      <a:cubicBezTo>
                        <a:pt x="151" y="479"/>
                        <a:pt x="208" y="501"/>
                        <a:pt x="265" y="501"/>
                      </a:cubicBezTo>
                      <a:cubicBezTo>
                        <a:pt x="324" y="501"/>
                        <a:pt x="382" y="476"/>
                        <a:pt x="434" y="427"/>
                      </a:cubicBezTo>
                      <a:cubicBezTo>
                        <a:pt x="533" y="331"/>
                        <a:pt x="539" y="159"/>
                        <a:pt x="445" y="61"/>
                      </a:cubicBezTo>
                      <a:cubicBezTo>
                        <a:pt x="423" y="39"/>
                        <a:pt x="396"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6"/>
                <p:cNvSpPr/>
                <p:nvPr/>
              </p:nvSpPr>
              <p:spPr>
                <a:xfrm>
                  <a:off x="3457650" y="5276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8"/>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6"/>
                <p:cNvSpPr/>
                <p:nvPr/>
              </p:nvSpPr>
              <p:spPr>
                <a:xfrm>
                  <a:off x="3427750" y="526850"/>
                  <a:ext cx="14975" cy="14025"/>
                </a:xfrm>
                <a:custGeom>
                  <a:avLst/>
                  <a:gdLst/>
                  <a:ahLst/>
                  <a:cxnLst/>
                  <a:rect l="l" t="t" r="r" b="b"/>
                  <a:pathLst>
                    <a:path w="599" h="561" extrusionOk="0">
                      <a:moveTo>
                        <a:pt x="322" y="0"/>
                      </a:moveTo>
                      <a:cubicBezTo>
                        <a:pt x="198" y="0"/>
                        <a:pt x="74" y="74"/>
                        <a:pt x="19" y="192"/>
                      </a:cubicBezTo>
                      <a:cubicBezTo>
                        <a:pt x="5" y="221"/>
                        <a:pt x="5" y="258"/>
                        <a:pt x="0" y="282"/>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6"/>
                <p:cNvSpPr/>
                <p:nvPr/>
              </p:nvSpPr>
              <p:spPr>
                <a:xfrm>
                  <a:off x="3282700" y="527150"/>
                  <a:ext cx="13750" cy="13000"/>
                </a:xfrm>
                <a:custGeom>
                  <a:avLst/>
                  <a:gdLst/>
                  <a:ahLst/>
                  <a:cxnLst/>
                  <a:rect l="l" t="t" r="r" b="b"/>
                  <a:pathLst>
                    <a:path w="550" h="520" extrusionOk="0">
                      <a:moveTo>
                        <a:pt x="280" y="0"/>
                      </a:moveTo>
                      <a:cubicBezTo>
                        <a:pt x="273" y="0"/>
                        <a:pt x="265" y="1"/>
                        <a:pt x="259" y="1"/>
                      </a:cubicBezTo>
                      <a:cubicBezTo>
                        <a:pt x="122" y="21"/>
                        <a:pt x="11" y="146"/>
                        <a:pt x="2" y="286"/>
                      </a:cubicBezTo>
                      <a:cubicBezTo>
                        <a:pt x="0" y="317"/>
                        <a:pt x="14" y="347"/>
                        <a:pt x="19" y="369"/>
                      </a:cubicBezTo>
                      <a:cubicBezTo>
                        <a:pt x="55" y="441"/>
                        <a:pt x="112" y="483"/>
                        <a:pt x="195" y="507"/>
                      </a:cubicBezTo>
                      <a:cubicBezTo>
                        <a:pt x="224" y="515"/>
                        <a:pt x="251" y="519"/>
                        <a:pt x="278" y="519"/>
                      </a:cubicBezTo>
                      <a:cubicBezTo>
                        <a:pt x="379" y="519"/>
                        <a:pt x="460" y="461"/>
                        <a:pt x="500" y="355"/>
                      </a:cubicBezTo>
                      <a:cubicBezTo>
                        <a:pt x="549" y="224"/>
                        <a:pt x="480" y="63"/>
                        <a:pt x="351" y="14"/>
                      </a:cubicBezTo>
                      <a:cubicBezTo>
                        <a:pt x="330" y="4"/>
                        <a:pt x="304" y="0"/>
                        <a:pt x="2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6"/>
                <p:cNvSpPr/>
                <p:nvPr/>
              </p:nvSpPr>
              <p:spPr>
                <a:xfrm>
                  <a:off x="3252850" y="5266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8"/>
                      </a:cubicBezTo>
                      <a:cubicBezTo>
                        <a:pt x="111" y="515"/>
                        <a:pt x="180" y="547"/>
                        <a:pt x="271" y="553"/>
                      </a:cubicBezTo>
                      <a:cubicBezTo>
                        <a:pt x="280" y="554"/>
                        <a:pt x="289" y="554"/>
                        <a:pt x="297" y="554"/>
                      </a:cubicBezTo>
                      <a:cubicBezTo>
                        <a:pt x="437" y="554"/>
                        <a:pt x="536" y="470"/>
                        <a:pt x="557" y="327"/>
                      </a:cubicBezTo>
                      <a:cubicBezTo>
                        <a:pt x="580" y="181"/>
                        <a:pt x="473" y="27"/>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6"/>
                <p:cNvSpPr/>
                <p:nvPr/>
              </p:nvSpPr>
              <p:spPr>
                <a:xfrm>
                  <a:off x="3312575" y="1058700"/>
                  <a:ext cx="10275" cy="8800"/>
                </a:xfrm>
                <a:custGeom>
                  <a:avLst/>
                  <a:gdLst/>
                  <a:ahLst/>
                  <a:cxnLst/>
                  <a:rect l="l" t="t" r="r" b="b"/>
                  <a:pathLst>
                    <a:path w="411" h="352" extrusionOk="0">
                      <a:moveTo>
                        <a:pt x="263" y="0"/>
                      </a:moveTo>
                      <a:cubicBezTo>
                        <a:pt x="145" y="0"/>
                        <a:pt x="35" y="86"/>
                        <a:pt x="6" y="203"/>
                      </a:cubicBezTo>
                      <a:cubicBezTo>
                        <a:pt x="0" y="230"/>
                        <a:pt x="6" y="259"/>
                        <a:pt x="6" y="279"/>
                      </a:cubicBezTo>
                      <a:cubicBezTo>
                        <a:pt x="16" y="306"/>
                        <a:pt x="28" y="329"/>
                        <a:pt x="45" y="351"/>
                      </a:cubicBezTo>
                      <a:cubicBezTo>
                        <a:pt x="168" y="263"/>
                        <a:pt x="289" y="174"/>
                        <a:pt x="411" y="82"/>
                      </a:cubicBezTo>
                      <a:cubicBezTo>
                        <a:pt x="394" y="59"/>
                        <a:pt x="374" y="40"/>
                        <a:pt x="351" y="25"/>
                      </a:cubicBezTo>
                      <a:cubicBezTo>
                        <a:pt x="328" y="11"/>
                        <a:pt x="299" y="2"/>
                        <a:pt x="273"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6"/>
                <p:cNvSpPr/>
                <p:nvPr/>
              </p:nvSpPr>
              <p:spPr>
                <a:xfrm>
                  <a:off x="3223000" y="10590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6"/>
                <p:cNvSpPr/>
                <p:nvPr/>
              </p:nvSpPr>
              <p:spPr>
                <a:xfrm>
                  <a:off x="3193325" y="10585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6"/>
                <p:cNvSpPr/>
                <p:nvPr/>
              </p:nvSpPr>
              <p:spPr>
                <a:xfrm>
                  <a:off x="3164700" y="1058950"/>
                  <a:ext cx="11775" cy="10900"/>
                </a:xfrm>
                <a:custGeom>
                  <a:avLst/>
                  <a:gdLst/>
                  <a:ahLst/>
                  <a:cxnLst/>
                  <a:rect l="l" t="t" r="r" b="b"/>
                  <a:pathLst>
                    <a:path w="471" h="436" extrusionOk="0">
                      <a:moveTo>
                        <a:pt x="253" y="0"/>
                      </a:moveTo>
                      <a:cubicBezTo>
                        <a:pt x="143" y="0"/>
                        <a:pt x="39" y="79"/>
                        <a:pt x="7" y="187"/>
                      </a:cubicBezTo>
                      <a:cubicBezTo>
                        <a:pt x="1" y="212"/>
                        <a:pt x="5" y="240"/>
                        <a:pt x="5" y="258"/>
                      </a:cubicBezTo>
                      <a:cubicBezTo>
                        <a:pt x="22" y="324"/>
                        <a:pt x="61" y="370"/>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6" y="1"/>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6"/>
                <p:cNvSpPr/>
                <p:nvPr/>
              </p:nvSpPr>
              <p:spPr>
                <a:xfrm>
                  <a:off x="3136050" y="10592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6"/>
                <p:cNvSpPr/>
                <p:nvPr/>
              </p:nvSpPr>
              <p:spPr>
                <a:xfrm>
                  <a:off x="3106175" y="1058675"/>
                  <a:ext cx="11650" cy="11100"/>
                </a:xfrm>
                <a:custGeom>
                  <a:avLst/>
                  <a:gdLst/>
                  <a:ahLst/>
                  <a:cxnLst/>
                  <a:rect l="l" t="t" r="r" b="b"/>
                  <a:pathLst>
                    <a:path w="466" h="444" extrusionOk="0">
                      <a:moveTo>
                        <a:pt x="239" y="0"/>
                      </a:moveTo>
                      <a:cubicBezTo>
                        <a:pt x="219" y="0"/>
                        <a:pt x="198" y="4"/>
                        <a:pt x="179" y="11"/>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6"/>
                <p:cNvSpPr/>
                <p:nvPr/>
              </p:nvSpPr>
              <p:spPr>
                <a:xfrm>
                  <a:off x="3076525" y="1058100"/>
                  <a:ext cx="12825" cy="12200"/>
                </a:xfrm>
                <a:custGeom>
                  <a:avLst/>
                  <a:gdLst/>
                  <a:ahLst/>
                  <a:cxnLst/>
                  <a:rect l="l" t="t" r="r" b="b"/>
                  <a:pathLst>
                    <a:path w="513" h="488" extrusionOk="0">
                      <a:moveTo>
                        <a:pt x="259" y="1"/>
                      </a:moveTo>
                      <a:cubicBezTo>
                        <a:pt x="241" y="1"/>
                        <a:pt x="223" y="3"/>
                        <a:pt x="207" y="9"/>
                      </a:cubicBezTo>
                      <a:cubicBezTo>
                        <a:pt x="84" y="49"/>
                        <a:pt x="1" y="183"/>
                        <a:pt x="16" y="314"/>
                      </a:cubicBezTo>
                      <a:cubicBezTo>
                        <a:pt x="21" y="341"/>
                        <a:pt x="38" y="367"/>
                        <a:pt x="45" y="387"/>
                      </a:cubicBezTo>
                      <a:cubicBezTo>
                        <a:pt x="91" y="447"/>
                        <a:pt x="150" y="478"/>
                        <a:pt x="231" y="486"/>
                      </a:cubicBezTo>
                      <a:cubicBezTo>
                        <a:pt x="242" y="487"/>
                        <a:pt x="253" y="487"/>
                        <a:pt x="263" y="487"/>
                      </a:cubicBezTo>
                      <a:cubicBezTo>
                        <a:pt x="381" y="487"/>
                        <a:pt x="466" y="417"/>
                        <a:pt x="488" y="295"/>
                      </a:cubicBezTo>
                      <a:cubicBezTo>
                        <a:pt x="513" y="166"/>
                        <a:pt x="422" y="27"/>
                        <a:pt x="295" y="3"/>
                      </a:cubicBezTo>
                      <a:lnTo>
                        <a:pt x="295" y="4"/>
                      </a:ln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6"/>
                <p:cNvSpPr/>
                <p:nvPr/>
              </p:nvSpPr>
              <p:spPr>
                <a:xfrm>
                  <a:off x="2990200" y="1059025"/>
                  <a:ext cx="10975" cy="10525"/>
                </a:xfrm>
                <a:custGeom>
                  <a:avLst/>
                  <a:gdLst/>
                  <a:ahLst/>
                  <a:cxnLst/>
                  <a:rect l="l" t="t" r="r" b="b"/>
                  <a:pathLst>
                    <a:path w="439" h="421" extrusionOk="0">
                      <a:moveTo>
                        <a:pt x="220" y="0"/>
                      </a:moveTo>
                      <a:cubicBezTo>
                        <a:pt x="210" y="0"/>
                        <a:pt x="200" y="1"/>
                        <a:pt x="191" y="3"/>
                      </a:cubicBezTo>
                      <a:cubicBezTo>
                        <a:pt x="82" y="27"/>
                        <a:pt x="0" y="133"/>
                        <a:pt x="2" y="247"/>
                      </a:cubicBezTo>
                      <a:cubicBezTo>
                        <a:pt x="4" y="272"/>
                        <a:pt x="16" y="296"/>
                        <a:pt x="20" y="313"/>
                      </a:cubicBezTo>
                      <a:cubicBezTo>
                        <a:pt x="54" y="369"/>
                        <a:pt x="104" y="400"/>
                        <a:pt x="171" y="415"/>
                      </a:cubicBezTo>
                      <a:cubicBezTo>
                        <a:pt x="189" y="418"/>
                        <a:pt x="205" y="420"/>
                        <a:pt x="222" y="420"/>
                      </a:cubicBezTo>
                      <a:cubicBezTo>
                        <a:pt x="311" y="420"/>
                        <a:pt x="379" y="367"/>
                        <a:pt x="408" y="273"/>
                      </a:cubicBezTo>
                      <a:cubicBezTo>
                        <a:pt x="439" y="164"/>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6"/>
                <p:cNvSpPr/>
                <p:nvPr/>
              </p:nvSpPr>
              <p:spPr>
                <a:xfrm>
                  <a:off x="3324525" y="1030875"/>
                  <a:ext cx="15100" cy="14150"/>
                </a:xfrm>
                <a:custGeom>
                  <a:avLst/>
                  <a:gdLst/>
                  <a:ahLst/>
                  <a:cxnLst/>
                  <a:rect l="l" t="t" r="r" b="b"/>
                  <a:pathLst>
                    <a:path w="604" h="566" extrusionOk="0">
                      <a:moveTo>
                        <a:pt x="324" y="0"/>
                      </a:moveTo>
                      <a:cubicBezTo>
                        <a:pt x="202" y="0"/>
                        <a:pt x="80" y="70"/>
                        <a:pt x="22" y="183"/>
                      </a:cubicBezTo>
                      <a:lnTo>
                        <a:pt x="22" y="181"/>
                      </a:lnTo>
                      <a:cubicBezTo>
                        <a:pt x="7" y="212"/>
                        <a:pt x="5" y="249"/>
                        <a:pt x="1" y="273"/>
                      </a:cubicBezTo>
                      <a:cubicBezTo>
                        <a:pt x="5" y="361"/>
                        <a:pt x="42" y="430"/>
                        <a:pt x="114" y="492"/>
                      </a:cubicBezTo>
                      <a:cubicBezTo>
                        <a:pt x="172" y="541"/>
                        <a:pt x="235" y="565"/>
                        <a:pt x="297" y="565"/>
                      </a:cubicBezTo>
                      <a:cubicBezTo>
                        <a:pt x="365" y="565"/>
                        <a:pt x="433" y="536"/>
                        <a:pt x="491" y="478"/>
                      </a:cubicBezTo>
                      <a:cubicBezTo>
                        <a:pt x="601" y="369"/>
                        <a:pt x="604" y="175"/>
                        <a:pt x="496" y="66"/>
                      </a:cubicBezTo>
                      <a:cubicBezTo>
                        <a:pt x="473" y="43"/>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6"/>
                <p:cNvSpPr/>
                <p:nvPr/>
              </p:nvSpPr>
              <p:spPr>
                <a:xfrm>
                  <a:off x="3296275" y="1031300"/>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3"/>
                        <a:pt x="200" y="501"/>
                      </a:cubicBezTo>
                      <a:cubicBezTo>
                        <a:pt x="224" y="507"/>
                        <a:pt x="247" y="509"/>
                        <a:pt x="270" y="509"/>
                      </a:cubicBezTo>
                      <a:cubicBezTo>
                        <a:pt x="374" y="509"/>
                        <a:pt x="455" y="448"/>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6"/>
                <p:cNvSpPr/>
                <p:nvPr/>
              </p:nvSpPr>
              <p:spPr>
                <a:xfrm>
                  <a:off x="3268225" y="1032475"/>
                  <a:ext cx="11000" cy="10525"/>
                </a:xfrm>
                <a:custGeom>
                  <a:avLst/>
                  <a:gdLst/>
                  <a:ahLst/>
                  <a:cxnLst/>
                  <a:rect l="l" t="t" r="r" b="b"/>
                  <a:pathLst>
                    <a:path w="440" h="421" extrusionOk="0">
                      <a:moveTo>
                        <a:pt x="220" y="1"/>
                      </a:moveTo>
                      <a:cubicBezTo>
                        <a:pt x="210" y="1"/>
                        <a:pt x="200" y="2"/>
                        <a:pt x="190" y="3"/>
                      </a:cubicBezTo>
                      <a:cubicBezTo>
                        <a:pt x="82" y="28"/>
                        <a:pt x="1" y="136"/>
                        <a:pt x="2" y="249"/>
                      </a:cubicBezTo>
                      <a:cubicBezTo>
                        <a:pt x="2" y="274"/>
                        <a:pt x="15" y="297"/>
                        <a:pt x="21" y="316"/>
                      </a:cubicBezTo>
                      <a:cubicBezTo>
                        <a:pt x="55" y="371"/>
                        <a:pt x="102" y="402"/>
                        <a:pt x="171" y="416"/>
                      </a:cubicBezTo>
                      <a:cubicBezTo>
                        <a:pt x="189" y="419"/>
                        <a:pt x="206" y="421"/>
                        <a:pt x="222" y="421"/>
                      </a:cubicBezTo>
                      <a:cubicBezTo>
                        <a:pt x="311" y="421"/>
                        <a:pt x="379" y="368"/>
                        <a:pt x="407" y="274"/>
                      </a:cubicBezTo>
                      <a:cubicBezTo>
                        <a:pt x="439" y="165"/>
                        <a:pt x="373" y="39"/>
                        <a:pt x="267" y="8"/>
                      </a:cubicBezTo>
                      <a:lnTo>
                        <a:pt x="267" y="6"/>
                      </a:ln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6"/>
                <p:cNvSpPr/>
                <p:nvPr/>
              </p:nvSpPr>
              <p:spPr>
                <a:xfrm>
                  <a:off x="3237925" y="1031700"/>
                  <a:ext cx="13450" cy="12550"/>
                </a:xfrm>
                <a:custGeom>
                  <a:avLst/>
                  <a:gdLst/>
                  <a:ahLst/>
                  <a:cxnLst/>
                  <a:rect l="l" t="t" r="r" b="b"/>
                  <a:pathLst>
                    <a:path w="538" h="502" extrusionOk="0">
                      <a:moveTo>
                        <a:pt x="287" y="0"/>
                      </a:moveTo>
                      <a:cubicBezTo>
                        <a:pt x="181" y="0"/>
                        <a:pt x="74" y="60"/>
                        <a:pt x="21" y="156"/>
                      </a:cubicBezTo>
                      <a:cubicBezTo>
                        <a:pt x="7" y="182"/>
                        <a:pt x="5" y="216"/>
                        <a:pt x="1" y="237"/>
                      </a:cubicBezTo>
                      <a:cubicBezTo>
                        <a:pt x="2" y="316"/>
                        <a:pt x="34" y="377"/>
                        <a:pt x="99" y="433"/>
                      </a:cubicBezTo>
                      <a:cubicBezTo>
                        <a:pt x="151" y="479"/>
                        <a:pt x="207" y="501"/>
                        <a:pt x="264" y="501"/>
                      </a:cubicBezTo>
                      <a:cubicBezTo>
                        <a:pt x="322" y="501"/>
                        <a:pt x="381" y="476"/>
                        <a:pt x="433" y="427"/>
                      </a:cubicBezTo>
                      <a:cubicBezTo>
                        <a:pt x="531" y="331"/>
                        <a:pt x="537" y="159"/>
                        <a:pt x="444" y="60"/>
                      </a:cubicBezTo>
                      <a:cubicBezTo>
                        <a:pt x="424" y="39"/>
                        <a:pt x="394" y="20"/>
                        <a:pt x="365" y="11"/>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6"/>
                <p:cNvSpPr/>
                <p:nvPr/>
              </p:nvSpPr>
              <p:spPr>
                <a:xfrm>
                  <a:off x="3208575" y="1031250"/>
                  <a:ext cx="13925" cy="13000"/>
                </a:xfrm>
                <a:custGeom>
                  <a:avLst/>
                  <a:gdLst/>
                  <a:ahLst/>
                  <a:cxnLst/>
                  <a:rect l="l" t="t" r="r" b="b"/>
                  <a:pathLst>
                    <a:path w="557" h="520" extrusionOk="0">
                      <a:moveTo>
                        <a:pt x="299" y="1"/>
                      </a:moveTo>
                      <a:cubicBezTo>
                        <a:pt x="295" y="1"/>
                        <a:pt x="290" y="1"/>
                        <a:pt x="286" y="2"/>
                      </a:cubicBezTo>
                      <a:cubicBezTo>
                        <a:pt x="149" y="8"/>
                        <a:pt x="26" y="122"/>
                        <a:pt x="4" y="262"/>
                      </a:cubicBezTo>
                      <a:cubicBezTo>
                        <a:pt x="1" y="291"/>
                        <a:pt x="10" y="323"/>
                        <a:pt x="13" y="346"/>
                      </a:cubicBezTo>
                      <a:cubicBezTo>
                        <a:pt x="44" y="420"/>
                        <a:pt x="96" y="468"/>
                        <a:pt x="176" y="498"/>
                      </a:cubicBezTo>
                      <a:cubicBezTo>
                        <a:pt x="213" y="513"/>
                        <a:pt x="249" y="520"/>
                        <a:pt x="282" y="520"/>
                      </a:cubicBezTo>
                      <a:cubicBezTo>
                        <a:pt x="373" y="520"/>
                        <a:pt x="449" y="470"/>
                        <a:pt x="495" y="375"/>
                      </a:cubicBezTo>
                      <a:cubicBezTo>
                        <a:pt x="556" y="249"/>
                        <a:pt x="502" y="82"/>
                        <a:pt x="378"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6"/>
                <p:cNvSpPr/>
                <p:nvPr/>
              </p:nvSpPr>
              <p:spPr>
                <a:xfrm>
                  <a:off x="3179625" y="10317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1"/>
                        <a:pt x="264" y="501"/>
                      </a:cubicBezTo>
                      <a:cubicBezTo>
                        <a:pt x="323" y="501"/>
                        <a:pt x="382" y="475"/>
                        <a:pt x="434" y="424"/>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6"/>
                <p:cNvSpPr/>
                <p:nvPr/>
              </p:nvSpPr>
              <p:spPr>
                <a:xfrm>
                  <a:off x="3149700" y="1030900"/>
                  <a:ext cx="15000" cy="14050"/>
                </a:xfrm>
                <a:custGeom>
                  <a:avLst/>
                  <a:gdLst/>
                  <a:ahLst/>
                  <a:cxnLst/>
                  <a:rect l="l" t="t" r="r" b="b"/>
                  <a:pathLst>
                    <a:path w="600" h="562" extrusionOk="0">
                      <a:moveTo>
                        <a:pt x="325" y="1"/>
                      </a:moveTo>
                      <a:cubicBezTo>
                        <a:pt x="200" y="1"/>
                        <a:pt x="75" y="75"/>
                        <a:pt x="19" y="192"/>
                      </a:cubicBezTo>
                      <a:cubicBezTo>
                        <a:pt x="6" y="222"/>
                        <a:pt x="6" y="259"/>
                        <a:pt x="1" y="283"/>
                      </a:cubicBezTo>
                      <a:cubicBezTo>
                        <a:pt x="10" y="371"/>
                        <a:pt x="50" y="437"/>
                        <a:pt x="124" y="496"/>
                      </a:cubicBezTo>
                      <a:cubicBezTo>
                        <a:pt x="180" y="540"/>
                        <a:pt x="240" y="561"/>
                        <a:pt x="298" y="561"/>
                      </a:cubicBezTo>
                      <a:cubicBezTo>
                        <a:pt x="369" y="561"/>
                        <a:pt x="438" y="530"/>
                        <a:pt x="496" y="468"/>
                      </a:cubicBezTo>
                      <a:cubicBezTo>
                        <a:pt x="599" y="356"/>
                        <a:pt x="596" y="163"/>
                        <a:pt x="485" y="59"/>
                      </a:cubicBezTo>
                      <a:cubicBezTo>
                        <a:pt x="461" y="37"/>
                        <a:pt x="429" y="17"/>
                        <a:pt x="396" y="9"/>
                      </a:cubicBezTo>
                      <a:cubicBezTo>
                        <a:pt x="373" y="4"/>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6"/>
                <p:cNvSpPr/>
                <p:nvPr/>
              </p:nvSpPr>
              <p:spPr>
                <a:xfrm>
                  <a:off x="3122025" y="1032325"/>
                  <a:ext cx="12050" cy="11275"/>
                </a:xfrm>
                <a:custGeom>
                  <a:avLst/>
                  <a:gdLst/>
                  <a:ahLst/>
                  <a:cxnLst/>
                  <a:rect l="l" t="t" r="r" b="b"/>
                  <a:pathLst>
                    <a:path w="482" h="451" extrusionOk="0">
                      <a:moveTo>
                        <a:pt x="257" y="1"/>
                      </a:moveTo>
                      <a:cubicBezTo>
                        <a:pt x="161" y="1"/>
                        <a:pt x="64" y="56"/>
                        <a:pt x="17" y="143"/>
                      </a:cubicBezTo>
                      <a:cubicBezTo>
                        <a:pt x="5" y="166"/>
                        <a:pt x="5" y="195"/>
                        <a:pt x="0" y="215"/>
                      </a:cubicBezTo>
                      <a:cubicBezTo>
                        <a:pt x="4" y="285"/>
                        <a:pt x="33" y="340"/>
                        <a:pt x="90" y="389"/>
                      </a:cubicBezTo>
                      <a:cubicBezTo>
                        <a:pt x="136" y="430"/>
                        <a:pt x="187" y="450"/>
                        <a:pt x="237" y="450"/>
                      </a:cubicBezTo>
                      <a:cubicBezTo>
                        <a:pt x="290" y="450"/>
                        <a:pt x="343" y="427"/>
                        <a:pt x="390" y="382"/>
                      </a:cubicBezTo>
                      <a:cubicBezTo>
                        <a:pt x="477" y="297"/>
                        <a:pt x="482" y="142"/>
                        <a:pt x="397" y="54"/>
                      </a:cubicBezTo>
                      <a:cubicBezTo>
                        <a:pt x="379" y="35"/>
                        <a:pt x="353" y="19"/>
                        <a:pt x="327" y="11"/>
                      </a:cubicBezTo>
                      <a:cubicBezTo>
                        <a:pt x="304" y="4"/>
                        <a:pt x="280"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6"/>
                <p:cNvSpPr/>
                <p:nvPr/>
              </p:nvSpPr>
              <p:spPr>
                <a:xfrm>
                  <a:off x="3093500" y="1032850"/>
                  <a:ext cx="10825" cy="10150"/>
                </a:xfrm>
                <a:custGeom>
                  <a:avLst/>
                  <a:gdLst/>
                  <a:ahLst/>
                  <a:cxnLst/>
                  <a:rect l="l" t="t" r="r" b="b"/>
                  <a:pathLst>
                    <a:path w="433" h="406" extrusionOk="0">
                      <a:moveTo>
                        <a:pt x="233" y="1"/>
                      </a:moveTo>
                      <a:cubicBezTo>
                        <a:pt x="139" y="1"/>
                        <a:pt x="44" y="60"/>
                        <a:pt x="8" y="151"/>
                      </a:cubicBezTo>
                      <a:cubicBezTo>
                        <a:pt x="0" y="173"/>
                        <a:pt x="2" y="201"/>
                        <a:pt x="0" y="218"/>
                      </a:cubicBezTo>
                      <a:cubicBezTo>
                        <a:pt x="9" y="281"/>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6"/>
                <p:cNvSpPr/>
                <p:nvPr/>
              </p:nvSpPr>
              <p:spPr>
                <a:xfrm>
                  <a:off x="3063425" y="1032025"/>
                  <a:ext cx="12625" cy="11850"/>
                </a:xfrm>
                <a:custGeom>
                  <a:avLst/>
                  <a:gdLst/>
                  <a:ahLst/>
                  <a:cxnLst/>
                  <a:rect l="l" t="t" r="r" b="b"/>
                  <a:pathLst>
                    <a:path w="505" h="474" extrusionOk="0">
                      <a:moveTo>
                        <a:pt x="272" y="1"/>
                      </a:moveTo>
                      <a:cubicBezTo>
                        <a:pt x="168" y="1"/>
                        <a:pt x="64" y="61"/>
                        <a:pt x="17" y="157"/>
                      </a:cubicBezTo>
                      <a:cubicBezTo>
                        <a:pt x="5" y="183"/>
                        <a:pt x="5" y="214"/>
                        <a:pt x="0" y="234"/>
                      </a:cubicBezTo>
                      <a:cubicBezTo>
                        <a:pt x="6"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6"/>
                <p:cNvSpPr/>
                <p:nvPr/>
              </p:nvSpPr>
              <p:spPr>
                <a:xfrm>
                  <a:off x="3034550" y="1032150"/>
                  <a:ext cx="12200" cy="11375"/>
                </a:xfrm>
                <a:custGeom>
                  <a:avLst/>
                  <a:gdLst/>
                  <a:ahLst/>
                  <a:cxnLst/>
                  <a:rect l="l" t="t" r="r" b="b"/>
                  <a:pathLst>
                    <a:path w="488" h="455" extrusionOk="0">
                      <a:moveTo>
                        <a:pt x="263" y="1"/>
                      </a:moveTo>
                      <a:cubicBezTo>
                        <a:pt x="147" y="1"/>
                        <a:pt x="35" y="88"/>
                        <a:pt x="6" y="204"/>
                      </a:cubicBezTo>
                      <a:cubicBezTo>
                        <a:pt x="0" y="230"/>
                        <a:pt x="6" y="259"/>
                        <a:pt x="6" y="279"/>
                      </a:cubicBezTo>
                      <a:cubicBezTo>
                        <a:pt x="28" y="347"/>
                        <a:pt x="69" y="393"/>
                        <a:pt x="137" y="427"/>
                      </a:cubicBezTo>
                      <a:cubicBezTo>
                        <a:pt x="174" y="445"/>
                        <a:pt x="210" y="454"/>
                        <a:pt x="245" y="454"/>
                      </a:cubicBezTo>
                      <a:cubicBezTo>
                        <a:pt x="316" y="454"/>
                        <a:pt x="380" y="416"/>
                        <a:pt x="425" y="344"/>
                      </a:cubicBezTo>
                      <a:cubicBezTo>
                        <a:pt x="488" y="241"/>
                        <a:pt x="454" y="90"/>
                        <a:pt x="351" y="26"/>
                      </a:cubicBezTo>
                      <a:cubicBezTo>
                        <a:pt x="328" y="12"/>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6"/>
                <p:cNvSpPr/>
                <p:nvPr/>
              </p:nvSpPr>
              <p:spPr>
                <a:xfrm>
                  <a:off x="3004650" y="1031200"/>
                  <a:ext cx="13750" cy="13000"/>
                </a:xfrm>
                <a:custGeom>
                  <a:avLst/>
                  <a:gdLst/>
                  <a:ahLst/>
                  <a:cxnLst/>
                  <a:rect l="l" t="t" r="r" b="b"/>
                  <a:pathLst>
                    <a:path w="550" h="520" extrusionOk="0">
                      <a:moveTo>
                        <a:pt x="281" y="1"/>
                      </a:moveTo>
                      <a:cubicBezTo>
                        <a:pt x="273" y="1"/>
                        <a:pt x="266" y="1"/>
                        <a:pt x="259" y="2"/>
                      </a:cubicBezTo>
                      <a:cubicBezTo>
                        <a:pt x="122" y="22"/>
                        <a:pt x="12" y="147"/>
                        <a:pt x="4" y="287"/>
                      </a:cubicBezTo>
                      <a:cubicBezTo>
                        <a:pt x="1" y="317"/>
                        <a:pt x="15" y="348"/>
                        <a:pt x="19" y="370"/>
                      </a:cubicBezTo>
                      <a:cubicBezTo>
                        <a:pt x="56" y="442"/>
                        <a:pt x="113" y="484"/>
                        <a:pt x="196" y="508"/>
                      </a:cubicBezTo>
                      <a:cubicBezTo>
                        <a:pt x="225" y="516"/>
                        <a:pt x="252" y="520"/>
                        <a:pt x="278" y="520"/>
                      </a:cubicBezTo>
                      <a:cubicBezTo>
                        <a:pt x="379" y="520"/>
                        <a:pt x="460" y="462"/>
                        <a:pt x="501" y="356"/>
                      </a:cubicBezTo>
                      <a:cubicBezTo>
                        <a:pt x="550" y="225"/>
                        <a:pt x="481" y="64"/>
                        <a:pt x="352" y="14"/>
                      </a:cubicBezTo>
                      <a:cubicBezTo>
                        <a:pt x="330" y="5"/>
                        <a:pt x="305" y="1"/>
                        <a:pt x="2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6"/>
                <p:cNvSpPr/>
                <p:nvPr/>
              </p:nvSpPr>
              <p:spPr>
                <a:xfrm>
                  <a:off x="2974825" y="1030675"/>
                  <a:ext cx="14525" cy="13875"/>
                </a:xfrm>
                <a:custGeom>
                  <a:avLst/>
                  <a:gdLst/>
                  <a:ahLst/>
                  <a:cxnLst/>
                  <a:rect l="l" t="t" r="r" b="b"/>
                  <a:pathLst>
                    <a:path w="581" h="555" extrusionOk="0">
                      <a:moveTo>
                        <a:pt x="297" y="1"/>
                      </a:moveTo>
                      <a:cubicBezTo>
                        <a:pt x="273" y="1"/>
                        <a:pt x="248" y="5"/>
                        <a:pt x="228" y="12"/>
                      </a:cubicBezTo>
                      <a:cubicBezTo>
                        <a:pt x="89" y="63"/>
                        <a:pt x="0" y="217"/>
                        <a:pt x="22" y="365"/>
                      </a:cubicBezTo>
                      <a:cubicBezTo>
                        <a:pt x="26" y="397"/>
                        <a:pt x="48" y="426"/>
                        <a:pt x="57" y="449"/>
                      </a:cubicBezTo>
                      <a:cubicBezTo>
                        <a:pt x="111" y="515"/>
                        <a:pt x="180" y="548"/>
                        <a:pt x="272" y="554"/>
                      </a:cubicBezTo>
                      <a:cubicBezTo>
                        <a:pt x="281" y="554"/>
                        <a:pt x="290" y="555"/>
                        <a:pt x="298" y="555"/>
                      </a:cubicBezTo>
                      <a:cubicBezTo>
                        <a:pt x="437" y="555"/>
                        <a:pt x="535" y="471"/>
                        <a:pt x="557" y="328"/>
                      </a:cubicBezTo>
                      <a:cubicBezTo>
                        <a:pt x="580" y="181"/>
                        <a:pt x="472" y="26"/>
                        <a:pt x="326"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6"/>
                <p:cNvSpPr/>
                <p:nvPr/>
              </p:nvSpPr>
              <p:spPr>
                <a:xfrm>
                  <a:off x="3371475" y="1006425"/>
                  <a:ext cx="6250" cy="7150"/>
                </a:xfrm>
                <a:custGeom>
                  <a:avLst/>
                  <a:gdLst/>
                  <a:ahLst/>
                  <a:cxnLst/>
                  <a:rect l="l" t="t" r="r" b="b"/>
                  <a:pathLst>
                    <a:path w="250" h="286" extrusionOk="0">
                      <a:moveTo>
                        <a:pt x="232" y="0"/>
                      </a:moveTo>
                      <a:cubicBezTo>
                        <a:pt x="138" y="0"/>
                        <a:pt x="46" y="57"/>
                        <a:pt x="10" y="147"/>
                      </a:cubicBezTo>
                      <a:cubicBezTo>
                        <a:pt x="1" y="169"/>
                        <a:pt x="4" y="196"/>
                        <a:pt x="1" y="213"/>
                      </a:cubicBezTo>
                      <a:cubicBezTo>
                        <a:pt x="5" y="239"/>
                        <a:pt x="15" y="264"/>
                        <a:pt x="27" y="285"/>
                      </a:cubicBezTo>
                      <a:lnTo>
                        <a:pt x="136" y="145"/>
                      </a:lnTo>
                      <a:lnTo>
                        <a:pt x="250" y="1"/>
                      </a:lnTo>
                      <a:cubicBezTo>
                        <a:pt x="244" y="0"/>
                        <a:pt x="238"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6"/>
                <p:cNvSpPr/>
                <p:nvPr/>
              </p:nvSpPr>
              <p:spPr>
                <a:xfrm>
                  <a:off x="3341450" y="1005500"/>
                  <a:ext cx="12625" cy="11850"/>
                </a:xfrm>
                <a:custGeom>
                  <a:avLst/>
                  <a:gdLst/>
                  <a:ahLst/>
                  <a:cxnLst/>
                  <a:rect l="l" t="t" r="r" b="b"/>
                  <a:pathLst>
                    <a:path w="505" h="474" extrusionOk="0">
                      <a:moveTo>
                        <a:pt x="272" y="0"/>
                      </a:moveTo>
                      <a:cubicBezTo>
                        <a:pt x="168" y="0"/>
                        <a:pt x="64" y="61"/>
                        <a:pt x="17" y="156"/>
                      </a:cubicBezTo>
                      <a:cubicBezTo>
                        <a:pt x="4" y="182"/>
                        <a:pt x="5" y="213"/>
                        <a:pt x="0" y="233"/>
                      </a:cubicBezTo>
                      <a:cubicBezTo>
                        <a:pt x="5" y="307"/>
                        <a:pt x="39" y="366"/>
                        <a:pt x="100" y="415"/>
                      </a:cubicBezTo>
                      <a:cubicBezTo>
                        <a:pt x="148" y="454"/>
                        <a:pt x="200" y="473"/>
                        <a:pt x="250" y="473"/>
                      </a:cubicBezTo>
                      <a:cubicBezTo>
                        <a:pt x="309" y="473"/>
                        <a:pt x="366" y="447"/>
                        <a:pt x="416" y="396"/>
                      </a:cubicBezTo>
                      <a:cubicBezTo>
                        <a:pt x="505" y="304"/>
                        <a:pt x="505" y="141"/>
                        <a:pt x="413" y="52"/>
                      </a:cubicBezTo>
                      <a:cubicBezTo>
                        <a:pt x="393" y="32"/>
                        <a:pt x="365" y="15"/>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6"/>
                <p:cNvSpPr/>
                <p:nvPr/>
              </p:nvSpPr>
              <p:spPr>
                <a:xfrm>
                  <a:off x="3312575" y="10056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6"/>
                <p:cNvSpPr/>
                <p:nvPr/>
              </p:nvSpPr>
              <p:spPr>
                <a:xfrm>
                  <a:off x="3282700" y="10047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2"/>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6"/>
                <p:cNvSpPr/>
                <p:nvPr/>
              </p:nvSpPr>
              <p:spPr>
                <a:xfrm>
                  <a:off x="3252850" y="1004150"/>
                  <a:ext cx="14525" cy="13875"/>
                </a:xfrm>
                <a:custGeom>
                  <a:avLst/>
                  <a:gdLst/>
                  <a:ahLst/>
                  <a:cxnLst/>
                  <a:rect l="l" t="t" r="r" b="b"/>
                  <a:pathLst>
                    <a:path w="581" h="555" extrusionOk="0">
                      <a:moveTo>
                        <a:pt x="297" y="1"/>
                      </a:moveTo>
                      <a:cubicBezTo>
                        <a:pt x="273" y="1"/>
                        <a:pt x="248" y="4"/>
                        <a:pt x="227" y="12"/>
                      </a:cubicBezTo>
                      <a:cubicBezTo>
                        <a:pt x="90" y="63"/>
                        <a:pt x="0" y="216"/>
                        <a:pt x="22" y="364"/>
                      </a:cubicBezTo>
                      <a:cubicBezTo>
                        <a:pt x="27" y="396"/>
                        <a:pt x="48" y="427"/>
                        <a:pt x="57" y="449"/>
                      </a:cubicBezTo>
                      <a:cubicBezTo>
                        <a:pt x="111" y="515"/>
                        <a:pt x="180" y="547"/>
                        <a:pt x="271" y="553"/>
                      </a:cubicBezTo>
                      <a:cubicBezTo>
                        <a:pt x="280" y="554"/>
                        <a:pt x="289" y="554"/>
                        <a:pt x="297" y="554"/>
                      </a:cubicBezTo>
                      <a:cubicBezTo>
                        <a:pt x="437" y="554"/>
                        <a:pt x="536" y="471"/>
                        <a:pt x="557" y="329"/>
                      </a:cubicBezTo>
                      <a:cubicBezTo>
                        <a:pt x="580"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6"/>
                <p:cNvSpPr/>
                <p:nvPr/>
              </p:nvSpPr>
              <p:spPr>
                <a:xfrm>
                  <a:off x="3223000" y="1005950"/>
                  <a:ext cx="11650" cy="10900"/>
                </a:xfrm>
                <a:custGeom>
                  <a:avLst/>
                  <a:gdLst/>
                  <a:ahLst/>
                  <a:cxnLst/>
                  <a:rect l="l" t="t" r="r" b="b"/>
                  <a:pathLst>
                    <a:path w="466" h="436" extrusionOk="0">
                      <a:moveTo>
                        <a:pt x="251" y="0"/>
                      </a:moveTo>
                      <a:cubicBezTo>
                        <a:pt x="152" y="0"/>
                        <a:pt x="55" y="61"/>
                        <a:pt x="13" y="152"/>
                      </a:cubicBezTo>
                      <a:cubicBezTo>
                        <a:pt x="2" y="175"/>
                        <a:pt x="4" y="204"/>
                        <a:pt x="1" y="223"/>
                      </a:cubicBezTo>
                      <a:cubicBezTo>
                        <a:pt x="8" y="291"/>
                        <a:pt x="39" y="343"/>
                        <a:pt x="98" y="386"/>
                      </a:cubicBezTo>
                      <a:cubicBezTo>
                        <a:pt x="142" y="419"/>
                        <a:pt x="188" y="435"/>
                        <a:pt x="233" y="435"/>
                      </a:cubicBezTo>
                      <a:cubicBezTo>
                        <a:pt x="288" y="435"/>
                        <a:pt x="342" y="410"/>
                        <a:pt x="387" y="360"/>
                      </a:cubicBezTo>
                      <a:cubicBezTo>
                        <a:pt x="465" y="272"/>
                        <a:pt x="461" y="123"/>
                        <a:pt x="373" y="45"/>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6"/>
                <p:cNvSpPr/>
                <p:nvPr/>
              </p:nvSpPr>
              <p:spPr>
                <a:xfrm>
                  <a:off x="3193325" y="10054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8"/>
                        <a:pt x="37" y="366"/>
                        <a:pt x="99" y="417"/>
                      </a:cubicBezTo>
                      <a:cubicBezTo>
                        <a:pt x="148" y="457"/>
                        <a:pt x="201" y="477"/>
                        <a:pt x="252" y="477"/>
                      </a:cubicBezTo>
                      <a:cubicBezTo>
                        <a:pt x="310" y="477"/>
                        <a:pt x="367" y="452"/>
                        <a:pt x="417" y="401"/>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6"/>
                <p:cNvSpPr/>
                <p:nvPr/>
              </p:nvSpPr>
              <p:spPr>
                <a:xfrm>
                  <a:off x="3164700" y="1005875"/>
                  <a:ext cx="11775" cy="10925"/>
                </a:xfrm>
                <a:custGeom>
                  <a:avLst/>
                  <a:gdLst/>
                  <a:ahLst/>
                  <a:cxnLst/>
                  <a:rect l="l" t="t" r="r" b="b"/>
                  <a:pathLst>
                    <a:path w="471" h="437" extrusionOk="0">
                      <a:moveTo>
                        <a:pt x="253" y="1"/>
                      </a:moveTo>
                      <a:cubicBezTo>
                        <a:pt x="143" y="1"/>
                        <a:pt x="39" y="80"/>
                        <a:pt x="7" y="187"/>
                      </a:cubicBezTo>
                      <a:cubicBezTo>
                        <a:pt x="1" y="212"/>
                        <a:pt x="5" y="240"/>
                        <a:pt x="5" y="258"/>
                      </a:cubicBezTo>
                      <a:cubicBezTo>
                        <a:pt x="22" y="324"/>
                        <a:pt x="61" y="371"/>
                        <a:pt x="125" y="404"/>
                      </a:cubicBezTo>
                      <a:cubicBezTo>
                        <a:pt x="163" y="426"/>
                        <a:pt x="201" y="436"/>
                        <a:pt x="237" y="436"/>
                      </a:cubicBezTo>
                      <a:cubicBezTo>
                        <a:pt x="302" y="436"/>
                        <a:pt x="362" y="402"/>
                        <a:pt x="405" y="337"/>
                      </a:cubicBezTo>
                      <a:cubicBezTo>
                        <a:pt x="470" y="240"/>
                        <a:pt x="444" y="92"/>
                        <a:pt x="345" y="28"/>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6"/>
                <p:cNvSpPr/>
                <p:nvPr/>
              </p:nvSpPr>
              <p:spPr>
                <a:xfrm>
                  <a:off x="3136050" y="10062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7"/>
                      </a:cubicBezTo>
                      <a:cubicBezTo>
                        <a:pt x="62" y="359"/>
                        <a:pt x="110" y="385"/>
                        <a:pt x="175" y="396"/>
                      </a:cubicBezTo>
                      <a:cubicBezTo>
                        <a:pt x="189" y="398"/>
                        <a:pt x="203" y="400"/>
                        <a:pt x="216" y="400"/>
                      </a:cubicBezTo>
                      <a:cubicBezTo>
                        <a:pt x="306" y="400"/>
                        <a:pt x="372" y="346"/>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6"/>
                <p:cNvSpPr/>
                <p:nvPr/>
              </p:nvSpPr>
              <p:spPr>
                <a:xfrm>
                  <a:off x="3106175" y="10056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2"/>
                        <a:pt x="42" y="346"/>
                        <a:pt x="50" y="363"/>
                      </a:cubicBezTo>
                      <a:cubicBezTo>
                        <a:pt x="95" y="415"/>
                        <a:pt x="150" y="440"/>
                        <a:pt x="224" y="445"/>
                      </a:cubicBezTo>
                      <a:cubicBezTo>
                        <a:pt x="229" y="445"/>
                        <a:pt x="234" y="445"/>
                        <a:pt x="238" y="445"/>
                      </a:cubicBezTo>
                      <a:cubicBezTo>
                        <a:pt x="354" y="445"/>
                        <a:pt x="432" y="375"/>
                        <a:pt x="448" y="258"/>
                      </a:cubicBezTo>
                      <a:cubicBezTo>
                        <a:pt x="465" y="140"/>
                        <a:pt x="376" y="19"/>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6"/>
                <p:cNvSpPr/>
                <p:nvPr/>
              </p:nvSpPr>
              <p:spPr>
                <a:xfrm>
                  <a:off x="3076525" y="1005025"/>
                  <a:ext cx="12825" cy="12200"/>
                </a:xfrm>
                <a:custGeom>
                  <a:avLst/>
                  <a:gdLst/>
                  <a:ahLst/>
                  <a:cxnLst/>
                  <a:rect l="l" t="t" r="r" b="b"/>
                  <a:pathLst>
                    <a:path w="513" h="488" extrusionOk="0">
                      <a:moveTo>
                        <a:pt x="259" y="1"/>
                      </a:moveTo>
                      <a:cubicBezTo>
                        <a:pt x="241" y="1"/>
                        <a:pt x="223" y="4"/>
                        <a:pt x="207" y="9"/>
                      </a:cubicBezTo>
                      <a:cubicBezTo>
                        <a:pt x="84" y="49"/>
                        <a:pt x="1" y="183"/>
                        <a:pt x="16" y="314"/>
                      </a:cubicBezTo>
                      <a:cubicBezTo>
                        <a:pt x="21" y="341"/>
                        <a:pt x="38" y="368"/>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6"/>
                <p:cNvSpPr/>
                <p:nvPr/>
              </p:nvSpPr>
              <p:spPr>
                <a:xfrm>
                  <a:off x="3046500" y="1004350"/>
                  <a:ext cx="15125" cy="14150"/>
                </a:xfrm>
                <a:custGeom>
                  <a:avLst/>
                  <a:gdLst/>
                  <a:ahLst/>
                  <a:cxnLst/>
                  <a:rect l="l" t="t" r="r" b="b"/>
                  <a:pathLst>
                    <a:path w="605" h="566" extrusionOk="0">
                      <a:moveTo>
                        <a:pt x="322" y="1"/>
                      </a:moveTo>
                      <a:cubicBezTo>
                        <a:pt x="201" y="1"/>
                        <a:pt x="80" y="71"/>
                        <a:pt x="22" y="182"/>
                      </a:cubicBezTo>
                      <a:cubicBezTo>
                        <a:pt x="7" y="212"/>
                        <a:pt x="7" y="248"/>
                        <a:pt x="0" y="273"/>
                      </a:cubicBezTo>
                      <a:cubicBezTo>
                        <a:pt x="5" y="361"/>
                        <a:pt x="43" y="430"/>
                        <a:pt x="116" y="492"/>
                      </a:cubicBezTo>
                      <a:cubicBezTo>
                        <a:pt x="174" y="541"/>
                        <a:pt x="237" y="566"/>
                        <a:pt x="299" y="566"/>
                      </a:cubicBezTo>
                      <a:cubicBezTo>
                        <a:pt x="366" y="566"/>
                        <a:pt x="433" y="536"/>
                        <a:pt x="491" y="478"/>
                      </a:cubicBezTo>
                      <a:cubicBezTo>
                        <a:pt x="600" y="368"/>
                        <a:pt x="605" y="175"/>
                        <a:pt x="497" y="65"/>
                      </a:cubicBezTo>
                      <a:cubicBezTo>
                        <a:pt x="473"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6"/>
                <p:cNvSpPr/>
                <p:nvPr/>
              </p:nvSpPr>
              <p:spPr>
                <a:xfrm>
                  <a:off x="3018225" y="1004800"/>
                  <a:ext cx="13375" cy="12750"/>
                </a:xfrm>
                <a:custGeom>
                  <a:avLst/>
                  <a:gdLst/>
                  <a:ahLst/>
                  <a:cxnLst/>
                  <a:rect l="l" t="t" r="r" b="b"/>
                  <a:pathLst>
                    <a:path w="535" h="510" extrusionOk="0">
                      <a:moveTo>
                        <a:pt x="271" y="0"/>
                      </a:moveTo>
                      <a:cubicBezTo>
                        <a:pt x="259" y="0"/>
                        <a:pt x="248" y="1"/>
                        <a:pt x="238" y="3"/>
                      </a:cubicBezTo>
                      <a:cubicBezTo>
                        <a:pt x="105" y="29"/>
                        <a:pt x="2" y="157"/>
                        <a:pt x="2" y="294"/>
                      </a:cubicBezTo>
                      <a:cubicBezTo>
                        <a:pt x="1" y="323"/>
                        <a:pt x="16" y="354"/>
                        <a:pt x="21" y="375"/>
                      </a:cubicBezTo>
                      <a:cubicBezTo>
                        <a:pt x="61" y="443"/>
                        <a:pt x="119" y="481"/>
                        <a:pt x="201" y="501"/>
                      </a:cubicBezTo>
                      <a:cubicBezTo>
                        <a:pt x="225" y="507"/>
                        <a:pt x="248" y="510"/>
                        <a:pt x="270" y="510"/>
                      </a:cubicBezTo>
                      <a:cubicBezTo>
                        <a:pt x="376" y="510"/>
                        <a:pt x="457" y="447"/>
                        <a:pt x="493" y="337"/>
                      </a:cubicBezTo>
                      <a:cubicBezTo>
                        <a:pt x="535" y="207"/>
                        <a:pt x="459" y="52"/>
                        <a:pt x="330" y="9"/>
                      </a:cubicBezTo>
                      <a:cubicBezTo>
                        <a:pt x="311" y="3"/>
                        <a:pt x="291"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6"/>
                <p:cNvSpPr/>
                <p:nvPr/>
              </p:nvSpPr>
              <p:spPr>
                <a:xfrm>
                  <a:off x="2990200" y="1005950"/>
                  <a:ext cx="10975" cy="10525"/>
                </a:xfrm>
                <a:custGeom>
                  <a:avLst/>
                  <a:gdLst/>
                  <a:ahLst/>
                  <a:cxnLst/>
                  <a:rect l="l" t="t" r="r" b="b"/>
                  <a:pathLst>
                    <a:path w="439" h="421" extrusionOk="0">
                      <a:moveTo>
                        <a:pt x="222" y="1"/>
                      </a:moveTo>
                      <a:cubicBezTo>
                        <a:pt x="211" y="1"/>
                        <a:pt x="201" y="2"/>
                        <a:pt x="191" y="5"/>
                      </a:cubicBezTo>
                      <a:cubicBezTo>
                        <a:pt x="82" y="29"/>
                        <a:pt x="0" y="135"/>
                        <a:pt x="2" y="249"/>
                      </a:cubicBezTo>
                      <a:cubicBezTo>
                        <a:pt x="4" y="274"/>
                        <a:pt x="16" y="297"/>
                        <a:pt x="20" y="315"/>
                      </a:cubicBezTo>
                      <a:cubicBezTo>
                        <a:pt x="54" y="371"/>
                        <a:pt x="104" y="401"/>
                        <a:pt x="171" y="415"/>
                      </a:cubicBezTo>
                      <a:cubicBezTo>
                        <a:pt x="189" y="419"/>
                        <a:pt x="205" y="420"/>
                        <a:pt x="222" y="420"/>
                      </a:cubicBezTo>
                      <a:cubicBezTo>
                        <a:pt x="311" y="420"/>
                        <a:pt x="379" y="368"/>
                        <a:pt x="408" y="274"/>
                      </a:cubicBezTo>
                      <a:cubicBezTo>
                        <a:pt x="439" y="166"/>
                        <a:pt x="374" y="38"/>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6"/>
                <p:cNvSpPr/>
                <p:nvPr/>
              </p:nvSpPr>
              <p:spPr>
                <a:xfrm>
                  <a:off x="3384175" y="979075"/>
                  <a:ext cx="10675" cy="11075"/>
                </a:xfrm>
                <a:custGeom>
                  <a:avLst/>
                  <a:gdLst/>
                  <a:ahLst/>
                  <a:cxnLst/>
                  <a:rect l="l" t="t" r="r" b="b"/>
                  <a:pathLst>
                    <a:path w="427" h="443" extrusionOk="0">
                      <a:moveTo>
                        <a:pt x="235" y="1"/>
                      </a:moveTo>
                      <a:cubicBezTo>
                        <a:pt x="217" y="1"/>
                        <a:pt x="197" y="4"/>
                        <a:pt x="180" y="10"/>
                      </a:cubicBezTo>
                      <a:cubicBezTo>
                        <a:pt x="71" y="54"/>
                        <a:pt x="0" y="178"/>
                        <a:pt x="22" y="297"/>
                      </a:cubicBezTo>
                      <a:cubicBezTo>
                        <a:pt x="25" y="321"/>
                        <a:pt x="43" y="346"/>
                        <a:pt x="51" y="363"/>
                      </a:cubicBezTo>
                      <a:cubicBezTo>
                        <a:pt x="94" y="413"/>
                        <a:pt x="148" y="438"/>
                        <a:pt x="219" y="443"/>
                      </a:cubicBezTo>
                      <a:cubicBezTo>
                        <a:pt x="290" y="338"/>
                        <a:pt x="359" y="234"/>
                        <a:pt x="427" y="127"/>
                      </a:cubicBezTo>
                      <a:cubicBezTo>
                        <a:pt x="393" y="63"/>
                        <a:pt x="333" y="12"/>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6"/>
                <p:cNvSpPr/>
                <p:nvPr/>
              </p:nvSpPr>
              <p:spPr>
                <a:xfrm>
                  <a:off x="3354550" y="978500"/>
                  <a:ext cx="12850" cy="12200"/>
                </a:xfrm>
                <a:custGeom>
                  <a:avLst/>
                  <a:gdLst/>
                  <a:ahLst/>
                  <a:cxnLst/>
                  <a:rect l="l" t="t" r="r" b="b"/>
                  <a:pathLst>
                    <a:path w="514" h="488" extrusionOk="0">
                      <a:moveTo>
                        <a:pt x="260" y="1"/>
                      </a:moveTo>
                      <a:cubicBezTo>
                        <a:pt x="241" y="1"/>
                        <a:pt x="223" y="3"/>
                        <a:pt x="207" y="9"/>
                      </a:cubicBezTo>
                      <a:cubicBezTo>
                        <a:pt x="84" y="50"/>
                        <a:pt x="1" y="183"/>
                        <a:pt x="16" y="313"/>
                      </a:cubicBezTo>
                      <a:cubicBezTo>
                        <a:pt x="21" y="341"/>
                        <a:pt x="38" y="369"/>
                        <a:pt x="46" y="387"/>
                      </a:cubicBezTo>
                      <a:cubicBezTo>
                        <a:pt x="92" y="447"/>
                        <a:pt x="150" y="478"/>
                        <a:pt x="232" y="486"/>
                      </a:cubicBezTo>
                      <a:cubicBezTo>
                        <a:pt x="243" y="487"/>
                        <a:pt x="255" y="488"/>
                        <a:pt x="266" y="488"/>
                      </a:cubicBezTo>
                      <a:cubicBezTo>
                        <a:pt x="382" y="488"/>
                        <a:pt x="466" y="416"/>
                        <a:pt x="489" y="297"/>
                      </a:cubicBezTo>
                      <a:cubicBezTo>
                        <a:pt x="513" y="167"/>
                        <a:pt x="422" y="29"/>
                        <a:pt x="295" y="4"/>
                      </a:cubicBezTo>
                      <a:cubicBezTo>
                        <a:pt x="284" y="2"/>
                        <a:pt x="272" y="1"/>
                        <a:pt x="2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6"/>
                <p:cNvSpPr/>
                <p:nvPr/>
              </p:nvSpPr>
              <p:spPr>
                <a:xfrm>
                  <a:off x="3324525" y="977825"/>
                  <a:ext cx="15100" cy="14150"/>
                </a:xfrm>
                <a:custGeom>
                  <a:avLst/>
                  <a:gdLst/>
                  <a:ahLst/>
                  <a:cxnLst/>
                  <a:rect l="l" t="t" r="r" b="b"/>
                  <a:pathLst>
                    <a:path w="604" h="566" extrusionOk="0">
                      <a:moveTo>
                        <a:pt x="322" y="1"/>
                      </a:moveTo>
                      <a:cubicBezTo>
                        <a:pt x="201" y="1"/>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6"/>
                <p:cNvSpPr/>
                <p:nvPr/>
              </p:nvSpPr>
              <p:spPr>
                <a:xfrm>
                  <a:off x="3296275" y="978250"/>
                  <a:ext cx="13350" cy="12775"/>
                </a:xfrm>
                <a:custGeom>
                  <a:avLst/>
                  <a:gdLst/>
                  <a:ahLst/>
                  <a:cxnLst/>
                  <a:rect l="l" t="t" r="r" b="b"/>
                  <a:pathLst>
                    <a:path w="534" h="511" extrusionOk="0">
                      <a:moveTo>
                        <a:pt x="270" y="1"/>
                      </a:moveTo>
                      <a:cubicBezTo>
                        <a:pt x="259" y="1"/>
                        <a:pt x="247" y="2"/>
                        <a:pt x="237" y="3"/>
                      </a:cubicBezTo>
                      <a:cubicBezTo>
                        <a:pt x="105" y="30"/>
                        <a:pt x="2" y="157"/>
                        <a:pt x="0" y="294"/>
                      </a:cubicBezTo>
                      <a:cubicBezTo>
                        <a:pt x="0" y="323"/>
                        <a:pt x="15" y="354"/>
                        <a:pt x="20" y="376"/>
                      </a:cubicBezTo>
                      <a:cubicBezTo>
                        <a:pt x="60" y="443"/>
                        <a:pt x="119" y="482"/>
                        <a:pt x="200" y="502"/>
                      </a:cubicBezTo>
                      <a:cubicBezTo>
                        <a:pt x="224" y="507"/>
                        <a:pt x="247" y="510"/>
                        <a:pt x="269" y="510"/>
                      </a:cubicBezTo>
                      <a:cubicBezTo>
                        <a:pt x="373" y="510"/>
                        <a:pt x="455" y="448"/>
                        <a:pt x="491" y="337"/>
                      </a:cubicBezTo>
                      <a:cubicBezTo>
                        <a:pt x="534" y="208"/>
                        <a:pt x="457" y="53"/>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6"/>
                <p:cNvSpPr/>
                <p:nvPr/>
              </p:nvSpPr>
              <p:spPr>
                <a:xfrm>
                  <a:off x="3268225" y="9794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5" y="298"/>
                        <a:pt x="21" y="315"/>
                      </a:cubicBezTo>
                      <a:cubicBezTo>
                        <a:pt x="55" y="370"/>
                        <a:pt x="102" y="401"/>
                        <a:pt x="171" y="415"/>
                      </a:cubicBezTo>
                      <a:cubicBezTo>
                        <a:pt x="189" y="418"/>
                        <a:pt x="206" y="420"/>
                        <a:pt x="222" y="420"/>
                      </a:cubicBezTo>
                      <a:cubicBezTo>
                        <a:pt x="311" y="420"/>
                        <a:pt x="379" y="367"/>
                        <a:pt x="407" y="273"/>
                      </a:cubicBezTo>
                      <a:cubicBezTo>
                        <a:pt x="439" y="166"/>
                        <a:pt x="373" y="40"/>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6"/>
                <p:cNvSpPr/>
                <p:nvPr/>
              </p:nvSpPr>
              <p:spPr>
                <a:xfrm>
                  <a:off x="3237925" y="978625"/>
                  <a:ext cx="13450" cy="12550"/>
                </a:xfrm>
                <a:custGeom>
                  <a:avLst/>
                  <a:gdLst/>
                  <a:ahLst/>
                  <a:cxnLst/>
                  <a:rect l="l" t="t" r="r" b="b"/>
                  <a:pathLst>
                    <a:path w="538" h="502" extrusionOk="0">
                      <a:moveTo>
                        <a:pt x="288" y="0"/>
                      </a:moveTo>
                      <a:cubicBezTo>
                        <a:pt x="181" y="0"/>
                        <a:pt x="74" y="60"/>
                        <a:pt x="21" y="158"/>
                      </a:cubicBezTo>
                      <a:cubicBezTo>
                        <a:pt x="7" y="184"/>
                        <a:pt x="5" y="216"/>
                        <a:pt x="1" y="238"/>
                      </a:cubicBezTo>
                      <a:cubicBezTo>
                        <a:pt x="2" y="316"/>
                        <a:pt x="34" y="378"/>
                        <a:pt x="99" y="433"/>
                      </a:cubicBezTo>
                      <a:cubicBezTo>
                        <a:pt x="151" y="479"/>
                        <a:pt x="207" y="502"/>
                        <a:pt x="264" y="502"/>
                      </a:cubicBezTo>
                      <a:cubicBezTo>
                        <a:pt x="322" y="502"/>
                        <a:pt x="381" y="476"/>
                        <a:pt x="433" y="427"/>
                      </a:cubicBezTo>
                      <a:cubicBezTo>
                        <a:pt x="531" y="331"/>
                        <a:pt x="537" y="159"/>
                        <a:pt x="444" y="61"/>
                      </a:cubicBezTo>
                      <a:cubicBezTo>
                        <a:pt x="424" y="39"/>
                        <a:pt x="394" y="21"/>
                        <a:pt x="365" y="12"/>
                      </a:cubicBezTo>
                      <a:cubicBezTo>
                        <a:pt x="340"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6"/>
                <p:cNvSpPr/>
                <p:nvPr/>
              </p:nvSpPr>
              <p:spPr>
                <a:xfrm>
                  <a:off x="3208575" y="9782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6"/>
                <p:cNvSpPr/>
                <p:nvPr/>
              </p:nvSpPr>
              <p:spPr>
                <a:xfrm>
                  <a:off x="3179625" y="978625"/>
                  <a:ext cx="13450" cy="12525"/>
                </a:xfrm>
                <a:custGeom>
                  <a:avLst/>
                  <a:gdLst/>
                  <a:ahLst/>
                  <a:cxnLst/>
                  <a:rect l="l" t="t" r="r" b="b"/>
                  <a:pathLst>
                    <a:path w="538" h="501" extrusionOk="0">
                      <a:moveTo>
                        <a:pt x="287" y="0"/>
                      </a:moveTo>
                      <a:cubicBezTo>
                        <a:pt x="179" y="0"/>
                        <a:pt x="73" y="61"/>
                        <a:pt x="21" y="159"/>
                      </a:cubicBezTo>
                      <a:cubicBezTo>
                        <a:pt x="7" y="185"/>
                        <a:pt x="5" y="219"/>
                        <a:pt x="1" y="241"/>
                      </a:cubicBezTo>
                      <a:cubicBezTo>
                        <a:pt x="5" y="319"/>
                        <a:pt x="38" y="381"/>
                        <a:pt x="102" y="435"/>
                      </a:cubicBezTo>
                      <a:cubicBezTo>
                        <a:pt x="153" y="479"/>
                        <a:pt x="209" y="501"/>
                        <a:pt x="264" y="501"/>
                      </a:cubicBezTo>
                      <a:cubicBezTo>
                        <a:pt x="323" y="501"/>
                        <a:pt x="382" y="475"/>
                        <a:pt x="434" y="424"/>
                      </a:cubicBezTo>
                      <a:cubicBezTo>
                        <a:pt x="533" y="328"/>
                        <a:pt x="538" y="156"/>
                        <a:pt x="442" y="59"/>
                      </a:cubicBezTo>
                      <a:cubicBezTo>
                        <a:pt x="422" y="38"/>
                        <a:pt x="393" y="19"/>
                        <a:pt x="364" y="12"/>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6"/>
                <p:cNvSpPr/>
                <p:nvPr/>
              </p:nvSpPr>
              <p:spPr>
                <a:xfrm>
                  <a:off x="3149700" y="977850"/>
                  <a:ext cx="15000" cy="14050"/>
                </a:xfrm>
                <a:custGeom>
                  <a:avLst/>
                  <a:gdLst/>
                  <a:ahLst/>
                  <a:cxnLst/>
                  <a:rect l="l" t="t" r="r" b="b"/>
                  <a:pathLst>
                    <a:path w="600" h="562" extrusionOk="0">
                      <a:moveTo>
                        <a:pt x="325" y="0"/>
                      </a:moveTo>
                      <a:cubicBezTo>
                        <a:pt x="200" y="0"/>
                        <a:pt x="75" y="75"/>
                        <a:pt x="19" y="192"/>
                      </a:cubicBezTo>
                      <a:cubicBezTo>
                        <a:pt x="6" y="221"/>
                        <a:pt x="6" y="259"/>
                        <a:pt x="1" y="283"/>
                      </a:cubicBezTo>
                      <a:cubicBezTo>
                        <a:pt x="10" y="370"/>
                        <a:pt x="50" y="438"/>
                        <a:pt x="124" y="495"/>
                      </a:cubicBezTo>
                      <a:cubicBezTo>
                        <a:pt x="180" y="540"/>
                        <a:pt x="240" y="562"/>
                        <a:pt x="299" y="562"/>
                      </a:cubicBezTo>
                      <a:cubicBezTo>
                        <a:pt x="369" y="562"/>
                        <a:pt x="438" y="530"/>
                        <a:pt x="496" y="467"/>
                      </a:cubicBezTo>
                      <a:cubicBezTo>
                        <a:pt x="599" y="355"/>
                        <a:pt x="596" y="163"/>
                        <a:pt x="485" y="59"/>
                      </a:cubicBezTo>
                      <a:lnTo>
                        <a:pt x="485" y="58"/>
                      </a:lnTo>
                      <a:cubicBezTo>
                        <a:pt x="461" y="36"/>
                        <a:pt x="429" y="16"/>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6"/>
                <p:cNvSpPr/>
                <p:nvPr/>
              </p:nvSpPr>
              <p:spPr>
                <a:xfrm>
                  <a:off x="3122025" y="979275"/>
                  <a:ext cx="12050" cy="11275"/>
                </a:xfrm>
                <a:custGeom>
                  <a:avLst/>
                  <a:gdLst/>
                  <a:ahLst/>
                  <a:cxnLst/>
                  <a:rect l="l" t="t" r="r" b="b"/>
                  <a:pathLst>
                    <a:path w="482" h="451" extrusionOk="0">
                      <a:moveTo>
                        <a:pt x="258" y="0"/>
                      </a:moveTo>
                      <a:cubicBezTo>
                        <a:pt x="161" y="0"/>
                        <a:pt x="64" y="54"/>
                        <a:pt x="17" y="142"/>
                      </a:cubicBezTo>
                      <a:cubicBezTo>
                        <a:pt x="5" y="166"/>
                        <a:pt x="5" y="195"/>
                        <a:pt x="0" y="215"/>
                      </a:cubicBezTo>
                      <a:cubicBezTo>
                        <a:pt x="4" y="286"/>
                        <a:pt x="33" y="339"/>
                        <a:pt x="90" y="390"/>
                      </a:cubicBezTo>
                      <a:cubicBezTo>
                        <a:pt x="136" y="430"/>
                        <a:pt x="186" y="450"/>
                        <a:pt x="236" y="450"/>
                      </a:cubicBezTo>
                      <a:cubicBezTo>
                        <a:pt x="289" y="450"/>
                        <a:pt x="343" y="427"/>
                        <a:pt x="390" y="381"/>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6"/>
                <p:cNvSpPr/>
                <p:nvPr/>
              </p:nvSpPr>
              <p:spPr>
                <a:xfrm>
                  <a:off x="3093500" y="9798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2"/>
                        <a:pt x="175" y="405"/>
                        <a:pt x="214" y="405"/>
                      </a:cubicBezTo>
                      <a:cubicBezTo>
                        <a:pt x="268" y="405"/>
                        <a:pt x="320" y="379"/>
                        <a:pt x="362" y="329"/>
                      </a:cubicBezTo>
                      <a:cubicBezTo>
                        <a:pt x="432" y="245"/>
                        <a:pt x="422" y="106"/>
                        <a:pt x="337" y="35"/>
                      </a:cubicBezTo>
                      <a:cubicBezTo>
                        <a:pt x="319" y="20"/>
                        <a:pt x="294" y="8"/>
                        <a:pt x="271" y="5"/>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6"/>
                <p:cNvSpPr/>
                <p:nvPr/>
              </p:nvSpPr>
              <p:spPr>
                <a:xfrm>
                  <a:off x="3063425" y="978975"/>
                  <a:ext cx="12625" cy="11850"/>
                </a:xfrm>
                <a:custGeom>
                  <a:avLst/>
                  <a:gdLst/>
                  <a:ahLst/>
                  <a:cxnLst/>
                  <a:rect l="l" t="t" r="r" b="b"/>
                  <a:pathLst>
                    <a:path w="505" h="474" extrusionOk="0">
                      <a:moveTo>
                        <a:pt x="272" y="0"/>
                      </a:moveTo>
                      <a:cubicBezTo>
                        <a:pt x="168" y="0"/>
                        <a:pt x="64" y="61"/>
                        <a:pt x="17" y="156"/>
                      </a:cubicBezTo>
                      <a:cubicBezTo>
                        <a:pt x="5" y="182"/>
                        <a:pt x="5" y="213"/>
                        <a:pt x="0" y="233"/>
                      </a:cubicBezTo>
                      <a:cubicBezTo>
                        <a:pt x="6" y="308"/>
                        <a:pt x="39" y="365"/>
                        <a:pt x="100" y="414"/>
                      </a:cubicBezTo>
                      <a:cubicBezTo>
                        <a:pt x="148" y="454"/>
                        <a:pt x="200" y="474"/>
                        <a:pt x="251" y="474"/>
                      </a:cubicBezTo>
                      <a:cubicBezTo>
                        <a:pt x="309" y="474"/>
                        <a:pt x="366" y="448"/>
                        <a:pt x="416" y="396"/>
                      </a:cubicBezTo>
                      <a:cubicBezTo>
                        <a:pt x="505" y="304"/>
                        <a:pt x="505" y="141"/>
                        <a:pt x="412" y="51"/>
                      </a:cubicBezTo>
                      <a:cubicBezTo>
                        <a:pt x="392" y="31"/>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6"/>
                <p:cNvSpPr/>
                <p:nvPr/>
              </p:nvSpPr>
              <p:spPr>
                <a:xfrm>
                  <a:off x="3034550" y="979100"/>
                  <a:ext cx="12200" cy="11375"/>
                </a:xfrm>
                <a:custGeom>
                  <a:avLst/>
                  <a:gdLst/>
                  <a:ahLst/>
                  <a:cxnLst/>
                  <a:rect l="l" t="t" r="r" b="b"/>
                  <a:pathLst>
                    <a:path w="488" h="455" extrusionOk="0">
                      <a:moveTo>
                        <a:pt x="263" y="0"/>
                      </a:moveTo>
                      <a:cubicBezTo>
                        <a:pt x="147" y="0"/>
                        <a:pt x="35" y="88"/>
                        <a:pt x="6" y="205"/>
                      </a:cubicBezTo>
                      <a:cubicBezTo>
                        <a:pt x="0" y="229"/>
                        <a:pt x="6" y="259"/>
                        <a:pt x="6" y="279"/>
                      </a:cubicBezTo>
                      <a:cubicBezTo>
                        <a:pt x="28" y="346"/>
                        <a:pt x="69" y="392"/>
                        <a:pt x="137" y="426"/>
                      </a:cubicBezTo>
                      <a:cubicBezTo>
                        <a:pt x="174" y="445"/>
                        <a:pt x="210" y="454"/>
                        <a:pt x="245" y="454"/>
                      </a:cubicBezTo>
                      <a:cubicBezTo>
                        <a:pt x="316" y="454"/>
                        <a:pt x="380" y="416"/>
                        <a:pt x="425" y="345"/>
                      </a:cubicBezTo>
                      <a:cubicBezTo>
                        <a:pt x="488" y="240"/>
                        <a:pt x="454" y="89"/>
                        <a:pt x="351" y="25"/>
                      </a:cubicBezTo>
                      <a:cubicBezTo>
                        <a:pt x="328" y="11"/>
                        <a:pt x="298" y="2"/>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6"/>
                <p:cNvSpPr/>
                <p:nvPr/>
              </p:nvSpPr>
              <p:spPr>
                <a:xfrm>
                  <a:off x="3004650" y="978175"/>
                  <a:ext cx="13750" cy="12975"/>
                </a:xfrm>
                <a:custGeom>
                  <a:avLst/>
                  <a:gdLst/>
                  <a:ahLst/>
                  <a:cxnLst/>
                  <a:rect l="l" t="t" r="r" b="b"/>
                  <a:pathLst>
                    <a:path w="550" h="519" extrusionOk="0">
                      <a:moveTo>
                        <a:pt x="283" y="0"/>
                      </a:moveTo>
                      <a:cubicBezTo>
                        <a:pt x="275" y="0"/>
                        <a:pt x="267" y="1"/>
                        <a:pt x="259" y="2"/>
                      </a:cubicBezTo>
                      <a:cubicBezTo>
                        <a:pt x="122" y="22"/>
                        <a:pt x="12" y="145"/>
                        <a:pt x="4" y="285"/>
                      </a:cubicBezTo>
                      <a:cubicBezTo>
                        <a:pt x="1" y="316"/>
                        <a:pt x="15" y="346"/>
                        <a:pt x="19" y="368"/>
                      </a:cubicBezTo>
                      <a:cubicBezTo>
                        <a:pt x="56" y="440"/>
                        <a:pt x="113" y="483"/>
                        <a:pt x="196" y="506"/>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6"/>
                <p:cNvSpPr/>
                <p:nvPr/>
              </p:nvSpPr>
              <p:spPr>
                <a:xfrm>
                  <a:off x="2974825" y="977625"/>
                  <a:ext cx="14525" cy="13875"/>
                </a:xfrm>
                <a:custGeom>
                  <a:avLst/>
                  <a:gdLst/>
                  <a:ahLst/>
                  <a:cxnLst/>
                  <a:rect l="l" t="t" r="r" b="b"/>
                  <a:pathLst>
                    <a:path w="581" h="555" extrusionOk="0">
                      <a:moveTo>
                        <a:pt x="297" y="0"/>
                      </a:moveTo>
                      <a:cubicBezTo>
                        <a:pt x="273" y="0"/>
                        <a:pt x="248" y="4"/>
                        <a:pt x="228" y="12"/>
                      </a:cubicBezTo>
                      <a:cubicBezTo>
                        <a:pt x="89" y="62"/>
                        <a:pt x="0" y="216"/>
                        <a:pt x="22" y="365"/>
                      </a:cubicBezTo>
                      <a:cubicBezTo>
                        <a:pt x="26" y="396"/>
                        <a:pt x="48" y="427"/>
                        <a:pt x="57" y="448"/>
                      </a:cubicBezTo>
                      <a:cubicBezTo>
                        <a:pt x="111" y="515"/>
                        <a:pt x="180" y="547"/>
                        <a:pt x="272" y="553"/>
                      </a:cubicBezTo>
                      <a:cubicBezTo>
                        <a:pt x="282" y="554"/>
                        <a:pt x="292" y="554"/>
                        <a:pt x="301" y="554"/>
                      </a:cubicBezTo>
                      <a:cubicBezTo>
                        <a:pt x="438" y="554"/>
                        <a:pt x="535" y="470"/>
                        <a:pt x="557" y="328"/>
                      </a:cubicBezTo>
                      <a:cubicBezTo>
                        <a:pt x="580" y="181"/>
                        <a:pt x="472" y="27"/>
                        <a:pt x="326"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6"/>
                <p:cNvSpPr/>
                <p:nvPr/>
              </p:nvSpPr>
              <p:spPr>
                <a:xfrm>
                  <a:off x="3400025" y="952750"/>
                  <a:ext cx="10550" cy="11225"/>
                </a:xfrm>
                <a:custGeom>
                  <a:avLst/>
                  <a:gdLst/>
                  <a:ahLst/>
                  <a:cxnLst/>
                  <a:rect l="l" t="t" r="r" b="b"/>
                  <a:pathLst>
                    <a:path w="422" h="449" extrusionOk="0">
                      <a:moveTo>
                        <a:pt x="259" y="0"/>
                      </a:moveTo>
                      <a:cubicBezTo>
                        <a:pt x="163" y="0"/>
                        <a:pt x="66" y="54"/>
                        <a:pt x="19" y="142"/>
                      </a:cubicBezTo>
                      <a:cubicBezTo>
                        <a:pt x="6" y="165"/>
                        <a:pt x="5" y="196"/>
                        <a:pt x="0" y="214"/>
                      </a:cubicBezTo>
                      <a:cubicBezTo>
                        <a:pt x="3" y="285"/>
                        <a:pt x="32" y="341"/>
                        <a:pt x="89" y="390"/>
                      </a:cubicBezTo>
                      <a:cubicBezTo>
                        <a:pt x="132" y="427"/>
                        <a:pt x="180" y="445"/>
                        <a:pt x="226" y="448"/>
                      </a:cubicBezTo>
                      <a:cubicBezTo>
                        <a:pt x="254" y="399"/>
                        <a:pt x="282" y="350"/>
                        <a:pt x="308" y="301"/>
                      </a:cubicBezTo>
                      <a:cubicBezTo>
                        <a:pt x="348" y="230"/>
                        <a:pt x="385" y="157"/>
                        <a:pt x="422" y="85"/>
                      </a:cubicBezTo>
                      <a:cubicBezTo>
                        <a:pt x="415" y="74"/>
                        <a:pt x="408" y="64"/>
                        <a:pt x="397" y="53"/>
                      </a:cubicBezTo>
                      <a:cubicBezTo>
                        <a:pt x="379" y="34"/>
                        <a:pt x="352"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6"/>
                <p:cNvSpPr/>
                <p:nvPr/>
              </p:nvSpPr>
              <p:spPr>
                <a:xfrm>
                  <a:off x="3371475" y="953275"/>
                  <a:ext cx="10850" cy="10125"/>
                </a:xfrm>
                <a:custGeom>
                  <a:avLst/>
                  <a:gdLst/>
                  <a:ahLst/>
                  <a:cxnLst/>
                  <a:rect l="l" t="t" r="r" b="b"/>
                  <a:pathLst>
                    <a:path w="434" h="405" extrusionOk="0">
                      <a:moveTo>
                        <a:pt x="233" y="0"/>
                      </a:moveTo>
                      <a:cubicBezTo>
                        <a:pt x="139" y="0"/>
                        <a:pt x="46" y="60"/>
                        <a:pt x="10" y="150"/>
                      </a:cubicBezTo>
                      <a:cubicBezTo>
                        <a:pt x="1" y="172"/>
                        <a:pt x="4" y="200"/>
                        <a:pt x="1" y="216"/>
                      </a:cubicBezTo>
                      <a:cubicBezTo>
                        <a:pt x="10" y="280"/>
                        <a:pt x="42" y="326"/>
                        <a:pt x="98" y="364"/>
                      </a:cubicBezTo>
                      <a:cubicBezTo>
                        <a:pt x="137" y="391"/>
                        <a:pt x="177" y="404"/>
                        <a:pt x="216" y="404"/>
                      </a:cubicBezTo>
                      <a:cubicBezTo>
                        <a:pt x="270" y="404"/>
                        <a:pt x="322" y="379"/>
                        <a:pt x="364" y="329"/>
                      </a:cubicBezTo>
                      <a:cubicBezTo>
                        <a:pt x="433" y="244"/>
                        <a:pt x="424" y="106"/>
                        <a:pt x="339" y="35"/>
                      </a:cubicBezTo>
                      <a:cubicBezTo>
                        <a:pt x="321" y="20"/>
                        <a:pt x="296" y="9"/>
                        <a:pt x="273" y="4"/>
                      </a:cubicBezTo>
                      <a:cubicBezTo>
                        <a:pt x="260" y="2"/>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6"/>
                <p:cNvSpPr/>
                <p:nvPr/>
              </p:nvSpPr>
              <p:spPr>
                <a:xfrm>
                  <a:off x="3341450" y="952425"/>
                  <a:ext cx="12625" cy="11875"/>
                </a:xfrm>
                <a:custGeom>
                  <a:avLst/>
                  <a:gdLst/>
                  <a:ahLst/>
                  <a:cxnLst/>
                  <a:rect l="l" t="t" r="r" b="b"/>
                  <a:pathLst>
                    <a:path w="505" h="475" extrusionOk="0">
                      <a:moveTo>
                        <a:pt x="272" y="1"/>
                      </a:moveTo>
                      <a:cubicBezTo>
                        <a:pt x="168" y="1"/>
                        <a:pt x="64" y="62"/>
                        <a:pt x="17" y="158"/>
                      </a:cubicBezTo>
                      <a:cubicBezTo>
                        <a:pt x="4" y="183"/>
                        <a:pt x="5" y="214"/>
                        <a:pt x="0" y="234"/>
                      </a:cubicBezTo>
                      <a:cubicBezTo>
                        <a:pt x="5" y="309"/>
                        <a:pt x="39" y="366"/>
                        <a:pt x="100" y="415"/>
                      </a:cubicBezTo>
                      <a:cubicBezTo>
                        <a:pt x="149" y="455"/>
                        <a:pt x="201"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6"/>
                <p:cNvSpPr/>
                <p:nvPr/>
              </p:nvSpPr>
              <p:spPr>
                <a:xfrm>
                  <a:off x="3312575" y="952600"/>
                  <a:ext cx="12200" cy="11325"/>
                </a:xfrm>
                <a:custGeom>
                  <a:avLst/>
                  <a:gdLst/>
                  <a:ahLst/>
                  <a:cxnLst/>
                  <a:rect l="l" t="t" r="r" b="b"/>
                  <a:pathLst>
                    <a:path w="488" h="453" extrusionOk="0">
                      <a:moveTo>
                        <a:pt x="261" y="0"/>
                      </a:moveTo>
                      <a:cubicBezTo>
                        <a:pt x="144" y="0"/>
                        <a:pt x="35" y="87"/>
                        <a:pt x="6" y="203"/>
                      </a:cubicBezTo>
                      <a:cubicBezTo>
                        <a:pt x="0" y="228"/>
                        <a:pt x="6" y="257"/>
                        <a:pt x="6" y="277"/>
                      </a:cubicBezTo>
                      <a:cubicBezTo>
                        <a:pt x="26" y="345"/>
                        <a:pt x="69" y="391"/>
                        <a:pt x="136" y="425"/>
                      </a:cubicBezTo>
                      <a:cubicBezTo>
                        <a:pt x="173" y="444"/>
                        <a:pt x="210" y="453"/>
                        <a:pt x="245" y="453"/>
                      </a:cubicBezTo>
                      <a:cubicBezTo>
                        <a:pt x="316" y="453"/>
                        <a:pt x="380" y="415"/>
                        <a:pt x="423" y="343"/>
                      </a:cubicBezTo>
                      <a:cubicBezTo>
                        <a:pt x="488" y="239"/>
                        <a:pt x="454" y="88"/>
                        <a:pt x="351" y="25"/>
                      </a:cubicBezTo>
                      <a:lnTo>
                        <a:pt x="351" y="23"/>
                      </a:ln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6"/>
                <p:cNvSpPr/>
                <p:nvPr/>
              </p:nvSpPr>
              <p:spPr>
                <a:xfrm>
                  <a:off x="3282700" y="951625"/>
                  <a:ext cx="13750" cy="13000"/>
                </a:xfrm>
                <a:custGeom>
                  <a:avLst/>
                  <a:gdLst/>
                  <a:ahLst/>
                  <a:cxnLst/>
                  <a:rect l="l" t="t" r="r" b="b"/>
                  <a:pathLst>
                    <a:path w="550" h="520" extrusionOk="0">
                      <a:moveTo>
                        <a:pt x="282" y="1"/>
                      </a:moveTo>
                      <a:cubicBezTo>
                        <a:pt x="274" y="1"/>
                        <a:pt x="266" y="1"/>
                        <a:pt x="259" y="3"/>
                      </a:cubicBezTo>
                      <a:cubicBezTo>
                        <a:pt x="122" y="23"/>
                        <a:pt x="11" y="146"/>
                        <a:pt x="2" y="286"/>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6"/>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6"/>
                <p:cNvSpPr/>
                <p:nvPr/>
              </p:nvSpPr>
              <p:spPr>
                <a:xfrm>
                  <a:off x="3252850" y="951075"/>
                  <a:ext cx="14525" cy="13875"/>
                </a:xfrm>
                <a:custGeom>
                  <a:avLst/>
                  <a:gdLst/>
                  <a:ahLst/>
                  <a:cxnLst/>
                  <a:rect l="l" t="t" r="r" b="b"/>
                  <a:pathLst>
                    <a:path w="581" h="555" extrusionOk="0">
                      <a:moveTo>
                        <a:pt x="297" y="1"/>
                      </a:moveTo>
                      <a:cubicBezTo>
                        <a:pt x="273" y="1"/>
                        <a:pt x="248" y="5"/>
                        <a:pt x="227" y="12"/>
                      </a:cubicBezTo>
                      <a:cubicBezTo>
                        <a:pt x="90" y="63"/>
                        <a:pt x="0" y="217"/>
                        <a:pt x="22" y="364"/>
                      </a:cubicBezTo>
                      <a:cubicBezTo>
                        <a:pt x="27" y="397"/>
                        <a:pt x="48" y="428"/>
                        <a:pt x="57" y="449"/>
                      </a:cubicBezTo>
                      <a:cubicBezTo>
                        <a:pt x="111" y="515"/>
                        <a:pt x="180" y="547"/>
                        <a:pt x="271" y="554"/>
                      </a:cubicBezTo>
                      <a:cubicBezTo>
                        <a:pt x="281" y="554"/>
                        <a:pt x="290" y="555"/>
                        <a:pt x="300" y="555"/>
                      </a:cubicBezTo>
                      <a:cubicBezTo>
                        <a:pt x="438" y="555"/>
                        <a:pt x="536" y="470"/>
                        <a:pt x="557" y="329"/>
                      </a:cubicBezTo>
                      <a:cubicBezTo>
                        <a:pt x="580"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6"/>
                <p:cNvSpPr/>
                <p:nvPr/>
              </p:nvSpPr>
              <p:spPr>
                <a:xfrm>
                  <a:off x="3223000" y="952900"/>
                  <a:ext cx="11650" cy="10900"/>
                </a:xfrm>
                <a:custGeom>
                  <a:avLst/>
                  <a:gdLst/>
                  <a:ahLst/>
                  <a:cxnLst/>
                  <a:rect l="l" t="t" r="r" b="b"/>
                  <a:pathLst>
                    <a:path w="466" h="436" extrusionOk="0">
                      <a:moveTo>
                        <a:pt x="250" y="1"/>
                      </a:moveTo>
                      <a:cubicBezTo>
                        <a:pt x="152" y="1"/>
                        <a:pt x="55" y="60"/>
                        <a:pt x="13" y="151"/>
                      </a:cubicBezTo>
                      <a:cubicBezTo>
                        <a:pt x="2" y="176"/>
                        <a:pt x="4" y="204"/>
                        <a:pt x="1" y="222"/>
                      </a:cubicBezTo>
                      <a:cubicBezTo>
                        <a:pt x="8" y="291"/>
                        <a:pt x="39" y="342"/>
                        <a:pt x="98" y="387"/>
                      </a:cubicBezTo>
                      <a:cubicBezTo>
                        <a:pt x="141" y="419"/>
                        <a:pt x="187" y="436"/>
                        <a:pt x="231" y="436"/>
                      </a:cubicBezTo>
                      <a:cubicBezTo>
                        <a:pt x="287" y="436"/>
                        <a:pt x="341" y="410"/>
                        <a:pt x="387" y="359"/>
                      </a:cubicBezTo>
                      <a:cubicBezTo>
                        <a:pt x="465" y="271"/>
                        <a:pt x="461" y="122"/>
                        <a:pt x="373" y="44"/>
                      </a:cubicBezTo>
                      <a:cubicBezTo>
                        <a:pt x="355" y="27"/>
                        <a:pt x="328" y="11"/>
                        <a:pt x="302" y="7"/>
                      </a:cubicBezTo>
                      <a:cubicBezTo>
                        <a:pt x="285" y="3"/>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6"/>
                <p:cNvSpPr/>
                <p:nvPr/>
              </p:nvSpPr>
              <p:spPr>
                <a:xfrm>
                  <a:off x="3193325" y="9523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8"/>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6"/>
                <p:cNvSpPr/>
                <p:nvPr/>
              </p:nvSpPr>
              <p:spPr>
                <a:xfrm>
                  <a:off x="3164700" y="952800"/>
                  <a:ext cx="11775" cy="10925"/>
                </a:xfrm>
                <a:custGeom>
                  <a:avLst/>
                  <a:gdLst/>
                  <a:ahLst/>
                  <a:cxnLst/>
                  <a:rect l="l" t="t" r="r" b="b"/>
                  <a:pathLst>
                    <a:path w="471" h="437" extrusionOk="0">
                      <a:moveTo>
                        <a:pt x="253" y="1"/>
                      </a:moveTo>
                      <a:cubicBezTo>
                        <a:pt x="143" y="1"/>
                        <a:pt x="39" y="80"/>
                        <a:pt x="7" y="188"/>
                      </a:cubicBezTo>
                      <a:cubicBezTo>
                        <a:pt x="1" y="212"/>
                        <a:pt x="5" y="240"/>
                        <a:pt x="5" y="259"/>
                      </a:cubicBezTo>
                      <a:cubicBezTo>
                        <a:pt x="22" y="325"/>
                        <a:pt x="61" y="371"/>
                        <a:pt x="125" y="406"/>
                      </a:cubicBezTo>
                      <a:cubicBezTo>
                        <a:pt x="163" y="427"/>
                        <a:pt x="200" y="437"/>
                        <a:pt x="236" y="437"/>
                      </a:cubicBezTo>
                      <a:cubicBezTo>
                        <a:pt x="302" y="437"/>
                        <a:pt x="362" y="403"/>
                        <a:pt x="405" y="337"/>
                      </a:cubicBezTo>
                      <a:cubicBezTo>
                        <a:pt x="470" y="240"/>
                        <a:pt x="444" y="94"/>
                        <a:pt x="345" y="28"/>
                      </a:cubicBezTo>
                      <a:cubicBezTo>
                        <a:pt x="324" y="14"/>
                        <a:pt x="296" y="3"/>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6"/>
                <p:cNvSpPr/>
                <p:nvPr/>
              </p:nvSpPr>
              <p:spPr>
                <a:xfrm>
                  <a:off x="3136050" y="953125"/>
                  <a:ext cx="10525" cy="10025"/>
                </a:xfrm>
                <a:custGeom>
                  <a:avLst/>
                  <a:gdLst/>
                  <a:ahLst/>
                  <a:cxnLst/>
                  <a:rect l="l" t="t" r="r" b="b"/>
                  <a:pathLst>
                    <a:path w="421" h="401" extrusionOk="0">
                      <a:moveTo>
                        <a:pt x="213" y="1"/>
                      </a:moveTo>
                      <a:cubicBezTo>
                        <a:pt x="200" y="1"/>
                        <a:pt x="188" y="2"/>
                        <a:pt x="176" y="6"/>
                      </a:cubicBezTo>
                      <a:cubicBezTo>
                        <a:pt x="75" y="33"/>
                        <a:pt x="1" y="138"/>
                        <a:pt x="9" y="246"/>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6"/>
                <p:cNvSpPr/>
                <p:nvPr/>
              </p:nvSpPr>
              <p:spPr>
                <a:xfrm>
                  <a:off x="3106175" y="9525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1"/>
                        <a:pt x="42" y="345"/>
                        <a:pt x="50" y="362"/>
                      </a:cubicBezTo>
                      <a:cubicBezTo>
                        <a:pt x="95" y="415"/>
                        <a:pt x="150" y="439"/>
                        <a:pt x="224" y="444"/>
                      </a:cubicBezTo>
                      <a:cubicBezTo>
                        <a:pt x="229" y="444"/>
                        <a:pt x="234" y="444"/>
                        <a:pt x="238" y="444"/>
                      </a:cubicBezTo>
                      <a:cubicBezTo>
                        <a:pt x="354" y="444"/>
                        <a:pt x="432" y="374"/>
                        <a:pt x="448" y="258"/>
                      </a:cubicBezTo>
                      <a:cubicBezTo>
                        <a:pt x="465" y="139"/>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6"/>
                <p:cNvSpPr/>
                <p:nvPr/>
              </p:nvSpPr>
              <p:spPr>
                <a:xfrm>
                  <a:off x="3076525" y="951975"/>
                  <a:ext cx="12825" cy="12225"/>
                </a:xfrm>
                <a:custGeom>
                  <a:avLst/>
                  <a:gdLst/>
                  <a:ahLst/>
                  <a:cxnLst/>
                  <a:rect l="l" t="t" r="r" b="b"/>
                  <a:pathLst>
                    <a:path w="513" h="489" extrusionOk="0">
                      <a:moveTo>
                        <a:pt x="259" y="0"/>
                      </a:moveTo>
                      <a:cubicBezTo>
                        <a:pt x="241" y="0"/>
                        <a:pt x="223" y="3"/>
                        <a:pt x="207" y="9"/>
                      </a:cubicBezTo>
                      <a:cubicBezTo>
                        <a:pt x="84" y="50"/>
                        <a:pt x="1" y="182"/>
                        <a:pt x="16" y="313"/>
                      </a:cubicBezTo>
                      <a:cubicBezTo>
                        <a:pt x="21" y="342"/>
                        <a:pt x="38" y="368"/>
                        <a:pt x="45" y="387"/>
                      </a:cubicBezTo>
                      <a:cubicBezTo>
                        <a:pt x="91" y="447"/>
                        <a:pt x="150" y="478"/>
                        <a:pt x="231" y="487"/>
                      </a:cubicBezTo>
                      <a:cubicBezTo>
                        <a:pt x="242" y="488"/>
                        <a:pt x="253" y="489"/>
                        <a:pt x="263" y="489"/>
                      </a:cubicBezTo>
                      <a:cubicBezTo>
                        <a:pt x="381" y="489"/>
                        <a:pt x="466" y="418"/>
                        <a:pt x="488" y="296"/>
                      </a:cubicBezTo>
                      <a:cubicBezTo>
                        <a:pt x="513" y="167"/>
                        <a:pt x="422" y="28"/>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6"/>
                <p:cNvSpPr/>
                <p:nvPr/>
              </p:nvSpPr>
              <p:spPr>
                <a:xfrm>
                  <a:off x="3046500" y="951300"/>
                  <a:ext cx="15125" cy="14125"/>
                </a:xfrm>
                <a:custGeom>
                  <a:avLst/>
                  <a:gdLst/>
                  <a:ahLst/>
                  <a:cxnLst/>
                  <a:rect l="l" t="t" r="r" b="b"/>
                  <a:pathLst>
                    <a:path w="605" h="565" extrusionOk="0">
                      <a:moveTo>
                        <a:pt x="324" y="1"/>
                      </a:moveTo>
                      <a:cubicBezTo>
                        <a:pt x="202" y="1"/>
                        <a:pt x="81" y="70"/>
                        <a:pt x="22" y="182"/>
                      </a:cubicBezTo>
                      <a:cubicBezTo>
                        <a:pt x="7" y="211"/>
                        <a:pt x="5" y="249"/>
                        <a:pt x="0" y="272"/>
                      </a:cubicBezTo>
                      <a:cubicBezTo>
                        <a:pt x="5" y="362"/>
                        <a:pt x="42" y="429"/>
                        <a:pt x="114" y="491"/>
                      </a:cubicBezTo>
                      <a:cubicBezTo>
                        <a:pt x="172" y="540"/>
                        <a:pt x="235" y="565"/>
                        <a:pt x="298" y="565"/>
                      </a:cubicBezTo>
                      <a:cubicBezTo>
                        <a:pt x="366" y="565"/>
                        <a:pt x="433" y="536"/>
                        <a:pt x="491" y="477"/>
                      </a:cubicBezTo>
                      <a:cubicBezTo>
                        <a:pt x="600" y="369"/>
                        <a:pt x="605" y="174"/>
                        <a:pt x="496" y="65"/>
                      </a:cubicBezTo>
                      <a:lnTo>
                        <a:pt x="497" y="65"/>
                      </a:ln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6"/>
                <p:cNvSpPr/>
                <p:nvPr/>
              </p:nvSpPr>
              <p:spPr>
                <a:xfrm>
                  <a:off x="3018275" y="951750"/>
                  <a:ext cx="13325" cy="12725"/>
                </a:xfrm>
                <a:custGeom>
                  <a:avLst/>
                  <a:gdLst/>
                  <a:ahLst/>
                  <a:cxnLst/>
                  <a:rect l="l" t="t" r="r" b="b"/>
                  <a:pathLst>
                    <a:path w="533" h="509" extrusionOk="0">
                      <a:moveTo>
                        <a:pt x="268" y="0"/>
                      </a:moveTo>
                      <a:cubicBezTo>
                        <a:pt x="257" y="0"/>
                        <a:pt x="246" y="1"/>
                        <a:pt x="236" y="4"/>
                      </a:cubicBezTo>
                      <a:cubicBezTo>
                        <a:pt x="103" y="30"/>
                        <a:pt x="0" y="156"/>
                        <a:pt x="0" y="293"/>
                      </a:cubicBezTo>
                      <a:cubicBezTo>
                        <a:pt x="0" y="324"/>
                        <a:pt x="14" y="353"/>
                        <a:pt x="20" y="374"/>
                      </a:cubicBezTo>
                      <a:cubicBezTo>
                        <a:pt x="59" y="442"/>
                        <a:pt x="117" y="482"/>
                        <a:pt x="199" y="500"/>
                      </a:cubicBezTo>
                      <a:cubicBezTo>
                        <a:pt x="223" y="506"/>
                        <a:pt x="246" y="509"/>
                        <a:pt x="268" y="509"/>
                      </a:cubicBezTo>
                      <a:cubicBezTo>
                        <a:pt x="374" y="509"/>
                        <a:pt x="455" y="447"/>
                        <a:pt x="491" y="337"/>
                      </a:cubicBezTo>
                      <a:cubicBezTo>
                        <a:pt x="533" y="207"/>
                        <a:pt x="457" y="51"/>
                        <a:pt x="328" y="10"/>
                      </a:cubicBezTo>
                      <a:cubicBezTo>
                        <a:pt x="310" y="4"/>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6"/>
                <p:cNvSpPr/>
                <p:nvPr/>
              </p:nvSpPr>
              <p:spPr>
                <a:xfrm>
                  <a:off x="2990200" y="952900"/>
                  <a:ext cx="10975" cy="10500"/>
                </a:xfrm>
                <a:custGeom>
                  <a:avLst/>
                  <a:gdLst/>
                  <a:ahLst/>
                  <a:cxnLst/>
                  <a:rect l="l" t="t" r="r" b="b"/>
                  <a:pathLst>
                    <a:path w="439" h="420" extrusionOk="0">
                      <a:moveTo>
                        <a:pt x="222" y="0"/>
                      </a:moveTo>
                      <a:cubicBezTo>
                        <a:pt x="211" y="0"/>
                        <a:pt x="201" y="1"/>
                        <a:pt x="191" y="4"/>
                      </a:cubicBezTo>
                      <a:cubicBezTo>
                        <a:pt x="82" y="28"/>
                        <a:pt x="0" y="135"/>
                        <a:pt x="2" y="248"/>
                      </a:cubicBezTo>
                      <a:cubicBezTo>
                        <a:pt x="4" y="273"/>
                        <a:pt x="16" y="298"/>
                        <a:pt x="20" y="315"/>
                      </a:cubicBezTo>
                      <a:cubicBezTo>
                        <a:pt x="54" y="370"/>
                        <a:pt x="104" y="401"/>
                        <a:pt x="171" y="415"/>
                      </a:cubicBezTo>
                      <a:cubicBezTo>
                        <a:pt x="189" y="418"/>
                        <a:pt x="205" y="420"/>
                        <a:pt x="222" y="420"/>
                      </a:cubicBezTo>
                      <a:cubicBezTo>
                        <a:pt x="311" y="420"/>
                        <a:pt x="379" y="367"/>
                        <a:pt x="408" y="273"/>
                      </a:cubicBezTo>
                      <a:cubicBezTo>
                        <a:pt x="439" y="165"/>
                        <a:pt x="374" y="39"/>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6"/>
                <p:cNvSpPr/>
                <p:nvPr/>
              </p:nvSpPr>
              <p:spPr>
                <a:xfrm>
                  <a:off x="3414100" y="926625"/>
                  <a:ext cx="9200" cy="9950"/>
                </a:xfrm>
                <a:custGeom>
                  <a:avLst/>
                  <a:gdLst/>
                  <a:ahLst/>
                  <a:cxnLst/>
                  <a:rect l="l" t="t" r="r" b="b"/>
                  <a:pathLst>
                    <a:path w="368" h="398"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0" y="397"/>
                        <a:pt x="186" y="398"/>
                        <a:pt x="192" y="398"/>
                      </a:cubicBezTo>
                      <a:cubicBezTo>
                        <a:pt x="205" y="398"/>
                        <a:pt x="217" y="396"/>
                        <a:pt x="228" y="396"/>
                      </a:cubicBezTo>
                      <a:cubicBezTo>
                        <a:pt x="275" y="296"/>
                        <a:pt x="322" y="196"/>
                        <a:pt x="368" y="98"/>
                      </a:cubicBezTo>
                      <a:cubicBezTo>
                        <a:pt x="340" y="52"/>
                        <a:pt x="299" y="18"/>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6"/>
                <p:cNvSpPr/>
                <p:nvPr/>
              </p:nvSpPr>
              <p:spPr>
                <a:xfrm>
                  <a:off x="3384175" y="9260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5"/>
                      </a:cubicBezTo>
                      <a:cubicBezTo>
                        <a:pt x="228" y="445"/>
                        <a:pt x="233" y="445"/>
                        <a:pt x="238" y="445"/>
                      </a:cubicBezTo>
                      <a:cubicBezTo>
                        <a:pt x="353" y="445"/>
                        <a:pt x="433" y="375"/>
                        <a:pt x="450" y="258"/>
                      </a:cubicBezTo>
                      <a:cubicBezTo>
                        <a:pt x="465" y="142"/>
                        <a:pt x="377" y="18"/>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6"/>
                <p:cNvSpPr/>
                <p:nvPr/>
              </p:nvSpPr>
              <p:spPr>
                <a:xfrm>
                  <a:off x="3354550" y="9254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7"/>
                      </a:cubicBezTo>
                      <a:cubicBezTo>
                        <a:pt x="92" y="447"/>
                        <a:pt x="150" y="477"/>
                        <a:pt x="230" y="487"/>
                      </a:cubicBezTo>
                      <a:cubicBezTo>
                        <a:pt x="241" y="488"/>
                        <a:pt x="252" y="488"/>
                        <a:pt x="262" y="488"/>
                      </a:cubicBezTo>
                      <a:cubicBezTo>
                        <a:pt x="381" y="488"/>
                        <a:pt x="466" y="417"/>
                        <a:pt x="489" y="296"/>
                      </a:cubicBezTo>
                      <a:cubicBezTo>
                        <a:pt x="513" y="167"/>
                        <a:pt x="422" y="28"/>
                        <a:pt x="295" y="4"/>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6"/>
                <p:cNvSpPr/>
                <p:nvPr/>
              </p:nvSpPr>
              <p:spPr>
                <a:xfrm>
                  <a:off x="3324525" y="924775"/>
                  <a:ext cx="15100" cy="14125"/>
                </a:xfrm>
                <a:custGeom>
                  <a:avLst/>
                  <a:gdLst/>
                  <a:ahLst/>
                  <a:cxnLst/>
                  <a:rect l="l" t="t" r="r" b="b"/>
                  <a:pathLst>
                    <a:path w="604" h="565" extrusionOk="0">
                      <a:moveTo>
                        <a:pt x="324" y="1"/>
                      </a:moveTo>
                      <a:cubicBezTo>
                        <a:pt x="202" y="1"/>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6"/>
                <p:cNvSpPr/>
                <p:nvPr/>
              </p:nvSpPr>
              <p:spPr>
                <a:xfrm>
                  <a:off x="3296275" y="9252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8"/>
                        <a:pt x="269" y="508"/>
                      </a:cubicBezTo>
                      <a:cubicBezTo>
                        <a:pt x="373" y="508"/>
                        <a:pt x="455" y="446"/>
                        <a:pt x="491" y="337"/>
                      </a:cubicBezTo>
                      <a:cubicBezTo>
                        <a:pt x="534" y="206"/>
                        <a:pt x="457" y="51"/>
                        <a:pt x="328" y="9"/>
                      </a:cubicBezTo>
                      <a:cubicBezTo>
                        <a:pt x="310"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6"/>
                <p:cNvSpPr/>
                <p:nvPr/>
              </p:nvSpPr>
              <p:spPr>
                <a:xfrm>
                  <a:off x="3268225" y="9263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5" y="298"/>
                        <a:pt x="21" y="315"/>
                      </a:cubicBezTo>
                      <a:cubicBezTo>
                        <a:pt x="55" y="371"/>
                        <a:pt x="102" y="401"/>
                        <a:pt x="171" y="415"/>
                      </a:cubicBezTo>
                      <a:cubicBezTo>
                        <a:pt x="189" y="419"/>
                        <a:pt x="206" y="420"/>
                        <a:pt x="222" y="420"/>
                      </a:cubicBezTo>
                      <a:cubicBezTo>
                        <a:pt x="311" y="420"/>
                        <a:pt x="379" y="367"/>
                        <a:pt x="407" y="274"/>
                      </a:cubicBezTo>
                      <a:cubicBezTo>
                        <a:pt x="439" y="166"/>
                        <a:pt x="373" y="40"/>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6"/>
                <p:cNvSpPr/>
                <p:nvPr/>
              </p:nvSpPr>
              <p:spPr>
                <a:xfrm>
                  <a:off x="3237925" y="925575"/>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8"/>
                        <a:pt x="99" y="434"/>
                      </a:cubicBezTo>
                      <a:cubicBezTo>
                        <a:pt x="151" y="479"/>
                        <a:pt x="207" y="501"/>
                        <a:pt x="263" y="501"/>
                      </a:cubicBezTo>
                      <a:cubicBezTo>
                        <a:pt x="322" y="501"/>
                        <a:pt x="381" y="476"/>
                        <a:pt x="433" y="426"/>
                      </a:cubicBezTo>
                      <a:cubicBezTo>
                        <a:pt x="531" y="331"/>
                        <a:pt x="537" y="159"/>
                        <a:pt x="444" y="60"/>
                      </a:cubicBezTo>
                      <a:cubicBezTo>
                        <a:pt x="424" y="39"/>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6"/>
                <p:cNvSpPr/>
                <p:nvPr/>
              </p:nvSpPr>
              <p:spPr>
                <a:xfrm>
                  <a:off x="3208575" y="9251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500"/>
                      </a:cubicBezTo>
                      <a:cubicBezTo>
                        <a:pt x="213" y="514"/>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6"/>
                <p:cNvSpPr/>
                <p:nvPr/>
              </p:nvSpPr>
              <p:spPr>
                <a:xfrm>
                  <a:off x="3179625" y="925575"/>
                  <a:ext cx="13450" cy="12525"/>
                </a:xfrm>
                <a:custGeom>
                  <a:avLst/>
                  <a:gdLst/>
                  <a:ahLst/>
                  <a:cxnLst/>
                  <a:rect l="l" t="t" r="r" b="b"/>
                  <a:pathLst>
                    <a:path w="538" h="501" extrusionOk="0">
                      <a:moveTo>
                        <a:pt x="289" y="0"/>
                      </a:moveTo>
                      <a:cubicBezTo>
                        <a:pt x="181" y="0"/>
                        <a:pt x="73" y="61"/>
                        <a:pt x="21" y="159"/>
                      </a:cubicBezTo>
                      <a:cubicBezTo>
                        <a:pt x="7" y="186"/>
                        <a:pt x="5" y="218"/>
                        <a:pt x="1" y="240"/>
                      </a:cubicBezTo>
                      <a:cubicBezTo>
                        <a:pt x="5" y="318"/>
                        <a:pt x="38" y="380"/>
                        <a:pt x="102" y="434"/>
                      </a:cubicBezTo>
                      <a:cubicBezTo>
                        <a:pt x="154" y="478"/>
                        <a:pt x="210" y="501"/>
                        <a:pt x="265" y="501"/>
                      </a:cubicBezTo>
                      <a:cubicBezTo>
                        <a:pt x="324" y="501"/>
                        <a:pt x="383" y="475"/>
                        <a:pt x="434" y="425"/>
                      </a:cubicBezTo>
                      <a:cubicBezTo>
                        <a:pt x="533" y="328"/>
                        <a:pt x="538" y="155"/>
                        <a:pt x="442" y="59"/>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6"/>
                <p:cNvSpPr/>
                <p:nvPr/>
              </p:nvSpPr>
              <p:spPr>
                <a:xfrm>
                  <a:off x="3149700" y="924800"/>
                  <a:ext cx="15000" cy="14050"/>
                </a:xfrm>
                <a:custGeom>
                  <a:avLst/>
                  <a:gdLst/>
                  <a:ahLst/>
                  <a:cxnLst/>
                  <a:rect l="l" t="t" r="r" b="b"/>
                  <a:pathLst>
                    <a:path w="600" h="562" extrusionOk="0">
                      <a:moveTo>
                        <a:pt x="323" y="1"/>
                      </a:moveTo>
                      <a:cubicBezTo>
                        <a:pt x="199" y="1"/>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10"/>
                      </a:cubicBezTo>
                      <a:cubicBezTo>
                        <a:pt x="372" y="3"/>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6"/>
                <p:cNvSpPr/>
                <p:nvPr/>
              </p:nvSpPr>
              <p:spPr>
                <a:xfrm>
                  <a:off x="3122025" y="926200"/>
                  <a:ext cx="12050" cy="11275"/>
                </a:xfrm>
                <a:custGeom>
                  <a:avLst/>
                  <a:gdLst/>
                  <a:ahLst/>
                  <a:cxnLst/>
                  <a:rect l="l" t="t" r="r" b="b"/>
                  <a:pathLst>
                    <a:path w="482" h="451" extrusionOk="0">
                      <a:moveTo>
                        <a:pt x="258" y="1"/>
                      </a:moveTo>
                      <a:cubicBezTo>
                        <a:pt x="161" y="1"/>
                        <a:pt x="64" y="55"/>
                        <a:pt x="17" y="143"/>
                      </a:cubicBezTo>
                      <a:cubicBezTo>
                        <a:pt x="5" y="166"/>
                        <a:pt x="5" y="197"/>
                        <a:pt x="0" y="215"/>
                      </a:cubicBezTo>
                      <a:cubicBezTo>
                        <a:pt x="4" y="286"/>
                        <a:pt x="33" y="341"/>
                        <a:pt x="90" y="390"/>
                      </a:cubicBezTo>
                      <a:cubicBezTo>
                        <a:pt x="136" y="431"/>
                        <a:pt x="186" y="451"/>
                        <a:pt x="236" y="451"/>
                      </a:cubicBezTo>
                      <a:cubicBezTo>
                        <a:pt x="290" y="451"/>
                        <a:pt x="343" y="428"/>
                        <a:pt x="390" y="383"/>
                      </a:cubicBezTo>
                      <a:cubicBezTo>
                        <a:pt x="477" y="297"/>
                        <a:pt x="482" y="141"/>
                        <a:pt x="397" y="55"/>
                      </a:cubicBezTo>
                      <a:cubicBezTo>
                        <a:pt x="379" y="35"/>
                        <a:pt x="353" y="18"/>
                        <a:pt x="327" y="10"/>
                      </a:cubicBezTo>
                      <a:cubicBezTo>
                        <a:pt x="304"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6"/>
                <p:cNvSpPr/>
                <p:nvPr/>
              </p:nvSpPr>
              <p:spPr>
                <a:xfrm>
                  <a:off x="3093500" y="926750"/>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5"/>
                        <a:pt x="95" y="364"/>
                      </a:cubicBezTo>
                      <a:cubicBezTo>
                        <a:pt x="135" y="391"/>
                        <a:pt x="175" y="404"/>
                        <a:pt x="214" y="404"/>
                      </a:cubicBezTo>
                      <a:cubicBezTo>
                        <a:pt x="268" y="404"/>
                        <a:pt x="320" y="378"/>
                        <a:pt x="362" y="328"/>
                      </a:cubicBezTo>
                      <a:cubicBezTo>
                        <a:pt x="432" y="244"/>
                        <a:pt x="422" y="105"/>
                        <a:pt x="337" y="36"/>
                      </a:cubicBezTo>
                      <a:lnTo>
                        <a:pt x="337" y="35"/>
                      </a:lnTo>
                      <a:cubicBezTo>
                        <a:pt x="319" y="19"/>
                        <a:pt x="294" y="8"/>
                        <a:pt x="271" y="4"/>
                      </a:cubicBezTo>
                      <a:cubicBezTo>
                        <a:pt x="258" y="1"/>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6"/>
                <p:cNvSpPr/>
                <p:nvPr/>
              </p:nvSpPr>
              <p:spPr>
                <a:xfrm>
                  <a:off x="3063425" y="925900"/>
                  <a:ext cx="12625" cy="11850"/>
                </a:xfrm>
                <a:custGeom>
                  <a:avLst/>
                  <a:gdLst/>
                  <a:ahLst/>
                  <a:cxnLst/>
                  <a:rect l="l" t="t" r="r" b="b"/>
                  <a:pathLst>
                    <a:path w="505" h="474" extrusionOk="0">
                      <a:moveTo>
                        <a:pt x="272" y="0"/>
                      </a:moveTo>
                      <a:cubicBezTo>
                        <a:pt x="168" y="0"/>
                        <a:pt x="64" y="61"/>
                        <a:pt x="17" y="158"/>
                      </a:cubicBezTo>
                      <a:cubicBezTo>
                        <a:pt x="5" y="182"/>
                        <a:pt x="5" y="213"/>
                        <a:pt x="0" y="233"/>
                      </a:cubicBezTo>
                      <a:cubicBezTo>
                        <a:pt x="6" y="309"/>
                        <a:pt x="39" y="365"/>
                        <a:pt x="100" y="415"/>
                      </a:cubicBezTo>
                      <a:cubicBezTo>
                        <a:pt x="148" y="454"/>
                        <a:pt x="200" y="474"/>
                        <a:pt x="251" y="474"/>
                      </a:cubicBezTo>
                      <a:cubicBezTo>
                        <a:pt x="309" y="474"/>
                        <a:pt x="366" y="449"/>
                        <a:pt x="416" y="398"/>
                      </a:cubicBezTo>
                      <a:cubicBezTo>
                        <a:pt x="505" y="304"/>
                        <a:pt x="505" y="141"/>
                        <a:pt x="412" y="52"/>
                      </a:cubicBezTo>
                      <a:cubicBezTo>
                        <a:pt x="392"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6"/>
                <p:cNvSpPr/>
                <p:nvPr/>
              </p:nvSpPr>
              <p:spPr>
                <a:xfrm>
                  <a:off x="3034550" y="926050"/>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6"/>
                        <a:pt x="69" y="392"/>
                        <a:pt x="137" y="426"/>
                      </a:cubicBezTo>
                      <a:cubicBezTo>
                        <a:pt x="174" y="444"/>
                        <a:pt x="211" y="454"/>
                        <a:pt x="246" y="454"/>
                      </a:cubicBezTo>
                      <a:cubicBezTo>
                        <a:pt x="317" y="454"/>
                        <a:pt x="380" y="416"/>
                        <a:pt x="425" y="344"/>
                      </a:cubicBezTo>
                      <a:cubicBezTo>
                        <a:pt x="488" y="239"/>
                        <a:pt x="454" y="89"/>
                        <a:pt x="351" y="26"/>
                      </a:cubicBezTo>
                      <a:cubicBezTo>
                        <a:pt x="328" y="10"/>
                        <a:pt x="298" y="1"/>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6"/>
                <p:cNvSpPr/>
                <p:nvPr/>
              </p:nvSpPr>
              <p:spPr>
                <a:xfrm>
                  <a:off x="3004650" y="925100"/>
                  <a:ext cx="13750" cy="13000"/>
                </a:xfrm>
                <a:custGeom>
                  <a:avLst/>
                  <a:gdLst/>
                  <a:ahLst/>
                  <a:cxnLst/>
                  <a:rect l="l" t="t" r="r" b="b"/>
                  <a:pathLst>
                    <a:path w="550" h="520" extrusionOk="0">
                      <a:moveTo>
                        <a:pt x="283" y="0"/>
                      </a:moveTo>
                      <a:cubicBezTo>
                        <a:pt x="275" y="0"/>
                        <a:pt x="267" y="1"/>
                        <a:pt x="259" y="2"/>
                      </a:cubicBezTo>
                      <a:cubicBezTo>
                        <a:pt x="122" y="22"/>
                        <a:pt x="12" y="145"/>
                        <a:pt x="4" y="285"/>
                      </a:cubicBezTo>
                      <a:cubicBezTo>
                        <a:pt x="1" y="316"/>
                        <a:pt x="15" y="347"/>
                        <a:pt x="19" y="370"/>
                      </a:cubicBezTo>
                      <a:cubicBezTo>
                        <a:pt x="56" y="441"/>
                        <a:pt x="113" y="484"/>
                        <a:pt x="196" y="507"/>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6"/>
                <p:cNvSpPr/>
                <p:nvPr/>
              </p:nvSpPr>
              <p:spPr>
                <a:xfrm>
                  <a:off x="2974825" y="924575"/>
                  <a:ext cx="14525" cy="13875"/>
                </a:xfrm>
                <a:custGeom>
                  <a:avLst/>
                  <a:gdLst/>
                  <a:ahLst/>
                  <a:cxnLst/>
                  <a:rect l="l" t="t" r="r" b="b"/>
                  <a:pathLst>
                    <a:path w="581" h="555" extrusionOk="0">
                      <a:moveTo>
                        <a:pt x="293" y="0"/>
                      </a:moveTo>
                      <a:cubicBezTo>
                        <a:pt x="270" y="0"/>
                        <a:pt x="247" y="4"/>
                        <a:pt x="228" y="11"/>
                      </a:cubicBezTo>
                      <a:cubicBezTo>
                        <a:pt x="89" y="62"/>
                        <a:pt x="0" y="215"/>
                        <a:pt x="22" y="365"/>
                      </a:cubicBezTo>
                      <a:cubicBezTo>
                        <a:pt x="26" y="397"/>
                        <a:pt x="48" y="426"/>
                        <a:pt x="57" y="448"/>
                      </a:cubicBezTo>
                      <a:cubicBezTo>
                        <a:pt x="111" y="514"/>
                        <a:pt x="180" y="546"/>
                        <a:pt x="272" y="554"/>
                      </a:cubicBezTo>
                      <a:cubicBezTo>
                        <a:pt x="281" y="554"/>
                        <a:pt x="289" y="555"/>
                        <a:pt x="298" y="555"/>
                      </a:cubicBezTo>
                      <a:cubicBezTo>
                        <a:pt x="437" y="555"/>
                        <a:pt x="535" y="470"/>
                        <a:pt x="557" y="328"/>
                      </a:cubicBezTo>
                      <a:cubicBezTo>
                        <a:pt x="580" y="180"/>
                        <a:pt x="472" y="26"/>
                        <a:pt x="326" y="2"/>
                      </a:cubicBezTo>
                      <a:lnTo>
                        <a:pt x="326" y="3"/>
                      </a:lnTo>
                      <a:cubicBezTo>
                        <a:pt x="316" y="1"/>
                        <a:pt x="304"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6"/>
                <p:cNvSpPr/>
                <p:nvPr/>
              </p:nvSpPr>
              <p:spPr>
                <a:xfrm>
                  <a:off x="3427750" y="898300"/>
                  <a:ext cx="8850" cy="12675"/>
                </a:xfrm>
                <a:custGeom>
                  <a:avLst/>
                  <a:gdLst/>
                  <a:ahLst/>
                  <a:cxnLst/>
                  <a:rect l="l" t="t" r="r" b="b"/>
                  <a:pathLst>
                    <a:path w="354" h="507" extrusionOk="0">
                      <a:moveTo>
                        <a:pt x="322" y="0"/>
                      </a:moveTo>
                      <a:cubicBezTo>
                        <a:pt x="197" y="0"/>
                        <a:pt x="74" y="74"/>
                        <a:pt x="19" y="190"/>
                      </a:cubicBezTo>
                      <a:cubicBezTo>
                        <a:pt x="5" y="220"/>
                        <a:pt x="5" y="257"/>
                        <a:pt x="0" y="280"/>
                      </a:cubicBezTo>
                      <a:cubicBezTo>
                        <a:pt x="8" y="368"/>
                        <a:pt x="48" y="436"/>
                        <a:pt x="123" y="494"/>
                      </a:cubicBezTo>
                      <a:cubicBezTo>
                        <a:pt x="129" y="499"/>
                        <a:pt x="136" y="502"/>
                        <a:pt x="142" y="507"/>
                      </a:cubicBezTo>
                      <a:cubicBezTo>
                        <a:pt x="214" y="339"/>
                        <a:pt x="285" y="171"/>
                        <a:pt x="354" y="2"/>
                      </a:cubicBezTo>
                      <a:cubicBezTo>
                        <a:pt x="343" y="1"/>
                        <a:pt x="333"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6"/>
                <p:cNvSpPr/>
                <p:nvPr/>
              </p:nvSpPr>
              <p:spPr>
                <a:xfrm>
                  <a:off x="3400025" y="8997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7"/>
                        <a:pt x="389" y="381"/>
                      </a:cubicBezTo>
                      <a:cubicBezTo>
                        <a:pt x="477" y="295"/>
                        <a:pt x="483" y="141"/>
                        <a:pt x="399" y="54"/>
                      </a:cubicBezTo>
                      <a:cubicBezTo>
                        <a:pt x="379" y="34"/>
                        <a:pt x="354" y="18"/>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6"/>
                <p:cNvSpPr/>
                <p:nvPr/>
              </p:nvSpPr>
              <p:spPr>
                <a:xfrm>
                  <a:off x="3371475" y="900200"/>
                  <a:ext cx="10850" cy="10125"/>
                </a:xfrm>
                <a:custGeom>
                  <a:avLst/>
                  <a:gdLst/>
                  <a:ahLst/>
                  <a:cxnLst/>
                  <a:rect l="l" t="t" r="r" b="b"/>
                  <a:pathLst>
                    <a:path w="434" h="405" extrusionOk="0">
                      <a:moveTo>
                        <a:pt x="234" y="1"/>
                      </a:moveTo>
                      <a:cubicBezTo>
                        <a:pt x="140" y="1"/>
                        <a:pt x="46" y="62"/>
                        <a:pt x="10" y="151"/>
                      </a:cubicBezTo>
                      <a:cubicBezTo>
                        <a:pt x="1" y="174"/>
                        <a:pt x="4" y="200"/>
                        <a:pt x="1" y="217"/>
                      </a:cubicBezTo>
                      <a:cubicBezTo>
                        <a:pt x="10" y="280"/>
                        <a:pt x="42" y="326"/>
                        <a:pt x="98" y="364"/>
                      </a:cubicBezTo>
                      <a:cubicBezTo>
                        <a:pt x="137" y="391"/>
                        <a:pt x="177" y="405"/>
                        <a:pt x="216" y="405"/>
                      </a:cubicBezTo>
                      <a:cubicBezTo>
                        <a:pt x="270" y="405"/>
                        <a:pt x="322" y="379"/>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6"/>
                <p:cNvSpPr/>
                <p:nvPr/>
              </p:nvSpPr>
              <p:spPr>
                <a:xfrm>
                  <a:off x="3341450" y="899350"/>
                  <a:ext cx="12625" cy="11875"/>
                </a:xfrm>
                <a:custGeom>
                  <a:avLst/>
                  <a:gdLst/>
                  <a:ahLst/>
                  <a:cxnLst/>
                  <a:rect l="l" t="t" r="r" b="b"/>
                  <a:pathLst>
                    <a:path w="505" h="475" extrusionOk="0">
                      <a:moveTo>
                        <a:pt x="272" y="1"/>
                      </a:moveTo>
                      <a:cubicBezTo>
                        <a:pt x="168" y="1"/>
                        <a:pt x="64" y="62"/>
                        <a:pt x="17" y="158"/>
                      </a:cubicBezTo>
                      <a:cubicBezTo>
                        <a:pt x="4" y="183"/>
                        <a:pt x="5" y="214"/>
                        <a:pt x="0" y="235"/>
                      </a:cubicBezTo>
                      <a:cubicBezTo>
                        <a:pt x="5" y="309"/>
                        <a:pt x="39" y="366"/>
                        <a:pt x="100" y="417"/>
                      </a:cubicBezTo>
                      <a:cubicBezTo>
                        <a:pt x="148" y="456"/>
                        <a:pt x="200" y="475"/>
                        <a:pt x="251" y="475"/>
                      </a:cubicBezTo>
                      <a:cubicBezTo>
                        <a:pt x="309" y="475"/>
                        <a:pt x="366" y="449"/>
                        <a:pt x="416" y="398"/>
                      </a:cubicBezTo>
                      <a:cubicBezTo>
                        <a:pt x="505" y="305"/>
                        <a:pt x="505" y="142"/>
                        <a:pt x="413" y="52"/>
                      </a:cubicBezTo>
                      <a:cubicBezTo>
                        <a:pt x="393" y="32"/>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6"/>
                <p:cNvSpPr/>
                <p:nvPr/>
              </p:nvSpPr>
              <p:spPr>
                <a:xfrm>
                  <a:off x="3312575" y="899525"/>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0"/>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6"/>
                <p:cNvSpPr/>
                <p:nvPr/>
              </p:nvSpPr>
              <p:spPr>
                <a:xfrm>
                  <a:off x="3282700" y="898575"/>
                  <a:ext cx="13750" cy="12975"/>
                </a:xfrm>
                <a:custGeom>
                  <a:avLst/>
                  <a:gdLst/>
                  <a:ahLst/>
                  <a:cxnLst/>
                  <a:rect l="l" t="t" r="r" b="b"/>
                  <a:pathLst>
                    <a:path w="550" h="519" extrusionOk="0">
                      <a:moveTo>
                        <a:pt x="282" y="0"/>
                      </a:moveTo>
                      <a:cubicBezTo>
                        <a:pt x="274" y="0"/>
                        <a:pt x="266" y="1"/>
                        <a:pt x="259" y="2"/>
                      </a:cubicBezTo>
                      <a:cubicBezTo>
                        <a:pt x="122" y="22"/>
                        <a:pt x="11" y="145"/>
                        <a:pt x="2" y="286"/>
                      </a:cubicBezTo>
                      <a:cubicBezTo>
                        <a:pt x="0" y="316"/>
                        <a:pt x="14" y="348"/>
                        <a:pt x="19" y="369"/>
                      </a:cubicBezTo>
                      <a:cubicBezTo>
                        <a:pt x="55" y="440"/>
                        <a:pt x="112" y="483"/>
                        <a:pt x="195" y="506"/>
                      </a:cubicBezTo>
                      <a:cubicBezTo>
                        <a:pt x="224" y="515"/>
                        <a:pt x="252" y="519"/>
                        <a:pt x="279" y="519"/>
                      </a:cubicBezTo>
                      <a:cubicBezTo>
                        <a:pt x="379" y="519"/>
                        <a:pt x="460" y="460"/>
                        <a:pt x="500" y="354"/>
                      </a:cubicBezTo>
                      <a:cubicBezTo>
                        <a:pt x="549" y="225"/>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6"/>
                <p:cNvSpPr/>
                <p:nvPr/>
              </p:nvSpPr>
              <p:spPr>
                <a:xfrm>
                  <a:off x="3252850" y="898025"/>
                  <a:ext cx="14525" cy="13900"/>
                </a:xfrm>
                <a:custGeom>
                  <a:avLst/>
                  <a:gdLst/>
                  <a:ahLst/>
                  <a:cxnLst/>
                  <a:rect l="l" t="t" r="r" b="b"/>
                  <a:pathLst>
                    <a:path w="581" h="556" extrusionOk="0">
                      <a:moveTo>
                        <a:pt x="292" y="1"/>
                      </a:moveTo>
                      <a:cubicBezTo>
                        <a:pt x="270" y="1"/>
                        <a:pt x="247" y="4"/>
                        <a:pt x="227" y="11"/>
                      </a:cubicBezTo>
                      <a:cubicBezTo>
                        <a:pt x="90" y="62"/>
                        <a:pt x="0" y="216"/>
                        <a:pt x="22" y="365"/>
                      </a:cubicBezTo>
                      <a:cubicBezTo>
                        <a:pt x="27" y="398"/>
                        <a:pt x="48" y="427"/>
                        <a:pt x="57" y="448"/>
                      </a:cubicBezTo>
                      <a:cubicBezTo>
                        <a:pt x="111" y="514"/>
                        <a:pt x="180" y="547"/>
                        <a:pt x="271" y="554"/>
                      </a:cubicBezTo>
                      <a:cubicBezTo>
                        <a:pt x="280" y="555"/>
                        <a:pt x="288" y="555"/>
                        <a:pt x="297" y="555"/>
                      </a:cubicBezTo>
                      <a:cubicBezTo>
                        <a:pt x="437" y="555"/>
                        <a:pt x="535" y="471"/>
                        <a:pt x="557" y="328"/>
                      </a:cubicBezTo>
                      <a:cubicBezTo>
                        <a:pt x="580" y="181"/>
                        <a:pt x="473" y="27"/>
                        <a:pt x="327" y="4"/>
                      </a:cubicBezTo>
                      <a:cubicBezTo>
                        <a:pt x="315"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6"/>
                <p:cNvSpPr/>
                <p:nvPr/>
              </p:nvSpPr>
              <p:spPr>
                <a:xfrm>
                  <a:off x="3223000" y="8998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2"/>
                        <a:pt x="461" y="122"/>
                        <a:pt x="373" y="43"/>
                      </a:cubicBezTo>
                      <a:cubicBezTo>
                        <a:pt x="355" y="26"/>
                        <a:pt x="328" y="11"/>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6"/>
                <p:cNvSpPr/>
                <p:nvPr/>
              </p:nvSpPr>
              <p:spPr>
                <a:xfrm>
                  <a:off x="3193325" y="899350"/>
                  <a:ext cx="12750" cy="11900"/>
                </a:xfrm>
                <a:custGeom>
                  <a:avLst/>
                  <a:gdLst/>
                  <a:ahLst/>
                  <a:cxnLst/>
                  <a:rect l="l" t="t" r="r" b="b"/>
                  <a:pathLst>
                    <a:path w="510" h="476" extrusionOk="0">
                      <a:moveTo>
                        <a:pt x="273" y="0"/>
                      </a:moveTo>
                      <a:cubicBezTo>
                        <a:pt x="170" y="0"/>
                        <a:pt x="66" y="60"/>
                        <a:pt x="17" y="155"/>
                      </a:cubicBezTo>
                      <a:cubicBezTo>
                        <a:pt x="5" y="180"/>
                        <a:pt x="5" y="212"/>
                        <a:pt x="0" y="232"/>
                      </a:cubicBezTo>
                      <a:cubicBezTo>
                        <a:pt x="5" y="308"/>
                        <a:pt x="37" y="365"/>
                        <a:pt x="99" y="415"/>
                      </a:cubicBezTo>
                      <a:cubicBezTo>
                        <a:pt x="148" y="456"/>
                        <a:pt x="201" y="476"/>
                        <a:pt x="252" y="476"/>
                      </a:cubicBezTo>
                      <a:cubicBezTo>
                        <a:pt x="310" y="476"/>
                        <a:pt x="367" y="450"/>
                        <a:pt x="417" y="400"/>
                      </a:cubicBezTo>
                      <a:cubicBezTo>
                        <a:pt x="508" y="308"/>
                        <a:pt x="509" y="143"/>
                        <a:pt x="417" y="52"/>
                      </a:cubicBezTo>
                      <a:cubicBezTo>
                        <a:pt x="397" y="32"/>
                        <a:pt x="369" y="15"/>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6"/>
                <p:cNvSpPr/>
                <p:nvPr/>
              </p:nvSpPr>
              <p:spPr>
                <a:xfrm>
                  <a:off x="3164700" y="899750"/>
                  <a:ext cx="11775" cy="10925"/>
                </a:xfrm>
                <a:custGeom>
                  <a:avLst/>
                  <a:gdLst/>
                  <a:ahLst/>
                  <a:cxnLst/>
                  <a:rect l="l" t="t" r="r" b="b"/>
                  <a:pathLst>
                    <a:path w="471" h="437" extrusionOk="0">
                      <a:moveTo>
                        <a:pt x="253" y="0"/>
                      </a:moveTo>
                      <a:cubicBezTo>
                        <a:pt x="143" y="0"/>
                        <a:pt x="39" y="79"/>
                        <a:pt x="7" y="187"/>
                      </a:cubicBezTo>
                      <a:cubicBezTo>
                        <a:pt x="1" y="212"/>
                        <a:pt x="5" y="239"/>
                        <a:pt x="5" y="259"/>
                      </a:cubicBezTo>
                      <a:cubicBezTo>
                        <a:pt x="22" y="324"/>
                        <a:pt x="61" y="370"/>
                        <a:pt x="125" y="405"/>
                      </a:cubicBezTo>
                      <a:cubicBezTo>
                        <a:pt x="163" y="426"/>
                        <a:pt x="200" y="436"/>
                        <a:pt x="236" y="436"/>
                      </a:cubicBezTo>
                      <a:cubicBezTo>
                        <a:pt x="302" y="436"/>
                        <a:pt x="362" y="402"/>
                        <a:pt x="405" y="338"/>
                      </a:cubicBezTo>
                      <a:cubicBezTo>
                        <a:pt x="470" y="239"/>
                        <a:pt x="444" y="93"/>
                        <a:pt x="345" y="27"/>
                      </a:cubicBezTo>
                      <a:cubicBezTo>
                        <a:pt x="324" y="13"/>
                        <a:pt x="296" y="4"/>
                        <a:pt x="272" y="1"/>
                      </a:cubicBezTo>
                      <a:cubicBezTo>
                        <a:pt x="266" y="0"/>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6"/>
                <p:cNvSpPr/>
                <p:nvPr/>
              </p:nvSpPr>
              <p:spPr>
                <a:xfrm>
                  <a:off x="3136050" y="900100"/>
                  <a:ext cx="10525" cy="10000"/>
                </a:xfrm>
                <a:custGeom>
                  <a:avLst/>
                  <a:gdLst/>
                  <a:ahLst/>
                  <a:cxnLst/>
                  <a:rect l="l" t="t" r="r" b="b"/>
                  <a:pathLst>
                    <a:path w="421" h="400" extrusionOk="0">
                      <a:moveTo>
                        <a:pt x="213" y="0"/>
                      </a:moveTo>
                      <a:cubicBezTo>
                        <a:pt x="200" y="0"/>
                        <a:pt x="188" y="2"/>
                        <a:pt x="176" y="4"/>
                      </a:cubicBezTo>
                      <a:cubicBezTo>
                        <a:pt x="75" y="32"/>
                        <a:pt x="1" y="138"/>
                        <a:pt x="9" y="244"/>
                      </a:cubicBezTo>
                      <a:cubicBezTo>
                        <a:pt x="10" y="268"/>
                        <a:pt x="22" y="290"/>
                        <a:pt x="29" y="307"/>
                      </a:cubicBezTo>
                      <a:cubicBezTo>
                        <a:pt x="62" y="358"/>
                        <a:pt x="110" y="385"/>
                        <a:pt x="175" y="396"/>
                      </a:cubicBezTo>
                      <a:cubicBezTo>
                        <a:pt x="188" y="398"/>
                        <a:pt x="201" y="399"/>
                        <a:pt x="214" y="399"/>
                      </a:cubicBezTo>
                      <a:cubicBezTo>
                        <a:pt x="305" y="399"/>
                        <a:pt x="372" y="346"/>
                        <a:pt x="395" y="252"/>
                      </a:cubicBezTo>
                      <a:cubicBezTo>
                        <a:pt x="421" y="148"/>
                        <a:pt x="352" y="30"/>
                        <a:pt x="249" y="4"/>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6"/>
                <p:cNvSpPr/>
                <p:nvPr/>
              </p:nvSpPr>
              <p:spPr>
                <a:xfrm>
                  <a:off x="3106175" y="899475"/>
                  <a:ext cx="11650" cy="11125"/>
                </a:xfrm>
                <a:custGeom>
                  <a:avLst/>
                  <a:gdLst/>
                  <a:ahLst/>
                  <a:cxnLst/>
                  <a:rect l="l" t="t" r="r" b="b"/>
                  <a:pathLst>
                    <a:path w="466" h="445" extrusionOk="0">
                      <a:moveTo>
                        <a:pt x="234" y="1"/>
                      </a:moveTo>
                      <a:cubicBezTo>
                        <a:pt x="215" y="1"/>
                        <a:pt x="196" y="4"/>
                        <a:pt x="179" y="10"/>
                      </a:cubicBezTo>
                      <a:cubicBezTo>
                        <a:pt x="70" y="53"/>
                        <a:pt x="1" y="178"/>
                        <a:pt x="21" y="297"/>
                      </a:cubicBezTo>
                      <a:cubicBezTo>
                        <a:pt x="25" y="323"/>
                        <a:pt x="42" y="346"/>
                        <a:pt x="50" y="363"/>
                      </a:cubicBezTo>
                      <a:cubicBezTo>
                        <a:pt x="95" y="415"/>
                        <a:pt x="150" y="440"/>
                        <a:pt x="224" y="444"/>
                      </a:cubicBezTo>
                      <a:cubicBezTo>
                        <a:pt x="229" y="444"/>
                        <a:pt x="234" y="445"/>
                        <a:pt x="239" y="445"/>
                      </a:cubicBezTo>
                      <a:cubicBezTo>
                        <a:pt x="354" y="445"/>
                        <a:pt x="432" y="376"/>
                        <a:pt x="448" y="260"/>
                      </a:cubicBezTo>
                      <a:cubicBezTo>
                        <a:pt x="465" y="141"/>
                        <a:pt x="376" y="20"/>
                        <a:pt x="259" y="3"/>
                      </a:cubicBezTo>
                      <a:cubicBezTo>
                        <a:pt x="251" y="1"/>
                        <a:pt x="243"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6"/>
                <p:cNvSpPr/>
                <p:nvPr/>
              </p:nvSpPr>
              <p:spPr>
                <a:xfrm>
                  <a:off x="3076525" y="898925"/>
                  <a:ext cx="12825" cy="12200"/>
                </a:xfrm>
                <a:custGeom>
                  <a:avLst/>
                  <a:gdLst/>
                  <a:ahLst/>
                  <a:cxnLst/>
                  <a:rect l="l" t="t" r="r" b="b"/>
                  <a:pathLst>
                    <a:path w="513" h="488" extrusionOk="0">
                      <a:moveTo>
                        <a:pt x="262" y="1"/>
                      </a:moveTo>
                      <a:cubicBezTo>
                        <a:pt x="243" y="1"/>
                        <a:pt x="223" y="3"/>
                        <a:pt x="207" y="8"/>
                      </a:cubicBezTo>
                      <a:cubicBezTo>
                        <a:pt x="84" y="49"/>
                        <a:pt x="1" y="182"/>
                        <a:pt x="16" y="312"/>
                      </a:cubicBezTo>
                      <a:cubicBezTo>
                        <a:pt x="21" y="342"/>
                        <a:pt x="38" y="368"/>
                        <a:pt x="45" y="388"/>
                      </a:cubicBezTo>
                      <a:cubicBezTo>
                        <a:pt x="91" y="448"/>
                        <a:pt x="150" y="477"/>
                        <a:pt x="231" y="486"/>
                      </a:cubicBezTo>
                      <a:cubicBezTo>
                        <a:pt x="242" y="487"/>
                        <a:pt x="253" y="488"/>
                        <a:pt x="263" y="488"/>
                      </a:cubicBezTo>
                      <a:cubicBezTo>
                        <a:pt x="381" y="488"/>
                        <a:pt x="466" y="417"/>
                        <a:pt x="488" y="295"/>
                      </a:cubicBezTo>
                      <a:cubicBezTo>
                        <a:pt x="513" y="166"/>
                        <a:pt x="422" y="28"/>
                        <a:pt x="295" y="3"/>
                      </a:cubicBezTo>
                      <a:cubicBezTo>
                        <a:pt x="284" y="1"/>
                        <a:pt x="273"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6"/>
                <p:cNvSpPr/>
                <p:nvPr/>
              </p:nvSpPr>
              <p:spPr>
                <a:xfrm>
                  <a:off x="3046500" y="898250"/>
                  <a:ext cx="15125" cy="14125"/>
                </a:xfrm>
                <a:custGeom>
                  <a:avLst/>
                  <a:gdLst/>
                  <a:ahLst/>
                  <a:cxnLst/>
                  <a:rect l="l" t="t" r="r" b="b"/>
                  <a:pathLst>
                    <a:path w="605" h="565" extrusionOk="0">
                      <a:moveTo>
                        <a:pt x="324" y="0"/>
                      </a:moveTo>
                      <a:cubicBezTo>
                        <a:pt x="202" y="0"/>
                        <a:pt x="81" y="70"/>
                        <a:pt x="22" y="181"/>
                      </a:cubicBezTo>
                      <a:cubicBezTo>
                        <a:pt x="7" y="210"/>
                        <a:pt x="5" y="249"/>
                        <a:pt x="0" y="272"/>
                      </a:cubicBezTo>
                      <a:cubicBezTo>
                        <a:pt x="5" y="361"/>
                        <a:pt x="42" y="430"/>
                        <a:pt x="114" y="492"/>
                      </a:cubicBezTo>
                      <a:cubicBezTo>
                        <a:pt x="172" y="540"/>
                        <a:pt x="235" y="564"/>
                        <a:pt x="297" y="564"/>
                      </a:cubicBezTo>
                      <a:cubicBezTo>
                        <a:pt x="365" y="564"/>
                        <a:pt x="432" y="535"/>
                        <a:pt x="491" y="476"/>
                      </a:cubicBezTo>
                      <a:cubicBezTo>
                        <a:pt x="600" y="369"/>
                        <a:pt x="605" y="173"/>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6"/>
                <p:cNvSpPr/>
                <p:nvPr/>
              </p:nvSpPr>
              <p:spPr>
                <a:xfrm>
                  <a:off x="3018275" y="898675"/>
                  <a:ext cx="13325" cy="12750"/>
                </a:xfrm>
                <a:custGeom>
                  <a:avLst/>
                  <a:gdLst/>
                  <a:ahLst/>
                  <a:cxnLst/>
                  <a:rect l="l" t="t" r="r" b="b"/>
                  <a:pathLst>
                    <a:path w="533" h="510" extrusionOk="0">
                      <a:moveTo>
                        <a:pt x="268" y="1"/>
                      </a:moveTo>
                      <a:cubicBezTo>
                        <a:pt x="257" y="1"/>
                        <a:pt x="246" y="2"/>
                        <a:pt x="236" y="4"/>
                      </a:cubicBezTo>
                      <a:cubicBezTo>
                        <a:pt x="103" y="30"/>
                        <a:pt x="0" y="156"/>
                        <a:pt x="0" y="295"/>
                      </a:cubicBezTo>
                      <a:cubicBezTo>
                        <a:pt x="0" y="324"/>
                        <a:pt x="14" y="353"/>
                        <a:pt x="20" y="375"/>
                      </a:cubicBezTo>
                      <a:cubicBezTo>
                        <a:pt x="59" y="442"/>
                        <a:pt x="117" y="482"/>
                        <a:pt x="199" y="501"/>
                      </a:cubicBezTo>
                      <a:cubicBezTo>
                        <a:pt x="223" y="506"/>
                        <a:pt x="247" y="509"/>
                        <a:pt x="269" y="509"/>
                      </a:cubicBezTo>
                      <a:cubicBezTo>
                        <a:pt x="374" y="509"/>
                        <a:pt x="456" y="448"/>
                        <a:pt x="491" y="338"/>
                      </a:cubicBezTo>
                      <a:cubicBezTo>
                        <a:pt x="533" y="207"/>
                        <a:pt x="457" y="52"/>
                        <a:pt x="328" y="10"/>
                      </a:cubicBezTo>
                      <a:cubicBezTo>
                        <a:pt x="310" y="4"/>
                        <a:pt x="289" y="1"/>
                        <a:pt x="2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6"/>
                <p:cNvSpPr/>
                <p:nvPr/>
              </p:nvSpPr>
              <p:spPr>
                <a:xfrm>
                  <a:off x="2990200" y="8998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4" y="272"/>
                        <a:pt x="16" y="297"/>
                        <a:pt x="20" y="314"/>
                      </a:cubicBezTo>
                      <a:cubicBezTo>
                        <a:pt x="54" y="369"/>
                        <a:pt x="104" y="400"/>
                        <a:pt x="171" y="414"/>
                      </a:cubicBezTo>
                      <a:cubicBezTo>
                        <a:pt x="189" y="417"/>
                        <a:pt x="206" y="419"/>
                        <a:pt x="222" y="419"/>
                      </a:cubicBezTo>
                      <a:cubicBezTo>
                        <a:pt x="311" y="419"/>
                        <a:pt x="380" y="367"/>
                        <a:pt x="408" y="272"/>
                      </a:cubicBezTo>
                      <a:cubicBezTo>
                        <a:pt x="439" y="165"/>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6"/>
                <p:cNvSpPr/>
                <p:nvPr/>
              </p:nvSpPr>
              <p:spPr>
                <a:xfrm>
                  <a:off x="3442750" y="873925"/>
                  <a:ext cx="3550" cy="7200"/>
                </a:xfrm>
                <a:custGeom>
                  <a:avLst/>
                  <a:gdLst/>
                  <a:ahLst/>
                  <a:cxnLst/>
                  <a:rect l="l" t="t" r="r" b="b"/>
                  <a:pathLst>
                    <a:path w="142" h="288" extrusionOk="0">
                      <a:moveTo>
                        <a:pt x="142" y="0"/>
                      </a:moveTo>
                      <a:lnTo>
                        <a:pt x="142" y="0"/>
                      </a:lnTo>
                      <a:cubicBezTo>
                        <a:pt x="79" y="33"/>
                        <a:pt x="26" y="89"/>
                        <a:pt x="6" y="159"/>
                      </a:cubicBezTo>
                      <a:cubicBezTo>
                        <a:pt x="0" y="183"/>
                        <a:pt x="5" y="213"/>
                        <a:pt x="5" y="231"/>
                      </a:cubicBezTo>
                      <a:cubicBezTo>
                        <a:pt x="9" y="253"/>
                        <a:pt x="19" y="271"/>
                        <a:pt x="29" y="288"/>
                      </a:cubicBezTo>
                      <a:cubicBezTo>
                        <a:pt x="66" y="193"/>
                        <a:pt x="105" y="96"/>
                        <a:pt x="1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6"/>
                <p:cNvSpPr/>
                <p:nvPr/>
              </p:nvSpPr>
              <p:spPr>
                <a:xfrm>
                  <a:off x="3414100" y="8735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7"/>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6"/>
                <p:cNvSpPr/>
                <p:nvPr/>
              </p:nvSpPr>
              <p:spPr>
                <a:xfrm>
                  <a:off x="3384175" y="8729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6"/>
                <p:cNvSpPr/>
                <p:nvPr/>
              </p:nvSpPr>
              <p:spPr>
                <a:xfrm>
                  <a:off x="3354550" y="8724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6"/>
                <p:cNvSpPr/>
                <p:nvPr/>
              </p:nvSpPr>
              <p:spPr>
                <a:xfrm>
                  <a:off x="3324525" y="871700"/>
                  <a:ext cx="15100" cy="14150"/>
                </a:xfrm>
                <a:custGeom>
                  <a:avLst/>
                  <a:gdLst/>
                  <a:ahLst/>
                  <a:cxnLst/>
                  <a:rect l="l" t="t" r="r" b="b"/>
                  <a:pathLst>
                    <a:path w="604" h="566" extrusionOk="0">
                      <a:moveTo>
                        <a:pt x="324" y="1"/>
                      </a:moveTo>
                      <a:cubicBezTo>
                        <a:pt x="202" y="1"/>
                        <a:pt x="80" y="70"/>
                        <a:pt x="22" y="182"/>
                      </a:cubicBezTo>
                      <a:cubicBezTo>
                        <a:pt x="7" y="212"/>
                        <a:pt x="5" y="249"/>
                        <a:pt x="1" y="272"/>
                      </a:cubicBezTo>
                      <a:cubicBezTo>
                        <a:pt x="5" y="362"/>
                        <a:pt x="42" y="431"/>
                        <a:pt x="114" y="492"/>
                      </a:cubicBezTo>
                      <a:cubicBezTo>
                        <a:pt x="172" y="541"/>
                        <a:pt x="235" y="566"/>
                        <a:pt x="297" y="566"/>
                      </a:cubicBezTo>
                      <a:cubicBezTo>
                        <a:pt x="365" y="566"/>
                        <a:pt x="433" y="536"/>
                        <a:pt x="491" y="478"/>
                      </a:cubicBezTo>
                      <a:cubicBezTo>
                        <a:pt x="601" y="369"/>
                        <a:pt x="604" y="175"/>
                        <a:pt x="496" y="66"/>
                      </a:cubicBezTo>
                      <a:cubicBezTo>
                        <a:pt x="473" y="42"/>
                        <a:pt x="441" y="22"/>
                        <a:pt x="408" y="12"/>
                      </a:cubicBezTo>
                      <a:cubicBezTo>
                        <a:pt x="381" y="5"/>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6"/>
                <p:cNvSpPr/>
                <p:nvPr/>
              </p:nvSpPr>
              <p:spPr>
                <a:xfrm>
                  <a:off x="3296275" y="8721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4"/>
                        <a:pt x="15" y="353"/>
                        <a:pt x="20" y="374"/>
                      </a:cubicBezTo>
                      <a:cubicBezTo>
                        <a:pt x="60" y="442"/>
                        <a:pt x="119" y="482"/>
                        <a:pt x="200" y="500"/>
                      </a:cubicBezTo>
                      <a:cubicBezTo>
                        <a:pt x="224" y="506"/>
                        <a:pt x="247" y="509"/>
                        <a:pt x="270" y="509"/>
                      </a:cubicBezTo>
                      <a:cubicBezTo>
                        <a:pt x="374" y="509"/>
                        <a:pt x="455" y="448"/>
                        <a:pt x="491" y="337"/>
                      </a:cubicBezTo>
                      <a:cubicBezTo>
                        <a:pt x="534" y="207"/>
                        <a:pt x="458" y="51"/>
                        <a:pt x="329" y="10"/>
                      </a:cubicBez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6"/>
                <p:cNvSpPr/>
                <p:nvPr/>
              </p:nvSpPr>
              <p:spPr>
                <a:xfrm>
                  <a:off x="3268225" y="873325"/>
                  <a:ext cx="11000" cy="10475"/>
                </a:xfrm>
                <a:custGeom>
                  <a:avLst/>
                  <a:gdLst/>
                  <a:ahLst/>
                  <a:cxnLst/>
                  <a:rect l="l" t="t" r="r" b="b"/>
                  <a:pathLst>
                    <a:path w="440" h="419" extrusionOk="0">
                      <a:moveTo>
                        <a:pt x="220" y="0"/>
                      </a:moveTo>
                      <a:cubicBezTo>
                        <a:pt x="210" y="0"/>
                        <a:pt x="200" y="1"/>
                        <a:pt x="190" y="3"/>
                      </a:cubicBezTo>
                      <a:cubicBezTo>
                        <a:pt x="82" y="27"/>
                        <a:pt x="1" y="133"/>
                        <a:pt x="2" y="247"/>
                      </a:cubicBezTo>
                      <a:cubicBezTo>
                        <a:pt x="2" y="272"/>
                        <a:pt x="15" y="297"/>
                        <a:pt x="21" y="313"/>
                      </a:cubicBezTo>
                      <a:cubicBezTo>
                        <a:pt x="55" y="369"/>
                        <a:pt x="102" y="400"/>
                        <a:pt x="171" y="413"/>
                      </a:cubicBezTo>
                      <a:cubicBezTo>
                        <a:pt x="189" y="417"/>
                        <a:pt x="206" y="419"/>
                        <a:pt x="223" y="419"/>
                      </a:cubicBezTo>
                      <a:cubicBezTo>
                        <a:pt x="312" y="419"/>
                        <a:pt x="380" y="367"/>
                        <a:pt x="407" y="272"/>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6"/>
                <p:cNvSpPr/>
                <p:nvPr/>
              </p:nvSpPr>
              <p:spPr>
                <a:xfrm>
                  <a:off x="3237925" y="8725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6"/>
                <p:cNvSpPr/>
                <p:nvPr/>
              </p:nvSpPr>
              <p:spPr>
                <a:xfrm>
                  <a:off x="3208575" y="8720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6"/>
                <p:cNvSpPr/>
                <p:nvPr/>
              </p:nvSpPr>
              <p:spPr>
                <a:xfrm>
                  <a:off x="3179625" y="8725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30"/>
                        <a:pt x="538" y="157"/>
                        <a:pt x="442" y="60"/>
                      </a:cubicBezTo>
                      <a:lnTo>
                        <a:pt x="442" y="59"/>
                      </a:ln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6"/>
                <p:cNvSpPr/>
                <p:nvPr/>
              </p:nvSpPr>
              <p:spPr>
                <a:xfrm>
                  <a:off x="3149700" y="871725"/>
                  <a:ext cx="15000" cy="14050"/>
                </a:xfrm>
                <a:custGeom>
                  <a:avLst/>
                  <a:gdLst/>
                  <a:ahLst/>
                  <a:cxnLst/>
                  <a:rect l="l" t="t" r="r" b="b"/>
                  <a:pathLst>
                    <a:path w="600" h="562" extrusionOk="0">
                      <a:moveTo>
                        <a:pt x="323" y="1"/>
                      </a:moveTo>
                      <a:cubicBezTo>
                        <a:pt x="199" y="1"/>
                        <a:pt x="75" y="76"/>
                        <a:pt x="19" y="191"/>
                      </a:cubicBezTo>
                      <a:cubicBezTo>
                        <a:pt x="6" y="222"/>
                        <a:pt x="6" y="259"/>
                        <a:pt x="1" y="284"/>
                      </a:cubicBezTo>
                      <a:cubicBezTo>
                        <a:pt x="10" y="371"/>
                        <a:pt x="50" y="437"/>
                        <a:pt x="124" y="496"/>
                      </a:cubicBezTo>
                      <a:cubicBezTo>
                        <a:pt x="180" y="540"/>
                        <a:pt x="239" y="562"/>
                        <a:pt x="298" y="562"/>
                      </a:cubicBezTo>
                      <a:cubicBezTo>
                        <a:pt x="368" y="562"/>
                        <a:pt x="437" y="530"/>
                        <a:pt x="496" y="467"/>
                      </a:cubicBezTo>
                      <a:cubicBezTo>
                        <a:pt x="599" y="356"/>
                        <a:pt x="596" y="164"/>
                        <a:pt x="485" y="59"/>
                      </a:cubicBezTo>
                      <a:cubicBezTo>
                        <a:pt x="461" y="36"/>
                        <a:pt x="429" y="18"/>
                        <a:pt x="396" y="10"/>
                      </a:cubicBezTo>
                      <a:cubicBezTo>
                        <a:pt x="372" y="4"/>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6"/>
                <p:cNvSpPr/>
                <p:nvPr/>
              </p:nvSpPr>
              <p:spPr>
                <a:xfrm>
                  <a:off x="3122025" y="873150"/>
                  <a:ext cx="12050" cy="11250"/>
                </a:xfrm>
                <a:custGeom>
                  <a:avLst/>
                  <a:gdLst/>
                  <a:ahLst/>
                  <a:cxnLst/>
                  <a:rect l="l" t="t" r="r" b="b"/>
                  <a:pathLst>
                    <a:path w="482" h="450" extrusionOk="0">
                      <a:moveTo>
                        <a:pt x="256" y="1"/>
                      </a:moveTo>
                      <a:cubicBezTo>
                        <a:pt x="160" y="1"/>
                        <a:pt x="64" y="55"/>
                        <a:pt x="17" y="142"/>
                      </a:cubicBezTo>
                      <a:cubicBezTo>
                        <a:pt x="5" y="165"/>
                        <a:pt x="5" y="196"/>
                        <a:pt x="0" y="214"/>
                      </a:cubicBezTo>
                      <a:cubicBezTo>
                        <a:pt x="4" y="285"/>
                        <a:pt x="33" y="340"/>
                        <a:pt x="90" y="390"/>
                      </a:cubicBezTo>
                      <a:cubicBezTo>
                        <a:pt x="136" y="430"/>
                        <a:pt x="186" y="450"/>
                        <a:pt x="236" y="450"/>
                      </a:cubicBezTo>
                      <a:cubicBezTo>
                        <a:pt x="290" y="450"/>
                        <a:pt x="343" y="427"/>
                        <a:pt x="390" y="382"/>
                      </a:cubicBezTo>
                      <a:cubicBezTo>
                        <a:pt x="477" y="296"/>
                        <a:pt x="482" y="142"/>
                        <a:pt x="397" y="54"/>
                      </a:cubicBezTo>
                      <a:cubicBezTo>
                        <a:pt x="379" y="34"/>
                        <a:pt x="353" y="19"/>
                        <a:pt x="327" y="11"/>
                      </a:cubicBezTo>
                      <a:cubicBezTo>
                        <a:pt x="303"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6"/>
                <p:cNvSpPr/>
                <p:nvPr/>
              </p:nvSpPr>
              <p:spPr>
                <a:xfrm>
                  <a:off x="3093500" y="873675"/>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6"/>
                        <a:pt x="95" y="364"/>
                      </a:cubicBezTo>
                      <a:cubicBezTo>
                        <a:pt x="135" y="391"/>
                        <a:pt x="176" y="405"/>
                        <a:pt x="215" y="405"/>
                      </a:cubicBezTo>
                      <a:cubicBezTo>
                        <a:pt x="269" y="405"/>
                        <a:pt x="320" y="379"/>
                        <a:pt x="362" y="329"/>
                      </a:cubicBezTo>
                      <a:cubicBezTo>
                        <a:pt x="432" y="244"/>
                        <a:pt x="422" y="106"/>
                        <a:pt x="337" y="36"/>
                      </a:cubicBezTo>
                      <a:cubicBezTo>
                        <a:pt x="319" y="21"/>
                        <a:pt x="294" y="9"/>
                        <a:pt x="271" y="4"/>
                      </a:cubicBezTo>
                      <a:cubicBezTo>
                        <a:pt x="258"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6"/>
                <p:cNvSpPr/>
                <p:nvPr/>
              </p:nvSpPr>
              <p:spPr>
                <a:xfrm>
                  <a:off x="3063425" y="872825"/>
                  <a:ext cx="12625" cy="11875"/>
                </a:xfrm>
                <a:custGeom>
                  <a:avLst/>
                  <a:gdLst/>
                  <a:ahLst/>
                  <a:cxnLst/>
                  <a:rect l="l" t="t" r="r" b="b"/>
                  <a:pathLst>
                    <a:path w="505" h="475" extrusionOk="0">
                      <a:moveTo>
                        <a:pt x="272" y="1"/>
                      </a:moveTo>
                      <a:cubicBezTo>
                        <a:pt x="168" y="1"/>
                        <a:pt x="64" y="61"/>
                        <a:pt x="17" y="158"/>
                      </a:cubicBezTo>
                      <a:cubicBezTo>
                        <a:pt x="5" y="183"/>
                        <a:pt x="5" y="215"/>
                        <a:pt x="0" y="235"/>
                      </a:cubicBezTo>
                      <a:cubicBezTo>
                        <a:pt x="6" y="309"/>
                        <a:pt x="39" y="366"/>
                        <a:pt x="100" y="417"/>
                      </a:cubicBezTo>
                      <a:cubicBezTo>
                        <a:pt x="148" y="455"/>
                        <a:pt x="200" y="475"/>
                        <a:pt x="251" y="475"/>
                      </a:cubicBezTo>
                      <a:cubicBezTo>
                        <a:pt x="309" y="475"/>
                        <a:pt x="366" y="449"/>
                        <a:pt x="416" y="398"/>
                      </a:cubicBezTo>
                      <a:cubicBezTo>
                        <a:pt x="505" y="304"/>
                        <a:pt x="505" y="141"/>
                        <a:pt x="412" y="52"/>
                      </a:cubicBezTo>
                      <a:cubicBezTo>
                        <a:pt x="392"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6"/>
                <p:cNvSpPr/>
                <p:nvPr/>
              </p:nvSpPr>
              <p:spPr>
                <a:xfrm>
                  <a:off x="3034550" y="873000"/>
                  <a:ext cx="12200" cy="11325"/>
                </a:xfrm>
                <a:custGeom>
                  <a:avLst/>
                  <a:gdLst/>
                  <a:ahLst/>
                  <a:cxnLst/>
                  <a:rect l="l" t="t" r="r" b="b"/>
                  <a:pathLst>
                    <a:path w="488" h="453" extrusionOk="0">
                      <a:moveTo>
                        <a:pt x="263" y="0"/>
                      </a:moveTo>
                      <a:cubicBezTo>
                        <a:pt x="146" y="0"/>
                        <a:pt x="35" y="86"/>
                        <a:pt x="6" y="203"/>
                      </a:cubicBezTo>
                      <a:cubicBezTo>
                        <a:pt x="0" y="230"/>
                        <a:pt x="6" y="259"/>
                        <a:pt x="6" y="277"/>
                      </a:cubicBezTo>
                      <a:cubicBezTo>
                        <a:pt x="28" y="345"/>
                        <a:pt x="69" y="391"/>
                        <a:pt x="137" y="425"/>
                      </a:cubicBezTo>
                      <a:cubicBezTo>
                        <a:pt x="174" y="444"/>
                        <a:pt x="211" y="453"/>
                        <a:pt x="246" y="453"/>
                      </a:cubicBezTo>
                      <a:cubicBezTo>
                        <a:pt x="317" y="453"/>
                        <a:pt x="380" y="415"/>
                        <a:pt x="425" y="343"/>
                      </a:cubicBezTo>
                      <a:cubicBezTo>
                        <a:pt x="488" y="239"/>
                        <a:pt x="454" y="88"/>
                        <a:pt x="351" y="25"/>
                      </a:cubicBezTo>
                      <a:cubicBezTo>
                        <a:pt x="328" y="11"/>
                        <a:pt x="298" y="0"/>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6"/>
                <p:cNvSpPr/>
                <p:nvPr/>
              </p:nvSpPr>
              <p:spPr>
                <a:xfrm>
                  <a:off x="3004650" y="872025"/>
                  <a:ext cx="13750" cy="13000"/>
                </a:xfrm>
                <a:custGeom>
                  <a:avLst/>
                  <a:gdLst/>
                  <a:ahLst/>
                  <a:cxnLst/>
                  <a:rect l="l" t="t" r="r" b="b"/>
                  <a:pathLst>
                    <a:path w="550" h="520" extrusionOk="0">
                      <a:moveTo>
                        <a:pt x="283" y="1"/>
                      </a:moveTo>
                      <a:cubicBezTo>
                        <a:pt x="275" y="1"/>
                        <a:pt x="267" y="1"/>
                        <a:pt x="259" y="2"/>
                      </a:cubicBezTo>
                      <a:cubicBezTo>
                        <a:pt x="122" y="22"/>
                        <a:pt x="12" y="145"/>
                        <a:pt x="4" y="287"/>
                      </a:cubicBezTo>
                      <a:cubicBezTo>
                        <a:pt x="1" y="316"/>
                        <a:pt x="15" y="349"/>
                        <a:pt x="19" y="370"/>
                      </a:cubicBezTo>
                      <a:cubicBezTo>
                        <a:pt x="56" y="441"/>
                        <a:pt x="113" y="484"/>
                        <a:pt x="196" y="507"/>
                      </a:cubicBezTo>
                      <a:cubicBezTo>
                        <a:pt x="225" y="515"/>
                        <a:pt x="254" y="520"/>
                        <a:pt x="280" y="520"/>
                      </a:cubicBezTo>
                      <a:cubicBezTo>
                        <a:pt x="380" y="520"/>
                        <a:pt x="461" y="462"/>
                        <a:pt x="501" y="356"/>
                      </a:cubicBezTo>
                      <a:cubicBezTo>
                        <a:pt x="550" y="225"/>
                        <a:pt x="481" y="64"/>
                        <a:pt x="352"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6"/>
                <p:cNvSpPr/>
                <p:nvPr/>
              </p:nvSpPr>
              <p:spPr>
                <a:xfrm>
                  <a:off x="2974825" y="871500"/>
                  <a:ext cx="14525" cy="13900"/>
                </a:xfrm>
                <a:custGeom>
                  <a:avLst/>
                  <a:gdLst/>
                  <a:ahLst/>
                  <a:cxnLst/>
                  <a:rect l="l" t="t" r="r" b="b"/>
                  <a:pathLst>
                    <a:path w="581" h="556" extrusionOk="0">
                      <a:moveTo>
                        <a:pt x="294" y="0"/>
                      </a:moveTo>
                      <a:cubicBezTo>
                        <a:pt x="271" y="0"/>
                        <a:pt x="247" y="4"/>
                        <a:pt x="228" y="13"/>
                      </a:cubicBezTo>
                      <a:cubicBezTo>
                        <a:pt x="89" y="63"/>
                        <a:pt x="0" y="216"/>
                        <a:pt x="22" y="365"/>
                      </a:cubicBezTo>
                      <a:cubicBezTo>
                        <a:pt x="26" y="397"/>
                        <a:pt x="48" y="426"/>
                        <a:pt x="57" y="448"/>
                      </a:cubicBezTo>
                      <a:cubicBezTo>
                        <a:pt x="111" y="514"/>
                        <a:pt x="180" y="546"/>
                        <a:pt x="272" y="554"/>
                      </a:cubicBezTo>
                      <a:cubicBezTo>
                        <a:pt x="281" y="555"/>
                        <a:pt x="289" y="555"/>
                        <a:pt x="298" y="555"/>
                      </a:cubicBezTo>
                      <a:cubicBezTo>
                        <a:pt x="437" y="555"/>
                        <a:pt x="535" y="470"/>
                        <a:pt x="557" y="328"/>
                      </a:cubicBezTo>
                      <a:cubicBezTo>
                        <a:pt x="580" y="180"/>
                        <a:pt x="472" y="27"/>
                        <a:pt x="326"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6"/>
                <p:cNvSpPr/>
                <p:nvPr/>
              </p:nvSpPr>
              <p:spPr>
                <a:xfrm>
                  <a:off x="3427750" y="845225"/>
                  <a:ext cx="14975" cy="14025"/>
                </a:xfrm>
                <a:custGeom>
                  <a:avLst/>
                  <a:gdLst/>
                  <a:ahLst/>
                  <a:cxnLst/>
                  <a:rect l="l" t="t" r="r" b="b"/>
                  <a:pathLst>
                    <a:path w="599" h="561" extrusionOk="0">
                      <a:moveTo>
                        <a:pt x="322" y="0"/>
                      </a:moveTo>
                      <a:cubicBezTo>
                        <a:pt x="198" y="0"/>
                        <a:pt x="74" y="74"/>
                        <a:pt x="19" y="192"/>
                      </a:cubicBezTo>
                      <a:lnTo>
                        <a:pt x="19" y="190"/>
                      </a:lnTo>
                      <a:cubicBezTo>
                        <a:pt x="5" y="221"/>
                        <a:pt x="5" y="258"/>
                        <a:pt x="0" y="282"/>
                      </a:cubicBezTo>
                      <a:cubicBezTo>
                        <a:pt x="8" y="370"/>
                        <a:pt x="48" y="436"/>
                        <a:pt x="123" y="495"/>
                      </a:cubicBezTo>
                      <a:cubicBezTo>
                        <a:pt x="179" y="538"/>
                        <a:pt x="239" y="560"/>
                        <a:pt x="297" y="560"/>
                      </a:cubicBezTo>
                      <a:cubicBezTo>
                        <a:pt x="368" y="560"/>
                        <a:pt x="437" y="528"/>
                        <a:pt x="496" y="465"/>
                      </a:cubicBezTo>
                      <a:cubicBezTo>
                        <a:pt x="599" y="355"/>
                        <a:pt x="595" y="162"/>
                        <a:pt x="485" y="58"/>
                      </a:cubicBezTo>
                      <a:cubicBezTo>
                        <a:pt x="460" y="35"/>
                        <a:pt x="426" y="16"/>
                        <a:pt x="394" y="8"/>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6"/>
                <p:cNvSpPr/>
                <p:nvPr/>
              </p:nvSpPr>
              <p:spPr>
                <a:xfrm>
                  <a:off x="3400025" y="846625"/>
                  <a:ext cx="12100" cy="11250"/>
                </a:xfrm>
                <a:custGeom>
                  <a:avLst/>
                  <a:gdLst/>
                  <a:ahLst/>
                  <a:cxnLst/>
                  <a:rect l="l" t="t" r="r" b="b"/>
                  <a:pathLst>
                    <a:path w="484" h="450" extrusionOk="0">
                      <a:moveTo>
                        <a:pt x="258" y="1"/>
                      </a:moveTo>
                      <a:cubicBezTo>
                        <a:pt x="162" y="1"/>
                        <a:pt x="66" y="55"/>
                        <a:pt x="19" y="142"/>
                      </a:cubicBezTo>
                      <a:cubicBezTo>
                        <a:pt x="6" y="166"/>
                        <a:pt x="5" y="195"/>
                        <a:pt x="0" y="214"/>
                      </a:cubicBezTo>
                      <a:cubicBezTo>
                        <a:pt x="3" y="285"/>
                        <a:pt x="32" y="340"/>
                        <a:pt x="91" y="389"/>
                      </a:cubicBezTo>
                      <a:cubicBezTo>
                        <a:pt x="137" y="430"/>
                        <a:pt x="188" y="450"/>
                        <a:pt x="238" y="450"/>
                      </a:cubicBezTo>
                      <a:cubicBezTo>
                        <a:pt x="291" y="450"/>
                        <a:pt x="343" y="427"/>
                        <a:pt x="389" y="382"/>
                      </a:cubicBezTo>
                      <a:cubicBezTo>
                        <a:pt x="477" y="295"/>
                        <a:pt x="483" y="142"/>
                        <a:pt x="399" y="54"/>
                      </a:cubicBezTo>
                      <a:cubicBezTo>
                        <a:pt x="379" y="34"/>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6"/>
                <p:cNvSpPr/>
                <p:nvPr/>
              </p:nvSpPr>
              <p:spPr>
                <a:xfrm>
                  <a:off x="3371475" y="8471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6"/>
                <p:cNvSpPr/>
                <p:nvPr/>
              </p:nvSpPr>
              <p:spPr>
                <a:xfrm>
                  <a:off x="3341450" y="8463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4"/>
                        <a:pt x="251" y="474"/>
                      </a:cubicBezTo>
                      <a:cubicBezTo>
                        <a:pt x="309" y="474"/>
                        <a:pt x="366" y="449"/>
                        <a:pt x="416" y="398"/>
                      </a:cubicBezTo>
                      <a:cubicBezTo>
                        <a:pt x="505" y="304"/>
                        <a:pt x="505" y="141"/>
                        <a:pt x="413" y="52"/>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6"/>
                <p:cNvSpPr/>
                <p:nvPr/>
              </p:nvSpPr>
              <p:spPr>
                <a:xfrm>
                  <a:off x="3312575" y="846450"/>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6"/>
                        <a:pt x="69" y="392"/>
                        <a:pt x="136" y="426"/>
                      </a:cubicBezTo>
                      <a:cubicBezTo>
                        <a:pt x="173" y="444"/>
                        <a:pt x="211" y="454"/>
                        <a:pt x="246" y="454"/>
                      </a:cubicBezTo>
                      <a:cubicBezTo>
                        <a:pt x="317" y="454"/>
                        <a:pt x="380" y="416"/>
                        <a:pt x="423" y="344"/>
                      </a:cubicBezTo>
                      <a:cubicBezTo>
                        <a:pt x="488" y="239"/>
                        <a:pt x="454" y="89"/>
                        <a:pt x="351" y="26"/>
                      </a:cubicBezTo>
                      <a:cubicBezTo>
                        <a:pt x="328" y="12"/>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6"/>
                <p:cNvSpPr/>
                <p:nvPr/>
              </p:nvSpPr>
              <p:spPr>
                <a:xfrm>
                  <a:off x="3282700" y="845500"/>
                  <a:ext cx="13750" cy="13000"/>
                </a:xfrm>
                <a:custGeom>
                  <a:avLst/>
                  <a:gdLst/>
                  <a:ahLst/>
                  <a:cxnLst/>
                  <a:rect l="l" t="t" r="r" b="b"/>
                  <a:pathLst>
                    <a:path w="550" h="520" extrusionOk="0">
                      <a:moveTo>
                        <a:pt x="282" y="0"/>
                      </a:moveTo>
                      <a:cubicBezTo>
                        <a:pt x="274" y="0"/>
                        <a:pt x="266" y="1"/>
                        <a:pt x="259" y="2"/>
                      </a:cubicBezTo>
                      <a:cubicBezTo>
                        <a:pt x="122" y="22"/>
                        <a:pt x="11" y="147"/>
                        <a:pt x="2" y="287"/>
                      </a:cubicBezTo>
                      <a:cubicBezTo>
                        <a:pt x="0" y="316"/>
                        <a:pt x="14" y="348"/>
                        <a:pt x="19" y="370"/>
                      </a:cubicBezTo>
                      <a:cubicBezTo>
                        <a:pt x="55" y="440"/>
                        <a:pt x="112" y="484"/>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6"/>
                <p:cNvSpPr/>
                <p:nvPr/>
              </p:nvSpPr>
              <p:spPr>
                <a:xfrm>
                  <a:off x="3252850" y="844975"/>
                  <a:ext cx="14525" cy="13875"/>
                </a:xfrm>
                <a:custGeom>
                  <a:avLst/>
                  <a:gdLst/>
                  <a:ahLst/>
                  <a:cxnLst/>
                  <a:rect l="l" t="t" r="r" b="b"/>
                  <a:pathLst>
                    <a:path w="581" h="555" extrusionOk="0">
                      <a:moveTo>
                        <a:pt x="293" y="1"/>
                      </a:moveTo>
                      <a:cubicBezTo>
                        <a:pt x="270" y="1"/>
                        <a:pt x="247" y="4"/>
                        <a:pt x="227" y="12"/>
                      </a:cubicBezTo>
                      <a:cubicBezTo>
                        <a:pt x="90" y="63"/>
                        <a:pt x="0" y="217"/>
                        <a:pt x="22" y="365"/>
                      </a:cubicBezTo>
                      <a:cubicBezTo>
                        <a:pt x="27" y="397"/>
                        <a:pt x="48" y="426"/>
                        <a:pt x="57" y="448"/>
                      </a:cubicBezTo>
                      <a:cubicBezTo>
                        <a:pt x="111" y="515"/>
                        <a:pt x="180" y="546"/>
                        <a:pt x="271" y="554"/>
                      </a:cubicBezTo>
                      <a:cubicBezTo>
                        <a:pt x="280" y="554"/>
                        <a:pt x="288" y="555"/>
                        <a:pt x="297" y="555"/>
                      </a:cubicBezTo>
                      <a:cubicBezTo>
                        <a:pt x="437" y="555"/>
                        <a:pt x="535" y="470"/>
                        <a:pt x="557" y="328"/>
                      </a:cubicBezTo>
                      <a:cubicBezTo>
                        <a:pt x="580" y="180"/>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6"/>
                <p:cNvSpPr/>
                <p:nvPr/>
              </p:nvSpPr>
              <p:spPr>
                <a:xfrm>
                  <a:off x="3223000" y="8467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1" y="419"/>
                        <a:pt x="187" y="435"/>
                        <a:pt x="232" y="435"/>
                      </a:cubicBezTo>
                      <a:cubicBezTo>
                        <a:pt x="288" y="435"/>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6"/>
                <p:cNvSpPr/>
                <p:nvPr/>
              </p:nvSpPr>
              <p:spPr>
                <a:xfrm>
                  <a:off x="3193325" y="8462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8"/>
                        <a:pt x="201" y="478"/>
                        <a:pt x="252" y="478"/>
                      </a:cubicBezTo>
                      <a:cubicBezTo>
                        <a:pt x="310" y="478"/>
                        <a:pt x="367" y="452"/>
                        <a:pt x="417" y="402"/>
                      </a:cubicBezTo>
                      <a:cubicBezTo>
                        <a:pt x="508" y="308"/>
                        <a:pt x="509" y="145"/>
                        <a:pt x="417" y="53"/>
                      </a:cubicBezTo>
                      <a:lnTo>
                        <a:pt x="417" y="54"/>
                      </a:ln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6"/>
                <p:cNvSpPr/>
                <p:nvPr/>
              </p:nvSpPr>
              <p:spPr>
                <a:xfrm>
                  <a:off x="3164700" y="846675"/>
                  <a:ext cx="11775" cy="10925"/>
                </a:xfrm>
                <a:custGeom>
                  <a:avLst/>
                  <a:gdLst/>
                  <a:ahLst/>
                  <a:cxnLst/>
                  <a:rect l="l" t="t" r="r" b="b"/>
                  <a:pathLst>
                    <a:path w="471" h="437" extrusionOk="0">
                      <a:moveTo>
                        <a:pt x="256" y="1"/>
                      </a:moveTo>
                      <a:cubicBezTo>
                        <a:pt x="145" y="1"/>
                        <a:pt x="39" y="79"/>
                        <a:pt x="7" y="187"/>
                      </a:cubicBezTo>
                      <a:cubicBezTo>
                        <a:pt x="1" y="212"/>
                        <a:pt x="5" y="241"/>
                        <a:pt x="5" y="260"/>
                      </a:cubicBezTo>
                      <a:cubicBezTo>
                        <a:pt x="22" y="326"/>
                        <a:pt x="61" y="370"/>
                        <a:pt x="125" y="406"/>
                      </a:cubicBezTo>
                      <a:cubicBezTo>
                        <a:pt x="163" y="427"/>
                        <a:pt x="201" y="437"/>
                        <a:pt x="237" y="437"/>
                      </a:cubicBezTo>
                      <a:cubicBezTo>
                        <a:pt x="302" y="437"/>
                        <a:pt x="362" y="403"/>
                        <a:pt x="405" y="338"/>
                      </a:cubicBezTo>
                      <a:cubicBezTo>
                        <a:pt x="470" y="240"/>
                        <a:pt x="444" y="94"/>
                        <a:pt x="345" y="29"/>
                      </a:cubicBezTo>
                      <a:cubicBezTo>
                        <a:pt x="324" y="15"/>
                        <a:pt x="296" y="4"/>
                        <a:pt x="272" y="1"/>
                      </a:cubicBezTo>
                      <a:cubicBezTo>
                        <a:pt x="266" y="1"/>
                        <a:pt x="261"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6"/>
                <p:cNvSpPr/>
                <p:nvPr/>
              </p:nvSpPr>
              <p:spPr>
                <a:xfrm>
                  <a:off x="3136050" y="847050"/>
                  <a:ext cx="10525" cy="9975"/>
                </a:xfrm>
                <a:custGeom>
                  <a:avLst/>
                  <a:gdLst/>
                  <a:ahLst/>
                  <a:cxnLst/>
                  <a:rect l="l" t="t" r="r" b="b"/>
                  <a:pathLst>
                    <a:path w="421" h="399" extrusionOk="0">
                      <a:moveTo>
                        <a:pt x="213"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29"/>
                        <a:pt x="249" y="3"/>
                      </a:cubicBezTo>
                      <a:lnTo>
                        <a:pt x="249" y="5"/>
                      </a:ln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6"/>
                <p:cNvSpPr/>
                <p:nvPr/>
              </p:nvSpPr>
              <p:spPr>
                <a:xfrm>
                  <a:off x="3106175" y="846425"/>
                  <a:ext cx="11650" cy="11100"/>
                </a:xfrm>
                <a:custGeom>
                  <a:avLst/>
                  <a:gdLst/>
                  <a:ahLst/>
                  <a:cxnLst/>
                  <a:rect l="l" t="t" r="r" b="b"/>
                  <a:pathLst>
                    <a:path w="466" h="444" extrusionOk="0">
                      <a:moveTo>
                        <a:pt x="239" y="1"/>
                      </a:moveTo>
                      <a:cubicBezTo>
                        <a:pt x="219" y="1"/>
                        <a:pt x="198" y="4"/>
                        <a:pt x="179" y="11"/>
                      </a:cubicBezTo>
                      <a:cubicBezTo>
                        <a:pt x="70" y="53"/>
                        <a:pt x="1" y="177"/>
                        <a:pt x="21" y="296"/>
                      </a:cubicBezTo>
                      <a:cubicBezTo>
                        <a:pt x="25" y="322"/>
                        <a:pt x="42" y="345"/>
                        <a:pt x="50" y="362"/>
                      </a:cubicBezTo>
                      <a:cubicBezTo>
                        <a:pt x="95" y="416"/>
                        <a:pt x="150" y="440"/>
                        <a:pt x="224" y="443"/>
                      </a:cubicBezTo>
                      <a:cubicBezTo>
                        <a:pt x="229" y="444"/>
                        <a:pt x="234" y="444"/>
                        <a:pt x="239" y="444"/>
                      </a:cubicBezTo>
                      <a:cubicBezTo>
                        <a:pt x="354" y="444"/>
                        <a:pt x="432" y="375"/>
                        <a:pt x="448" y="259"/>
                      </a:cubicBezTo>
                      <a:cubicBezTo>
                        <a:pt x="465" y="140"/>
                        <a:pt x="376" y="19"/>
                        <a:pt x="259" y="2"/>
                      </a:cubicBezTo>
                      <a:cubicBezTo>
                        <a:pt x="253" y="1"/>
                        <a:pt x="246" y="1"/>
                        <a:pt x="2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6"/>
                <p:cNvSpPr/>
                <p:nvPr/>
              </p:nvSpPr>
              <p:spPr>
                <a:xfrm>
                  <a:off x="3076525" y="845850"/>
                  <a:ext cx="12825" cy="12225"/>
                </a:xfrm>
                <a:custGeom>
                  <a:avLst/>
                  <a:gdLst/>
                  <a:ahLst/>
                  <a:cxnLst/>
                  <a:rect l="l" t="t" r="r" b="b"/>
                  <a:pathLst>
                    <a:path w="513" h="489" extrusionOk="0">
                      <a:moveTo>
                        <a:pt x="263" y="1"/>
                      </a:moveTo>
                      <a:cubicBezTo>
                        <a:pt x="244" y="1"/>
                        <a:pt x="224" y="4"/>
                        <a:pt x="207" y="10"/>
                      </a:cubicBezTo>
                      <a:cubicBezTo>
                        <a:pt x="84" y="50"/>
                        <a:pt x="1" y="182"/>
                        <a:pt x="16" y="314"/>
                      </a:cubicBezTo>
                      <a:cubicBezTo>
                        <a:pt x="21" y="342"/>
                        <a:pt x="38" y="368"/>
                        <a:pt x="45" y="388"/>
                      </a:cubicBezTo>
                      <a:cubicBezTo>
                        <a:pt x="91" y="448"/>
                        <a:pt x="150" y="477"/>
                        <a:pt x="231" y="486"/>
                      </a:cubicBezTo>
                      <a:cubicBezTo>
                        <a:pt x="242" y="488"/>
                        <a:pt x="253" y="488"/>
                        <a:pt x="263" y="488"/>
                      </a:cubicBezTo>
                      <a:cubicBezTo>
                        <a:pt x="381" y="488"/>
                        <a:pt x="466" y="417"/>
                        <a:pt x="488" y="296"/>
                      </a:cubicBezTo>
                      <a:cubicBezTo>
                        <a:pt x="513" y="167"/>
                        <a:pt x="422" y="28"/>
                        <a:pt x="295" y="3"/>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6"/>
                <p:cNvSpPr/>
                <p:nvPr/>
              </p:nvSpPr>
              <p:spPr>
                <a:xfrm>
                  <a:off x="3046500" y="845175"/>
                  <a:ext cx="15125" cy="14150"/>
                </a:xfrm>
                <a:custGeom>
                  <a:avLst/>
                  <a:gdLst/>
                  <a:ahLst/>
                  <a:cxnLst/>
                  <a:rect l="l" t="t" r="r" b="b"/>
                  <a:pathLst>
                    <a:path w="605" h="566" extrusionOk="0">
                      <a:moveTo>
                        <a:pt x="324" y="0"/>
                      </a:moveTo>
                      <a:cubicBezTo>
                        <a:pt x="202" y="0"/>
                        <a:pt x="81" y="70"/>
                        <a:pt x="22" y="181"/>
                      </a:cubicBezTo>
                      <a:cubicBezTo>
                        <a:pt x="7" y="210"/>
                        <a:pt x="5" y="249"/>
                        <a:pt x="0" y="272"/>
                      </a:cubicBezTo>
                      <a:cubicBezTo>
                        <a:pt x="5" y="361"/>
                        <a:pt x="42" y="430"/>
                        <a:pt x="114" y="492"/>
                      </a:cubicBezTo>
                      <a:cubicBezTo>
                        <a:pt x="172" y="541"/>
                        <a:pt x="235" y="565"/>
                        <a:pt x="297" y="565"/>
                      </a:cubicBezTo>
                      <a:cubicBezTo>
                        <a:pt x="365" y="565"/>
                        <a:pt x="432" y="536"/>
                        <a:pt x="491" y="478"/>
                      </a:cubicBezTo>
                      <a:cubicBezTo>
                        <a:pt x="600" y="369"/>
                        <a:pt x="605" y="175"/>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6"/>
                <p:cNvSpPr/>
                <p:nvPr/>
              </p:nvSpPr>
              <p:spPr>
                <a:xfrm>
                  <a:off x="3018275" y="845625"/>
                  <a:ext cx="13325" cy="12725"/>
                </a:xfrm>
                <a:custGeom>
                  <a:avLst/>
                  <a:gdLst/>
                  <a:ahLst/>
                  <a:cxnLst/>
                  <a:rect l="l" t="t" r="r" b="b"/>
                  <a:pathLst>
                    <a:path w="533" h="509" extrusionOk="0">
                      <a:moveTo>
                        <a:pt x="268" y="0"/>
                      </a:moveTo>
                      <a:cubicBezTo>
                        <a:pt x="257" y="0"/>
                        <a:pt x="246" y="1"/>
                        <a:pt x="236" y="3"/>
                      </a:cubicBezTo>
                      <a:cubicBezTo>
                        <a:pt x="103" y="29"/>
                        <a:pt x="0" y="156"/>
                        <a:pt x="0" y="294"/>
                      </a:cubicBezTo>
                      <a:cubicBezTo>
                        <a:pt x="0" y="323"/>
                        <a:pt x="14" y="352"/>
                        <a:pt x="20" y="374"/>
                      </a:cubicBezTo>
                      <a:cubicBezTo>
                        <a:pt x="59" y="443"/>
                        <a:pt x="117" y="482"/>
                        <a:pt x="199" y="500"/>
                      </a:cubicBezTo>
                      <a:cubicBezTo>
                        <a:pt x="223" y="506"/>
                        <a:pt x="247" y="509"/>
                        <a:pt x="269" y="509"/>
                      </a:cubicBezTo>
                      <a:cubicBezTo>
                        <a:pt x="374" y="509"/>
                        <a:pt x="456" y="447"/>
                        <a:pt x="491" y="337"/>
                      </a:cubicBezTo>
                      <a:cubicBezTo>
                        <a:pt x="533" y="206"/>
                        <a:pt x="457" y="52"/>
                        <a:pt x="328" y="9"/>
                      </a:cubicBezTo>
                      <a:cubicBezTo>
                        <a:pt x="310" y="3"/>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6"/>
                <p:cNvSpPr/>
                <p:nvPr/>
              </p:nvSpPr>
              <p:spPr>
                <a:xfrm>
                  <a:off x="2990200" y="846775"/>
                  <a:ext cx="10975" cy="10500"/>
                </a:xfrm>
                <a:custGeom>
                  <a:avLst/>
                  <a:gdLst/>
                  <a:ahLst/>
                  <a:cxnLst/>
                  <a:rect l="l" t="t" r="r" b="b"/>
                  <a:pathLst>
                    <a:path w="439" h="420" extrusionOk="0">
                      <a:moveTo>
                        <a:pt x="220" y="1"/>
                      </a:moveTo>
                      <a:cubicBezTo>
                        <a:pt x="210" y="1"/>
                        <a:pt x="200" y="2"/>
                        <a:pt x="191" y="3"/>
                      </a:cubicBezTo>
                      <a:cubicBezTo>
                        <a:pt x="82" y="28"/>
                        <a:pt x="0" y="134"/>
                        <a:pt x="2" y="248"/>
                      </a:cubicBezTo>
                      <a:cubicBezTo>
                        <a:pt x="4" y="273"/>
                        <a:pt x="16" y="297"/>
                        <a:pt x="20" y="314"/>
                      </a:cubicBezTo>
                      <a:cubicBezTo>
                        <a:pt x="54" y="369"/>
                        <a:pt x="104" y="400"/>
                        <a:pt x="171" y="414"/>
                      </a:cubicBezTo>
                      <a:cubicBezTo>
                        <a:pt x="189" y="418"/>
                        <a:pt x="207" y="420"/>
                        <a:pt x="224" y="420"/>
                      </a:cubicBezTo>
                      <a:cubicBezTo>
                        <a:pt x="312" y="420"/>
                        <a:pt x="380" y="367"/>
                        <a:pt x="408" y="273"/>
                      </a:cubicBezTo>
                      <a:cubicBezTo>
                        <a:pt x="439" y="165"/>
                        <a:pt x="374" y="39"/>
                        <a:pt x="267" y="6"/>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6"/>
                <p:cNvSpPr/>
                <p:nvPr/>
              </p:nvSpPr>
              <p:spPr>
                <a:xfrm>
                  <a:off x="3442750" y="820175"/>
                  <a:ext cx="11750" cy="10900"/>
                </a:xfrm>
                <a:custGeom>
                  <a:avLst/>
                  <a:gdLst/>
                  <a:ahLst/>
                  <a:cxnLst/>
                  <a:rect l="l" t="t" r="r" b="b"/>
                  <a:pathLst>
                    <a:path w="470" h="436" extrusionOk="0">
                      <a:moveTo>
                        <a:pt x="253" y="1"/>
                      </a:moveTo>
                      <a:cubicBezTo>
                        <a:pt x="142" y="1"/>
                        <a:pt x="38" y="80"/>
                        <a:pt x="6" y="188"/>
                      </a:cubicBezTo>
                      <a:cubicBezTo>
                        <a:pt x="0" y="212"/>
                        <a:pt x="5" y="240"/>
                        <a:pt x="5" y="258"/>
                      </a:cubicBezTo>
                      <a:cubicBezTo>
                        <a:pt x="22" y="324"/>
                        <a:pt x="60" y="371"/>
                        <a:pt x="123" y="404"/>
                      </a:cubicBezTo>
                      <a:cubicBezTo>
                        <a:pt x="162" y="425"/>
                        <a:pt x="200" y="436"/>
                        <a:pt x="236" y="436"/>
                      </a:cubicBezTo>
                      <a:cubicBezTo>
                        <a:pt x="301" y="436"/>
                        <a:pt x="361" y="402"/>
                        <a:pt x="403" y="337"/>
                      </a:cubicBezTo>
                      <a:cubicBezTo>
                        <a:pt x="469" y="238"/>
                        <a:pt x="442" y="92"/>
                        <a:pt x="345" y="28"/>
                      </a:cubicBezTo>
                      <a:cubicBezTo>
                        <a:pt x="323" y="14"/>
                        <a:pt x="295"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6"/>
                <p:cNvSpPr/>
                <p:nvPr/>
              </p:nvSpPr>
              <p:spPr>
                <a:xfrm>
                  <a:off x="3414100" y="8205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8"/>
                        <a:pt x="109" y="385"/>
                        <a:pt x="174" y="396"/>
                      </a:cubicBezTo>
                      <a:cubicBezTo>
                        <a:pt x="187" y="398"/>
                        <a:pt x="200" y="399"/>
                        <a:pt x="213" y="399"/>
                      </a:cubicBezTo>
                      <a:cubicBezTo>
                        <a:pt x="302" y="399"/>
                        <a:pt x="369" y="346"/>
                        <a:pt x="392" y="251"/>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6"/>
                <p:cNvSpPr/>
                <p:nvPr/>
              </p:nvSpPr>
              <p:spPr>
                <a:xfrm>
                  <a:off x="3384175" y="8199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9"/>
                      </a:cubicBezTo>
                      <a:cubicBezTo>
                        <a:pt x="465" y="140"/>
                        <a:pt x="377" y="19"/>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6"/>
                <p:cNvSpPr/>
                <p:nvPr/>
              </p:nvSpPr>
              <p:spPr>
                <a:xfrm>
                  <a:off x="3354550" y="819325"/>
                  <a:ext cx="12850" cy="12200"/>
                </a:xfrm>
                <a:custGeom>
                  <a:avLst/>
                  <a:gdLst/>
                  <a:ahLst/>
                  <a:cxnLst/>
                  <a:rect l="l" t="t" r="r" b="b"/>
                  <a:pathLst>
                    <a:path w="514" h="488" extrusionOk="0">
                      <a:moveTo>
                        <a:pt x="263" y="1"/>
                      </a:moveTo>
                      <a:cubicBezTo>
                        <a:pt x="243" y="1"/>
                        <a:pt x="224" y="3"/>
                        <a:pt x="207" y="9"/>
                      </a:cubicBezTo>
                      <a:cubicBezTo>
                        <a:pt x="84" y="49"/>
                        <a:pt x="1" y="182"/>
                        <a:pt x="16" y="312"/>
                      </a:cubicBezTo>
                      <a:cubicBezTo>
                        <a:pt x="19" y="341"/>
                        <a:pt x="38" y="368"/>
                        <a:pt x="46" y="388"/>
                      </a:cubicBezTo>
                      <a:cubicBezTo>
                        <a:pt x="92" y="448"/>
                        <a:pt x="150" y="477"/>
                        <a:pt x="230" y="486"/>
                      </a:cubicBezTo>
                      <a:cubicBezTo>
                        <a:pt x="241" y="487"/>
                        <a:pt x="252" y="488"/>
                        <a:pt x="262" y="488"/>
                      </a:cubicBezTo>
                      <a:cubicBezTo>
                        <a:pt x="381" y="488"/>
                        <a:pt x="466" y="417"/>
                        <a:pt x="489" y="295"/>
                      </a:cubicBezTo>
                      <a:cubicBezTo>
                        <a:pt x="513" y="166"/>
                        <a:pt x="422" y="28"/>
                        <a:pt x="295" y="3"/>
                      </a:cubicBezTo>
                      <a:cubicBezTo>
                        <a:pt x="284" y="1"/>
                        <a:pt x="273"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6"/>
                <p:cNvSpPr/>
                <p:nvPr/>
              </p:nvSpPr>
              <p:spPr>
                <a:xfrm>
                  <a:off x="3324525" y="818650"/>
                  <a:ext cx="15100" cy="14125"/>
                </a:xfrm>
                <a:custGeom>
                  <a:avLst/>
                  <a:gdLst/>
                  <a:ahLst/>
                  <a:cxnLst/>
                  <a:rect l="l" t="t" r="r" b="b"/>
                  <a:pathLst>
                    <a:path w="604" h="565" extrusionOk="0">
                      <a:moveTo>
                        <a:pt x="324" y="0"/>
                      </a:moveTo>
                      <a:cubicBezTo>
                        <a:pt x="202" y="0"/>
                        <a:pt x="80" y="70"/>
                        <a:pt x="22" y="181"/>
                      </a:cubicBezTo>
                      <a:cubicBezTo>
                        <a:pt x="7" y="212"/>
                        <a:pt x="5" y="249"/>
                        <a:pt x="1" y="272"/>
                      </a:cubicBezTo>
                      <a:cubicBezTo>
                        <a:pt x="5" y="361"/>
                        <a:pt x="42" y="430"/>
                        <a:pt x="114" y="492"/>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6"/>
                <p:cNvSpPr/>
                <p:nvPr/>
              </p:nvSpPr>
              <p:spPr>
                <a:xfrm>
                  <a:off x="3296275" y="8190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3"/>
                        <a:pt x="20" y="375"/>
                      </a:cubicBezTo>
                      <a:cubicBezTo>
                        <a:pt x="60" y="444"/>
                        <a:pt x="119" y="482"/>
                        <a:pt x="200" y="501"/>
                      </a:cubicBezTo>
                      <a:cubicBezTo>
                        <a:pt x="224" y="506"/>
                        <a:pt x="247" y="509"/>
                        <a:pt x="270" y="509"/>
                      </a:cubicBezTo>
                      <a:cubicBezTo>
                        <a:pt x="374" y="509"/>
                        <a:pt x="455" y="448"/>
                        <a:pt x="491" y="338"/>
                      </a:cubicBezTo>
                      <a:cubicBezTo>
                        <a:pt x="534" y="207"/>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6"/>
                <p:cNvSpPr/>
                <p:nvPr/>
              </p:nvSpPr>
              <p:spPr>
                <a:xfrm>
                  <a:off x="3268225" y="820250"/>
                  <a:ext cx="11000" cy="10525"/>
                </a:xfrm>
                <a:custGeom>
                  <a:avLst/>
                  <a:gdLst/>
                  <a:ahLst/>
                  <a:cxnLst/>
                  <a:rect l="l" t="t" r="r" b="b"/>
                  <a:pathLst>
                    <a:path w="440" h="421" extrusionOk="0">
                      <a:moveTo>
                        <a:pt x="220" y="0"/>
                      </a:moveTo>
                      <a:cubicBezTo>
                        <a:pt x="210" y="0"/>
                        <a:pt x="200" y="1"/>
                        <a:pt x="190" y="3"/>
                      </a:cubicBezTo>
                      <a:cubicBezTo>
                        <a:pt x="82" y="28"/>
                        <a:pt x="1" y="134"/>
                        <a:pt x="2" y="248"/>
                      </a:cubicBezTo>
                      <a:cubicBezTo>
                        <a:pt x="2" y="272"/>
                        <a:pt x="15" y="297"/>
                        <a:pt x="21" y="314"/>
                      </a:cubicBezTo>
                      <a:cubicBezTo>
                        <a:pt x="55" y="369"/>
                        <a:pt x="102" y="400"/>
                        <a:pt x="171" y="415"/>
                      </a:cubicBezTo>
                      <a:cubicBezTo>
                        <a:pt x="189" y="419"/>
                        <a:pt x="206" y="421"/>
                        <a:pt x="222" y="421"/>
                      </a:cubicBezTo>
                      <a:cubicBezTo>
                        <a:pt x="311" y="421"/>
                        <a:pt x="379" y="368"/>
                        <a:pt x="407" y="274"/>
                      </a:cubicBezTo>
                      <a:cubicBezTo>
                        <a:pt x="439" y="165"/>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6"/>
                <p:cNvSpPr/>
                <p:nvPr/>
              </p:nvSpPr>
              <p:spPr>
                <a:xfrm>
                  <a:off x="3237925" y="8194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6"/>
                <p:cNvSpPr/>
                <p:nvPr/>
              </p:nvSpPr>
              <p:spPr>
                <a:xfrm>
                  <a:off x="3208575" y="819000"/>
                  <a:ext cx="13925" cy="13025"/>
                </a:xfrm>
                <a:custGeom>
                  <a:avLst/>
                  <a:gdLst/>
                  <a:ahLst/>
                  <a:cxnLst/>
                  <a:rect l="l" t="t" r="r" b="b"/>
                  <a:pathLst>
                    <a:path w="557" h="521" extrusionOk="0">
                      <a:moveTo>
                        <a:pt x="293" y="1"/>
                      </a:moveTo>
                      <a:cubicBezTo>
                        <a:pt x="291" y="1"/>
                        <a:pt x="288" y="1"/>
                        <a:pt x="286" y="1"/>
                      </a:cubicBezTo>
                      <a:cubicBezTo>
                        <a:pt x="149" y="8"/>
                        <a:pt x="26" y="122"/>
                        <a:pt x="4" y="261"/>
                      </a:cubicBezTo>
                      <a:cubicBezTo>
                        <a:pt x="1" y="291"/>
                        <a:pt x="10" y="324"/>
                        <a:pt x="13" y="345"/>
                      </a:cubicBezTo>
                      <a:cubicBezTo>
                        <a:pt x="44" y="421"/>
                        <a:pt x="96" y="468"/>
                        <a:pt x="176" y="499"/>
                      </a:cubicBezTo>
                      <a:cubicBezTo>
                        <a:pt x="213" y="513"/>
                        <a:pt x="249" y="520"/>
                        <a:pt x="282" y="520"/>
                      </a:cubicBezTo>
                      <a:cubicBezTo>
                        <a:pt x="373" y="520"/>
                        <a:pt x="449"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6"/>
                <p:cNvSpPr/>
                <p:nvPr/>
              </p:nvSpPr>
              <p:spPr>
                <a:xfrm>
                  <a:off x="3179625" y="819450"/>
                  <a:ext cx="13450" cy="12550"/>
                </a:xfrm>
                <a:custGeom>
                  <a:avLst/>
                  <a:gdLst/>
                  <a:ahLst/>
                  <a:cxnLst/>
                  <a:rect l="l" t="t" r="r" b="b"/>
                  <a:pathLst>
                    <a:path w="538" h="502" extrusionOk="0">
                      <a:moveTo>
                        <a:pt x="287" y="1"/>
                      </a:moveTo>
                      <a:cubicBezTo>
                        <a:pt x="179" y="1"/>
                        <a:pt x="73" y="62"/>
                        <a:pt x="21" y="160"/>
                      </a:cubicBezTo>
                      <a:cubicBezTo>
                        <a:pt x="7" y="186"/>
                        <a:pt x="5" y="220"/>
                        <a:pt x="1" y="240"/>
                      </a:cubicBezTo>
                      <a:cubicBezTo>
                        <a:pt x="5" y="320"/>
                        <a:pt x="38" y="380"/>
                        <a:pt x="102" y="435"/>
                      </a:cubicBezTo>
                      <a:cubicBezTo>
                        <a:pt x="153" y="479"/>
                        <a:pt x="209" y="501"/>
                        <a:pt x="264" y="501"/>
                      </a:cubicBezTo>
                      <a:cubicBezTo>
                        <a:pt x="323" y="501"/>
                        <a:pt x="382" y="475"/>
                        <a:pt x="434" y="424"/>
                      </a:cubicBezTo>
                      <a:cubicBezTo>
                        <a:pt x="533" y="329"/>
                        <a:pt x="538" y="157"/>
                        <a:pt x="442" y="60"/>
                      </a:cubicBezTo>
                      <a:cubicBezTo>
                        <a:pt x="422" y="38"/>
                        <a:pt x="393" y="20"/>
                        <a:pt x="364" y="12"/>
                      </a:cubicBezTo>
                      <a:cubicBezTo>
                        <a:pt x="338"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6"/>
                <p:cNvSpPr/>
                <p:nvPr/>
              </p:nvSpPr>
              <p:spPr>
                <a:xfrm>
                  <a:off x="3149700" y="818675"/>
                  <a:ext cx="15000" cy="14050"/>
                </a:xfrm>
                <a:custGeom>
                  <a:avLst/>
                  <a:gdLst/>
                  <a:ahLst/>
                  <a:cxnLst/>
                  <a:rect l="l" t="t" r="r" b="b"/>
                  <a:pathLst>
                    <a:path w="600" h="562" extrusionOk="0">
                      <a:moveTo>
                        <a:pt x="325" y="1"/>
                      </a:moveTo>
                      <a:cubicBezTo>
                        <a:pt x="200" y="1"/>
                        <a:pt x="75" y="75"/>
                        <a:pt x="19" y="192"/>
                      </a:cubicBezTo>
                      <a:cubicBezTo>
                        <a:pt x="6" y="221"/>
                        <a:pt x="6" y="258"/>
                        <a:pt x="1" y="283"/>
                      </a:cubicBezTo>
                      <a:cubicBezTo>
                        <a:pt x="10" y="371"/>
                        <a:pt x="50" y="437"/>
                        <a:pt x="124" y="495"/>
                      </a:cubicBezTo>
                      <a:cubicBezTo>
                        <a:pt x="180" y="539"/>
                        <a:pt x="240" y="561"/>
                        <a:pt x="298" y="561"/>
                      </a:cubicBezTo>
                      <a:cubicBezTo>
                        <a:pt x="369" y="561"/>
                        <a:pt x="438" y="530"/>
                        <a:pt x="496" y="467"/>
                      </a:cubicBezTo>
                      <a:cubicBezTo>
                        <a:pt x="599" y="355"/>
                        <a:pt x="596" y="163"/>
                        <a:pt x="485" y="58"/>
                      </a:cubicBezTo>
                      <a:cubicBezTo>
                        <a:pt x="461" y="35"/>
                        <a:pt x="429" y="17"/>
                        <a:pt x="396" y="9"/>
                      </a:cubicBezTo>
                      <a:cubicBezTo>
                        <a:pt x="373" y="3"/>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6"/>
                <p:cNvSpPr/>
                <p:nvPr/>
              </p:nvSpPr>
              <p:spPr>
                <a:xfrm>
                  <a:off x="3122025" y="8201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6"/>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6"/>
                <p:cNvSpPr/>
                <p:nvPr/>
              </p:nvSpPr>
              <p:spPr>
                <a:xfrm>
                  <a:off x="3093500" y="820625"/>
                  <a:ext cx="10825" cy="10150"/>
                </a:xfrm>
                <a:custGeom>
                  <a:avLst/>
                  <a:gdLst/>
                  <a:ahLst/>
                  <a:cxnLst/>
                  <a:rect l="l" t="t" r="r" b="b"/>
                  <a:pathLst>
                    <a:path w="433" h="406" extrusionOk="0">
                      <a:moveTo>
                        <a:pt x="233" y="0"/>
                      </a:moveTo>
                      <a:cubicBezTo>
                        <a:pt x="139" y="0"/>
                        <a:pt x="44" y="60"/>
                        <a:pt x="8" y="151"/>
                      </a:cubicBezTo>
                      <a:cubicBezTo>
                        <a:pt x="0" y="173"/>
                        <a:pt x="2" y="199"/>
                        <a:pt x="0" y="217"/>
                      </a:cubicBezTo>
                      <a:cubicBezTo>
                        <a:pt x="9" y="279"/>
                        <a:pt x="40" y="325"/>
                        <a:pt x="95" y="365"/>
                      </a:cubicBezTo>
                      <a:cubicBezTo>
                        <a:pt x="135" y="392"/>
                        <a:pt x="175" y="405"/>
                        <a:pt x="214" y="405"/>
                      </a:cubicBezTo>
                      <a:cubicBezTo>
                        <a:pt x="268" y="405"/>
                        <a:pt x="319"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6"/>
                <p:cNvSpPr/>
                <p:nvPr/>
              </p:nvSpPr>
              <p:spPr>
                <a:xfrm>
                  <a:off x="3063425" y="8197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6" y="309"/>
                        <a:pt x="39" y="366"/>
                        <a:pt x="100" y="417"/>
                      </a:cubicBezTo>
                      <a:cubicBezTo>
                        <a:pt x="148" y="456"/>
                        <a:pt x="199" y="475"/>
                        <a:pt x="250" y="475"/>
                      </a:cubicBezTo>
                      <a:cubicBezTo>
                        <a:pt x="309" y="475"/>
                        <a:pt x="366" y="449"/>
                        <a:pt x="416" y="398"/>
                      </a:cubicBezTo>
                      <a:cubicBezTo>
                        <a:pt x="505" y="305"/>
                        <a:pt x="505" y="143"/>
                        <a:pt x="412" y="52"/>
                      </a:cubicBezTo>
                      <a:lnTo>
                        <a:pt x="412" y="54"/>
                      </a:ln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6"/>
                <p:cNvSpPr/>
                <p:nvPr/>
              </p:nvSpPr>
              <p:spPr>
                <a:xfrm>
                  <a:off x="3034550" y="819925"/>
                  <a:ext cx="12200" cy="11350"/>
                </a:xfrm>
                <a:custGeom>
                  <a:avLst/>
                  <a:gdLst/>
                  <a:ahLst/>
                  <a:cxnLst/>
                  <a:rect l="l" t="t" r="r" b="b"/>
                  <a:pathLst>
                    <a:path w="488" h="454" extrusionOk="0">
                      <a:moveTo>
                        <a:pt x="263" y="0"/>
                      </a:moveTo>
                      <a:cubicBezTo>
                        <a:pt x="147" y="0"/>
                        <a:pt x="35" y="88"/>
                        <a:pt x="6" y="204"/>
                      </a:cubicBezTo>
                      <a:cubicBezTo>
                        <a:pt x="0" y="230"/>
                        <a:pt x="6" y="259"/>
                        <a:pt x="6" y="279"/>
                      </a:cubicBezTo>
                      <a:cubicBezTo>
                        <a:pt x="28" y="347"/>
                        <a:pt x="69" y="393"/>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6"/>
                <p:cNvSpPr/>
                <p:nvPr/>
              </p:nvSpPr>
              <p:spPr>
                <a:xfrm>
                  <a:off x="3004650" y="8189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6"/>
                      </a:cubicBezTo>
                      <a:cubicBezTo>
                        <a:pt x="550" y="226"/>
                        <a:pt x="481" y="64"/>
                        <a:pt x="352" y="13"/>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6"/>
                <p:cNvSpPr/>
                <p:nvPr/>
              </p:nvSpPr>
              <p:spPr>
                <a:xfrm>
                  <a:off x="3457650" y="7929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9"/>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6"/>
                <p:cNvSpPr/>
                <p:nvPr/>
              </p:nvSpPr>
              <p:spPr>
                <a:xfrm>
                  <a:off x="3427750" y="792150"/>
                  <a:ext cx="14975" cy="14025"/>
                </a:xfrm>
                <a:custGeom>
                  <a:avLst/>
                  <a:gdLst/>
                  <a:ahLst/>
                  <a:cxnLst/>
                  <a:rect l="l" t="t" r="r" b="b"/>
                  <a:pathLst>
                    <a:path w="599" h="561" extrusionOk="0">
                      <a:moveTo>
                        <a:pt x="322" y="0"/>
                      </a:moveTo>
                      <a:cubicBezTo>
                        <a:pt x="198" y="0"/>
                        <a:pt x="74" y="74"/>
                        <a:pt x="19" y="192"/>
                      </a:cubicBezTo>
                      <a:cubicBezTo>
                        <a:pt x="5" y="221"/>
                        <a:pt x="5" y="258"/>
                        <a:pt x="0" y="283"/>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6"/>
                <p:cNvSpPr/>
                <p:nvPr/>
              </p:nvSpPr>
              <p:spPr>
                <a:xfrm>
                  <a:off x="3252850" y="791900"/>
                  <a:ext cx="14525" cy="13875"/>
                </a:xfrm>
                <a:custGeom>
                  <a:avLst/>
                  <a:gdLst/>
                  <a:ahLst/>
                  <a:cxnLst/>
                  <a:rect l="l" t="t" r="r" b="b"/>
                  <a:pathLst>
                    <a:path w="581" h="555" extrusionOk="0">
                      <a:moveTo>
                        <a:pt x="293" y="1"/>
                      </a:moveTo>
                      <a:cubicBezTo>
                        <a:pt x="270" y="1"/>
                        <a:pt x="247" y="4"/>
                        <a:pt x="227" y="13"/>
                      </a:cubicBezTo>
                      <a:cubicBezTo>
                        <a:pt x="90" y="63"/>
                        <a:pt x="0" y="217"/>
                        <a:pt x="22" y="365"/>
                      </a:cubicBezTo>
                      <a:cubicBezTo>
                        <a:pt x="27" y="397"/>
                        <a:pt x="48" y="426"/>
                        <a:pt x="57" y="448"/>
                      </a:cubicBezTo>
                      <a:cubicBezTo>
                        <a:pt x="111" y="516"/>
                        <a:pt x="180" y="548"/>
                        <a:pt x="271" y="554"/>
                      </a:cubicBezTo>
                      <a:cubicBezTo>
                        <a:pt x="280" y="555"/>
                        <a:pt x="288" y="555"/>
                        <a:pt x="297" y="555"/>
                      </a:cubicBezTo>
                      <a:cubicBezTo>
                        <a:pt x="437" y="555"/>
                        <a:pt x="535" y="470"/>
                        <a:pt x="557" y="328"/>
                      </a:cubicBezTo>
                      <a:cubicBezTo>
                        <a:pt x="580" y="182"/>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6"/>
                <p:cNvSpPr/>
                <p:nvPr/>
              </p:nvSpPr>
              <p:spPr>
                <a:xfrm>
                  <a:off x="3046500" y="792100"/>
                  <a:ext cx="15125" cy="14150"/>
                </a:xfrm>
                <a:custGeom>
                  <a:avLst/>
                  <a:gdLst/>
                  <a:ahLst/>
                  <a:cxnLst/>
                  <a:rect l="l" t="t" r="r" b="b"/>
                  <a:pathLst>
                    <a:path w="605" h="566" extrusionOk="0">
                      <a:moveTo>
                        <a:pt x="324" y="1"/>
                      </a:moveTo>
                      <a:cubicBezTo>
                        <a:pt x="202" y="1"/>
                        <a:pt x="81" y="70"/>
                        <a:pt x="22" y="181"/>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1"/>
                        <a:pt x="440" y="22"/>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6"/>
                <p:cNvSpPr/>
                <p:nvPr/>
              </p:nvSpPr>
              <p:spPr>
                <a:xfrm>
                  <a:off x="3018225" y="792550"/>
                  <a:ext cx="13375" cy="12750"/>
                </a:xfrm>
                <a:custGeom>
                  <a:avLst/>
                  <a:gdLst/>
                  <a:ahLst/>
                  <a:cxnLst/>
                  <a:rect l="l" t="t" r="r" b="b"/>
                  <a:pathLst>
                    <a:path w="535" h="510" extrusionOk="0">
                      <a:moveTo>
                        <a:pt x="270" y="0"/>
                      </a:moveTo>
                      <a:cubicBezTo>
                        <a:pt x="259" y="0"/>
                        <a:pt x="248" y="1"/>
                        <a:pt x="238" y="4"/>
                      </a:cubicBezTo>
                      <a:cubicBezTo>
                        <a:pt x="105" y="30"/>
                        <a:pt x="2" y="156"/>
                        <a:pt x="2" y="294"/>
                      </a:cubicBezTo>
                      <a:cubicBezTo>
                        <a:pt x="1" y="323"/>
                        <a:pt x="16" y="354"/>
                        <a:pt x="21" y="374"/>
                      </a:cubicBezTo>
                      <a:cubicBezTo>
                        <a:pt x="61" y="443"/>
                        <a:pt x="119" y="482"/>
                        <a:pt x="201" y="502"/>
                      </a:cubicBezTo>
                      <a:cubicBezTo>
                        <a:pt x="224" y="507"/>
                        <a:pt x="247" y="510"/>
                        <a:pt x="268" y="510"/>
                      </a:cubicBezTo>
                      <a:cubicBezTo>
                        <a:pt x="373" y="510"/>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6"/>
                <p:cNvSpPr/>
                <p:nvPr/>
              </p:nvSpPr>
              <p:spPr>
                <a:xfrm>
                  <a:off x="3193325" y="1111575"/>
                  <a:ext cx="12125" cy="8200"/>
                </a:xfrm>
                <a:custGeom>
                  <a:avLst/>
                  <a:gdLst/>
                  <a:ahLst/>
                  <a:cxnLst/>
                  <a:rect l="l" t="t" r="r" b="b"/>
                  <a:pathLst>
                    <a:path w="485" h="328" extrusionOk="0">
                      <a:moveTo>
                        <a:pt x="273" y="0"/>
                      </a:moveTo>
                      <a:cubicBezTo>
                        <a:pt x="170" y="0"/>
                        <a:pt x="66" y="60"/>
                        <a:pt x="17" y="156"/>
                      </a:cubicBezTo>
                      <a:cubicBezTo>
                        <a:pt x="5" y="182"/>
                        <a:pt x="5" y="213"/>
                        <a:pt x="0" y="233"/>
                      </a:cubicBezTo>
                      <a:cubicBezTo>
                        <a:pt x="3" y="268"/>
                        <a:pt x="11" y="300"/>
                        <a:pt x="26" y="328"/>
                      </a:cubicBezTo>
                      <a:cubicBezTo>
                        <a:pt x="180" y="296"/>
                        <a:pt x="333" y="259"/>
                        <a:pt x="485" y="220"/>
                      </a:cubicBezTo>
                      <a:cubicBezTo>
                        <a:pt x="485" y="159"/>
                        <a:pt x="462" y="97"/>
                        <a:pt x="417" y="54"/>
                      </a:cubicBez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6"/>
                <p:cNvSpPr/>
                <p:nvPr/>
              </p:nvSpPr>
              <p:spPr>
                <a:xfrm>
                  <a:off x="3164700" y="1112000"/>
                  <a:ext cx="11775" cy="10900"/>
                </a:xfrm>
                <a:custGeom>
                  <a:avLst/>
                  <a:gdLst/>
                  <a:ahLst/>
                  <a:cxnLst/>
                  <a:rect l="l" t="t" r="r" b="b"/>
                  <a:pathLst>
                    <a:path w="471" h="436" extrusionOk="0">
                      <a:moveTo>
                        <a:pt x="272" y="0"/>
                      </a:moveTo>
                      <a:lnTo>
                        <a:pt x="272" y="2"/>
                      </a:lnTo>
                      <a:cubicBezTo>
                        <a:pt x="265" y="1"/>
                        <a:pt x="259" y="1"/>
                        <a:pt x="253" y="1"/>
                      </a:cubicBezTo>
                      <a:cubicBezTo>
                        <a:pt x="143" y="1"/>
                        <a:pt x="39" y="79"/>
                        <a:pt x="7" y="186"/>
                      </a:cubicBezTo>
                      <a:cubicBezTo>
                        <a:pt x="1" y="211"/>
                        <a:pt x="5" y="240"/>
                        <a:pt x="5" y="259"/>
                      </a:cubicBezTo>
                      <a:cubicBezTo>
                        <a:pt x="22" y="325"/>
                        <a:pt x="61" y="369"/>
                        <a:pt x="125" y="405"/>
                      </a:cubicBezTo>
                      <a:cubicBezTo>
                        <a:pt x="163" y="426"/>
                        <a:pt x="201" y="436"/>
                        <a:pt x="237" y="436"/>
                      </a:cubicBezTo>
                      <a:cubicBezTo>
                        <a:pt x="302" y="436"/>
                        <a:pt x="362" y="402"/>
                        <a:pt x="405" y="337"/>
                      </a:cubicBezTo>
                      <a:cubicBezTo>
                        <a:pt x="470" y="239"/>
                        <a:pt x="444" y="93"/>
                        <a:pt x="345" y="28"/>
                      </a:cubicBezTo>
                      <a:cubicBezTo>
                        <a:pt x="324" y="13"/>
                        <a:pt x="296" y="3"/>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6"/>
                <p:cNvSpPr/>
                <p:nvPr/>
              </p:nvSpPr>
              <p:spPr>
                <a:xfrm>
                  <a:off x="3136050" y="1112350"/>
                  <a:ext cx="10525" cy="9975"/>
                </a:xfrm>
                <a:custGeom>
                  <a:avLst/>
                  <a:gdLst/>
                  <a:ahLst/>
                  <a:cxnLst/>
                  <a:rect l="l" t="t" r="r" b="b"/>
                  <a:pathLst>
                    <a:path w="421" h="399" extrusionOk="0">
                      <a:moveTo>
                        <a:pt x="212"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31"/>
                        <a:pt x="249" y="5"/>
                      </a:cubicBezTo>
                      <a:cubicBezTo>
                        <a:pt x="237" y="2"/>
                        <a:pt x="225"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6"/>
                <p:cNvSpPr/>
                <p:nvPr/>
              </p:nvSpPr>
              <p:spPr>
                <a:xfrm>
                  <a:off x="3106175" y="1111725"/>
                  <a:ext cx="11650" cy="11100"/>
                </a:xfrm>
                <a:custGeom>
                  <a:avLst/>
                  <a:gdLst/>
                  <a:ahLst/>
                  <a:cxnLst/>
                  <a:rect l="l" t="t" r="r" b="b"/>
                  <a:pathLst>
                    <a:path w="466" h="444" extrusionOk="0">
                      <a:moveTo>
                        <a:pt x="236" y="1"/>
                      </a:moveTo>
                      <a:cubicBezTo>
                        <a:pt x="216" y="1"/>
                        <a:pt x="197" y="4"/>
                        <a:pt x="179" y="11"/>
                      </a:cubicBezTo>
                      <a:cubicBezTo>
                        <a:pt x="70" y="53"/>
                        <a:pt x="1" y="177"/>
                        <a:pt x="21" y="296"/>
                      </a:cubicBezTo>
                      <a:cubicBezTo>
                        <a:pt x="25" y="322"/>
                        <a:pt x="42" y="345"/>
                        <a:pt x="50" y="362"/>
                      </a:cubicBezTo>
                      <a:cubicBezTo>
                        <a:pt x="95" y="414"/>
                        <a:pt x="150" y="440"/>
                        <a:pt x="224" y="444"/>
                      </a:cubicBezTo>
                      <a:cubicBezTo>
                        <a:pt x="229" y="444"/>
                        <a:pt x="234" y="444"/>
                        <a:pt x="239" y="444"/>
                      </a:cubicBezTo>
                      <a:cubicBezTo>
                        <a:pt x="354" y="444"/>
                        <a:pt x="432" y="375"/>
                        <a:pt x="448" y="259"/>
                      </a:cubicBezTo>
                      <a:cubicBezTo>
                        <a:pt x="465" y="140"/>
                        <a:pt x="376" y="19"/>
                        <a:pt x="259" y="2"/>
                      </a:cubicBezTo>
                      <a:cubicBezTo>
                        <a:pt x="252" y="1"/>
                        <a:pt x="244"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6"/>
                <p:cNvSpPr/>
                <p:nvPr/>
              </p:nvSpPr>
              <p:spPr>
                <a:xfrm>
                  <a:off x="3076525" y="1111150"/>
                  <a:ext cx="12825" cy="12225"/>
                </a:xfrm>
                <a:custGeom>
                  <a:avLst/>
                  <a:gdLst/>
                  <a:ahLst/>
                  <a:cxnLst/>
                  <a:rect l="l" t="t" r="r" b="b"/>
                  <a:pathLst>
                    <a:path w="513" h="489" extrusionOk="0">
                      <a:moveTo>
                        <a:pt x="263" y="1"/>
                      </a:moveTo>
                      <a:cubicBezTo>
                        <a:pt x="244" y="1"/>
                        <a:pt x="224" y="4"/>
                        <a:pt x="207" y="10"/>
                      </a:cubicBezTo>
                      <a:cubicBezTo>
                        <a:pt x="84" y="50"/>
                        <a:pt x="1" y="182"/>
                        <a:pt x="18" y="314"/>
                      </a:cubicBezTo>
                      <a:cubicBezTo>
                        <a:pt x="21" y="342"/>
                        <a:pt x="38" y="368"/>
                        <a:pt x="45" y="388"/>
                      </a:cubicBezTo>
                      <a:cubicBezTo>
                        <a:pt x="91" y="448"/>
                        <a:pt x="151" y="477"/>
                        <a:pt x="231" y="486"/>
                      </a:cubicBezTo>
                      <a:cubicBezTo>
                        <a:pt x="242" y="488"/>
                        <a:pt x="253" y="488"/>
                        <a:pt x="263" y="488"/>
                      </a:cubicBezTo>
                      <a:cubicBezTo>
                        <a:pt x="381" y="488"/>
                        <a:pt x="466" y="417"/>
                        <a:pt x="488" y="296"/>
                      </a:cubicBezTo>
                      <a:cubicBezTo>
                        <a:pt x="513" y="167"/>
                        <a:pt x="422" y="28"/>
                        <a:pt x="295" y="4"/>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6"/>
                <p:cNvSpPr/>
                <p:nvPr/>
              </p:nvSpPr>
              <p:spPr>
                <a:xfrm>
                  <a:off x="3046575" y="1110475"/>
                  <a:ext cx="14825" cy="9550"/>
                </a:xfrm>
                <a:custGeom>
                  <a:avLst/>
                  <a:gdLst/>
                  <a:ahLst/>
                  <a:cxnLst/>
                  <a:rect l="l" t="t" r="r" b="b"/>
                  <a:pathLst>
                    <a:path w="593" h="382" extrusionOk="0">
                      <a:moveTo>
                        <a:pt x="321" y="1"/>
                      </a:moveTo>
                      <a:cubicBezTo>
                        <a:pt x="199" y="1"/>
                        <a:pt x="78" y="70"/>
                        <a:pt x="19" y="181"/>
                      </a:cubicBezTo>
                      <a:cubicBezTo>
                        <a:pt x="7" y="204"/>
                        <a:pt x="4" y="230"/>
                        <a:pt x="0" y="252"/>
                      </a:cubicBezTo>
                      <a:cubicBezTo>
                        <a:pt x="53" y="267"/>
                        <a:pt x="104" y="283"/>
                        <a:pt x="156" y="292"/>
                      </a:cubicBezTo>
                      <a:cubicBezTo>
                        <a:pt x="288" y="321"/>
                        <a:pt x="419" y="352"/>
                        <a:pt x="551" y="381"/>
                      </a:cubicBezTo>
                      <a:cubicBezTo>
                        <a:pt x="593" y="277"/>
                        <a:pt x="574" y="147"/>
                        <a:pt x="494" y="66"/>
                      </a:cubicBezTo>
                      <a:cubicBezTo>
                        <a:pt x="470" y="41"/>
                        <a:pt x="437" y="21"/>
                        <a:pt x="405" y="12"/>
                      </a:cubicBezTo>
                      <a:cubicBezTo>
                        <a:pt x="378" y="4"/>
                        <a:pt x="349" y="1"/>
                        <a:pt x="3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6"/>
                <p:cNvSpPr/>
                <p:nvPr/>
              </p:nvSpPr>
              <p:spPr>
                <a:xfrm>
                  <a:off x="3268225" y="1085550"/>
                  <a:ext cx="10100" cy="8350"/>
                </a:xfrm>
                <a:custGeom>
                  <a:avLst/>
                  <a:gdLst/>
                  <a:ahLst/>
                  <a:cxnLst/>
                  <a:rect l="l" t="t" r="r" b="b"/>
                  <a:pathLst>
                    <a:path w="404" h="334" extrusionOk="0">
                      <a:moveTo>
                        <a:pt x="220" y="0"/>
                      </a:moveTo>
                      <a:cubicBezTo>
                        <a:pt x="210" y="0"/>
                        <a:pt x="200" y="1"/>
                        <a:pt x="190" y="3"/>
                      </a:cubicBezTo>
                      <a:cubicBezTo>
                        <a:pt x="82" y="28"/>
                        <a:pt x="1" y="134"/>
                        <a:pt x="2" y="248"/>
                      </a:cubicBezTo>
                      <a:cubicBezTo>
                        <a:pt x="2" y="272"/>
                        <a:pt x="15" y="297"/>
                        <a:pt x="21" y="314"/>
                      </a:cubicBezTo>
                      <a:cubicBezTo>
                        <a:pt x="24" y="321"/>
                        <a:pt x="30" y="326"/>
                        <a:pt x="35" y="334"/>
                      </a:cubicBezTo>
                      <a:cubicBezTo>
                        <a:pt x="158" y="272"/>
                        <a:pt x="281" y="211"/>
                        <a:pt x="404" y="146"/>
                      </a:cubicBezTo>
                      <a:cubicBezTo>
                        <a:pt x="381" y="82"/>
                        <a:pt x="331" y="26"/>
                        <a:pt x="265" y="6"/>
                      </a:cubicBezTo>
                      <a:lnTo>
                        <a:pt x="267" y="6"/>
                      </a:ln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6"/>
                <p:cNvSpPr/>
                <p:nvPr/>
              </p:nvSpPr>
              <p:spPr>
                <a:xfrm>
                  <a:off x="3237925" y="10847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3" y="502"/>
                      </a:cubicBezTo>
                      <a:cubicBezTo>
                        <a:pt x="322" y="502"/>
                        <a:pt x="381" y="476"/>
                        <a:pt x="433" y="426"/>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6"/>
                <p:cNvSpPr/>
                <p:nvPr/>
              </p:nvSpPr>
              <p:spPr>
                <a:xfrm>
                  <a:off x="3208575" y="1084300"/>
                  <a:ext cx="13925" cy="13025"/>
                </a:xfrm>
                <a:custGeom>
                  <a:avLst/>
                  <a:gdLst/>
                  <a:ahLst/>
                  <a:cxnLst/>
                  <a:rect l="l" t="t" r="r" b="b"/>
                  <a:pathLst>
                    <a:path w="557" h="521" extrusionOk="0">
                      <a:moveTo>
                        <a:pt x="293" y="1"/>
                      </a:moveTo>
                      <a:cubicBezTo>
                        <a:pt x="291" y="1"/>
                        <a:pt x="288" y="1"/>
                        <a:pt x="286" y="1"/>
                      </a:cubicBezTo>
                      <a:cubicBezTo>
                        <a:pt x="149" y="8"/>
                        <a:pt x="26" y="122"/>
                        <a:pt x="6" y="261"/>
                      </a:cubicBezTo>
                      <a:cubicBezTo>
                        <a:pt x="1" y="291"/>
                        <a:pt x="12"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6"/>
                <p:cNvSpPr/>
                <p:nvPr/>
              </p:nvSpPr>
              <p:spPr>
                <a:xfrm>
                  <a:off x="3179625" y="1084750"/>
                  <a:ext cx="13450" cy="12550"/>
                </a:xfrm>
                <a:custGeom>
                  <a:avLst/>
                  <a:gdLst/>
                  <a:ahLst/>
                  <a:cxnLst/>
                  <a:rect l="l" t="t" r="r" b="b"/>
                  <a:pathLst>
                    <a:path w="538" h="502" extrusionOk="0">
                      <a:moveTo>
                        <a:pt x="289" y="0"/>
                      </a:moveTo>
                      <a:cubicBezTo>
                        <a:pt x="181" y="0"/>
                        <a:pt x="73" y="61"/>
                        <a:pt x="21" y="160"/>
                      </a:cubicBezTo>
                      <a:cubicBezTo>
                        <a:pt x="7" y="186"/>
                        <a:pt x="5" y="220"/>
                        <a:pt x="1" y="240"/>
                      </a:cubicBezTo>
                      <a:cubicBezTo>
                        <a:pt x="5" y="318"/>
                        <a:pt x="38" y="380"/>
                        <a:pt x="102" y="435"/>
                      </a:cubicBezTo>
                      <a:cubicBezTo>
                        <a:pt x="153" y="479"/>
                        <a:pt x="209" y="501"/>
                        <a:pt x="264" y="501"/>
                      </a:cubicBezTo>
                      <a:cubicBezTo>
                        <a:pt x="323" y="501"/>
                        <a:pt x="382" y="475"/>
                        <a:pt x="434" y="424"/>
                      </a:cubicBezTo>
                      <a:cubicBezTo>
                        <a:pt x="533" y="329"/>
                        <a:pt x="538" y="157"/>
                        <a:pt x="442" y="60"/>
                      </a:cubicBezTo>
                      <a:cubicBezTo>
                        <a:pt x="421" y="38"/>
                        <a:pt x="393"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6"/>
                <p:cNvSpPr/>
                <p:nvPr/>
              </p:nvSpPr>
              <p:spPr>
                <a:xfrm>
                  <a:off x="3149750" y="1083975"/>
                  <a:ext cx="14950" cy="14025"/>
                </a:xfrm>
                <a:custGeom>
                  <a:avLst/>
                  <a:gdLst/>
                  <a:ahLst/>
                  <a:cxnLst/>
                  <a:rect l="l" t="t" r="r" b="b"/>
                  <a:pathLst>
                    <a:path w="598" h="561" extrusionOk="0">
                      <a:moveTo>
                        <a:pt x="323" y="1"/>
                      </a:moveTo>
                      <a:cubicBezTo>
                        <a:pt x="198" y="1"/>
                        <a:pt x="73" y="75"/>
                        <a:pt x="17" y="192"/>
                      </a:cubicBezTo>
                      <a:lnTo>
                        <a:pt x="17" y="191"/>
                      </a:lnTo>
                      <a:cubicBezTo>
                        <a:pt x="4" y="221"/>
                        <a:pt x="4" y="258"/>
                        <a:pt x="0" y="283"/>
                      </a:cubicBezTo>
                      <a:cubicBezTo>
                        <a:pt x="8" y="371"/>
                        <a:pt x="48" y="437"/>
                        <a:pt x="122" y="495"/>
                      </a:cubicBezTo>
                      <a:cubicBezTo>
                        <a:pt x="178" y="539"/>
                        <a:pt x="238" y="561"/>
                        <a:pt x="296" y="561"/>
                      </a:cubicBezTo>
                      <a:cubicBezTo>
                        <a:pt x="367" y="561"/>
                        <a:pt x="435" y="529"/>
                        <a:pt x="494" y="466"/>
                      </a:cubicBezTo>
                      <a:cubicBezTo>
                        <a:pt x="597" y="355"/>
                        <a:pt x="594" y="163"/>
                        <a:pt x="483" y="58"/>
                      </a:cubicBezTo>
                      <a:cubicBezTo>
                        <a:pt x="459" y="35"/>
                        <a:pt x="427"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6"/>
                <p:cNvSpPr/>
                <p:nvPr/>
              </p:nvSpPr>
              <p:spPr>
                <a:xfrm>
                  <a:off x="3122025" y="10854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7"/>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6"/>
                <p:cNvSpPr/>
                <p:nvPr/>
              </p:nvSpPr>
              <p:spPr>
                <a:xfrm>
                  <a:off x="3093500" y="1085925"/>
                  <a:ext cx="10825" cy="10125"/>
                </a:xfrm>
                <a:custGeom>
                  <a:avLst/>
                  <a:gdLst/>
                  <a:ahLst/>
                  <a:cxnLst/>
                  <a:rect l="l" t="t" r="r" b="b"/>
                  <a:pathLst>
                    <a:path w="433" h="405" extrusionOk="0">
                      <a:moveTo>
                        <a:pt x="233" y="0"/>
                      </a:moveTo>
                      <a:cubicBezTo>
                        <a:pt x="139" y="0"/>
                        <a:pt x="44" y="60"/>
                        <a:pt x="8" y="151"/>
                      </a:cubicBezTo>
                      <a:cubicBezTo>
                        <a:pt x="0" y="173"/>
                        <a:pt x="2" y="199"/>
                        <a:pt x="0" y="217"/>
                      </a:cubicBezTo>
                      <a:cubicBezTo>
                        <a:pt x="9" y="279"/>
                        <a:pt x="40" y="325"/>
                        <a:pt x="95" y="363"/>
                      </a:cubicBezTo>
                      <a:cubicBezTo>
                        <a:pt x="135" y="391"/>
                        <a:pt x="175" y="405"/>
                        <a:pt x="215" y="405"/>
                      </a:cubicBezTo>
                      <a:cubicBezTo>
                        <a:pt x="268" y="405"/>
                        <a:pt x="320"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6"/>
                <p:cNvSpPr/>
                <p:nvPr/>
              </p:nvSpPr>
              <p:spPr>
                <a:xfrm>
                  <a:off x="3063425" y="10850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5" y="309"/>
                        <a:pt x="39" y="366"/>
                        <a:pt x="100" y="417"/>
                      </a:cubicBezTo>
                      <a:cubicBezTo>
                        <a:pt x="148" y="456"/>
                        <a:pt x="199" y="475"/>
                        <a:pt x="250" y="475"/>
                      </a:cubicBezTo>
                      <a:cubicBezTo>
                        <a:pt x="309" y="475"/>
                        <a:pt x="366" y="450"/>
                        <a:pt x="416" y="398"/>
                      </a:cubicBezTo>
                      <a:cubicBezTo>
                        <a:pt x="505" y="306"/>
                        <a:pt x="505" y="143"/>
                        <a:pt x="412" y="54"/>
                      </a:cubicBez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6"/>
                <p:cNvSpPr/>
                <p:nvPr/>
              </p:nvSpPr>
              <p:spPr>
                <a:xfrm>
                  <a:off x="3034550" y="1085225"/>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5"/>
                        <a:pt x="69" y="391"/>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6"/>
                <p:cNvSpPr/>
                <p:nvPr/>
              </p:nvSpPr>
              <p:spPr>
                <a:xfrm>
                  <a:off x="3004650" y="10842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7"/>
                      </a:cubicBezTo>
                      <a:cubicBezTo>
                        <a:pt x="550" y="226"/>
                        <a:pt x="481" y="64"/>
                        <a:pt x="352"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6"/>
                <p:cNvSpPr/>
                <p:nvPr/>
              </p:nvSpPr>
              <p:spPr>
                <a:xfrm>
                  <a:off x="2977500" y="1083750"/>
                  <a:ext cx="11875" cy="9150"/>
                </a:xfrm>
                <a:custGeom>
                  <a:avLst/>
                  <a:gdLst/>
                  <a:ahLst/>
                  <a:cxnLst/>
                  <a:rect l="l" t="t" r="r" b="b"/>
                  <a:pathLst>
                    <a:path w="475" h="366" extrusionOk="0">
                      <a:moveTo>
                        <a:pt x="187" y="0"/>
                      </a:moveTo>
                      <a:cubicBezTo>
                        <a:pt x="164" y="0"/>
                        <a:pt x="140" y="4"/>
                        <a:pt x="121" y="12"/>
                      </a:cubicBezTo>
                      <a:cubicBezTo>
                        <a:pt x="73" y="29"/>
                        <a:pt x="33" y="58"/>
                        <a:pt x="1" y="95"/>
                      </a:cubicBezTo>
                      <a:cubicBezTo>
                        <a:pt x="145" y="190"/>
                        <a:pt x="293" y="280"/>
                        <a:pt x="441" y="366"/>
                      </a:cubicBezTo>
                      <a:cubicBezTo>
                        <a:pt x="445" y="353"/>
                        <a:pt x="448" y="341"/>
                        <a:pt x="452" y="327"/>
                      </a:cubicBezTo>
                      <a:cubicBezTo>
                        <a:pt x="475" y="181"/>
                        <a:pt x="367" y="26"/>
                        <a:pt x="219" y="3"/>
                      </a:cubicBezTo>
                      <a:cubicBezTo>
                        <a:pt x="209" y="1"/>
                        <a:pt x="198"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6"/>
                <p:cNvSpPr/>
                <p:nvPr/>
              </p:nvSpPr>
              <p:spPr>
                <a:xfrm>
                  <a:off x="3282700" y="10577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1"/>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6"/>
                <p:cNvSpPr/>
                <p:nvPr/>
              </p:nvSpPr>
              <p:spPr>
                <a:xfrm>
                  <a:off x="3252850" y="10572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7"/>
                      </a:cubicBezTo>
                      <a:cubicBezTo>
                        <a:pt x="111" y="515"/>
                        <a:pt x="180" y="547"/>
                        <a:pt x="271" y="553"/>
                      </a:cubicBezTo>
                      <a:cubicBezTo>
                        <a:pt x="280" y="554"/>
                        <a:pt x="288" y="554"/>
                        <a:pt x="297" y="554"/>
                      </a:cubicBezTo>
                      <a:cubicBezTo>
                        <a:pt x="437" y="554"/>
                        <a:pt x="535" y="469"/>
                        <a:pt x="557" y="327"/>
                      </a:cubicBezTo>
                      <a:cubicBezTo>
                        <a:pt x="580"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6"/>
                <p:cNvSpPr/>
                <p:nvPr/>
              </p:nvSpPr>
              <p:spPr>
                <a:xfrm>
                  <a:off x="3046500" y="1057400"/>
                  <a:ext cx="15125" cy="14150"/>
                </a:xfrm>
                <a:custGeom>
                  <a:avLst/>
                  <a:gdLst/>
                  <a:ahLst/>
                  <a:cxnLst/>
                  <a:rect l="l" t="t" r="r" b="b"/>
                  <a:pathLst>
                    <a:path w="605" h="566" extrusionOk="0">
                      <a:moveTo>
                        <a:pt x="324" y="1"/>
                      </a:moveTo>
                      <a:cubicBezTo>
                        <a:pt x="202" y="1"/>
                        <a:pt x="81" y="70"/>
                        <a:pt x="22" y="182"/>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6"/>
                <p:cNvSpPr/>
                <p:nvPr/>
              </p:nvSpPr>
              <p:spPr>
                <a:xfrm>
                  <a:off x="3018225" y="1057850"/>
                  <a:ext cx="13375" cy="12725"/>
                </a:xfrm>
                <a:custGeom>
                  <a:avLst/>
                  <a:gdLst/>
                  <a:ahLst/>
                  <a:cxnLst/>
                  <a:rect l="l" t="t" r="r" b="b"/>
                  <a:pathLst>
                    <a:path w="535" h="509" extrusionOk="0">
                      <a:moveTo>
                        <a:pt x="270" y="0"/>
                      </a:moveTo>
                      <a:cubicBezTo>
                        <a:pt x="259" y="0"/>
                        <a:pt x="248" y="1"/>
                        <a:pt x="238" y="4"/>
                      </a:cubicBezTo>
                      <a:cubicBezTo>
                        <a:pt x="105" y="30"/>
                        <a:pt x="2" y="156"/>
                        <a:pt x="2" y="294"/>
                      </a:cubicBezTo>
                      <a:cubicBezTo>
                        <a:pt x="1" y="324"/>
                        <a:pt x="16" y="353"/>
                        <a:pt x="21" y="374"/>
                      </a:cubicBezTo>
                      <a:cubicBezTo>
                        <a:pt x="61" y="443"/>
                        <a:pt x="119" y="482"/>
                        <a:pt x="201" y="500"/>
                      </a:cubicBezTo>
                      <a:cubicBezTo>
                        <a:pt x="225" y="506"/>
                        <a:pt x="248" y="509"/>
                        <a:pt x="270" y="509"/>
                      </a:cubicBezTo>
                      <a:cubicBezTo>
                        <a:pt x="375" y="509"/>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6"/>
                <p:cNvSpPr/>
                <p:nvPr/>
              </p:nvSpPr>
              <p:spPr>
                <a:xfrm>
                  <a:off x="2944975" y="1032475"/>
                  <a:ext cx="11650" cy="10900"/>
                </a:xfrm>
                <a:custGeom>
                  <a:avLst/>
                  <a:gdLst/>
                  <a:ahLst/>
                  <a:cxnLst/>
                  <a:rect l="l" t="t" r="r" b="b"/>
                  <a:pathLst>
                    <a:path w="466" h="436" extrusionOk="0">
                      <a:moveTo>
                        <a:pt x="252" y="1"/>
                      </a:moveTo>
                      <a:cubicBezTo>
                        <a:pt x="154" y="1"/>
                        <a:pt x="56" y="61"/>
                        <a:pt x="14" y="153"/>
                      </a:cubicBezTo>
                      <a:cubicBezTo>
                        <a:pt x="4" y="176"/>
                        <a:pt x="4" y="205"/>
                        <a:pt x="1" y="223"/>
                      </a:cubicBezTo>
                      <a:cubicBezTo>
                        <a:pt x="8" y="291"/>
                        <a:pt x="41" y="343"/>
                        <a:pt x="97" y="386"/>
                      </a:cubicBezTo>
                      <a:cubicBezTo>
                        <a:pt x="141" y="419"/>
                        <a:pt x="187" y="436"/>
                        <a:pt x="232" y="436"/>
                      </a:cubicBezTo>
                      <a:cubicBezTo>
                        <a:pt x="288" y="436"/>
                        <a:pt x="341" y="410"/>
                        <a:pt x="387" y="360"/>
                      </a:cubicBezTo>
                      <a:cubicBezTo>
                        <a:pt x="465" y="273"/>
                        <a:pt x="460" y="123"/>
                        <a:pt x="373" y="45"/>
                      </a:cubicBezTo>
                      <a:cubicBezTo>
                        <a:pt x="354" y="26"/>
                        <a:pt x="328" y="13"/>
                        <a:pt x="304" y="6"/>
                      </a:cubicBezTo>
                      <a:cubicBezTo>
                        <a:pt x="286" y="2"/>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6"/>
                <p:cNvSpPr/>
                <p:nvPr/>
              </p:nvSpPr>
              <p:spPr>
                <a:xfrm>
                  <a:off x="2925775" y="1033350"/>
                  <a:ext cx="1300" cy="2175"/>
                </a:xfrm>
                <a:custGeom>
                  <a:avLst/>
                  <a:gdLst/>
                  <a:ahLst/>
                  <a:cxnLst/>
                  <a:rect l="l" t="t" r="r" b="b"/>
                  <a:pathLst>
                    <a:path w="52" h="87" extrusionOk="0">
                      <a:moveTo>
                        <a:pt x="1" y="1"/>
                      </a:moveTo>
                      <a:lnTo>
                        <a:pt x="1" y="1"/>
                      </a:lnTo>
                      <a:cubicBezTo>
                        <a:pt x="16" y="30"/>
                        <a:pt x="35" y="58"/>
                        <a:pt x="52" y="87"/>
                      </a:cubicBezTo>
                      <a:cubicBezTo>
                        <a:pt x="41" y="54"/>
                        <a:pt x="24" y="25"/>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6"/>
                <p:cNvSpPr/>
                <p:nvPr/>
              </p:nvSpPr>
              <p:spPr>
                <a:xfrm>
                  <a:off x="2959900" y="1005150"/>
                  <a:ext cx="13450" cy="12550"/>
                </a:xfrm>
                <a:custGeom>
                  <a:avLst/>
                  <a:gdLst/>
                  <a:ahLst/>
                  <a:cxnLst/>
                  <a:rect l="l" t="t" r="r" b="b"/>
                  <a:pathLst>
                    <a:path w="538" h="502" extrusionOk="0">
                      <a:moveTo>
                        <a:pt x="288" y="1"/>
                      </a:moveTo>
                      <a:cubicBezTo>
                        <a:pt x="181" y="1"/>
                        <a:pt x="73" y="60"/>
                        <a:pt x="20" y="157"/>
                      </a:cubicBezTo>
                      <a:cubicBezTo>
                        <a:pt x="7" y="183"/>
                        <a:pt x="5" y="216"/>
                        <a:pt x="0" y="238"/>
                      </a:cubicBezTo>
                      <a:cubicBezTo>
                        <a:pt x="3" y="316"/>
                        <a:pt x="36" y="378"/>
                        <a:pt x="99" y="433"/>
                      </a:cubicBezTo>
                      <a:cubicBezTo>
                        <a:pt x="151" y="479"/>
                        <a:pt x="207" y="502"/>
                        <a:pt x="264" y="502"/>
                      </a:cubicBezTo>
                      <a:cubicBezTo>
                        <a:pt x="323" y="502"/>
                        <a:pt x="381" y="477"/>
                        <a:pt x="433"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6"/>
                <p:cNvSpPr/>
                <p:nvPr/>
              </p:nvSpPr>
              <p:spPr>
                <a:xfrm>
                  <a:off x="2930550" y="1004750"/>
                  <a:ext cx="13900" cy="13000"/>
                </a:xfrm>
                <a:custGeom>
                  <a:avLst/>
                  <a:gdLst/>
                  <a:ahLst/>
                  <a:cxnLst/>
                  <a:rect l="l" t="t" r="r" b="b"/>
                  <a:pathLst>
                    <a:path w="556" h="520" extrusionOk="0">
                      <a:moveTo>
                        <a:pt x="294" y="0"/>
                      </a:moveTo>
                      <a:cubicBezTo>
                        <a:pt x="292" y="0"/>
                        <a:pt x="289" y="0"/>
                        <a:pt x="287" y="0"/>
                      </a:cubicBezTo>
                      <a:cubicBezTo>
                        <a:pt x="148" y="8"/>
                        <a:pt x="25" y="120"/>
                        <a:pt x="5" y="260"/>
                      </a:cubicBezTo>
                      <a:cubicBezTo>
                        <a:pt x="1" y="289"/>
                        <a:pt x="11" y="322"/>
                        <a:pt x="13" y="345"/>
                      </a:cubicBezTo>
                      <a:cubicBezTo>
                        <a:pt x="44" y="419"/>
                        <a:pt x="96" y="466"/>
                        <a:pt x="178" y="499"/>
                      </a:cubicBezTo>
                      <a:cubicBezTo>
                        <a:pt x="213" y="513"/>
                        <a:pt x="248" y="519"/>
                        <a:pt x="282" y="519"/>
                      </a:cubicBezTo>
                      <a:cubicBezTo>
                        <a:pt x="372" y="519"/>
                        <a:pt x="450" y="469"/>
                        <a:pt x="496" y="374"/>
                      </a:cubicBezTo>
                      <a:cubicBezTo>
                        <a:pt x="556" y="248"/>
                        <a:pt x="502" y="80"/>
                        <a:pt x="378" y="19"/>
                      </a:cubicBezTo>
                      <a:cubicBezTo>
                        <a:pt x="352" y="7"/>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6"/>
                <p:cNvSpPr/>
                <p:nvPr/>
              </p:nvSpPr>
              <p:spPr>
                <a:xfrm>
                  <a:off x="2944975" y="979425"/>
                  <a:ext cx="11650" cy="10900"/>
                </a:xfrm>
                <a:custGeom>
                  <a:avLst/>
                  <a:gdLst/>
                  <a:ahLst/>
                  <a:cxnLst/>
                  <a:rect l="l" t="t" r="r" b="b"/>
                  <a:pathLst>
                    <a:path w="466" h="436" extrusionOk="0">
                      <a:moveTo>
                        <a:pt x="253" y="0"/>
                      </a:moveTo>
                      <a:cubicBezTo>
                        <a:pt x="155" y="0"/>
                        <a:pt x="56" y="60"/>
                        <a:pt x="14" y="152"/>
                      </a:cubicBezTo>
                      <a:cubicBezTo>
                        <a:pt x="4" y="176"/>
                        <a:pt x="4" y="204"/>
                        <a:pt x="1" y="223"/>
                      </a:cubicBezTo>
                      <a:cubicBezTo>
                        <a:pt x="8" y="290"/>
                        <a:pt x="41" y="343"/>
                        <a:pt x="97" y="386"/>
                      </a:cubicBezTo>
                      <a:cubicBezTo>
                        <a:pt x="141" y="419"/>
                        <a:pt x="187" y="436"/>
                        <a:pt x="232" y="436"/>
                      </a:cubicBezTo>
                      <a:cubicBezTo>
                        <a:pt x="288" y="436"/>
                        <a:pt x="341" y="410"/>
                        <a:pt x="387" y="359"/>
                      </a:cubicBezTo>
                      <a:cubicBezTo>
                        <a:pt x="465" y="272"/>
                        <a:pt x="460" y="123"/>
                        <a:pt x="373" y="44"/>
                      </a:cubicBezTo>
                      <a:cubicBezTo>
                        <a:pt x="354" y="26"/>
                        <a:pt x="328" y="12"/>
                        <a:pt x="304" y="6"/>
                      </a:cubicBezTo>
                      <a:cubicBezTo>
                        <a:pt x="287" y="2"/>
                        <a:pt x="27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6"/>
                <p:cNvSpPr/>
                <p:nvPr/>
              </p:nvSpPr>
              <p:spPr>
                <a:xfrm>
                  <a:off x="2915300" y="978900"/>
                  <a:ext cx="12750" cy="11975"/>
                </a:xfrm>
                <a:custGeom>
                  <a:avLst/>
                  <a:gdLst/>
                  <a:ahLst/>
                  <a:cxnLst/>
                  <a:rect l="l" t="t" r="r" b="b"/>
                  <a:pathLst>
                    <a:path w="510" h="479" extrusionOk="0">
                      <a:moveTo>
                        <a:pt x="274" y="1"/>
                      </a:moveTo>
                      <a:cubicBezTo>
                        <a:pt x="170" y="1"/>
                        <a:pt x="66" y="62"/>
                        <a:pt x="17" y="157"/>
                      </a:cubicBezTo>
                      <a:cubicBezTo>
                        <a:pt x="5" y="182"/>
                        <a:pt x="5" y="214"/>
                        <a:pt x="0" y="234"/>
                      </a:cubicBezTo>
                      <a:cubicBezTo>
                        <a:pt x="5" y="308"/>
                        <a:pt x="37" y="367"/>
                        <a:pt x="100" y="417"/>
                      </a:cubicBezTo>
                      <a:cubicBezTo>
                        <a:pt x="148" y="458"/>
                        <a:pt x="201" y="478"/>
                        <a:pt x="252" y="478"/>
                      </a:cubicBezTo>
                      <a:cubicBezTo>
                        <a:pt x="310" y="478"/>
                        <a:pt x="367" y="453"/>
                        <a:pt x="417" y="402"/>
                      </a:cubicBezTo>
                      <a:cubicBezTo>
                        <a:pt x="508" y="310"/>
                        <a:pt x="509" y="145"/>
                        <a:pt x="417" y="54"/>
                      </a:cubicBezTo>
                      <a:cubicBezTo>
                        <a:pt x="397" y="34"/>
                        <a:pt x="369" y="17"/>
                        <a:pt x="342" y="10"/>
                      </a:cubicBezTo>
                      <a:cubicBezTo>
                        <a:pt x="319"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6"/>
                <p:cNvSpPr/>
                <p:nvPr/>
              </p:nvSpPr>
              <p:spPr>
                <a:xfrm>
                  <a:off x="2959900" y="952100"/>
                  <a:ext cx="13450" cy="12550"/>
                </a:xfrm>
                <a:custGeom>
                  <a:avLst/>
                  <a:gdLst/>
                  <a:ahLst/>
                  <a:cxnLst/>
                  <a:rect l="l" t="t" r="r" b="b"/>
                  <a:pathLst>
                    <a:path w="538" h="502" extrusionOk="0">
                      <a:moveTo>
                        <a:pt x="286" y="1"/>
                      </a:moveTo>
                      <a:cubicBezTo>
                        <a:pt x="180" y="1"/>
                        <a:pt x="73" y="60"/>
                        <a:pt x="20" y="157"/>
                      </a:cubicBezTo>
                      <a:cubicBezTo>
                        <a:pt x="7" y="183"/>
                        <a:pt x="5" y="216"/>
                        <a:pt x="0" y="237"/>
                      </a:cubicBezTo>
                      <a:cubicBezTo>
                        <a:pt x="3" y="316"/>
                        <a:pt x="36" y="377"/>
                        <a:pt x="99" y="433"/>
                      </a:cubicBezTo>
                      <a:cubicBezTo>
                        <a:pt x="151" y="478"/>
                        <a:pt x="207" y="501"/>
                        <a:pt x="264" y="501"/>
                      </a:cubicBezTo>
                      <a:cubicBezTo>
                        <a:pt x="323" y="501"/>
                        <a:pt x="381" y="476"/>
                        <a:pt x="433" y="427"/>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6"/>
                <p:cNvSpPr/>
                <p:nvPr/>
              </p:nvSpPr>
              <p:spPr>
                <a:xfrm>
                  <a:off x="2930550" y="951675"/>
                  <a:ext cx="13900" cy="13000"/>
                </a:xfrm>
                <a:custGeom>
                  <a:avLst/>
                  <a:gdLst/>
                  <a:ahLst/>
                  <a:cxnLst/>
                  <a:rect l="l" t="t" r="r" b="b"/>
                  <a:pathLst>
                    <a:path w="556" h="520" extrusionOk="0">
                      <a:moveTo>
                        <a:pt x="294" y="0"/>
                      </a:moveTo>
                      <a:cubicBezTo>
                        <a:pt x="292" y="0"/>
                        <a:pt x="289" y="0"/>
                        <a:pt x="287" y="1"/>
                      </a:cubicBezTo>
                      <a:cubicBezTo>
                        <a:pt x="148" y="8"/>
                        <a:pt x="25" y="120"/>
                        <a:pt x="5" y="260"/>
                      </a:cubicBezTo>
                      <a:cubicBezTo>
                        <a:pt x="1" y="291"/>
                        <a:pt x="11" y="324"/>
                        <a:pt x="13" y="345"/>
                      </a:cubicBezTo>
                      <a:cubicBezTo>
                        <a:pt x="44" y="419"/>
                        <a:pt x="96" y="468"/>
                        <a:pt x="178" y="499"/>
                      </a:cubicBezTo>
                      <a:cubicBezTo>
                        <a:pt x="213" y="513"/>
                        <a:pt x="248" y="520"/>
                        <a:pt x="282" y="520"/>
                      </a:cubicBezTo>
                      <a:cubicBezTo>
                        <a:pt x="372" y="520"/>
                        <a:pt x="450" y="469"/>
                        <a:pt x="496" y="374"/>
                      </a:cubicBezTo>
                      <a:cubicBezTo>
                        <a:pt x="556" y="250"/>
                        <a:pt x="502" y="80"/>
                        <a:pt x="378" y="21"/>
                      </a:cubicBezTo>
                      <a:cubicBezTo>
                        <a:pt x="352" y="8"/>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6"/>
                <p:cNvSpPr/>
                <p:nvPr/>
              </p:nvSpPr>
              <p:spPr>
                <a:xfrm>
                  <a:off x="2911550" y="954325"/>
                  <a:ext cx="3425" cy="9175"/>
                </a:xfrm>
                <a:custGeom>
                  <a:avLst/>
                  <a:gdLst/>
                  <a:ahLst/>
                  <a:cxnLst/>
                  <a:rect l="l" t="t" r="r" b="b"/>
                  <a:pathLst>
                    <a:path w="137" h="367" extrusionOk="0">
                      <a:moveTo>
                        <a:pt x="69" y="1"/>
                      </a:moveTo>
                      <a:lnTo>
                        <a:pt x="69" y="1"/>
                      </a:lnTo>
                      <a:cubicBezTo>
                        <a:pt x="41" y="116"/>
                        <a:pt x="25" y="228"/>
                        <a:pt x="5" y="330"/>
                      </a:cubicBezTo>
                      <a:cubicBezTo>
                        <a:pt x="4" y="342"/>
                        <a:pt x="2" y="354"/>
                        <a:pt x="1" y="367"/>
                      </a:cubicBezTo>
                      <a:cubicBezTo>
                        <a:pt x="13" y="358"/>
                        <a:pt x="25" y="347"/>
                        <a:pt x="38" y="336"/>
                      </a:cubicBezTo>
                      <a:cubicBezTo>
                        <a:pt x="125" y="248"/>
                        <a:pt x="136" y="101"/>
                        <a:pt x="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6"/>
                <p:cNvSpPr/>
                <p:nvPr/>
              </p:nvSpPr>
              <p:spPr>
                <a:xfrm>
                  <a:off x="2944975" y="926375"/>
                  <a:ext cx="11650" cy="10900"/>
                </a:xfrm>
                <a:custGeom>
                  <a:avLst/>
                  <a:gdLst/>
                  <a:ahLst/>
                  <a:cxnLst/>
                  <a:rect l="l" t="t" r="r" b="b"/>
                  <a:pathLst>
                    <a:path w="466" h="436" extrusionOk="0">
                      <a:moveTo>
                        <a:pt x="251" y="1"/>
                      </a:moveTo>
                      <a:cubicBezTo>
                        <a:pt x="153" y="1"/>
                        <a:pt x="56" y="60"/>
                        <a:pt x="14" y="151"/>
                      </a:cubicBezTo>
                      <a:cubicBezTo>
                        <a:pt x="4" y="176"/>
                        <a:pt x="4" y="205"/>
                        <a:pt x="1" y="223"/>
                      </a:cubicBezTo>
                      <a:cubicBezTo>
                        <a:pt x="8" y="291"/>
                        <a:pt x="41" y="342"/>
                        <a:pt x="97" y="386"/>
                      </a:cubicBezTo>
                      <a:cubicBezTo>
                        <a:pt x="141" y="419"/>
                        <a:pt x="187" y="435"/>
                        <a:pt x="231" y="435"/>
                      </a:cubicBezTo>
                      <a:cubicBezTo>
                        <a:pt x="287" y="435"/>
                        <a:pt x="341" y="410"/>
                        <a:pt x="387" y="360"/>
                      </a:cubicBezTo>
                      <a:cubicBezTo>
                        <a:pt x="465" y="271"/>
                        <a:pt x="460" y="122"/>
                        <a:pt x="373" y="43"/>
                      </a:cubicBezTo>
                      <a:cubicBezTo>
                        <a:pt x="354" y="27"/>
                        <a:pt x="328" y="11"/>
                        <a:pt x="304" y="7"/>
                      </a:cubicBezTo>
                      <a:cubicBezTo>
                        <a:pt x="286"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6"/>
                <p:cNvSpPr/>
                <p:nvPr/>
              </p:nvSpPr>
              <p:spPr>
                <a:xfrm>
                  <a:off x="2918550" y="925950"/>
                  <a:ext cx="9500" cy="11850"/>
                </a:xfrm>
                <a:custGeom>
                  <a:avLst/>
                  <a:gdLst/>
                  <a:ahLst/>
                  <a:cxnLst/>
                  <a:rect l="l" t="t" r="r" b="b"/>
                  <a:pathLst>
                    <a:path w="380" h="474" extrusionOk="0">
                      <a:moveTo>
                        <a:pt x="184" y="0"/>
                      </a:moveTo>
                      <a:cubicBezTo>
                        <a:pt x="118" y="144"/>
                        <a:pt x="56" y="288"/>
                        <a:pt x="1" y="436"/>
                      </a:cubicBezTo>
                      <a:cubicBezTo>
                        <a:pt x="40" y="461"/>
                        <a:pt x="81" y="474"/>
                        <a:pt x="122" y="474"/>
                      </a:cubicBezTo>
                      <a:cubicBezTo>
                        <a:pt x="180" y="474"/>
                        <a:pt x="237" y="448"/>
                        <a:pt x="287" y="397"/>
                      </a:cubicBezTo>
                      <a:cubicBezTo>
                        <a:pt x="378" y="305"/>
                        <a:pt x="379" y="140"/>
                        <a:pt x="288" y="50"/>
                      </a:cubicBezTo>
                      <a:cubicBezTo>
                        <a:pt x="267" y="30"/>
                        <a:pt x="239" y="13"/>
                        <a:pt x="213" y="5"/>
                      </a:cubicBezTo>
                      <a:cubicBezTo>
                        <a:pt x="202" y="4"/>
                        <a:pt x="193" y="2"/>
                        <a:pt x="1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6"/>
                <p:cNvSpPr/>
                <p:nvPr/>
              </p:nvSpPr>
              <p:spPr>
                <a:xfrm>
                  <a:off x="2959900" y="899050"/>
                  <a:ext cx="13450" cy="12550"/>
                </a:xfrm>
                <a:custGeom>
                  <a:avLst/>
                  <a:gdLst/>
                  <a:ahLst/>
                  <a:cxnLst/>
                  <a:rect l="l" t="t" r="r" b="b"/>
                  <a:pathLst>
                    <a:path w="538" h="502" extrusionOk="0">
                      <a:moveTo>
                        <a:pt x="286" y="0"/>
                      </a:moveTo>
                      <a:cubicBezTo>
                        <a:pt x="180" y="0"/>
                        <a:pt x="73" y="60"/>
                        <a:pt x="20" y="157"/>
                      </a:cubicBezTo>
                      <a:cubicBezTo>
                        <a:pt x="7" y="183"/>
                        <a:pt x="5" y="215"/>
                        <a:pt x="0" y="237"/>
                      </a:cubicBezTo>
                      <a:cubicBezTo>
                        <a:pt x="3" y="315"/>
                        <a:pt x="36" y="378"/>
                        <a:pt x="99" y="433"/>
                      </a:cubicBezTo>
                      <a:cubicBezTo>
                        <a:pt x="151" y="479"/>
                        <a:pt x="207" y="501"/>
                        <a:pt x="264" y="501"/>
                      </a:cubicBezTo>
                      <a:cubicBezTo>
                        <a:pt x="323" y="501"/>
                        <a:pt x="381" y="476"/>
                        <a:pt x="433" y="426"/>
                      </a:cubicBezTo>
                      <a:cubicBezTo>
                        <a:pt x="531" y="330"/>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6"/>
                <p:cNvSpPr/>
                <p:nvPr/>
              </p:nvSpPr>
              <p:spPr>
                <a:xfrm>
                  <a:off x="2932025" y="898650"/>
                  <a:ext cx="12425" cy="12975"/>
                </a:xfrm>
                <a:custGeom>
                  <a:avLst/>
                  <a:gdLst/>
                  <a:ahLst/>
                  <a:cxnLst/>
                  <a:rect l="l" t="t" r="r" b="b"/>
                  <a:pathLst>
                    <a:path w="497" h="519" extrusionOk="0">
                      <a:moveTo>
                        <a:pt x="255" y="0"/>
                      </a:moveTo>
                      <a:cubicBezTo>
                        <a:pt x="197" y="94"/>
                        <a:pt x="137" y="185"/>
                        <a:pt x="80" y="280"/>
                      </a:cubicBezTo>
                      <a:cubicBezTo>
                        <a:pt x="54" y="325"/>
                        <a:pt x="26" y="371"/>
                        <a:pt x="0" y="416"/>
                      </a:cubicBezTo>
                      <a:lnTo>
                        <a:pt x="0" y="417"/>
                      </a:lnTo>
                      <a:cubicBezTo>
                        <a:pt x="31" y="451"/>
                        <a:pt x="68" y="477"/>
                        <a:pt x="119" y="497"/>
                      </a:cubicBezTo>
                      <a:cubicBezTo>
                        <a:pt x="154" y="511"/>
                        <a:pt x="189" y="518"/>
                        <a:pt x="223" y="518"/>
                      </a:cubicBezTo>
                      <a:cubicBezTo>
                        <a:pt x="313" y="518"/>
                        <a:pt x="391" y="467"/>
                        <a:pt x="437" y="373"/>
                      </a:cubicBezTo>
                      <a:cubicBezTo>
                        <a:pt x="497" y="248"/>
                        <a:pt x="443" y="80"/>
                        <a:pt x="319" y="19"/>
                      </a:cubicBezTo>
                      <a:cubicBezTo>
                        <a:pt x="300" y="10"/>
                        <a:pt x="277" y="3"/>
                        <a:pt x="2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6"/>
                <p:cNvSpPr/>
                <p:nvPr/>
              </p:nvSpPr>
              <p:spPr>
                <a:xfrm>
                  <a:off x="2948425" y="874800"/>
                  <a:ext cx="8075" cy="9350"/>
                </a:xfrm>
                <a:custGeom>
                  <a:avLst/>
                  <a:gdLst/>
                  <a:ahLst/>
                  <a:cxnLst/>
                  <a:rect l="l" t="t" r="r" b="b"/>
                  <a:pathLst>
                    <a:path w="323" h="374" extrusionOk="0">
                      <a:moveTo>
                        <a:pt x="247" y="1"/>
                      </a:moveTo>
                      <a:cubicBezTo>
                        <a:pt x="164" y="116"/>
                        <a:pt x="82" y="231"/>
                        <a:pt x="1" y="348"/>
                      </a:cubicBezTo>
                      <a:cubicBezTo>
                        <a:pt x="33" y="365"/>
                        <a:pt x="65" y="373"/>
                        <a:pt x="97" y="373"/>
                      </a:cubicBezTo>
                      <a:cubicBezTo>
                        <a:pt x="152" y="373"/>
                        <a:pt x="204" y="349"/>
                        <a:pt x="249" y="301"/>
                      </a:cubicBezTo>
                      <a:cubicBezTo>
                        <a:pt x="322" y="218"/>
                        <a:pt x="319" y="82"/>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6"/>
                <p:cNvSpPr/>
                <p:nvPr/>
              </p:nvSpPr>
              <p:spPr>
                <a:xfrm>
                  <a:off x="2966500" y="850425"/>
                  <a:ext cx="6450" cy="8100"/>
                </a:xfrm>
                <a:custGeom>
                  <a:avLst/>
                  <a:gdLst/>
                  <a:ahLst/>
                  <a:cxnLst/>
                  <a:rect l="l" t="t" r="r" b="b"/>
                  <a:pathLst>
                    <a:path w="258" h="324" extrusionOk="0">
                      <a:moveTo>
                        <a:pt x="239" y="0"/>
                      </a:moveTo>
                      <a:cubicBezTo>
                        <a:pt x="195" y="60"/>
                        <a:pt x="150" y="120"/>
                        <a:pt x="106" y="180"/>
                      </a:cubicBezTo>
                      <a:cubicBezTo>
                        <a:pt x="72" y="228"/>
                        <a:pt x="36" y="276"/>
                        <a:pt x="1" y="323"/>
                      </a:cubicBezTo>
                      <a:cubicBezTo>
                        <a:pt x="59" y="323"/>
                        <a:pt x="118" y="299"/>
                        <a:pt x="169" y="248"/>
                      </a:cubicBezTo>
                      <a:cubicBezTo>
                        <a:pt x="235" y="185"/>
                        <a:pt x="258" y="88"/>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6"/>
                <p:cNvSpPr/>
                <p:nvPr/>
              </p:nvSpPr>
              <p:spPr>
                <a:xfrm>
                  <a:off x="2959900" y="1058225"/>
                  <a:ext cx="13450" cy="12550"/>
                </a:xfrm>
                <a:custGeom>
                  <a:avLst/>
                  <a:gdLst/>
                  <a:ahLst/>
                  <a:cxnLst/>
                  <a:rect l="l" t="t" r="r" b="b"/>
                  <a:pathLst>
                    <a:path w="538" h="502" extrusionOk="0">
                      <a:moveTo>
                        <a:pt x="288" y="0"/>
                      </a:moveTo>
                      <a:cubicBezTo>
                        <a:pt x="181" y="0"/>
                        <a:pt x="73" y="60"/>
                        <a:pt x="20" y="156"/>
                      </a:cubicBezTo>
                      <a:cubicBezTo>
                        <a:pt x="7" y="182"/>
                        <a:pt x="5" y="216"/>
                        <a:pt x="0" y="238"/>
                      </a:cubicBezTo>
                      <a:cubicBezTo>
                        <a:pt x="3" y="316"/>
                        <a:pt x="36" y="378"/>
                        <a:pt x="99" y="433"/>
                      </a:cubicBezTo>
                      <a:cubicBezTo>
                        <a:pt x="151" y="479"/>
                        <a:pt x="207" y="502"/>
                        <a:pt x="264" y="502"/>
                      </a:cubicBezTo>
                      <a:cubicBezTo>
                        <a:pt x="323" y="502"/>
                        <a:pt x="381" y="477"/>
                        <a:pt x="433" y="427"/>
                      </a:cubicBezTo>
                      <a:cubicBezTo>
                        <a:pt x="531" y="332"/>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79" name="Google Shape;1479;p6"/>
            <p:cNvGrpSpPr/>
            <p:nvPr/>
          </p:nvGrpSpPr>
          <p:grpSpPr>
            <a:xfrm>
              <a:off x="7872215" y="-1026872"/>
              <a:ext cx="2279060" cy="2341265"/>
              <a:chOff x="7872215" y="-1026872"/>
              <a:chExt cx="2279060" cy="2341265"/>
            </a:xfrm>
          </p:grpSpPr>
          <p:sp>
            <p:nvSpPr>
              <p:cNvPr id="1480" name="Google Shape;1480;p6"/>
              <p:cNvSpPr/>
              <p:nvPr/>
            </p:nvSpPr>
            <p:spPr>
              <a:xfrm rot="-7093751">
                <a:off x="8120618" y="-671204"/>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6"/>
              <p:cNvSpPr/>
              <p:nvPr/>
            </p:nvSpPr>
            <p:spPr>
              <a:xfrm rot="8375325">
                <a:off x="8560600" y="61803"/>
                <a:ext cx="874371" cy="728130"/>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2" name="Google Shape;1482;p6"/>
            <p:cNvGrpSpPr/>
            <p:nvPr/>
          </p:nvGrpSpPr>
          <p:grpSpPr>
            <a:xfrm>
              <a:off x="8428900" y="4163987"/>
              <a:ext cx="2096275" cy="1794422"/>
              <a:chOff x="8428900" y="4163987"/>
              <a:chExt cx="2096275" cy="1794422"/>
            </a:xfrm>
          </p:grpSpPr>
          <p:sp>
            <p:nvSpPr>
              <p:cNvPr id="1483" name="Google Shape;1483;p6"/>
              <p:cNvSpPr/>
              <p:nvPr/>
            </p:nvSpPr>
            <p:spPr>
              <a:xfrm flipH="1">
                <a:off x="847771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4" name="Google Shape;1484;p6"/>
              <p:cNvGrpSpPr/>
              <p:nvPr/>
            </p:nvGrpSpPr>
            <p:grpSpPr>
              <a:xfrm flipH="1">
                <a:off x="8428900" y="4463080"/>
                <a:ext cx="2096275" cy="1495330"/>
                <a:chOff x="1792700" y="4660250"/>
                <a:chExt cx="791525" cy="723150"/>
              </a:xfrm>
            </p:grpSpPr>
            <p:sp>
              <p:nvSpPr>
                <p:cNvPr id="1485" name="Google Shape;1485;p6"/>
                <p:cNvSpPr/>
                <p:nvPr/>
              </p:nvSpPr>
              <p:spPr>
                <a:xfrm>
                  <a:off x="2253875" y="4907175"/>
                  <a:ext cx="180950" cy="44350"/>
                </a:xfrm>
                <a:custGeom>
                  <a:avLst/>
                  <a:gdLst/>
                  <a:ahLst/>
                  <a:cxnLst/>
                  <a:rect l="l" t="t" r="r" b="b"/>
                  <a:pathLst>
                    <a:path w="7238" h="1774" extrusionOk="0">
                      <a:moveTo>
                        <a:pt x="6671" y="1"/>
                      </a:moveTo>
                      <a:cubicBezTo>
                        <a:pt x="6636" y="1"/>
                        <a:pt x="6602" y="8"/>
                        <a:pt x="6580" y="17"/>
                      </a:cubicBezTo>
                      <a:cubicBezTo>
                        <a:pt x="6437" y="71"/>
                        <a:pt x="6348" y="148"/>
                        <a:pt x="6250" y="223"/>
                      </a:cubicBezTo>
                      <a:cubicBezTo>
                        <a:pt x="6059" y="375"/>
                        <a:pt x="5887" y="538"/>
                        <a:pt x="5713" y="701"/>
                      </a:cubicBezTo>
                      <a:cubicBezTo>
                        <a:pt x="5540" y="864"/>
                        <a:pt x="5370" y="1027"/>
                        <a:pt x="5196" y="1184"/>
                      </a:cubicBezTo>
                      <a:cubicBezTo>
                        <a:pt x="5110" y="1263"/>
                        <a:pt x="5022" y="1340"/>
                        <a:pt x="4931" y="1409"/>
                      </a:cubicBezTo>
                      <a:cubicBezTo>
                        <a:pt x="4887" y="1444"/>
                        <a:pt x="4842" y="1478"/>
                        <a:pt x="4796" y="1506"/>
                      </a:cubicBezTo>
                      <a:cubicBezTo>
                        <a:pt x="4759" y="1529"/>
                        <a:pt x="4712" y="1548"/>
                        <a:pt x="4704" y="1548"/>
                      </a:cubicBezTo>
                      <a:cubicBezTo>
                        <a:pt x="4703" y="1548"/>
                        <a:pt x="4703" y="1548"/>
                        <a:pt x="4704" y="1547"/>
                      </a:cubicBezTo>
                      <a:lnTo>
                        <a:pt x="4702" y="1547"/>
                      </a:lnTo>
                      <a:cubicBezTo>
                        <a:pt x="4702" y="1547"/>
                        <a:pt x="4684" y="1540"/>
                        <a:pt x="4662" y="1524"/>
                      </a:cubicBezTo>
                      <a:cubicBezTo>
                        <a:pt x="4641" y="1510"/>
                        <a:pt x="4619" y="1494"/>
                        <a:pt x="4598" y="1474"/>
                      </a:cubicBezTo>
                      <a:cubicBezTo>
                        <a:pt x="4554" y="1435"/>
                        <a:pt x="4513" y="1394"/>
                        <a:pt x="4471" y="1349"/>
                      </a:cubicBezTo>
                      <a:cubicBezTo>
                        <a:pt x="4387" y="1260"/>
                        <a:pt x="4305" y="1166"/>
                        <a:pt x="4224" y="1071"/>
                      </a:cubicBezTo>
                      <a:cubicBezTo>
                        <a:pt x="4062" y="878"/>
                        <a:pt x="3901" y="686"/>
                        <a:pt x="3739" y="495"/>
                      </a:cubicBezTo>
                      <a:cubicBezTo>
                        <a:pt x="3621" y="361"/>
                        <a:pt x="3505" y="224"/>
                        <a:pt x="3353" y="101"/>
                      </a:cubicBezTo>
                      <a:cubicBezTo>
                        <a:pt x="3310" y="74"/>
                        <a:pt x="3273" y="40"/>
                        <a:pt x="3195" y="26"/>
                      </a:cubicBezTo>
                      <a:cubicBezTo>
                        <a:pt x="3188" y="25"/>
                        <a:pt x="3180" y="24"/>
                        <a:pt x="3173" y="24"/>
                      </a:cubicBezTo>
                      <a:cubicBezTo>
                        <a:pt x="3144" y="24"/>
                        <a:pt x="3115" y="33"/>
                        <a:pt x="3092" y="43"/>
                      </a:cubicBezTo>
                      <a:cubicBezTo>
                        <a:pt x="3064" y="54"/>
                        <a:pt x="3041" y="68"/>
                        <a:pt x="3019" y="81"/>
                      </a:cubicBezTo>
                      <a:cubicBezTo>
                        <a:pt x="2935" y="137"/>
                        <a:pt x="2866" y="198"/>
                        <a:pt x="2798" y="260"/>
                      </a:cubicBezTo>
                      <a:cubicBezTo>
                        <a:pt x="2527" y="514"/>
                        <a:pt x="2281" y="786"/>
                        <a:pt x="2026" y="1051"/>
                      </a:cubicBezTo>
                      <a:cubicBezTo>
                        <a:pt x="1898" y="1181"/>
                        <a:pt x="1769" y="1314"/>
                        <a:pt x="1635" y="1430"/>
                      </a:cubicBezTo>
                      <a:cubicBezTo>
                        <a:pt x="1569" y="1486"/>
                        <a:pt x="1493" y="1547"/>
                        <a:pt x="1432" y="1569"/>
                      </a:cubicBezTo>
                      <a:cubicBezTo>
                        <a:pt x="1427" y="1573"/>
                        <a:pt x="1421" y="1575"/>
                        <a:pt x="1413" y="1575"/>
                      </a:cubicBezTo>
                      <a:cubicBezTo>
                        <a:pt x="1377" y="1575"/>
                        <a:pt x="1314" y="1534"/>
                        <a:pt x="1258" y="1490"/>
                      </a:cubicBezTo>
                      <a:cubicBezTo>
                        <a:pt x="986" y="1264"/>
                        <a:pt x="749" y="974"/>
                        <a:pt x="511" y="701"/>
                      </a:cubicBezTo>
                      <a:cubicBezTo>
                        <a:pt x="409" y="575"/>
                        <a:pt x="307" y="446"/>
                        <a:pt x="206" y="318"/>
                      </a:cubicBezTo>
                      <a:cubicBezTo>
                        <a:pt x="171" y="274"/>
                        <a:pt x="121" y="220"/>
                        <a:pt x="89" y="186"/>
                      </a:cubicBezTo>
                      <a:cubicBezTo>
                        <a:pt x="45" y="139"/>
                        <a:pt x="17" y="115"/>
                        <a:pt x="7" y="115"/>
                      </a:cubicBezTo>
                      <a:cubicBezTo>
                        <a:pt x="0" y="115"/>
                        <a:pt x="1" y="124"/>
                        <a:pt x="8" y="143"/>
                      </a:cubicBezTo>
                      <a:lnTo>
                        <a:pt x="9" y="141"/>
                      </a:lnTo>
                      <a:cubicBezTo>
                        <a:pt x="83" y="329"/>
                        <a:pt x="307" y="683"/>
                        <a:pt x="638" y="1097"/>
                      </a:cubicBezTo>
                      <a:cubicBezTo>
                        <a:pt x="792" y="1283"/>
                        <a:pt x="946" y="1469"/>
                        <a:pt x="1143" y="1638"/>
                      </a:cubicBezTo>
                      <a:cubicBezTo>
                        <a:pt x="1197" y="1678"/>
                        <a:pt x="1246" y="1721"/>
                        <a:pt x="1332" y="1752"/>
                      </a:cubicBezTo>
                      <a:cubicBezTo>
                        <a:pt x="1350" y="1761"/>
                        <a:pt x="1383" y="1764"/>
                        <a:pt x="1410" y="1767"/>
                      </a:cubicBezTo>
                      <a:cubicBezTo>
                        <a:pt x="1437" y="1764"/>
                        <a:pt x="1470" y="1761"/>
                        <a:pt x="1489" y="1753"/>
                      </a:cubicBezTo>
                      <a:cubicBezTo>
                        <a:pt x="1533" y="1740"/>
                        <a:pt x="1564" y="1721"/>
                        <a:pt x="1595" y="1703"/>
                      </a:cubicBezTo>
                      <a:cubicBezTo>
                        <a:pt x="1715" y="1629"/>
                        <a:pt x="1804" y="1544"/>
                        <a:pt x="1896" y="1460"/>
                      </a:cubicBezTo>
                      <a:cubicBezTo>
                        <a:pt x="2255" y="1121"/>
                        <a:pt x="2567" y="755"/>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4"/>
                        <a:pt x="3301" y="306"/>
                      </a:cubicBezTo>
                      <a:cubicBezTo>
                        <a:pt x="3350" y="351"/>
                        <a:pt x="3398" y="400"/>
                        <a:pt x="3445" y="451"/>
                      </a:cubicBezTo>
                      <a:cubicBezTo>
                        <a:pt x="3635" y="657"/>
                        <a:pt x="3812" y="881"/>
                        <a:pt x="3995" y="1103"/>
                      </a:cubicBezTo>
                      <a:cubicBezTo>
                        <a:pt x="4055" y="1178"/>
                        <a:pt x="4113" y="1254"/>
                        <a:pt x="4173" y="1329"/>
                      </a:cubicBezTo>
                      <a:lnTo>
                        <a:pt x="4216" y="1381"/>
                      </a:lnTo>
                      <a:cubicBezTo>
                        <a:pt x="4247" y="1417"/>
                        <a:pt x="4271" y="1446"/>
                        <a:pt x="4293" y="1472"/>
                      </a:cubicBezTo>
                      <a:cubicBezTo>
                        <a:pt x="4338" y="1523"/>
                        <a:pt x="4385" y="1573"/>
                        <a:pt x="4436" y="1624"/>
                      </a:cubicBezTo>
                      <a:cubicBezTo>
                        <a:pt x="4462" y="1649"/>
                        <a:pt x="4491" y="1675"/>
                        <a:pt x="4522" y="1700"/>
                      </a:cubicBezTo>
                      <a:cubicBezTo>
                        <a:pt x="4556" y="1723"/>
                        <a:pt x="4590" y="1752"/>
                        <a:pt x="4662" y="1772"/>
                      </a:cubicBezTo>
                      <a:cubicBezTo>
                        <a:pt x="4678" y="1773"/>
                        <a:pt x="4693" y="1774"/>
                        <a:pt x="4709" y="1774"/>
                      </a:cubicBezTo>
                      <a:cubicBezTo>
                        <a:pt x="4728" y="1774"/>
                        <a:pt x="4746" y="1772"/>
                        <a:pt x="4765" y="1767"/>
                      </a:cubicBezTo>
                      <a:cubicBezTo>
                        <a:pt x="4798" y="1761"/>
                        <a:pt x="4814" y="1750"/>
                        <a:pt x="4838" y="1741"/>
                      </a:cubicBezTo>
                      <a:cubicBezTo>
                        <a:pt x="4879" y="1723"/>
                        <a:pt x="4914" y="1701"/>
                        <a:pt x="4948" y="1680"/>
                      </a:cubicBezTo>
                      <a:cubicBezTo>
                        <a:pt x="5014" y="1637"/>
                        <a:pt x="5074" y="1590"/>
                        <a:pt x="5133" y="1543"/>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4"/>
                        <a:pt x="6803" y="288"/>
                        <a:pt x="6866" y="341"/>
                      </a:cubicBezTo>
                      <a:cubicBezTo>
                        <a:pt x="6939" y="404"/>
                        <a:pt x="7009" y="472"/>
                        <a:pt x="7080" y="543"/>
                      </a:cubicBezTo>
                      <a:cubicBezTo>
                        <a:pt x="7129" y="495"/>
                        <a:pt x="7182" y="446"/>
                        <a:pt x="7237" y="394"/>
                      </a:cubicBezTo>
                      <a:cubicBezTo>
                        <a:pt x="7160" y="315"/>
                        <a:pt x="7080" y="238"/>
                        <a:pt x="6991" y="165"/>
                      </a:cubicBezTo>
                      <a:cubicBezTo>
                        <a:pt x="6943" y="125"/>
                        <a:pt x="6893" y="85"/>
                        <a:pt x="6831" y="49"/>
                      </a:cubicBezTo>
                      <a:cubicBezTo>
                        <a:pt x="6800" y="32"/>
                        <a:pt x="6765" y="15"/>
                        <a:pt x="6720" y="6"/>
                      </a:cubicBezTo>
                      <a:cubicBezTo>
                        <a:pt x="6705" y="3"/>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6"/>
                <p:cNvSpPr/>
                <p:nvPr/>
              </p:nvSpPr>
              <p:spPr>
                <a:xfrm>
                  <a:off x="2253875" y="4745925"/>
                  <a:ext cx="330350" cy="44550"/>
                </a:xfrm>
                <a:custGeom>
                  <a:avLst/>
                  <a:gdLst/>
                  <a:ahLst/>
                  <a:cxnLst/>
                  <a:rect l="l" t="t" r="r" b="b"/>
                  <a:pathLst>
                    <a:path w="13214" h="1782" extrusionOk="0">
                      <a:moveTo>
                        <a:pt x="10079" y="0"/>
                      </a:moveTo>
                      <a:cubicBezTo>
                        <a:pt x="10043" y="0"/>
                        <a:pt x="10005" y="9"/>
                        <a:pt x="9981" y="19"/>
                      </a:cubicBezTo>
                      <a:cubicBezTo>
                        <a:pt x="9954" y="29"/>
                        <a:pt x="9929" y="42"/>
                        <a:pt x="9907" y="56"/>
                      </a:cubicBezTo>
                      <a:cubicBezTo>
                        <a:pt x="9864" y="80"/>
                        <a:pt x="9827" y="108"/>
                        <a:pt x="9792" y="136"/>
                      </a:cubicBezTo>
                      <a:cubicBezTo>
                        <a:pt x="9721" y="191"/>
                        <a:pt x="9657" y="249"/>
                        <a:pt x="9594" y="308"/>
                      </a:cubicBezTo>
                      <a:cubicBezTo>
                        <a:pt x="9471" y="426"/>
                        <a:pt x="9354" y="546"/>
                        <a:pt x="9238" y="666"/>
                      </a:cubicBezTo>
                      <a:cubicBezTo>
                        <a:pt x="9009" y="905"/>
                        <a:pt x="8788" y="1151"/>
                        <a:pt x="8552" y="1371"/>
                      </a:cubicBezTo>
                      <a:cubicBezTo>
                        <a:pt x="8502" y="1418"/>
                        <a:pt x="8449" y="1465"/>
                        <a:pt x="8400" y="1502"/>
                      </a:cubicBezTo>
                      <a:cubicBezTo>
                        <a:pt x="8388" y="1511"/>
                        <a:pt x="8375" y="1518"/>
                        <a:pt x="8365" y="1525"/>
                      </a:cubicBezTo>
                      <a:cubicBezTo>
                        <a:pt x="8351" y="1534"/>
                        <a:pt x="8345" y="1534"/>
                        <a:pt x="8348" y="1534"/>
                      </a:cubicBezTo>
                      <a:cubicBezTo>
                        <a:pt x="8348" y="1534"/>
                        <a:pt x="8347" y="1535"/>
                        <a:pt x="8345" y="1535"/>
                      </a:cubicBezTo>
                      <a:lnTo>
                        <a:pt x="8345" y="1535"/>
                      </a:lnTo>
                      <a:cubicBezTo>
                        <a:pt x="8345" y="1535"/>
                        <a:pt x="8340" y="1533"/>
                        <a:pt x="8331" y="1528"/>
                      </a:cubicBezTo>
                      <a:cubicBezTo>
                        <a:pt x="8286" y="1503"/>
                        <a:pt x="8231" y="1457"/>
                        <a:pt x="8182" y="1411"/>
                      </a:cubicBezTo>
                      <a:cubicBezTo>
                        <a:pt x="8131" y="1365"/>
                        <a:pt x="8080" y="1312"/>
                        <a:pt x="8029" y="1260"/>
                      </a:cubicBezTo>
                      <a:cubicBezTo>
                        <a:pt x="7829" y="1051"/>
                        <a:pt x="7636" y="826"/>
                        <a:pt x="7434" y="608"/>
                      </a:cubicBezTo>
                      <a:cubicBezTo>
                        <a:pt x="7296" y="459"/>
                        <a:pt x="7156" y="308"/>
                        <a:pt x="6991" y="171"/>
                      </a:cubicBezTo>
                      <a:cubicBezTo>
                        <a:pt x="6942" y="131"/>
                        <a:pt x="6893" y="91"/>
                        <a:pt x="6831" y="56"/>
                      </a:cubicBezTo>
                      <a:cubicBezTo>
                        <a:pt x="6799" y="39"/>
                        <a:pt x="6765" y="23"/>
                        <a:pt x="6720" y="13"/>
                      </a:cubicBezTo>
                      <a:cubicBezTo>
                        <a:pt x="6705" y="9"/>
                        <a:pt x="6688" y="7"/>
                        <a:pt x="6671" y="7"/>
                      </a:cubicBezTo>
                      <a:cubicBezTo>
                        <a:pt x="6636" y="7"/>
                        <a:pt x="6602" y="14"/>
                        <a:pt x="6580" y="23"/>
                      </a:cubicBezTo>
                      <a:cubicBezTo>
                        <a:pt x="6437" y="79"/>
                        <a:pt x="6348" y="156"/>
                        <a:pt x="6250" y="229"/>
                      </a:cubicBezTo>
                      <a:cubicBezTo>
                        <a:pt x="6059" y="383"/>
                        <a:pt x="5887" y="546"/>
                        <a:pt x="5713" y="708"/>
                      </a:cubicBezTo>
                      <a:cubicBezTo>
                        <a:pt x="5540" y="871"/>
                        <a:pt x="5370" y="1034"/>
                        <a:pt x="5196" y="1191"/>
                      </a:cubicBezTo>
                      <a:cubicBezTo>
                        <a:pt x="5110" y="1269"/>
                        <a:pt x="5022" y="1346"/>
                        <a:pt x="4931" y="1417"/>
                      </a:cubicBezTo>
                      <a:cubicBezTo>
                        <a:pt x="4887" y="1451"/>
                        <a:pt x="4842" y="1485"/>
                        <a:pt x="4796" y="1512"/>
                      </a:cubicBezTo>
                      <a:cubicBezTo>
                        <a:pt x="4758" y="1537"/>
                        <a:pt x="4710" y="1556"/>
                        <a:pt x="4704" y="1556"/>
                      </a:cubicBezTo>
                      <a:cubicBezTo>
                        <a:pt x="4703" y="1556"/>
                        <a:pt x="4703" y="1556"/>
                        <a:pt x="4704" y="1555"/>
                      </a:cubicBezTo>
                      <a:lnTo>
                        <a:pt x="4702" y="1555"/>
                      </a:lnTo>
                      <a:cubicBezTo>
                        <a:pt x="4702" y="1555"/>
                        <a:pt x="4684" y="1548"/>
                        <a:pt x="4662" y="1532"/>
                      </a:cubicBezTo>
                      <a:cubicBezTo>
                        <a:pt x="4641" y="1517"/>
                        <a:pt x="4619" y="1500"/>
                        <a:pt x="4598" y="1480"/>
                      </a:cubicBezTo>
                      <a:cubicBezTo>
                        <a:pt x="4554" y="1443"/>
                        <a:pt x="4513" y="1400"/>
                        <a:pt x="4471" y="1355"/>
                      </a:cubicBezTo>
                      <a:cubicBezTo>
                        <a:pt x="4387" y="1266"/>
                        <a:pt x="4305" y="1172"/>
                        <a:pt x="4224" y="1077"/>
                      </a:cubicBezTo>
                      <a:cubicBezTo>
                        <a:pt x="4062" y="885"/>
                        <a:pt x="3901" y="692"/>
                        <a:pt x="3739" y="502"/>
                      </a:cubicBezTo>
                      <a:cubicBezTo>
                        <a:pt x="3621" y="368"/>
                        <a:pt x="3505" y="231"/>
                        <a:pt x="3353" y="108"/>
                      </a:cubicBezTo>
                      <a:cubicBezTo>
                        <a:pt x="3310" y="80"/>
                        <a:pt x="3273" y="46"/>
                        <a:pt x="3195" y="34"/>
                      </a:cubicBezTo>
                      <a:cubicBezTo>
                        <a:pt x="3187" y="32"/>
                        <a:pt x="3179" y="32"/>
                        <a:pt x="3171" y="32"/>
                      </a:cubicBezTo>
                      <a:cubicBezTo>
                        <a:pt x="3143" y="32"/>
                        <a:pt x="3114" y="41"/>
                        <a:pt x="3092" y="49"/>
                      </a:cubicBezTo>
                      <a:cubicBezTo>
                        <a:pt x="3064" y="60"/>
                        <a:pt x="3041" y="74"/>
                        <a:pt x="3019" y="88"/>
                      </a:cubicBezTo>
                      <a:cubicBezTo>
                        <a:pt x="2935" y="143"/>
                        <a:pt x="2866" y="205"/>
                        <a:pt x="2798" y="268"/>
                      </a:cubicBezTo>
                      <a:cubicBezTo>
                        <a:pt x="2527" y="520"/>
                        <a:pt x="2281" y="794"/>
                        <a:pt x="2026" y="1057"/>
                      </a:cubicBezTo>
                      <a:cubicBezTo>
                        <a:pt x="1898" y="1188"/>
                        <a:pt x="1769" y="1320"/>
                        <a:pt x="1635" y="1437"/>
                      </a:cubicBezTo>
                      <a:cubicBezTo>
                        <a:pt x="1569" y="1492"/>
                        <a:pt x="1493" y="1554"/>
                        <a:pt x="1432" y="1575"/>
                      </a:cubicBezTo>
                      <a:cubicBezTo>
                        <a:pt x="1427" y="1579"/>
                        <a:pt x="1421" y="1581"/>
                        <a:pt x="1413" y="1581"/>
                      </a:cubicBezTo>
                      <a:cubicBezTo>
                        <a:pt x="1377" y="1581"/>
                        <a:pt x="1314" y="1540"/>
                        <a:pt x="1258" y="1497"/>
                      </a:cubicBezTo>
                      <a:cubicBezTo>
                        <a:pt x="986" y="1271"/>
                        <a:pt x="749" y="982"/>
                        <a:pt x="511" y="708"/>
                      </a:cubicBezTo>
                      <a:cubicBezTo>
                        <a:pt x="409" y="582"/>
                        <a:pt x="307" y="454"/>
                        <a:pt x="206" y="325"/>
                      </a:cubicBezTo>
                      <a:cubicBezTo>
                        <a:pt x="171" y="280"/>
                        <a:pt x="121" y="228"/>
                        <a:pt x="89" y="194"/>
                      </a:cubicBezTo>
                      <a:cubicBezTo>
                        <a:pt x="45" y="147"/>
                        <a:pt x="17" y="123"/>
                        <a:pt x="7" y="123"/>
                      </a:cubicBezTo>
                      <a:cubicBezTo>
                        <a:pt x="0" y="123"/>
                        <a:pt x="1" y="132"/>
                        <a:pt x="8" y="149"/>
                      </a:cubicBezTo>
                      <a:cubicBezTo>
                        <a:pt x="83" y="337"/>
                        <a:pt x="306" y="691"/>
                        <a:pt x="638" y="1103"/>
                      </a:cubicBezTo>
                      <a:cubicBezTo>
                        <a:pt x="792" y="1291"/>
                        <a:pt x="944" y="1477"/>
                        <a:pt x="1143" y="1645"/>
                      </a:cubicBezTo>
                      <a:cubicBezTo>
                        <a:pt x="1195" y="1686"/>
                        <a:pt x="1246" y="1728"/>
                        <a:pt x="1330" y="1758"/>
                      </a:cubicBezTo>
                      <a:cubicBezTo>
                        <a:pt x="1350" y="1768"/>
                        <a:pt x="1383" y="1771"/>
                        <a:pt x="1409" y="1774"/>
                      </a:cubicBezTo>
                      <a:cubicBezTo>
                        <a:pt x="1437" y="1772"/>
                        <a:pt x="1470" y="1768"/>
                        <a:pt x="1489" y="1760"/>
                      </a:cubicBezTo>
                      <a:cubicBezTo>
                        <a:pt x="1533" y="1746"/>
                        <a:pt x="1564" y="1728"/>
                        <a:pt x="1595" y="1711"/>
                      </a:cubicBezTo>
                      <a:cubicBezTo>
                        <a:pt x="1713" y="1635"/>
                        <a:pt x="1803" y="1552"/>
                        <a:pt x="1895" y="1468"/>
                      </a:cubicBezTo>
                      <a:cubicBezTo>
                        <a:pt x="2253" y="1128"/>
                        <a:pt x="2567" y="762"/>
                        <a:pt x="2921" y="420"/>
                      </a:cubicBezTo>
                      <a:cubicBezTo>
                        <a:pt x="2972" y="371"/>
                        <a:pt x="3022" y="326"/>
                        <a:pt x="3075" y="286"/>
                      </a:cubicBezTo>
                      <a:cubicBezTo>
                        <a:pt x="3099" y="266"/>
                        <a:pt x="3125" y="248"/>
                        <a:pt x="3149" y="236"/>
                      </a:cubicBezTo>
                      <a:cubicBezTo>
                        <a:pt x="3168" y="226"/>
                        <a:pt x="3171" y="225"/>
                        <a:pt x="3173" y="225"/>
                      </a:cubicBezTo>
                      <a:cubicBezTo>
                        <a:pt x="3174" y="225"/>
                        <a:pt x="3174" y="225"/>
                        <a:pt x="3176" y="225"/>
                      </a:cubicBezTo>
                      <a:cubicBezTo>
                        <a:pt x="3176" y="225"/>
                        <a:pt x="3176" y="225"/>
                        <a:pt x="3176" y="225"/>
                      </a:cubicBezTo>
                      <a:cubicBezTo>
                        <a:pt x="3178" y="225"/>
                        <a:pt x="3207" y="237"/>
                        <a:pt x="3227" y="254"/>
                      </a:cubicBezTo>
                      <a:cubicBezTo>
                        <a:pt x="3250" y="269"/>
                        <a:pt x="3276" y="291"/>
                        <a:pt x="3301" y="312"/>
                      </a:cubicBezTo>
                      <a:cubicBezTo>
                        <a:pt x="3349" y="357"/>
                        <a:pt x="3398" y="406"/>
                        <a:pt x="3445" y="459"/>
                      </a:cubicBezTo>
                      <a:cubicBezTo>
                        <a:pt x="3635" y="663"/>
                        <a:pt x="3812" y="889"/>
                        <a:pt x="3993" y="1111"/>
                      </a:cubicBezTo>
                      <a:cubicBezTo>
                        <a:pt x="4053" y="1186"/>
                        <a:pt x="4113" y="1260"/>
                        <a:pt x="4171" y="1335"/>
                      </a:cubicBezTo>
                      <a:lnTo>
                        <a:pt x="4216" y="1388"/>
                      </a:lnTo>
                      <a:cubicBezTo>
                        <a:pt x="4245" y="1423"/>
                        <a:pt x="4271" y="1454"/>
                        <a:pt x="4293" y="1480"/>
                      </a:cubicBezTo>
                      <a:cubicBezTo>
                        <a:pt x="4338" y="1531"/>
                        <a:pt x="4384" y="1582"/>
                        <a:pt x="4436" y="1632"/>
                      </a:cubicBezTo>
                      <a:cubicBezTo>
                        <a:pt x="4462" y="1657"/>
                        <a:pt x="4490" y="1683"/>
                        <a:pt x="4522" y="1708"/>
                      </a:cubicBezTo>
                      <a:cubicBezTo>
                        <a:pt x="4556" y="1731"/>
                        <a:pt x="4590" y="1758"/>
                        <a:pt x="4661" y="1778"/>
                      </a:cubicBezTo>
                      <a:cubicBezTo>
                        <a:pt x="4677" y="1780"/>
                        <a:pt x="4693" y="1781"/>
                        <a:pt x="4709" y="1781"/>
                      </a:cubicBezTo>
                      <a:cubicBezTo>
                        <a:pt x="4728" y="1781"/>
                        <a:pt x="4747" y="1779"/>
                        <a:pt x="4765" y="1774"/>
                      </a:cubicBezTo>
                      <a:cubicBezTo>
                        <a:pt x="4798" y="1768"/>
                        <a:pt x="4814" y="1758"/>
                        <a:pt x="4838" y="1749"/>
                      </a:cubicBezTo>
                      <a:cubicBezTo>
                        <a:pt x="4879" y="1729"/>
                        <a:pt x="4914" y="1709"/>
                        <a:pt x="4948" y="1688"/>
                      </a:cubicBezTo>
                      <a:cubicBezTo>
                        <a:pt x="5014" y="1643"/>
                        <a:pt x="5074" y="1597"/>
                        <a:pt x="5133" y="1551"/>
                      </a:cubicBezTo>
                      <a:cubicBezTo>
                        <a:pt x="5250" y="1455"/>
                        <a:pt x="5359" y="1357"/>
                        <a:pt x="5468" y="1257"/>
                      </a:cubicBezTo>
                      <a:cubicBezTo>
                        <a:pt x="5682" y="1055"/>
                        <a:pt x="5899" y="852"/>
                        <a:pt x="6117" y="648"/>
                      </a:cubicBezTo>
                      <a:cubicBezTo>
                        <a:pt x="6250" y="526"/>
                        <a:pt x="6385" y="403"/>
                        <a:pt x="6523" y="305"/>
                      </a:cubicBezTo>
                      <a:cubicBezTo>
                        <a:pt x="6581" y="263"/>
                        <a:pt x="6656" y="227"/>
                        <a:pt x="6674" y="227"/>
                      </a:cubicBezTo>
                      <a:cubicBezTo>
                        <a:pt x="6677" y="227"/>
                        <a:pt x="6679" y="228"/>
                        <a:pt x="6679" y="229"/>
                      </a:cubicBezTo>
                      <a:cubicBezTo>
                        <a:pt x="6725" y="242"/>
                        <a:pt x="6802" y="296"/>
                        <a:pt x="6866" y="349"/>
                      </a:cubicBezTo>
                      <a:cubicBezTo>
                        <a:pt x="7131" y="579"/>
                        <a:pt x="7371" y="863"/>
                        <a:pt x="7617" y="1134"/>
                      </a:cubicBezTo>
                      <a:cubicBezTo>
                        <a:pt x="7740" y="1269"/>
                        <a:pt x="7863" y="1406"/>
                        <a:pt x="7999" y="1537"/>
                      </a:cubicBezTo>
                      <a:cubicBezTo>
                        <a:pt x="8068" y="1603"/>
                        <a:pt x="8134" y="1668"/>
                        <a:pt x="8234" y="1723"/>
                      </a:cubicBezTo>
                      <a:cubicBezTo>
                        <a:pt x="8255" y="1737"/>
                        <a:pt x="8302" y="1752"/>
                        <a:pt x="8338" y="1754"/>
                      </a:cubicBezTo>
                      <a:cubicBezTo>
                        <a:pt x="8340" y="1754"/>
                        <a:pt x="8342" y="1754"/>
                        <a:pt x="8344" y="1754"/>
                      </a:cubicBezTo>
                      <a:cubicBezTo>
                        <a:pt x="8381" y="1754"/>
                        <a:pt x="8421" y="1741"/>
                        <a:pt x="8448" y="1728"/>
                      </a:cubicBezTo>
                      <a:cubicBezTo>
                        <a:pt x="8500" y="1700"/>
                        <a:pt x="8540" y="1671"/>
                        <a:pt x="8577" y="1640"/>
                      </a:cubicBezTo>
                      <a:cubicBezTo>
                        <a:pt x="8866" y="1392"/>
                        <a:pt x="9095" y="1120"/>
                        <a:pt x="9344" y="863"/>
                      </a:cubicBezTo>
                      <a:cubicBezTo>
                        <a:pt x="9386" y="820"/>
                        <a:pt x="9477" y="726"/>
                        <a:pt x="9604" y="594"/>
                      </a:cubicBezTo>
                      <a:cubicBezTo>
                        <a:pt x="9669" y="529"/>
                        <a:pt x="9743" y="457"/>
                        <a:pt x="9827" y="382"/>
                      </a:cubicBezTo>
                      <a:cubicBezTo>
                        <a:pt x="9871" y="345"/>
                        <a:pt x="9915" y="306"/>
                        <a:pt x="9963" y="274"/>
                      </a:cubicBezTo>
                      <a:cubicBezTo>
                        <a:pt x="10002" y="242"/>
                        <a:pt x="10064" y="214"/>
                        <a:pt x="10074" y="214"/>
                      </a:cubicBezTo>
                      <a:cubicBezTo>
                        <a:pt x="10075" y="214"/>
                        <a:pt x="10075" y="214"/>
                        <a:pt x="10075" y="214"/>
                      </a:cubicBezTo>
                      <a:cubicBezTo>
                        <a:pt x="10075" y="214"/>
                        <a:pt x="10075" y="214"/>
                        <a:pt x="10075" y="214"/>
                      </a:cubicBezTo>
                      <a:cubicBezTo>
                        <a:pt x="10078" y="214"/>
                        <a:pt x="10106" y="227"/>
                        <a:pt x="10132" y="248"/>
                      </a:cubicBezTo>
                      <a:cubicBezTo>
                        <a:pt x="10160" y="268"/>
                        <a:pt x="10189" y="296"/>
                        <a:pt x="10218" y="323"/>
                      </a:cubicBezTo>
                      <a:cubicBezTo>
                        <a:pt x="10278" y="380"/>
                        <a:pt x="10337" y="448"/>
                        <a:pt x="10395" y="517"/>
                      </a:cubicBezTo>
                      <a:cubicBezTo>
                        <a:pt x="10513" y="656"/>
                        <a:pt x="10632" y="808"/>
                        <a:pt x="10757" y="963"/>
                      </a:cubicBezTo>
                      <a:cubicBezTo>
                        <a:pt x="10883" y="1119"/>
                        <a:pt x="11010" y="1277"/>
                        <a:pt x="11153" y="1429"/>
                      </a:cubicBezTo>
                      <a:cubicBezTo>
                        <a:pt x="11226" y="1505"/>
                        <a:pt x="11301" y="1578"/>
                        <a:pt x="11389" y="1646"/>
                      </a:cubicBezTo>
                      <a:cubicBezTo>
                        <a:pt x="11436" y="1678"/>
                        <a:pt x="11481" y="1711"/>
                        <a:pt x="11541" y="1735"/>
                      </a:cubicBezTo>
                      <a:cubicBezTo>
                        <a:pt x="11578" y="1753"/>
                        <a:pt x="11629" y="1765"/>
                        <a:pt x="11679" y="1765"/>
                      </a:cubicBezTo>
                      <a:cubicBezTo>
                        <a:pt x="11704" y="1765"/>
                        <a:pt x="11729" y="1762"/>
                        <a:pt x="11752" y="1755"/>
                      </a:cubicBezTo>
                      <a:cubicBezTo>
                        <a:pt x="11878" y="1718"/>
                        <a:pt x="11959" y="1655"/>
                        <a:pt x="12042" y="1595"/>
                      </a:cubicBezTo>
                      <a:cubicBezTo>
                        <a:pt x="12122" y="1532"/>
                        <a:pt x="12195" y="1468"/>
                        <a:pt x="12264" y="1403"/>
                      </a:cubicBezTo>
                      <a:cubicBezTo>
                        <a:pt x="12401" y="1272"/>
                        <a:pt x="12521" y="1142"/>
                        <a:pt x="12629" y="1019"/>
                      </a:cubicBezTo>
                      <a:cubicBezTo>
                        <a:pt x="12844" y="771"/>
                        <a:pt x="13012" y="551"/>
                        <a:pt x="13119" y="396"/>
                      </a:cubicBezTo>
                      <a:cubicBezTo>
                        <a:pt x="13155" y="328"/>
                        <a:pt x="13181" y="269"/>
                        <a:pt x="13193" y="222"/>
                      </a:cubicBezTo>
                      <a:cubicBezTo>
                        <a:pt x="13198" y="208"/>
                        <a:pt x="13204" y="189"/>
                        <a:pt x="13210" y="169"/>
                      </a:cubicBezTo>
                      <a:cubicBezTo>
                        <a:pt x="13212" y="143"/>
                        <a:pt x="13213" y="117"/>
                        <a:pt x="13213" y="91"/>
                      </a:cubicBezTo>
                      <a:cubicBezTo>
                        <a:pt x="13213" y="85"/>
                        <a:pt x="13213" y="77"/>
                        <a:pt x="13213" y="71"/>
                      </a:cubicBezTo>
                      <a:lnTo>
                        <a:pt x="13213" y="69"/>
                      </a:lnTo>
                      <a:cubicBezTo>
                        <a:pt x="13202" y="74"/>
                        <a:pt x="13188" y="85"/>
                        <a:pt x="13165" y="109"/>
                      </a:cubicBezTo>
                      <a:cubicBezTo>
                        <a:pt x="12979" y="305"/>
                        <a:pt x="12635" y="720"/>
                        <a:pt x="12390" y="966"/>
                      </a:cubicBezTo>
                      <a:cubicBezTo>
                        <a:pt x="12281" y="1077"/>
                        <a:pt x="12167" y="1189"/>
                        <a:pt x="12049" y="1292"/>
                      </a:cubicBezTo>
                      <a:cubicBezTo>
                        <a:pt x="11989" y="1345"/>
                        <a:pt x="11929" y="1395"/>
                        <a:pt x="11867" y="1438"/>
                      </a:cubicBezTo>
                      <a:cubicBezTo>
                        <a:pt x="11807" y="1482"/>
                        <a:pt x="11739" y="1518"/>
                        <a:pt x="11695" y="1531"/>
                      </a:cubicBezTo>
                      <a:cubicBezTo>
                        <a:pt x="11689" y="1532"/>
                        <a:pt x="11683" y="1532"/>
                        <a:pt x="11678" y="1532"/>
                      </a:cubicBezTo>
                      <a:cubicBezTo>
                        <a:pt x="11666" y="1532"/>
                        <a:pt x="11655" y="1529"/>
                        <a:pt x="11632" y="1522"/>
                      </a:cubicBezTo>
                      <a:cubicBezTo>
                        <a:pt x="11604" y="1511"/>
                        <a:pt x="11569" y="1488"/>
                        <a:pt x="11536" y="1465"/>
                      </a:cubicBezTo>
                      <a:cubicBezTo>
                        <a:pt x="11469" y="1415"/>
                        <a:pt x="11403" y="1352"/>
                        <a:pt x="11338" y="1286"/>
                      </a:cubicBezTo>
                      <a:cubicBezTo>
                        <a:pt x="11210" y="1155"/>
                        <a:pt x="11087" y="1009"/>
                        <a:pt x="10966" y="863"/>
                      </a:cubicBezTo>
                      <a:cubicBezTo>
                        <a:pt x="10844" y="714"/>
                        <a:pt x="10721" y="566"/>
                        <a:pt x="10600" y="419"/>
                      </a:cubicBezTo>
                      <a:cubicBezTo>
                        <a:pt x="10537" y="345"/>
                        <a:pt x="10472" y="271"/>
                        <a:pt x="10401" y="200"/>
                      </a:cubicBezTo>
                      <a:cubicBezTo>
                        <a:pt x="10367" y="165"/>
                        <a:pt x="10329" y="129"/>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6"/>
                <p:cNvSpPr/>
                <p:nvPr/>
              </p:nvSpPr>
              <p:spPr>
                <a:xfrm>
                  <a:off x="2253875" y="4784750"/>
                  <a:ext cx="313100" cy="44550"/>
                </a:xfrm>
                <a:custGeom>
                  <a:avLst/>
                  <a:gdLst/>
                  <a:ahLst/>
                  <a:cxnLst/>
                  <a:rect l="l" t="t" r="r" b="b"/>
                  <a:pathLst>
                    <a:path w="12524" h="1782" extrusionOk="0">
                      <a:moveTo>
                        <a:pt x="10087" y="1"/>
                      </a:moveTo>
                      <a:cubicBezTo>
                        <a:pt x="10049" y="1"/>
                        <a:pt x="10007" y="9"/>
                        <a:pt x="9981" y="19"/>
                      </a:cubicBezTo>
                      <a:cubicBezTo>
                        <a:pt x="9954" y="32"/>
                        <a:pt x="9929" y="42"/>
                        <a:pt x="9907" y="56"/>
                      </a:cubicBezTo>
                      <a:cubicBezTo>
                        <a:pt x="9864" y="81"/>
                        <a:pt x="9827" y="108"/>
                        <a:pt x="9792" y="136"/>
                      </a:cubicBezTo>
                      <a:cubicBezTo>
                        <a:pt x="9721" y="192"/>
                        <a:pt x="9657" y="250"/>
                        <a:pt x="9595" y="308"/>
                      </a:cubicBezTo>
                      <a:cubicBezTo>
                        <a:pt x="9471" y="427"/>
                        <a:pt x="9354" y="547"/>
                        <a:pt x="9238" y="667"/>
                      </a:cubicBezTo>
                      <a:cubicBezTo>
                        <a:pt x="9009" y="907"/>
                        <a:pt x="8788" y="1153"/>
                        <a:pt x="8552" y="1373"/>
                      </a:cubicBezTo>
                      <a:cubicBezTo>
                        <a:pt x="8502" y="1419"/>
                        <a:pt x="8451" y="1467"/>
                        <a:pt x="8400" y="1502"/>
                      </a:cubicBezTo>
                      <a:cubicBezTo>
                        <a:pt x="8388" y="1511"/>
                        <a:pt x="8375" y="1521"/>
                        <a:pt x="8365" y="1525"/>
                      </a:cubicBezTo>
                      <a:cubicBezTo>
                        <a:pt x="8352" y="1534"/>
                        <a:pt x="8345" y="1536"/>
                        <a:pt x="8348" y="1536"/>
                      </a:cubicBezTo>
                      <a:lnTo>
                        <a:pt x="8345" y="1536"/>
                      </a:lnTo>
                      <a:cubicBezTo>
                        <a:pt x="8348" y="1536"/>
                        <a:pt x="8343" y="1536"/>
                        <a:pt x="8331" y="1528"/>
                      </a:cubicBezTo>
                      <a:cubicBezTo>
                        <a:pt x="8286" y="1505"/>
                        <a:pt x="8232" y="1457"/>
                        <a:pt x="8182" y="1411"/>
                      </a:cubicBezTo>
                      <a:cubicBezTo>
                        <a:pt x="8131" y="1365"/>
                        <a:pt x="8080" y="1314"/>
                        <a:pt x="8029" y="1262"/>
                      </a:cubicBezTo>
                      <a:cubicBezTo>
                        <a:pt x="7829" y="1053"/>
                        <a:pt x="7636" y="828"/>
                        <a:pt x="7434" y="610"/>
                      </a:cubicBezTo>
                      <a:cubicBezTo>
                        <a:pt x="7296" y="459"/>
                        <a:pt x="7156" y="310"/>
                        <a:pt x="6991" y="172"/>
                      </a:cubicBezTo>
                      <a:cubicBezTo>
                        <a:pt x="6943" y="132"/>
                        <a:pt x="6893" y="93"/>
                        <a:pt x="6831" y="58"/>
                      </a:cubicBezTo>
                      <a:cubicBezTo>
                        <a:pt x="6800" y="41"/>
                        <a:pt x="6765" y="24"/>
                        <a:pt x="6720" y="13"/>
                      </a:cubicBezTo>
                      <a:cubicBezTo>
                        <a:pt x="6705" y="10"/>
                        <a:pt x="6688" y="8"/>
                        <a:pt x="6671" y="8"/>
                      </a:cubicBezTo>
                      <a:cubicBezTo>
                        <a:pt x="6637" y="8"/>
                        <a:pt x="6603" y="15"/>
                        <a:pt x="6580" y="24"/>
                      </a:cubicBezTo>
                      <a:cubicBezTo>
                        <a:pt x="6437" y="79"/>
                        <a:pt x="6348" y="156"/>
                        <a:pt x="6250" y="232"/>
                      </a:cubicBezTo>
                      <a:cubicBezTo>
                        <a:pt x="6060" y="384"/>
                        <a:pt x="5887" y="547"/>
                        <a:pt x="5713" y="708"/>
                      </a:cubicBezTo>
                      <a:cubicBezTo>
                        <a:pt x="5540" y="871"/>
                        <a:pt x="5370" y="1034"/>
                        <a:pt x="5196" y="1191"/>
                      </a:cubicBezTo>
                      <a:cubicBezTo>
                        <a:pt x="5110" y="1270"/>
                        <a:pt x="5022" y="1347"/>
                        <a:pt x="4931" y="1418"/>
                      </a:cubicBezTo>
                      <a:cubicBezTo>
                        <a:pt x="4887" y="1451"/>
                        <a:pt x="4842" y="1487"/>
                        <a:pt x="4798" y="1513"/>
                      </a:cubicBezTo>
                      <a:cubicBezTo>
                        <a:pt x="4759" y="1538"/>
                        <a:pt x="4710" y="1557"/>
                        <a:pt x="4704" y="1557"/>
                      </a:cubicBezTo>
                      <a:cubicBezTo>
                        <a:pt x="4703" y="1557"/>
                        <a:pt x="4703" y="1556"/>
                        <a:pt x="4704" y="1556"/>
                      </a:cubicBezTo>
                      <a:lnTo>
                        <a:pt x="4702" y="1556"/>
                      </a:lnTo>
                      <a:cubicBezTo>
                        <a:pt x="4702" y="1556"/>
                        <a:pt x="4684" y="1548"/>
                        <a:pt x="4662" y="1533"/>
                      </a:cubicBezTo>
                      <a:cubicBezTo>
                        <a:pt x="4641" y="1519"/>
                        <a:pt x="4619" y="1501"/>
                        <a:pt x="4598" y="1482"/>
                      </a:cubicBezTo>
                      <a:cubicBezTo>
                        <a:pt x="4556" y="1444"/>
                        <a:pt x="4513" y="1401"/>
                        <a:pt x="4471" y="1356"/>
                      </a:cubicBezTo>
                      <a:cubicBezTo>
                        <a:pt x="4387" y="1268"/>
                        <a:pt x="4305" y="1173"/>
                        <a:pt x="4225" y="1079"/>
                      </a:cubicBezTo>
                      <a:cubicBezTo>
                        <a:pt x="4062" y="887"/>
                        <a:pt x="3901" y="693"/>
                        <a:pt x="3739" y="502"/>
                      </a:cubicBezTo>
                      <a:cubicBezTo>
                        <a:pt x="3621" y="368"/>
                        <a:pt x="3507" y="232"/>
                        <a:pt x="3353" y="110"/>
                      </a:cubicBezTo>
                      <a:cubicBezTo>
                        <a:pt x="3312" y="81"/>
                        <a:pt x="3273" y="47"/>
                        <a:pt x="3195" y="35"/>
                      </a:cubicBezTo>
                      <a:cubicBezTo>
                        <a:pt x="3188" y="33"/>
                        <a:pt x="3180" y="33"/>
                        <a:pt x="3173" y="33"/>
                      </a:cubicBezTo>
                      <a:cubicBezTo>
                        <a:pt x="3144" y="33"/>
                        <a:pt x="3115" y="41"/>
                        <a:pt x="3092" y="50"/>
                      </a:cubicBezTo>
                      <a:cubicBezTo>
                        <a:pt x="3064" y="62"/>
                        <a:pt x="3041" y="75"/>
                        <a:pt x="3019" y="88"/>
                      </a:cubicBezTo>
                      <a:cubicBezTo>
                        <a:pt x="2935" y="144"/>
                        <a:pt x="2867" y="205"/>
                        <a:pt x="2798" y="268"/>
                      </a:cubicBezTo>
                      <a:cubicBezTo>
                        <a:pt x="2527" y="521"/>
                        <a:pt x="2281" y="795"/>
                        <a:pt x="2026" y="1058"/>
                      </a:cubicBezTo>
                      <a:cubicBezTo>
                        <a:pt x="1898" y="1188"/>
                        <a:pt x="1770" y="1321"/>
                        <a:pt x="1635" y="1438"/>
                      </a:cubicBezTo>
                      <a:cubicBezTo>
                        <a:pt x="1569" y="1493"/>
                        <a:pt x="1493" y="1554"/>
                        <a:pt x="1432" y="1576"/>
                      </a:cubicBezTo>
                      <a:cubicBezTo>
                        <a:pt x="1427" y="1580"/>
                        <a:pt x="1420" y="1582"/>
                        <a:pt x="1413" y="1582"/>
                      </a:cubicBezTo>
                      <a:cubicBezTo>
                        <a:pt x="1376" y="1582"/>
                        <a:pt x="1314" y="1540"/>
                        <a:pt x="1258" y="1497"/>
                      </a:cubicBezTo>
                      <a:cubicBezTo>
                        <a:pt x="986" y="1271"/>
                        <a:pt x="749" y="982"/>
                        <a:pt x="511" y="710"/>
                      </a:cubicBezTo>
                      <a:cubicBezTo>
                        <a:pt x="411" y="582"/>
                        <a:pt x="307" y="455"/>
                        <a:pt x="206" y="327"/>
                      </a:cubicBezTo>
                      <a:cubicBezTo>
                        <a:pt x="171" y="282"/>
                        <a:pt x="121" y="228"/>
                        <a:pt x="89" y="195"/>
                      </a:cubicBezTo>
                      <a:cubicBezTo>
                        <a:pt x="45" y="148"/>
                        <a:pt x="17" y="123"/>
                        <a:pt x="7" y="123"/>
                      </a:cubicBezTo>
                      <a:cubicBezTo>
                        <a:pt x="0" y="123"/>
                        <a:pt x="1" y="132"/>
                        <a:pt x="8" y="150"/>
                      </a:cubicBezTo>
                      <a:cubicBezTo>
                        <a:pt x="83" y="338"/>
                        <a:pt x="306" y="691"/>
                        <a:pt x="638" y="1105"/>
                      </a:cubicBezTo>
                      <a:cubicBezTo>
                        <a:pt x="792" y="1291"/>
                        <a:pt x="944" y="1477"/>
                        <a:pt x="1143" y="1645"/>
                      </a:cubicBezTo>
                      <a:cubicBezTo>
                        <a:pt x="1195" y="1687"/>
                        <a:pt x="1246" y="1728"/>
                        <a:pt x="1330" y="1761"/>
                      </a:cubicBezTo>
                      <a:cubicBezTo>
                        <a:pt x="1350" y="1768"/>
                        <a:pt x="1383" y="1773"/>
                        <a:pt x="1410" y="1774"/>
                      </a:cubicBezTo>
                      <a:cubicBezTo>
                        <a:pt x="1437" y="1773"/>
                        <a:pt x="1470" y="1770"/>
                        <a:pt x="1489" y="1761"/>
                      </a:cubicBezTo>
                      <a:cubicBezTo>
                        <a:pt x="1533" y="1747"/>
                        <a:pt x="1564" y="1730"/>
                        <a:pt x="1595" y="1711"/>
                      </a:cubicBezTo>
                      <a:cubicBezTo>
                        <a:pt x="1713" y="1637"/>
                        <a:pt x="1803" y="1553"/>
                        <a:pt x="1895" y="1468"/>
                      </a:cubicBezTo>
                      <a:cubicBezTo>
                        <a:pt x="2253" y="1128"/>
                        <a:pt x="2567" y="762"/>
                        <a:pt x="2921" y="421"/>
                      </a:cubicBezTo>
                      <a:cubicBezTo>
                        <a:pt x="2972" y="373"/>
                        <a:pt x="3024" y="327"/>
                        <a:pt x="3075" y="287"/>
                      </a:cubicBezTo>
                      <a:cubicBezTo>
                        <a:pt x="3099" y="267"/>
                        <a:pt x="3127" y="248"/>
                        <a:pt x="3149" y="238"/>
                      </a:cubicBezTo>
                      <a:cubicBezTo>
                        <a:pt x="3168" y="227"/>
                        <a:pt x="3171" y="225"/>
                        <a:pt x="3173" y="225"/>
                      </a:cubicBezTo>
                      <a:cubicBezTo>
                        <a:pt x="3174" y="225"/>
                        <a:pt x="3174" y="225"/>
                        <a:pt x="3176" y="225"/>
                      </a:cubicBezTo>
                      <a:cubicBezTo>
                        <a:pt x="3175" y="225"/>
                        <a:pt x="3205" y="236"/>
                        <a:pt x="3227" y="255"/>
                      </a:cubicBezTo>
                      <a:cubicBezTo>
                        <a:pt x="3250" y="272"/>
                        <a:pt x="3276" y="292"/>
                        <a:pt x="3301" y="315"/>
                      </a:cubicBezTo>
                      <a:cubicBezTo>
                        <a:pt x="3350" y="358"/>
                        <a:pt x="3398" y="407"/>
                        <a:pt x="3445" y="459"/>
                      </a:cubicBezTo>
                      <a:cubicBezTo>
                        <a:pt x="3635" y="665"/>
                        <a:pt x="3812" y="890"/>
                        <a:pt x="3995" y="1111"/>
                      </a:cubicBezTo>
                      <a:cubicBezTo>
                        <a:pt x="4053" y="1187"/>
                        <a:pt x="4113" y="1262"/>
                        <a:pt x="4171" y="1336"/>
                      </a:cubicBezTo>
                      <a:lnTo>
                        <a:pt x="4216" y="1388"/>
                      </a:lnTo>
                      <a:cubicBezTo>
                        <a:pt x="4245" y="1424"/>
                        <a:pt x="4271" y="1454"/>
                        <a:pt x="4293" y="1481"/>
                      </a:cubicBezTo>
                      <a:cubicBezTo>
                        <a:pt x="4338" y="1531"/>
                        <a:pt x="4384" y="1582"/>
                        <a:pt x="4436" y="1633"/>
                      </a:cubicBezTo>
                      <a:cubicBezTo>
                        <a:pt x="4462" y="1657"/>
                        <a:pt x="4490" y="1684"/>
                        <a:pt x="4522" y="1708"/>
                      </a:cubicBezTo>
                      <a:cubicBezTo>
                        <a:pt x="4556" y="1731"/>
                        <a:pt x="4590" y="1761"/>
                        <a:pt x="4661" y="1779"/>
                      </a:cubicBezTo>
                      <a:cubicBezTo>
                        <a:pt x="4677" y="1780"/>
                        <a:pt x="4694" y="1782"/>
                        <a:pt x="4710" y="1782"/>
                      </a:cubicBezTo>
                      <a:cubicBezTo>
                        <a:pt x="4728" y="1782"/>
                        <a:pt x="4747" y="1780"/>
                        <a:pt x="4765" y="1774"/>
                      </a:cubicBezTo>
                      <a:cubicBezTo>
                        <a:pt x="4798" y="1768"/>
                        <a:pt x="4814" y="1759"/>
                        <a:pt x="4838" y="1750"/>
                      </a:cubicBezTo>
                      <a:cubicBezTo>
                        <a:pt x="4879" y="1730"/>
                        <a:pt x="4914" y="1710"/>
                        <a:pt x="4948" y="1688"/>
                      </a:cubicBezTo>
                      <a:cubicBezTo>
                        <a:pt x="5014" y="1644"/>
                        <a:pt x="5074" y="1599"/>
                        <a:pt x="5133" y="1551"/>
                      </a:cubicBezTo>
                      <a:cubicBezTo>
                        <a:pt x="5250" y="1456"/>
                        <a:pt x="5359" y="1358"/>
                        <a:pt x="5468" y="1258"/>
                      </a:cubicBezTo>
                      <a:cubicBezTo>
                        <a:pt x="5682" y="1056"/>
                        <a:pt x="5899" y="853"/>
                        <a:pt x="6117" y="650"/>
                      </a:cubicBezTo>
                      <a:cubicBezTo>
                        <a:pt x="6250" y="527"/>
                        <a:pt x="6385" y="404"/>
                        <a:pt x="6525" y="305"/>
                      </a:cubicBezTo>
                      <a:cubicBezTo>
                        <a:pt x="6582" y="264"/>
                        <a:pt x="6656" y="228"/>
                        <a:pt x="6674" y="228"/>
                      </a:cubicBezTo>
                      <a:cubicBezTo>
                        <a:pt x="6677" y="228"/>
                        <a:pt x="6679" y="228"/>
                        <a:pt x="6679" y="230"/>
                      </a:cubicBezTo>
                      <a:cubicBezTo>
                        <a:pt x="6725" y="242"/>
                        <a:pt x="6803" y="296"/>
                        <a:pt x="6866" y="350"/>
                      </a:cubicBezTo>
                      <a:cubicBezTo>
                        <a:pt x="7131" y="579"/>
                        <a:pt x="7371" y="864"/>
                        <a:pt x="7617" y="1134"/>
                      </a:cubicBezTo>
                      <a:cubicBezTo>
                        <a:pt x="7740" y="1271"/>
                        <a:pt x="7863" y="1407"/>
                        <a:pt x="7999" y="1539"/>
                      </a:cubicBezTo>
                      <a:cubicBezTo>
                        <a:pt x="8069" y="1604"/>
                        <a:pt x="8134" y="1668"/>
                        <a:pt x="8234" y="1724"/>
                      </a:cubicBezTo>
                      <a:cubicBezTo>
                        <a:pt x="8255" y="1737"/>
                        <a:pt x="8302" y="1754"/>
                        <a:pt x="8338" y="1754"/>
                      </a:cubicBezTo>
                      <a:cubicBezTo>
                        <a:pt x="8342" y="1755"/>
                        <a:pt x="8345" y="1755"/>
                        <a:pt x="8349" y="1755"/>
                      </a:cubicBezTo>
                      <a:cubicBezTo>
                        <a:pt x="8384" y="1755"/>
                        <a:pt x="8422" y="1741"/>
                        <a:pt x="8448" y="1728"/>
                      </a:cubicBezTo>
                      <a:cubicBezTo>
                        <a:pt x="8500" y="1702"/>
                        <a:pt x="8540" y="1671"/>
                        <a:pt x="8577" y="1641"/>
                      </a:cubicBezTo>
                      <a:cubicBezTo>
                        <a:pt x="8866" y="1393"/>
                        <a:pt x="9097" y="1121"/>
                        <a:pt x="9344" y="864"/>
                      </a:cubicBezTo>
                      <a:cubicBezTo>
                        <a:pt x="9386" y="821"/>
                        <a:pt x="9477" y="727"/>
                        <a:pt x="9604" y="596"/>
                      </a:cubicBezTo>
                      <a:cubicBezTo>
                        <a:pt x="9669" y="532"/>
                        <a:pt x="9743" y="458"/>
                        <a:pt x="9827" y="382"/>
                      </a:cubicBezTo>
                      <a:cubicBezTo>
                        <a:pt x="9871" y="345"/>
                        <a:pt x="9915" y="307"/>
                        <a:pt x="9963" y="275"/>
                      </a:cubicBezTo>
                      <a:cubicBezTo>
                        <a:pt x="10001" y="243"/>
                        <a:pt x="10061" y="216"/>
                        <a:pt x="10073" y="216"/>
                      </a:cubicBezTo>
                      <a:cubicBezTo>
                        <a:pt x="10074" y="216"/>
                        <a:pt x="10075" y="216"/>
                        <a:pt x="10075" y="216"/>
                      </a:cubicBezTo>
                      <a:cubicBezTo>
                        <a:pt x="10075" y="216"/>
                        <a:pt x="10075" y="216"/>
                        <a:pt x="10076" y="216"/>
                      </a:cubicBezTo>
                      <a:cubicBezTo>
                        <a:pt x="10081" y="216"/>
                        <a:pt x="10107" y="229"/>
                        <a:pt x="10132" y="248"/>
                      </a:cubicBezTo>
                      <a:cubicBezTo>
                        <a:pt x="10160" y="268"/>
                        <a:pt x="10189" y="296"/>
                        <a:pt x="10218" y="324"/>
                      </a:cubicBezTo>
                      <a:cubicBezTo>
                        <a:pt x="10278" y="382"/>
                        <a:pt x="10337" y="448"/>
                        <a:pt x="10395" y="518"/>
                      </a:cubicBezTo>
                      <a:cubicBezTo>
                        <a:pt x="10513" y="656"/>
                        <a:pt x="10632" y="810"/>
                        <a:pt x="10757" y="964"/>
                      </a:cubicBezTo>
                      <a:cubicBezTo>
                        <a:pt x="10883" y="1119"/>
                        <a:pt x="11010" y="1279"/>
                        <a:pt x="11155" y="1430"/>
                      </a:cubicBezTo>
                      <a:cubicBezTo>
                        <a:pt x="11227" y="1505"/>
                        <a:pt x="11301" y="1579"/>
                        <a:pt x="11390" y="1647"/>
                      </a:cubicBezTo>
                      <a:cubicBezTo>
                        <a:pt x="11436" y="1679"/>
                        <a:pt x="11481" y="1711"/>
                        <a:pt x="11541" y="1736"/>
                      </a:cubicBezTo>
                      <a:cubicBezTo>
                        <a:pt x="11578" y="1753"/>
                        <a:pt x="11630" y="1765"/>
                        <a:pt x="11680" y="1765"/>
                      </a:cubicBezTo>
                      <a:cubicBezTo>
                        <a:pt x="11705" y="1765"/>
                        <a:pt x="11729" y="1763"/>
                        <a:pt x="11752" y="1756"/>
                      </a:cubicBezTo>
                      <a:cubicBezTo>
                        <a:pt x="11801" y="1742"/>
                        <a:pt x="11841" y="1724"/>
                        <a:pt x="11879" y="1702"/>
                      </a:cubicBezTo>
                      <a:cubicBezTo>
                        <a:pt x="12113" y="1438"/>
                        <a:pt x="12332" y="1145"/>
                        <a:pt x="12524" y="825"/>
                      </a:cubicBezTo>
                      <a:lnTo>
                        <a:pt x="12524" y="825"/>
                      </a:lnTo>
                      <a:cubicBezTo>
                        <a:pt x="12478" y="876"/>
                        <a:pt x="12432" y="925"/>
                        <a:pt x="12389" y="968"/>
                      </a:cubicBezTo>
                      <a:cubicBezTo>
                        <a:pt x="12279" y="1079"/>
                        <a:pt x="12167" y="1191"/>
                        <a:pt x="12049" y="1294"/>
                      </a:cubicBezTo>
                      <a:cubicBezTo>
                        <a:pt x="11990" y="1347"/>
                        <a:pt x="11929" y="1396"/>
                        <a:pt x="11867" y="1439"/>
                      </a:cubicBezTo>
                      <a:cubicBezTo>
                        <a:pt x="11807" y="1482"/>
                        <a:pt x="11739" y="1521"/>
                        <a:pt x="11695" y="1531"/>
                      </a:cubicBezTo>
                      <a:cubicBezTo>
                        <a:pt x="11688" y="1533"/>
                        <a:pt x="11682" y="1534"/>
                        <a:pt x="11676" y="1534"/>
                      </a:cubicBezTo>
                      <a:cubicBezTo>
                        <a:pt x="11665" y="1534"/>
                        <a:pt x="11653" y="1530"/>
                        <a:pt x="11632" y="1522"/>
                      </a:cubicBezTo>
                      <a:cubicBezTo>
                        <a:pt x="11604" y="1511"/>
                        <a:pt x="11569" y="1488"/>
                        <a:pt x="11536" y="1465"/>
                      </a:cubicBezTo>
                      <a:cubicBezTo>
                        <a:pt x="11469" y="1416"/>
                        <a:pt x="11403" y="1353"/>
                        <a:pt x="11338" y="1288"/>
                      </a:cubicBezTo>
                      <a:cubicBezTo>
                        <a:pt x="11210" y="1156"/>
                        <a:pt x="11087" y="1010"/>
                        <a:pt x="10966" y="864"/>
                      </a:cubicBezTo>
                      <a:cubicBezTo>
                        <a:pt x="10844" y="715"/>
                        <a:pt x="10721" y="567"/>
                        <a:pt x="10600" y="419"/>
                      </a:cubicBezTo>
                      <a:cubicBezTo>
                        <a:pt x="10537" y="345"/>
                        <a:pt x="10472" y="272"/>
                        <a:pt x="10403" y="201"/>
                      </a:cubicBezTo>
                      <a:cubicBezTo>
                        <a:pt x="10367" y="165"/>
                        <a:pt x="10329" y="130"/>
                        <a:pt x="10289" y="96"/>
                      </a:cubicBezTo>
                      <a:cubicBezTo>
                        <a:pt x="10243" y="64"/>
                        <a:pt x="10204" y="25"/>
                        <a:pt x="10117" y="7"/>
                      </a:cubicBezTo>
                      <a:cubicBezTo>
                        <a:pt x="10107" y="4"/>
                        <a:pt x="10097" y="2"/>
                        <a:pt x="10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6"/>
                <p:cNvSpPr/>
                <p:nvPr/>
              </p:nvSpPr>
              <p:spPr>
                <a:xfrm>
                  <a:off x="2253875" y="4823600"/>
                  <a:ext cx="276050" cy="44575"/>
                </a:xfrm>
                <a:custGeom>
                  <a:avLst/>
                  <a:gdLst/>
                  <a:ahLst/>
                  <a:cxnLst/>
                  <a:rect l="l" t="t" r="r" b="b"/>
                  <a:pathLst>
                    <a:path w="11042" h="1783" extrusionOk="0">
                      <a:moveTo>
                        <a:pt x="10079" y="0"/>
                      </a:moveTo>
                      <a:cubicBezTo>
                        <a:pt x="10043" y="0"/>
                        <a:pt x="10005" y="9"/>
                        <a:pt x="9980" y="19"/>
                      </a:cubicBezTo>
                      <a:cubicBezTo>
                        <a:pt x="9954" y="31"/>
                        <a:pt x="9929" y="42"/>
                        <a:pt x="9907" y="56"/>
                      </a:cubicBezTo>
                      <a:cubicBezTo>
                        <a:pt x="9864" y="80"/>
                        <a:pt x="9826" y="108"/>
                        <a:pt x="9792" y="136"/>
                      </a:cubicBezTo>
                      <a:cubicBezTo>
                        <a:pt x="9721" y="191"/>
                        <a:pt x="9657" y="250"/>
                        <a:pt x="9594" y="308"/>
                      </a:cubicBezTo>
                      <a:cubicBezTo>
                        <a:pt x="9471" y="426"/>
                        <a:pt x="9354" y="546"/>
                        <a:pt x="9238" y="666"/>
                      </a:cubicBezTo>
                      <a:cubicBezTo>
                        <a:pt x="9009" y="906"/>
                        <a:pt x="8786" y="1153"/>
                        <a:pt x="8552" y="1371"/>
                      </a:cubicBezTo>
                      <a:cubicBezTo>
                        <a:pt x="8502" y="1419"/>
                        <a:pt x="8449" y="1466"/>
                        <a:pt x="8400" y="1502"/>
                      </a:cubicBezTo>
                      <a:cubicBezTo>
                        <a:pt x="8388" y="1511"/>
                        <a:pt x="8375" y="1520"/>
                        <a:pt x="8365" y="1525"/>
                      </a:cubicBezTo>
                      <a:cubicBezTo>
                        <a:pt x="8351" y="1534"/>
                        <a:pt x="8345" y="1534"/>
                        <a:pt x="8348" y="1536"/>
                      </a:cubicBezTo>
                      <a:lnTo>
                        <a:pt x="8345" y="1536"/>
                      </a:lnTo>
                      <a:cubicBezTo>
                        <a:pt x="8348" y="1536"/>
                        <a:pt x="8343" y="1536"/>
                        <a:pt x="8331" y="1528"/>
                      </a:cubicBezTo>
                      <a:cubicBezTo>
                        <a:pt x="8286" y="1505"/>
                        <a:pt x="8231" y="1457"/>
                        <a:pt x="8182" y="1411"/>
                      </a:cubicBezTo>
                      <a:cubicBezTo>
                        <a:pt x="8131" y="1365"/>
                        <a:pt x="8080" y="1312"/>
                        <a:pt x="8029" y="1262"/>
                      </a:cubicBezTo>
                      <a:cubicBezTo>
                        <a:pt x="7829" y="1053"/>
                        <a:pt x="7636" y="828"/>
                        <a:pt x="7434" y="608"/>
                      </a:cubicBezTo>
                      <a:cubicBezTo>
                        <a:pt x="7296" y="459"/>
                        <a:pt x="7156" y="310"/>
                        <a:pt x="6991" y="171"/>
                      </a:cubicBezTo>
                      <a:cubicBezTo>
                        <a:pt x="6942" y="131"/>
                        <a:pt x="6893" y="93"/>
                        <a:pt x="6831" y="57"/>
                      </a:cubicBezTo>
                      <a:cubicBezTo>
                        <a:pt x="6799" y="40"/>
                        <a:pt x="6765" y="23"/>
                        <a:pt x="6720" y="13"/>
                      </a:cubicBezTo>
                      <a:cubicBezTo>
                        <a:pt x="6705" y="9"/>
                        <a:pt x="6688" y="8"/>
                        <a:pt x="6671" y="8"/>
                      </a:cubicBezTo>
                      <a:cubicBezTo>
                        <a:pt x="6636" y="8"/>
                        <a:pt x="6602" y="14"/>
                        <a:pt x="6580" y="23"/>
                      </a:cubicBezTo>
                      <a:cubicBezTo>
                        <a:pt x="6437" y="79"/>
                        <a:pt x="6348" y="156"/>
                        <a:pt x="6250" y="231"/>
                      </a:cubicBezTo>
                      <a:cubicBezTo>
                        <a:pt x="6059" y="383"/>
                        <a:pt x="5887" y="546"/>
                        <a:pt x="5713" y="708"/>
                      </a:cubicBezTo>
                      <a:cubicBezTo>
                        <a:pt x="5540" y="871"/>
                        <a:pt x="5370" y="1034"/>
                        <a:pt x="5196" y="1191"/>
                      </a:cubicBezTo>
                      <a:cubicBezTo>
                        <a:pt x="5108" y="1269"/>
                        <a:pt x="5021" y="1346"/>
                        <a:pt x="4931" y="1417"/>
                      </a:cubicBezTo>
                      <a:cubicBezTo>
                        <a:pt x="4887" y="1451"/>
                        <a:pt x="4842" y="1486"/>
                        <a:pt x="4796" y="1512"/>
                      </a:cubicBezTo>
                      <a:cubicBezTo>
                        <a:pt x="4758" y="1537"/>
                        <a:pt x="4710" y="1556"/>
                        <a:pt x="4703" y="1556"/>
                      </a:cubicBezTo>
                      <a:cubicBezTo>
                        <a:pt x="4702" y="1556"/>
                        <a:pt x="4702" y="1556"/>
                        <a:pt x="4702" y="1556"/>
                      </a:cubicBezTo>
                      <a:cubicBezTo>
                        <a:pt x="4702" y="1556"/>
                        <a:pt x="4684" y="1548"/>
                        <a:pt x="4661" y="1532"/>
                      </a:cubicBezTo>
                      <a:cubicBezTo>
                        <a:pt x="4641" y="1519"/>
                        <a:pt x="4619" y="1500"/>
                        <a:pt x="4598" y="1482"/>
                      </a:cubicBezTo>
                      <a:cubicBezTo>
                        <a:pt x="4554" y="1443"/>
                        <a:pt x="4513" y="1400"/>
                        <a:pt x="4470" y="1356"/>
                      </a:cubicBezTo>
                      <a:cubicBezTo>
                        <a:pt x="4387" y="1268"/>
                        <a:pt x="4305" y="1174"/>
                        <a:pt x="4224" y="1079"/>
                      </a:cubicBezTo>
                      <a:cubicBezTo>
                        <a:pt x="4062" y="886"/>
                        <a:pt x="3899" y="693"/>
                        <a:pt x="3739" y="502"/>
                      </a:cubicBezTo>
                      <a:cubicBezTo>
                        <a:pt x="3621" y="368"/>
                        <a:pt x="3505" y="231"/>
                        <a:pt x="3353" y="110"/>
                      </a:cubicBezTo>
                      <a:cubicBezTo>
                        <a:pt x="3310" y="80"/>
                        <a:pt x="3273" y="47"/>
                        <a:pt x="3195" y="34"/>
                      </a:cubicBezTo>
                      <a:cubicBezTo>
                        <a:pt x="3188" y="33"/>
                        <a:pt x="3180" y="32"/>
                        <a:pt x="3173" y="32"/>
                      </a:cubicBezTo>
                      <a:cubicBezTo>
                        <a:pt x="3144" y="32"/>
                        <a:pt x="3115" y="41"/>
                        <a:pt x="3092" y="50"/>
                      </a:cubicBezTo>
                      <a:cubicBezTo>
                        <a:pt x="3064" y="62"/>
                        <a:pt x="3041" y="74"/>
                        <a:pt x="3019" y="88"/>
                      </a:cubicBezTo>
                      <a:cubicBezTo>
                        <a:pt x="2935" y="143"/>
                        <a:pt x="2866" y="205"/>
                        <a:pt x="2798" y="268"/>
                      </a:cubicBezTo>
                      <a:cubicBezTo>
                        <a:pt x="2527" y="520"/>
                        <a:pt x="2281" y="794"/>
                        <a:pt x="2026" y="1057"/>
                      </a:cubicBezTo>
                      <a:cubicBezTo>
                        <a:pt x="1898" y="1189"/>
                        <a:pt x="1769" y="1320"/>
                        <a:pt x="1633" y="1437"/>
                      </a:cubicBezTo>
                      <a:cubicBezTo>
                        <a:pt x="1569" y="1492"/>
                        <a:pt x="1493" y="1554"/>
                        <a:pt x="1432" y="1576"/>
                      </a:cubicBezTo>
                      <a:cubicBezTo>
                        <a:pt x="1427" y="1580"/>
                        <a:pt x="1420" y="1582"/>
                        <a:pt x="1413" y="1582"/>
                      </a:cubicBezTo>
                      <a:cubicBezTo>
                        <a:pt x="1376" y="1582"/>
                        <a:pt x="1314" y="1540"/>
                        <a:pt x="1258" y="1497"/>
                      </a:cubicBezTo>
                      <a:cubicBezTo>
                        <a:pt x="986" y="1271"/>
                        <a:pt x="749" y="982"/>
                        <a:pt x="511" y="710"/>
                      </a:cubicBezTo>
                      <a:cubicBezTo>
                        <a:pt x="409" y="583"/>
                        <a:pt x="307" y="454"/>
                        <a:pt x="206" y="327"/>
                      </a:cubicBezTo>
                      <a:cubicBezTo>
                        <a:pt x="171" y="282"/>
                        <a:pt x="121" y="228"/>
                        <a:pt x="89" y="194"/>
                      </a:cubicBezTo>
                      <a:cubicBezTo>
                        <a:pt x="45" y="147"/>
                        <a:pt x="17" y="123"/>
                        <a:pt x="7" y="123"/>
                      </a:cubicBezTo>
                      <a:cubicBezTo>
                        <a:pt x="0" y="123"/>
                        <a:pt x="1" y="132"/>
                        <a:pt x="8" y="150"/>
                      </a:cubicBezTo>
                      <a:cubicBezTo>
                        <a:pt x="83" y="337"/>
                        <a:pt x="306" y="691"/>
                        <a:pt x="638" y="1105"/>
                      </a:cubicBezTo>
                      <a:cubicBezTo>
                        <a:pt x="792" y="1291"/>
                        <a:pt x="944" y="1477"/>
                        <a:pt x="1143" y="1645"/>
                      </a:cubicBezTo>
                      <a:cubicBezTo>
                        <a:pt x="1195" y="1686"/>
                        <a:pt x="1246" y="1728"/>
                        <a:pt x="1330" y="1760"/>
                      </a:cubicBezTo>
                      <a:cubicBezTo>
                        <a:pt x="1350" y="1768"/>
                        <a:pt x="1383" y="1772"/>
                        <a:pt x="1409" y="1774"/>
                      </a:cubicBezTo>
                      <a:cubicBezTo>
                        <a:pt x="1437" y="1772"/>
                        <a:pt x="1470" y="1769"/>
                        <a:pt x="1489" y="1762"/>
                      </a:cubicBezTo>
                      <a:cubicBezTo>
                        <a:pt x="1532" y="1748"/>
                        <a:pt x="1564" y="1729"/>
                        <a:pt x="1595" y="1711"/>
                      </a:cubicBezTo>
                      <a:cubicBezTo>
                        <a:pt x="1713" y="1637"/>
                        <a:pt x="1803" y="1552"/>
                        <a:pt x="1895" y="1468"/>
                      </a:cubicBezTo>
                      <a:cubicBezTo>
                        <a:pt x="2253" y="1129"/>
                        <a:pt x="2567" y="762"/>
                        <a:pt x="2921" y="420"/>
                      </a:cubicBezTo>
                      <a:cubicBezTo>
                        <a:pt x="2972" y="373"/>
                        <a:pt x="3022" y="327"/>
                        <a:pt x="3075" y="287"/>
                      </a:cubicBezTo>
                      <a:cubicBezTo>
                        <a:pt x="3099" y="267"/>
                        <a:pt x="3125" y="248"/>
                        <a:pt x="3149" y="237"/>
                      </a:cubicBezTo>
                      <a:cubicBezTo>
                        <a:pt x="3171" y="226"/>
                        <a:pt x="3171" y="225"/>
                        <a:pt x="3174" y="225"/>
                      </a:cubicBezTo>
                      <a:cubicBezTo>
                        <a:pt x="3174" y="225"/>
                        <a:pt x="3175" y="225"/>
                        <a:pt x="3176" y="225"/>
                      </a:cubicBezTo>
                      <a:cubicBezTo>
                        <a:pt x="3175" y="225"/>
                        <a:pt x="3205" y="237"/>
                        <a:pt x="3227" y="254"/>
                      </a:cubicBezTo>
                      <a:cubicBezTo>
                        <a:pt x="3250" y="271"/>
                        <a:pt x="3276" y="293"/>
                        <a:pt x="3299" y="314"/>
                      </a:cubicBezTo>
                      <a:cubicBezTo>
                        <a:pt x="3349" y="359"/>
                        <a:pt x="3398" y="408"/>
                        <a:pt x="3445" y="459"/>
                      </a:cubicBezTo>
                      <a:cubicBezTo>
                        <a:pt x="3635" y="665"/>
                        <a:pt x="3812" y="889"/>
                        <a:pt x="3993" y="1111"/>
                      </a:cubicBezTo>
                      <a:cubicBezTo>
                        <a:pt x="4053" y="1186"/>
                        <a:pt x="4113" y="1262"/>
                        <a:pt x="4171" y="1337"/>
                      </a:cubicBezTo>
                      <a:lnTo>
                        <a:pt x="4215" y="1389"/>
                      </a:lnTo>
                      <a:cubicBezTo>
                        <a:pt x="4245" y="1425"/>
                        <a:pt x="4271" y="1454"/>
                        <a:pt x="4293" y="1480"/>
                      </a:cubicBezTo>
                      <a:cubicBezTo>
                        <a:pt x="4338" y="1531"/>
                        <a:pt x="4384" y="1582"/>
                        <a:pt x="4436" y="1632"/>
                      </a:cubicBezTo>
                      <a:cubicBezTo>
                        <a:pt x="4462" y="1659"/>
                        <a:pt x="4490" y="1683"/>
                        <a:pt x="4522" y="1708"/>
                      </a:cubicBezTo>
                      <a:cubicBezTo>
                        <a:pt x="4556" y="1731"/>
                        <a:pt x="4590" y="1760"/>
                        <a:pt x="4661" y="1780"/>
                      </a:cubicBezTo>
                      <a:cubicBezTo>
                        <a:pt x="4678" y="1781"/>
                        <a:pt x="4695" y="1782"/>
                        <a:pt x="4712" y="1782"/>
                      </a:cubicBezTo>
                      <a:cubicBezTo>
                        <a:pt x="4730" y="1782"/>
                        <a:pt x="4748" y="1781"/>
                        <a:pt x="4765" y="1775"/>
                      </a:cubicBezTo>
                      <a:cubicBezTo>
                        <a:pt x="4796" y="1769"/>
                        <a:pt x="4813" y="1759"/>
                        <a:pt x="4838" y="1749"/>
                      </a:cubicBezTo>
                      <a:cubicBezTo>
                        <a:pt x="4879" y="1731"/>
                        <a:pt x="4914" y="1709"/>
                        <a:pt x="4947" y="1688"/>
                      </a:cubicBezTo>
                      <a:cubicBezTo>
                        <a:pt x="5013" y="1645"/>
                        <a:pt x="5074" y="1599"/>
                        <a:pt x="5133" y="1551"/>
                      </a:cubicBezTo>
                      <a:cubicBezTo>
                        <a:pt x="5250" y="1457"/>
                        <a:pt x="5359" y="1357"/>
                        <a:pt x="5468" y="1257"/>
                      </a:cubicBezTo>
                      <a:cubicBezTo>
                        <a:pt x="5682" y="1056"/>
                        <a:pt x="5899" y="854"/>
                        <a:pt x="6116" y="650"/>
                      </a:cubicBezTo>
                      <a:cubicBezTo>
                        <a:pt x="6250" y="526"/>
                        <a:pt x="6385" y="403"/>
                        <a:pt x="6523" y="305"/>
                      </a:cubicBezTo>
                      <a:cubicBezTo>
                        <a:pt x="6581" y="263"/>
                        <a:pt x="6655" y="227"/>
                        <a:pt x="6674" y="227"/>
                      </a:cubicBezTo>
                      <a:cubicBezTo>
                        <a:pt x="6677" y="227"/>
                        <a:pt x="6678" y="228"/>
                        <a:pt x="6679" y="230"/>
                      </a:cubicBezTo>
                      <a:cubicBezTo>
                        <a:pt x="6725" y="242"/>
                        <a:pt x="6802" y="296"/>
                        <a:pt x="6866" y="350"/>
                      </a:cubicBezTo>
                      <a:cubicBezTo>
                        <a:pt x="7131" y="580"/>
                        <a:pt x="7371" y="865"/>
                        <a:pt x="7617" y="1134"/>
                      </a:cubicBezTo>
                      <a:cubicBezTo>
                        <a:pt x="7740" y="1271"/>
                        <a:pt x="7863" y="1408"/>
                        <a:pt x="7999" y="1539"/>
                      </a:cubicBezTo>
                      <a:cubicBezTo>
                        <a:pt x="8068" y="1603"/>
                        <a:pt x="8132" y="1668"/>
                        <a:pt x="8234" y="1725"/>
                      </a:cubicBezTo>
                      <a:cubicBezTo>
                        <a:pt x="8255" y="1737"/>
                        <a:pt x="8302" y="1754"/>
                        <a:pt x="8338" y="1755"/>
                      </a:cubicBezTo>
                      <a:cubicBezTo>
                        <a:pt x="8340" y="1756"/>
                        <a:pt x="8342" y="1756"/>
                        <a:pt x="8344" y="1756"/>
                      </a:cubicBezTo>
                      <a:cubicBezTo>
                        <a:pt x="8380" y="1756"/>
                        <a:pt x="8421" y="1742"/>
                        <a:pt x="8448" y="1728"/>
                      </a:cubicBezTo>
                      <a:cubicBezTo>
                        <a:pt x="8498" y="1702"/>
                        <a:pt x="8540" y="1672"/>
                        <a:pt x="8577" y="1642"/>
                      </a:cubicBezTo>
                      <a:cubicBezTo>
                        <a:pt x="8866" y="1394"/>
                        <a:pt x="9095" y="1120"/>
                        <a:pt x="9344" y="863"/>
                      </a:cubicBezTo>
                      <a:cubicBezTo>
                        <a:pt x="9386" y="822"/>
                        <a:pt x="9477" y="728"/>
                        <a:pt x="9604" y="596"/>
                      </a:cubicBezTo>
                      <a:cubicBezTo>
                        <a:pt x="9669" y="531"/>
                        <a:pt x="9743" y="457"/>
                        <a:pt x="9827" y="382"/>
                      </a:cubicBezTo>
                      <a:cubicBezTo>
                        <a:pt x="9871" y="345"/>
                        <a:pt x="9915" y="308"/>
                        <a:pt x="9963" y="274"/>
                      </a:cubicBezTo>
                      <a:cubicBezTo>
                        <a:pt x="10002" y="244"/>
                        <a:pt x="10062"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89" y="296"/>
                        <a:pt x="10218" y="325"/>
                      </a:cubicBezTo>
                      <a:cubicBezTo>
                        <a:pt x="10278" y="382"/>
                        <a:pt x="10337" y="448"/>
                        <a:pt x="10395" y="517"/>
                      </a:cubicBezTo>
                      <a:cubicBezTo>
                        <a:pt x="10513" y="657"/>
                        <a:pt x="10632" y="809"/>
                        <a:pt x="10757" y="965"/>
                      </a:cubicBezTo>
                      <a:cubicBezTo>
                        <a:pt x="10792" y="1008"/>
                        <a:pt x="10829" y="1053"/>
                        <a:pt x="10866" y="1097"/>
                      </a:cubicBezTo>
                      <a:cubicBezTo>
                        <a:pt x="10924" y="1051"/>
                        <a:pt x="10983" y="1003"/>
                        <a:pt x="11041" y="954"/>
                      </a:cubicBezTo>
                      <a:cubicBezTo>
                        <a:pt x="11016" y="925"/>
                        <a:pt x="10990" y="896"/>
                        <a:pt x="10966" y="865"/>
                      </a:cubicBezTo>
                      <a:cubicBezTo>
                        <a:pt x="10843" y="716"/>
                        <a:pt x="10721" y="568"/>
                        <a:pt x="10600" y="420"/>
                      </a:cubicBezTo>
                      <a:lnTo>
                        <a:pt x="10600" y="419"/>
                      </a:lnTo>
                      <a:cubicBezTo>
                        <a:pt x="10537" y="345"/>
                        <a:pt x="10472" y="271"/>
                        <a:pt x="10401" y="200"/>
                      </a:cubicBezTo>
                      <a:cubicBezTo>
                        <a:pt x="10367" y="165"/>
                        <a:pt x="10329" y="130"/>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6"/>
                <p:cNvSpPr/>
                <p:nvPr/>
              </p:nvSpPr>
              <p:spPr>
                <a:xfrm>
                  <a:off x="2253875" y="4862650"/>
                  <a:ext cx="204550" cy="44350"/>
                </a:xfrm>
                <a:custGeom>
                  <a:avLst/>
                  <a:gdLst/>
                  <a:ahLst/>
                  <a:cxnLst/>
                  <a:rect l="l" t="t" r="r" b="b"/>
                  <a:pathLst>
                    <a:path w="8182" h="1774" extrusionOk="0">
                      <a:moveTo>
                        <a:pt x="6671" y="1"/>
                      </a:moveTo>
                      <a:cubicBezTo>
                        <a:pt x="6637" y="1"/>
                        <a:pt x="6603" y="7"/>
                        <a:pt x="6580" y="17"/>
                      </a:cubicBezTo>
                      <a:cubicBezTo>
                        <a:pt x="6437" y="72"/>
                        <a:pt x="6348" y="149"/>
                        <a:pt x="6250" y="223"/>
                      </a:cubicBezTo>
                      <a:cubicBezTo>
                        <a:pt x="6060" y="377"/>
                        <a:pt x="5887" y="540"/>
                        <a:pt x="5713" y="701"/>
                      </a:cubicBezTo>
                      <a:cubicBezTo>
                        <a:pt x="5540" y="864"/>
                        <a:pt x="5370" y="1027"/>
                        <a:pt x="5196" y="1184"/>
                      </a:cubicBezTo>
                      <a:cubicBezTo>
                        <a:pt x="5110" y="1263"/>
                        <a:pt x="5022" y="1339"/>
                        <a:pt x="4931" y="1410"/>
                      </a:cubicBezTo>
                      <a:cubicBezTo>
                        <a:pt x="4887" y="1444"/>
                        <a:pt x="4842" y="1478"/>
                        <a:pt x="4796" y="1506"/>
                      </a:cubicBezTo>
                      <a:cubicBezTo>
                        <a:pt x="4758" y="1531"/>
                        <a:pt x="4710" y="1549"/>
                        <a:pt x="4704" y="1549"/>
                      </a:cubicBezTo>
                      <a:cubicBezTo>
                        <a:pt x="4703" y="1549"/>
                        <a:pt x="4703" y="1549"/>
                        <a:pt x="4704" y="1549"/>
                      </a:cubicBezTo>
                      <a:lnTo>
                        <a:pt x="4702" y="1549"/>
                      </a:lnTo>
                      <a:cubicBezTo>
                        <a:pt x="4702" y="1549"/>
                        <a:pt x="4684" y="1541"/>
                        <a:pt x="4662" y="1526"/>
                      </a:cubicBezTo>
                      <a:cubicBezTo>
                        <a:pt x="4641" y="1510"/>
                        <a:pt x="4619" y="1493"/>
                        <a:pt x="4598" y="1473"/>
                      </a:cubicBezTo>
                      <a:cubicBezTo>
                        <a:pt x="4554" y="1436"/>
                        <a:pt x="4513" y="1393"/>
                        <a:pt x="4471" y="1349"/>
                      </a:cubicBezTo>
                      <a:cubicBezTo>
                        <a:pt x="4387" y="1259"/>
                        <a:pt x="4305" y="1166"/>
                        <a:pt x="4224" y="1070"/>
                      </a:cubicBezTo>
                      <a:cubicBezTo>
                        <a:pt x="4062" y="878"/>
                        <a:pt x="3901" y="686"/>
                        <a:pt x="3739" y="495"/>
                      </a:cubicBezTo>
                      <a:cubicBezTo>
                        <a:pt x="3621" y="361"/>
                        <a:pt x="3505" y="224"/>
                        <a:pt x="3353" y="101"/>
                      </a:cubicBezTo>
                      <a:cubicBezTo>
                        <a:pt x="3310" y="74"/>
                        <a:pt x="3273" y="40"/>
                        <a:pt x="3195" y="27"/>
                      </a:cubicBezTo>
                      <a:cubicBezTo>
                        <a:pt x="3187" y="26"/>
                        <a:pt x="3179" y="25"/>
                        <a:pt x="3171" y="25"/>
                      </a:cubicBezTo>
                      <a:cubicBezTo>
                        <a:pt x="3143" y="25"/>
                        <a:pt x="3114" y="34"/>
                        <a:pt x="3092" y="43"/>
                      </a:cubicBezTo>
                      <a:cubicBezTo>
                        <a:pt x="3064" y="54"/>
                        <a:pt x="3041" y="67"/>
                        <a:pt x="3019" y="81"/>
                      </a:cubicBezTo>
                      <a:cubicBezTo>
                        <a:pt x="2935" y="137"/>
                        <a:pt x="2867" y="198"/>
                        <a:pt x="2798" y="261"/>
                      </a:cubicBezTo>
                      <a:cubicBezTo>
                        <a:pt x="2527" y="513"/>
                        <a:pt x="2281" y="787"/>
                        <a:pt x="2026" y="1050"/>
                      </a:cubicBezTo>
                      <a:cubicBezTo>
                        <a:pt x="1898" y="1181"/>
                        <a:pt x="1770" y="1313"/>
                        <a:pt x="1635" y="1430"/>
                      </a:cubicBezTo>
                      <a:cubicBezTo>
                        <a:pt x="1569" y="1486"/>
                        <a:pt x="1493" y="1547"/>
                        <a:pt x="1432" y="1569"/>
                      </a:cubicBezTo>
                      <a:cubicBezTo>
                        <a:pt x="1427" y="1573"/>
                        <a:pt x="1421" y="1574"/>
                        <a:pt x="1413" y="1574"/>
                      </a:cubicBezTo>
                      <a:cubicBezTo>
                        <a:pt x="1377" y="1574"/>
                        <a:pt x="1314" y="1533"/>
                        <a:pt x="1258" y="1490"/>
                      </a:cubicBezTo>
                      <a:cubicBezTo>
                        <a:pt x="986" y="1264"/>
                        <a:pt x="749" y="975"/>
                        <a:pt x="511" y="701"/>
                      </a:cubicBezTo>
                      <a:cubicBezTo>
                        <a:pt x="409" y="575"/>
                        <a:pt x="307" y="447"/>
                        <a:pt x="206" y="318"/>
                      </a:cubicBezTo>
                      <a:cubicBezTo>
                        <a:pt x="171" y="273"/>
                        <a:pt x="121" y="221"/>
                        <a:pt x="89" y="187"/>
                      </a:cubicBezTo>
                      <a:cubicBezTo>
                        <a:pt x="45" y="140"/>
                        <a:pt x="17" y="116"/>
                        <a:pt x="7" y="116"/>
                      </a:cubicBezTo>
                      <a:cubicBezTo>
                        <a:pt x="0" y="116"/>
                        <a:pt x="1" y="125"/>
                        <a:pt x="8" y="143"/>
                      </a:cubicBezTo>
                      <a:lnTo>
                        <a:pt x="9" y="141"/>
                      </a:lnTo>
                      <a:cubicBezTo>
                        <a:pt x="83" y="329"/>
                        <a:pt x="307" y="683"/>
                        <a:pt x="638" y="1096"/>
                      </a:cubicBezTo>
                      <a:cubicBezTo>
                        <a:pt x="792" y="1283"/>
                        <a:pt x="946" y="1469"/>
                        <a:pt x="1143" y="1636"/>
                      </a:cubicBezTo>
                      <a:cubicBezTo>
                        <a:pt x="1197" y="1678"/>
                        <a:pt x="1246" y="1719"/>
                        <a:pt x="1332" y="1752"/>
                      </a:cubicBezTo>
                      <a:cubicBezTo>
                        <a:pt x="1350" y="1761"/>
                        <a:pt x="1383" y="1764"/>
                        <a:pt x="1410" y="1767"/>
                      </a:cubicBezTo>
                      <a:cubicBezTo>
                        <a:pt x="1437" y="1764"/>
                        <a:pt x="1470" y="1761"/>
                        <a:pt x="1489" y="1753"/>
                      </a:cubicBezTo>
                      <a:cubicBezTo>
                        <a:pt x="1533" y="1739"/>
                        <a:pt x="1564" y="1721"/>
                        <a:pt x="1595" y="1702"/>
                      </a:cubicBezTo>
                      <a:cubicBezTo>
                        <a:pt x="1715" y="1629"/>
                        <a:pt x="1804" y="1544"/>
                        <a:pt x="1896" y="1459"/>
                      </a:cubicBezTo>
                      <a:cubicBezTo>
                        <a:pt x="2255" y="1121"/>
                        <a:pt x="2567" y="753"/>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3"/>
                        <a:pt x="3301" y="306"/>
                      </a:cubicBezTo>
                      <a:cubicBezTo>
                        <a:pt x="3350" y="350"/>
                        <a:pt x="3398" y="398"/>
                        <a:pt x="3445" y="450"/>
                      </a:cubicBezTo>
                      <a:cubicBezTo>
                        <a:pt x="3635" y="656"/>
                        <a:pt x="3812" y="881"/>
                        <a:pt x="3995" y="1103"/>
                      </a:cubicBezTo>
                      <a:cubicBezTo>
                        <a:pt x="4055" y="1178"/>
                        <a:pt x="4113" y="1253"/>
                        <a:pt x="4173" y="1327"/>
                      </a:cubicBezTo>
                      <a:lnTo>
                        <a:pt x="4216" y="1381"/>
                      </a:lnTo>
                      <a:cubicBezTo>
                        <a:pt x="4247" y="1416"/>
                        <a:pt x="4271" y="1446"/>
                        <a:pt x="4293" y="1472"/>
                      </a:cubicBezTo>
                      <a:cubicBezTo>
                        <a:pt x="4338" y="1522"/>
                        <a:pt x="4385" y="1573"/>
                        <a:pt x="4436" y="1624"/>
                      </a:cubicBezTo>
                      <a:cubicBezTo>
                        <a:pt x="4462" y="1650"/>
                        <a:pt x="4491" y="1675"/>
                        <a:pt x="4522" y="1699"/>
                      </a:cubicBezTo>
                      <a:cubicBezTo>
                        <a:pt x="4556" y="1722"/>
                        <a:pt x="4590" y="1752"/>
                        <a:pt x="4662" y="1772"/>
                      </a:cubicBezTo>
                      <a:cubicBezTo>
                        <a:pt x="4678" y="1772"/>
                        <a:pt x="4693" y="1773"/>
                        <a:pt x="4709" y="1773"/>
                      </a:cubicBezTo>
                      <a:cubicBezTo>
                        <a:pt x="4728" y="1773"/>
                        <a:pt x="4746" y="1772"/>
                        <a:pt x="4765" y="1767"/>
                      </a:cubicBezTo>
                      <a:cubicBezTo>
                        <a:pt x="4798" y="1761"/>
                        <a:pt x="4814" y="1750"/>
                        <a:pt x="4838" y="1741"/>
                      </a:cubicBezTo>
                      <a:cubicBezTo>
                        <a:pt x="4879" y="1722"/>
                        <a:pt x="4914" y="1701"/>
                        <a:pt x="4948" y="1679"/>
                      </a:cubicBezTo>
                      <a:cubicBezTo>
                        <a:pt x="5014" y="1636"/>
                        <a:pt x="5074" y="1590"/>
                        <a:pt x="5133" y="1542"/>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3"/>
                        <a:pt x="6803" y="287"/>
                        <a:pt x="6866" y="341"/>
                      </a:cubicBezTo>
                      <a:cubicBezTo>
                        <a:pt x="7131" y="572"/>
                        <a:pt x="7371" y="856"/>
                        <a:pt x="7617" y="1126"/>
                      </a:cubicBezTo>
                      <a:cubicBezTo>
                        <a:pt x="7742" y="1263"/>
                        <a:pt x="7863" y="1399"/>
                        <a:pt x="7999" y="1530"/>
                      </a:cubicBezTo>
                      <a:lnTo>
                        <a:pt x="8005" y="1536"/>
                      </a:lnTo>
                      <a:cubicBezTo>
                        <a:pt x="8063" y="1493"/>
                        <a:pt x="8122" y="1449"/>
                        <a:pt x="8182" y="1404"/>
                      </a:cubicBezTo>
                      <a:cubicBezTo>
                        <a:pt x="8131" y="1356"/>
                        <a:pt x="8080" y="1306"/>
                        <a:pt x="8029" y="1253"/>
                      </a:cubicBezTo>
                      <a:cubicBezTo>
                        <a:pt x="7829" y="1044"/>
                        <a:pt x="7636" y="820"/>
                        <a:pt x="7434" y="601"/>
                      </a:cubicBezTo>
                      <a:cubicBezTo>
                        <a:pt x="7296" y="452"/>
                        <a:pt x="7156" y="301"/>
                        <a:pt x="6991" y="164"/>
                      </a:cubicBezTo>
                      <a:cubicBezTo>
                        <a:pt x="6943" y="124"/>
                        <a:pt x="6893" y="84"/>
                        <a:pt x="6831" y="49"/>
                      </a:cubicBezTo>
                      <a:cubicBezTo>
                        <a:pt x="6800" y="32"/>
                        <a:pt x="6765" y="17"/>
                        <a:pt x="6720" y="6"/>
                      </a:cubicBezTo>
                      <a:cubicBezTo>
                        <a:pt x="6705" y="2"/>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6"/>
                <p:cNvSpPr/>
                <p:nvPr/>
              </p:nvSpPr>
              <p:spPr>
                <a:xfrm>
                  <a:off x="2483550" y="4862425"/>
                  <a:ext cx="25325" cy="18075"/>
                </a:xfrm>
                <a:custGeom>
                  <a:avLst/>
                  <a:gdLst/>
                  <a:ahLst/>
                  <a:cxnLst/>
                  <a:rect l="l" t="t" r="r" b="b"/>
                  <a:pathLst>
                    <a:path w="1013" h="723" extrusionOk="0">
                      <a:moveTo>
                        <a:pt x="900" y="1"/>
                      </a:moveTo>
                      <a:cubicBezTo>
                        <a:pt x="862" y="1"/>
                        <a:pt x="820" y="9"/>
                        <a:pt x="794" y="19"/>
                      </a:cubicBezTo>
                      <a:cubicBezTo>
                        <a:pt x="767" y="32"/>
                        <a:pt x="742" y="43"/>
                        <a:pt x="720" y="56"/>
                      </a:cubicBezTo>
                      <a:cubicBezTo>
                        <a:pt x="677" y="83"/>
                        <a:pt x="640" y="109"/>
                        <a:pt x="605" y="136"/>
                      </a:cubicBezTo>
                      <a:cubicBezTo>
                        <a:pt x="534" y="193"/>
                        <a:pt x="470" y="250"/>
                        <a:pt x="407" y="309"/>
                      </a:cubicBezTo>
                      <a:cubicBezTo>
                        <a:pt x="284" y="427"/>
                        <a:pt x="167" y="547"/>
                        <a:pt x="51" y="667"/>
                      </a:cubicBezTo>
                      <a:cubicBezTo>
                        <a:pt x="34" y="685"/>
                        <a:pt x="17" y="704"/>
                        <a:pt x="1" y="722"/>
                      </a:cubicBezTo>
                      <a:cubicBezTo>
                        <a:pt x="317" y="512"/>
                        <a:pt x="659" y="286"/>
                        <a:pt x="1013" y="38"/>
                      </a:cubicBezTo>
                      <a:cubicBezTo>
                        <a:pt x="990" y="26"/>
                        <a:pt x="963" y="15"/>
                        <a:pt x="930" y="7"/>
                      </a:cubicBezTo>
                      <a:cubicBezTo>
                        <a:pt x="919" y="4"/>
                        <a:pt x="910" y="3"/>
                        <a:pt x="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6"/>
                <p:cNvSpPr/>
                <p:nvPr/>
              </p:nvSpPr>
              <p:spPr>
                <a:xfrm>
                  <a:off x="2454525" y="4660250"/>
                  <a:ext cx="18625" cy="7325"/>
                </a:xfrm>
                <a:custGeom>
                  <a:avLst/>
                  <a:gdLst/>
                  <a:ahLst/>
                  <a:cxnLst/>
                  <a:rect l="l" t="t" r="r" b="b"/>
                  <a:pathLst>
                    <a:path w="745" h="293" extrusionOk="0">
                      <a:moveTo>
                        <a:pt x="745" y="0"/>
                      </a:moveTo>
                      <a:lnTo>
                        <a:pt x="745" y="0"/>
                      </a:lnTo>
                      <a:cubicBezTo>
                        <a:pt x="726" y="2"/>
                        <a:pt x="708" y="2"/>
                        <a:pt x="689" y="3"/>
                      </a:cubicBezTo>
                      <a:cubicBezTo>
                        <a:pt x="585" y="12"/>
                        <a:pt x="480" y="23"/>
                        <a:pt x="377" y="37"/>
                      </a:cubicBezTo>
                      <a:cubicBezTo>
                        <a:pt x="376" y="39"/>
                        <a:pt x="374" y="39"/>
                        <a:pt x="374" y="40"/>
                      </a:cubicBezTo>
                      <a:cubicBezTo>
                        <a:pt x="362" y="49"/>
                        <a:pt x="349" y="57"/>
                        <a:pt x="339" y="63"/>
                      </a:cubicBezTo>
                      <a:cubicBezTo>
                        <a:pt x="325" y="71"/>
                        <a:pt x="319" y="72"/>
                        <a:pt x="322" y="72"/>
                      </a:cubicBezTo>
                      <a:cubicBezTo>
                        <a:pt x="322" y="72"/>
                        <a:pt x="321" y="73"/>
                        <a:pt x="319" y="74"/>
                      </a:cubicBezTo>
                      <a:lnTo>
                        <a:pt x="319" y="74"/>
                      </a:lnTo>
                      <a:cubicBezTo>
                        <a:pt x="319" y="73"/>
                        <a:pt x="314" y="72"/>
                        <a:pt x="305" y="66"/>
                      </a:cubicBezTo>
                      <a:cubicBezTo>
                        <a:pt x="297" y="62"/>
                        <a:pt x="291" y="57"/>
                        <a:pt x="283" y="52"/>
                      </a:cubicBezTo>
                      <a:cubicBezTo>
                        <a:pt x="188" y="66"/>
                        <a:pt x="94" y="83"/>
                        <a:pt x="0" y="102"/>
                      </a:cubicBezTo>
                      <a:cubicBezTo>
                        <a:pt x="60" y="157"/>
                        <a:pt x="122" y="212"/>
                        <a:pt x="208" y="262"/>
                      </a:cubicBezTo>
                      <a:cubicBezTo>
                        <a:pt x="229" y="274"/>
                        <a:pt x="277" y="291"/>
                        <a:pt x="314" y="292"/>
                      </a:cubicBezTo>
                      <a:cubicBezTo>
                        <a:pt x="316" y="292"/>
                        <a:pt x="318" y="292"/>
                        <a:pt x="320" y="292"/>
                      </a:cubicBezTo>
                      <a:cubicBezTo>
                        <a:pt x="355" y="292"/>
                        <a:pt x="395" y="279"/>
                        <a:pt x="423" y="265"/>
                      </a:cubicBezTo>
                      <a:cubicBezTo>
                        <a:pt x="474" y="239"/>
                        <a:pt x="514" y="209"/>
                        <a:pt x="552" y="179"/>
                      </a:cubicBezTo>
                      <a:cubicBezTo>
                        <a:pt x="620" y="120"/>
                        <a:pt x="683" y="60"/>
                        <a:pt x="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6"/>
                <p:cNvSpPr/>
                <p:nvPr/>
              </p:nvSpPr>
              <p:spPr>
                <a:xfrm>
                  <a:off x="2425325" y="4662550"/>
                  <a:ext cx="138250" cy="44125"/>
                </a:xfrm>
                <a:custGeom>
                  <a:avLst/>
                  <a:gdLst/>
                  <a:ahLst/>
                  <a:cxnLst/>
                  <a:rect l="l" t="t" r="r" b="b"/>
                  <a:pathLst>
                    <a:path w="5530" h="1765" extrusionOk="0">
                      <a:moveTo>
                        <a:pt x="3221" y="0"/>
                      </a:moveTo>
                      <a:cubicBezTo>
                        <a:pt x="3185" y="0"/>
                        <a:pt x="3147" y="9"/>
                        <a:pt x="3122" y="19"/>
                      </a:cubicBezTo>
                      <a:cubicBezTo>
                        <a:pt x="3096" y="31"/>
                        <a:pt x="3071" y="42"/>
                        <a:pt x="3049" y="56"/>
                      </a:cubicBezTo>
                      <a:cubicBezTo>
                        <a:pt x="3006" y="80"/>
                        <a:pt x="2968" y="108"/>
                        <a:pt x="2934" y="136"/>
                      </a:cubicBezTo>
                      <a:cubicBezTo>
                        <a:pt x="2863" y="191"/>
                        <a:pt x="2799" y="250"/>
                        <a:pt x="2736" y="308"/>
                      </a:cubicBezTo>
                      <a:cubicBezTo>
                        <a:pt x="2613" y="426"/>
                        <a:pt x="2496" y="546"/>
                        <a:pt x="2380" y="666"/>
                      </a:cubicBezTo>
                      <a:cubicBezTo>
                        <a:pt x="2151" y="906"/>
                        <a:pt x="1928" y="1151"/>
                        <a:pt x="1694" y="1371"/>
                      </a:cubicBezTo>
                      <a:cubicBezTo>
                        <a:pt x="1644" y="1419"/>
                        <a:pt x="1591" y="1466"/>
                        <a:pt x="1542" y="1502"/>
                      </a:cubicBezTo>
                      <a:cubicBezTo>
                        <a:pt x="1530" y="1511"/>
                        <a:pt x="1517" y="1520"/>
                        <a:pt x="1507" y="1525"/>
                      </a:cubicBezTo>
                      <a:cubicBezTo>
                        <a:pt x="1493" y="1534"/>
                        <a:pt x="1487" y="1534"/>
                        <a:pt x="1490" y="1536"/>
                      </a:cubicBezTo>
                      <a:lnTo>
                        <a:pt x="1487" y="1536"/>
                      </a:lnTo>
                      <a:cubicBezTo>
                        <a:pt x="1490" y="1536"/>
                        <a:pt x="1485" y="1536"/>
                        <a:pt x="1473" y="1528"/>
                      </a:cubicBezTo>
                      <a:cubicBezTo>
                        <a:pt x="1428" y="1505"/>
                        <a:pt x="1373" y="1457"/>
                        <a:pt x="1324" y="1411"/>
                      </a:cubicBezTo>
                      <a:cubicBezTo>
                        <a:pt x="1273" y="1365"/>
                        <a:pt x="1222" y="1314"/>
                        <a:pt x="1171" y="1262"/>
                      </a:cubicBezTo>
                      <a:cubicBezTo>
                        <a:pt x="971" y="1053"/>
                        <a:pt x="778" y="826"/>
                        <a:pt x="576" y="608"/>
                      </a:cubicBezTo>
                      <a:cubicBezTo>
                        <a:pt x="467" y="491"/>
                        <a:pt x="356" y="373"/>
                        <a:pt x="235" y="262"/>
                      </a:cubicBezTo>
                      <a:cubicBezTo>
                        <a:pt x="156" y="288"/>
                        <a:pt x="78" y="314"/>
                        <a:pt x="1" y="343"/>
                      </a:cubicBezTo>
                      <a:cubicBezTo>
                        <a:pt x="2" y="345"/>
                        <a:pt x="5" y="347"/>
                        <a:pt x="8" y="350"/>
                      </a:cubicBezTo>
                      <a:cubicBezTo>
                        <a:pt x="273" y="579"/>
                        <a:pt x="513" y="863"/>
                        <a:pt x="759" y="1134"/>
                      </a:cubicBezTo>
                      <a:lnTo>
                        <a:pt x="759" y="1133"/>
                      </a:lnTo>
                      <a:cubicBezTo>
                        <a:pt x="884" y="1269"/>
                        <a:pt x="1005" y="1406"/>
                        <a:pt x="1141" y="1537"/>
                      </a:cubicBezTo>
                      <a:cubicBezTo>
                        <a:pt x="1211" y="1602"/>
                        <a:pt x="1276" y="1666"/>
                        <a:pt x="1376" y="1723"/>
                      </a:cubicBezTo>
                      <a:cubicBezTo>
                        <a:pt x="1397" y="1736"/>
                        <a:pt x="1445" y="1752"/>
                        <a:pt x="1482" y="1754"/>
                      </a:cubicBezTo>
                      <a:cubicBezTo>
                        <a:pt x="1484" y="1754"/>
                        <a:pt x="1486" y="1754"/>
                        <a:pt x="1488" y="1754"/>
                      </a:cubicBezTo>
                      <a:cubicBezTo>
                        <a:pt x="1523" y="1754"/>
                        <a:pt x="1563" y="1741"/>
                        <a:pt x="1591" y="1728"/>
                      </a:cubicBezTo>
                      <a:cubicBezTo>
                        <a:pt x="1642" y="1700"/>
                        <a:pt x="1682" y="1671"/>
                        <a:pt x="1720" y="1640"/>
                      </a:cubicBezTo>
                      <a:cubicBezTo>
                        <a:pt x="2010" y="1392"/>
                        <a:pt x="2239" y="1119"/>
                        <a:pt x="2486" y="862"/>
                      </a:cubicBezTo>
                      <a:cubicBezTo>
                        <a:pt x="2528" y="820"/>
                        <a:pt x="2619" y="726"/>
                        <a:pt x="2746" y="594"/>
                      </a:cubicBezTo>
                      <a:cubicBezTo>
                        <a:pt x="2811" y="530"/>
                        <a:pt x="2886" y="456"/>
                        <a:pt x="2971" y="382"/>
                      </a:cubicBezTo>
                      <a:cubicBezTo>
                        <a:pt x="3013" y="343"/>
                        <a:pt x="3059" y="307"/>
                        <a:pt x="3105" y="273"/>
                      </a:cubicBezTo>
                      <a:cubicBezTo>
                        <a:pt x="3144" y="243"/>
                        <a:pt x="3205" y="214"/>
                        <a:pt x="3216" y="214"/>
                      </a:cubicBezTo>
                      <a:cubicBezTo>
                        <a:pt x="3216" y="214"/>
                        <a:pt x="3217" y="214"/>
                        <a:pt x="3217" y="214"/>
                      </a:cubicBezTo>
                      <a:cubicBezTo>
                        <a:pt x="3217" y="214"/>
                        <a:pt x="3217" y="214"/>
                        <a:pt x="3218" y="214"/>
                      </a:cubicBezTo>
                      <a:cubicBezTo>
                        <a:pt x="3222" y="214"/>
                        <a:pt x="3249" y="228"/>
                        <a:pt x="3274" y="247"/>
                      </a:cubicBezTo>
                      <a:cubicBezTo>
                        <a:pt x="3302" y="267"/>
                        <a:pt x="3332" y="294"/>
                        <a:pt x="3362" y="323"/>
                      </a:cubicBezTo>
                      <a:cubicBezTo>
                        <a:pt x="3420" y="380"/>
                        <a:pt x="3479" y="446"/>
                        <a:pt x="3537" y="516"/>
                      </a:cubicBezTo>
                      <a:cubicBezTo>
                        <a:pt x="3655" y="656"/>
                        <a:pt x="3775" y="808"/>
                        <a:pt x="3900" y="963"/>
                      </a:cubicBezTo>
                      <a:cubicBezTo>
                        <a:pt x="4025" y="1119"/>
                        <a:pt x="4152" y="1277"/>
                        <a:pt x="4297" y="1428"/>
                      </a:cubicBezTo>
                      <a:cubicBezTo>
                        <a:pt x="4369" y="1503"/>
                        <a:pt x="4445" y="1579"/>
                        <a:pt x="4532" y="1645"/>
                      </a:cubicBezTo>
                      <a:cubicBezTo>
                        <a:pt x="4578" y="1677"/>
                        <a:pt x="4623" y="1711"/>
                        <a:pt x="4683" y="1736"/>
                      </a:cubicBezTo>
                      <a:cubicBezTo>
                        <a:pt x="4720" y="1752"/>
                        <a:pt x="4771" y="1764"/>
                        <a:pt x="4821" y="1764"/>
                      </a:cubicBezTo>
                      <a:cubicBezTo>
                        <a:pt x="4846" y="1764"/>
                        <a:pt x="4871" y="1761"/>
                        <a:pt x="4894" y="1754"/>
                      </a:cubicBezTo>
                      <a:cubicBezTo>
                        <a:pt x="5020" y="1719"/>
                        <a:pt x="5103" y="1656"/>
                        <a:pt x="5184" y="1594"/>
                      </a:cubicBezTo>
                      <a:cubicBezTo>
                        <a:pt x="5266" y="1532"/>
                        <a:pt x="5337" y="1468"/>
                        <a:pt x="5406" y="1402"/>
                      </a:cubicBezTo>
                      <a:cubicBezTo>
                        <a:pt x="5449" y="1360"/>
                        <a:pt x="5489" y="1319"/>
                        <a:pt x="5529" y="1277"/>
                      </a:cubicBezTo>
                      <a:cubicBezTo>
                        <a:pt x="5481" y="1223"/>
                        <a:pt x="5432" y="1168"/>
                        <a:pt x="5381" y="1117"/>
                      </a:cubicBezTo>
                      <a:cubicBezTo>
                        <a:pt x="5318" y="1177"/>
                        <a:pt x="5255" y="1237"/>
                        <a:pt x="5191" y="1294"/>
                      </a:cubicBezTo>
                      <a:cubicBezTo>
                        <a:pt x="5131" y="1346"/>
                        <a:pt x="5071" y="1396"/>
                        <a:pt x="5009" y="1439"/>
                      </a:cubicBezTo>
                      <a:cubicBezTo>
                        <a:pt x="4949" y="1482"/>
                        <a:pt x="4881" y="1519"/>
                        <a:pt x="4835" y="1531"/>
                      </a:cubicBezTo>
                      <a:cubicBezTo>
                        <a:pt x="4829" y="1532"/>
                        <a:pt x="4823" y="1533"/>
                        <a:pt x="4818" y="1533"/>
                      </a:cubicBezTo>
                      <a:cubicBezTo>
                        <a:pt x="4807" y="1533"/>
                        <a:pt x="4795" y="1530"/>
                        <a:pt x="4774" y="1522"/>
                      </a:cubicBezTo>
                      <a:cubicBezTo>
                        <a:pt x="4745" y="1511"/>
                        <a:pt x="4711" y="1488"/>
                        <a:pt x="4678" y="1465"/>
                      </a:cubicBezTo>
                      <a:cubicBezTo>
                        <a:pt x="4611" y="1416"/>
                        <a:pt x="4545" y="1352"/>
                        <a:pt x="4480" y="1288"/>
                      </a:cubicBezTo>
                      <a:cubicBezTo>
                        <a:pt x="4352" y="1156"/>
                        <a:pt x="4229" y="1009"/>
                        <a:pt x="4108" y="863"/>
                      </a:cubicBezTo>
                      <a:cubicBezTo>
                        <a:pt x="3985" y="714"/>
                        <a:pt x="3863" y="566"/>
                        <a:pt x="3742" y="419"/>
                      </a:cubicBezTo>
                      <a:cubicBezTo>
                        <a:pt x="3679" y="345"/>
                        <a:pt x="3614" y="271"/>
                        <a:pt x="3543" y="200"/>
                      </a:cubicBezTo>
                      <a:cubicBezTo>
                        <a:pt x="3509" y="165"/>
                        <a:pt x="3471" y="130"/>
                        <a:pt x="3429" y="96"/>
                      </a:cubicBezTo>
                      <a:cubicBezTo>
                        <a:pt x="3385" y="63"/>
                        <a:pt x="3346" y="25"/>
                        <a:pt x="3259" y="5"/>
                      </a:cubicBezTo>
                      <a:cubicBezTo>
                        <a:pt x="3248" y="3"/>
                        <a:pt x="3239" y="2"/>
                        <a:pt x="3229" y="0"/>
                      </a:cubicBezTo>
                      <a:cubicBezTo>
                        <a:pt x="3227" y="0"/>
                        <a:pt x="3224" y="0"/>
                        <a:pt x="32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6"/>
                <p:cNvSpPr/>
                <p:nvPr/>
              </p:nvSpPr>
              <p:spPr>
                <a:xfrm>
                  <a:off x="2354375" y="4678825"/>
                  <a:ext cx="52375" cy="28275"/>
                </a:xfrm>
                <a:custGeom>
                  <a:avLst/>
                  <a:gdLst/>
                  <a:ahLst/>
                  <a:cxnLst/>
                  <a:rect l="l" t="t" r="r" b="b"/>
                  <a:pathLst>
                    <a:path w="2095" h="1131" extrusionOk="0">
                      <a:moveTo>
                        <a:pt x="2094" y="0"/>
                      </a:moveTo>
                      <a:cubicBezTo>
                        <a:pt x="1853" y="109"/>
                        <a:pt x="1616" y="226"/>
                        <a:pt x="1385" y="348"/>
                      </a:cubicBezTo>
                      <a:cubicBezTo>
                        <a:pt x="1316" y="412"/>
                        <a:pt x="1247" y="477"/>
                        <a:pt x="1176" y="540"/>
                      </a:cubicBezTo>
                      <a:cubicBezTo>
                        <a:pt x="1090" y="618"/>
                        <a:pt x="1002" y="695"/>
                        <a:pt x="911" y="766"/>
                      </a:cubicBezTo>
                      <a:cubicBezTo>
                        <a:pt x="867" y="800"/>
                        <a:pt x="822" y="835"/>
                        <a:pt x="776" y="861"/>
                      </a:cubicBezTo>
                      <a:cubicBezTo>
                        <a:pt x="738" y="886"/>
                        <a:pt x="690" y="905"/>
                        <a:pt x="684" y="905"/>
                      </a:cubicBezTo>
                      <a:cubicBezTo>
                        <a:pt x="683" y="905"/>
                        <a:pt x="683" y="905"/>
                        <a:pt x="684" y="905"/>
                      </a:cubicBezTo>
                      <a:lnTo>
                        <a:pt x="682" y="905"/>
                      </a:lnTo>
                      <a:cubicBezTo>
                        <a:pt x="682" y="905"/>
                        <a:pt x="664" y="897"/>
                        <a:pt x="642" y="881"/>
                      </a:cubicBezTo>
                      <a:cubicBezTo>
                        <a:pt x="621" y="866"/>
                        <a:pt x="599" y="849"/>
                        <a:pt x="578" y="829"/>
                      </a:cubicBezTo>
                      <a:cubicBezTo>
                        <a:pt x="534" y="792"/>
                        <a:pt x="493" y="749"/>
                        <a:pt x="451" y="705"/>
                      </a:cubicBezTo>
                      <a:cubicBezTo>
                        <a:pt x="393" y="645"/>
                        <a:pt x="338" y="578"/>
                        <a:pt x="282" y="514"/>
                      </a:cubicBezTo>
                      <a:cubicBezTo>
                        <a:pt x="188" y="508"/>
                        <a:pt x="98" y="500"/>
                        <a:pt x="1" y="495"/>
                      </a:cubicBezTo>
                      <a:lnTo>
                        <a:pt x="1" y="495"/>
                      </a:lnTo>
                      <a:cubicBezTo>
                        <a:pt x="51" y="558"/>
                        <a:pt x="102" y="622"/>
                        <a:pt x="151" y="685"/>
                      </a:cubicBezTo>
                      <a:lnTo>
                        <a:pt x="195" y="737"/>
                      </a:lnTo>
                      <a:lnTo>
                        <a:pt x="196" y="737"/>
                      </a:lnTo>
                      <a:cubicBezTo>
                        <a:pt x="225" y="772"/>
                        <a:pt x="251" y="801"/>
                        <a:pt x="273" y="828"/>
                      </a:cubicBezTo>
                      <a:cubicBezTo>
                        <a:pt x="318" y="880"/>
                        <a:pt x="364" y="931"/>
                        <a:pt x="416" y="981"/>
                      </a:cubicBezTo>
                      <a:cubicBezTo>
                        <a:pt x="442" y="1006"/>
                        <a:pt x="470" y="1031"/>
                        <a:pt x="502" y="1055"/>
                      </a:cubicBezTo>
                      <a:cubicBezTo>
                        <a:pt x="536" y="1080"/>
                        <a:pt x="570" y="1108"/>
                        <a:pt x="641" y="1128"/>
                      </a:cubicBezTo>
                      <a:cubicBezTo>
                        <a:pt x="657" y="1129"/>
                        <a:pt x="674" y="1130"/>
                        <a:pt x="690" y="1130"/>
                      </a:cubicBezTo>
                      <a:cubicBezTo>
                        <a:pt x="708" y="1130"/>
                        <a:pt x="727" y="1129"/>
                        <a:pt x="745" y="1123"/>
                      </a:cubicBezTo>
                      <a:cubicBezTo>
                        <a:pt x="778" y="1117"/>
                        <a:pt x="794" y="1106"/>
                        <a:pt x="818" y="1098"/>
                      </a:cubicBezTo>
                      <a:cubicBezTo>
                        <a:pt x="859" y="1078"/>
                        <a:pt x="894" y="1057"/>
                        <a:pt x="928" y="1035"/>
                      </a:cubicBezTo>
                      <a:cubicBezTo>
                        <a:pt x="994" y="992"/>
                        <a:pt x="1054" y="946"/>
                        <a:pt x="1113" y="898"/>
                      </a:cubicBezTo>
                      <a:cubicBezTo>
                        <a:pt x="1230" y="805"/>
                        <a:pt x="1339" y="706"/>
                        <a:pt x="1448" y="605"/>
                      </a:cubicBezTo>
                      <a:cubicBezTo>
                        <a:pt x="1662" y="405"/>
                        <a:pt x="1877" y="203"/>
                        <a:pt x="20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6"/>
                <p:cNvSpPr/>
                <p:nvPr/>
              </p:nvSpPr>
              <p:spPr>
                <a:xfrm>
                  <a:off x="2277150" y="4693075"/>
                  <a:ext cx="30350" cy="13825"/>
                </a:xfrm>
                <a:custGeom>
                  <a:avLst/>
                  <a:gdLst/>
                  <a:ahLst/>
                  <a:cxnLst/>
                  <a:rect l="l" t="t" r="r" b="b"/>
                  <a:pathLst>
                    <a:path w="1214" h="553" extrusionOk="0">
                      <a:moveTo>
                        <a:pt x="1213" y="1"/>
                      </a:moveTo>
                      <a:lnTo>
                        <a:pt x="1213" y="1"/>
                      </a:lnTo>
                      <a:cubicBezTo>
                        <a:pt x="1104" y="15"/>
                        <a:pt x="993" y="32"/>
                        <a:pt x="884" y="48"/>
                      </a:cubicBezTo>
                      <a:cubicBezTo>
                        <a:pt x="824" y="107"/>
                        <a:pt x="765" y="164"/>
                        <a:pt x="704" y="216"/>
                      </a:cubicBezTo>
                      <a:cubicBezTo>
                        <a:pt x="638" y="271"/>
                        <a:pt x="562" y="333"/>
                        <a:pt x="502" y="355"/>
                      </a:cubicBezTo>
                      <a:cubicBezTo>
                        <a:pt x="497" y="359"/>
                        <a:pt x="491" y="360"/>
                        <a:pt x="483" y="360"/>
                      </a:cubicBezTo>
                      <a:cubicBezTo>
                        <a:pt x="446" y="360"/>
                        <a:pt x="383" y="319"/>
                        <a:pt x="327" y="276"/>
                      </a:cubicBezTo>
                      <a:cubicBezTo>
                        <a:pt x="289" y="244"/>
                        <a:pt x="253" y="208"/>
                        <a:pt x="215" y="173"/>
                      </a:cubicBezTo>
                      <a:cubicBezTo>
                        <a:pt x="155" y="187"/>
                        <a:pt x="96" y="198"/>
                        <a:pt x="35" y="211"/>
                      </a:cubicBezTo>
                      <a:cubicBezTo>
                        <a:pt x="24" y="213"/>
                        <a:pt x="12" y="218"/>
                        <a:pt x="1" y="219"/>
                      </a:cubicBezTo>
                      <a:lnTo>
                        <a:pt x="1" y="221"/>
                      </a:lnTo>
                      <a:cubicBezTo>
                        <a:pt x="67" y="290"/>
                        <a:pt x="135" y="359"/>
                        <a:pt x="212" y="424"/>
                      </a:cubicBezTo>
                      <a:cubicBezTo>
                        <a:pt x="266" y="465"/>
                        <a:pt x="315" y="507"/>
                        <a:pt x="401" y="538"/>
                      </a:cubicBezTo>
                      <a:cubicBezTo>
                        <a:pt x="419" y="547"/>
                        <a:pt x="452" y="550"/>
                        <a:pt x="479" y="553"/>
                      </a:cubicBezTo>
                      <a:cubicBezTo>
                        <a:pt x="506" y="551"/>
                        <a:pt x="539" y="547"/>
                        <a:pt x="558" y="539"/>
                      </a:cubicBezTo>
                      <a:cubicBezTo>
                        <a:pt x="602" y="525"/>
                        <a:pt x="633" y="507"/>
                        <a:pt x="664" y="488"/>
                      </a:cubicBezTo>
                      <a:cubicBezTo>
                        <a:pt x="784" y="415"/>
                        <a:pt x="873" y="331"/>
                        <a:pt x="965" y="247"/>
                      </a:cubicBezTo>
                      <a:cubicBezTo>
                        <a:pt x="1050" y="167"/>
                        <a:pt x="1132" y="84"/>
                        <a:pt x="1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6"/>
                <p:cNvSpPr/>
                <p:nvPr/>
              </p:nvSpPr>
              <p:spPr>
                <a:xfrm>
                  <a:off x="2253975" y="4701375"/>
                  <a:ext cx="323850" cy="44575"/>
                </a:xfrm>
                <a:custGeom>
                  <a:avLst/>
                  <a:gdLst/>
                  <a:ahLst/>
                  <a:cxnLst/>
                  <a:rect l="l" t="t" r="r" b="b"/>
                  <a:pathLst>
                    <a:path w="12954" h="1783" extrusionOk="0">
                      <a:moveTo>
                        <a:pt x="10083" y="1"/>
                      </a:moveTo>
                      <a:cubicBezTo>
                        <a:pt x="10045" y="1"/>
                        <a:pt x="10003" y="9"/>
                        <a:pt x="9976" y="21"/>
                      </a:cubicBezTo>
                      <a:cubicBezTo>
                        <a:pt x="9950" y="32"/>
                        <a:pt x="9925" y="44"/>
                        <a:pt x="9903" y="56"/>
                      </a:cubicBezTo>
                      <a:cubicBezTo>
                        <a:pt x="9860" y="83"/>
                        <a:pt x="9822" y="109"/>
                        <a:pt x="9788" y="136"/>
                      </a:cubicBezTo>
                      <a:cubicBezTo>
                        <a:pt x="9717" y="193"/>
                        <a:pt x="9653" y="250"/>
                        <a:pt x="9590" y="310"/>
                      </a:cubicBezTo>
                      <a:cubicBezTo>
                        <a:pt x="9467" y="427"/>
                        <a:pt x="9350" y="547"/>
                        <a:pt x="9234" y="667"/>
                      </a:cubicBezTo>
                      <a:cubicBezTo>
                        <a:pt x="9005" y="907"/>
                        <a:pt x="8782" y="1153"/>
                        <a:pt x="8548" y="1373"/>
                      </a:cubicBezTo>
                      <a:cubicBezTo>
                        <a:pt x="8498" y="1421"/>
                        <a:pt x="8445" y="1467"/>
                        <a:pt x="8396" y="1504"/>
                      </a:cubicBezTo>
                      <a:cubicBezTo>
                        <a:pt x="8384" y="1513"/>
                        <a:pt x="8371" y="1521"/>
                        <a:pt x="8361" y="1527"/>
                      </a:cubicBezTo>
                      <a:cubicBezTo>
                        <a:pt x="8347" y="1535"/>
                        <a:pt x="8341" y="1536"/>
                        <a:pt x="8344" y="1536"/>
                      </a:cubicBezTo>
                      <a:lnTo>
                        <a:pt x="8341" y="1536"/>
                      </a:lnTo>
                      <a:cubicBezTo>
                        <a:pt x="8342" y="1537"/>
                        <a:pt x="8342" y="1537"/>
                        <a:pt x="8341" y="1537"/>
                      </a:cubicBezTo>
                      <a:cubicBezTo>
                        <a:pt x="8340" y="1537"/>
                        <a:pt x="8336" y="1535"/>
                        <a:pt x="8327" y="1528"/>
                      </a:cubicBezTo>
                      <a:cubicBezTo>
                        <a:pt x="8282" y="1505"/>
                        <a:pt x="8227" y="1459"/>
                        <a:pt x="8178" y="1413"/>
                      </a:cubicBezTo>
                      <a:cubicBezTo>
                        <a:pt x="8127" y="1365"/>
                        <a:pt x="8076" y="1315"/>
                        <a:pt x="8025" y="1262"/>
                      </a:cubicBezTo>
                      <a:cubicBezTo>
                        <a:pt x="7825" y="1053"/>
                        <a:pt x="7632" y="829"/>
                        <a:pt x="7430" y="610"/>
                      </a:cubicBezTo>
                      <a:cubicBezTo>
                        <a:pt x="7292" y="461"/>
                        <a:pt x="7152" y="310"/>
                        <a:pt x="6987" y="173"/>
                      </a:cubicBezTo>
                      <a:cubicBezTo>
                        <a:pt x="6938" y="132"/>
                        <a:pt x="6889" y="93"/>
                        <a:pt x="6827" y="58"/>
                      </a:cubicBezTo>
                      <a:cubicBezTo>
                        <a:pt x="6795" y="41"/>
                        <a:pt x="6761" y="24"/>
                        <a:pt x="6716" y="13"/>
                      </a:cubicBezTo>
                      <a:cubicBezTo>
                        <a:pt x="6701" y="10"/>
                        <a:pt x="6684" y="8"/>
                        <a:pt x="6667" y="8"/>
                      </a:cubicBezTo>
                      <a:cubicBezTo>
                        <a:pt x="6632" y="8"/>
                        <a:pt x="6598" y="15"/>
                        <a:pt x="6576" y="24"/>
                      </a:cubicBezTo>
                      <a:cubicBezTo>
                        <a:pt x="6433" y="79"/>
                        <a:pt x="6344" y="156"/>
                        <a:pt x="6246" y="232"/>
                      </a:cubicBezTo>
                      <a:cubicBezTo>
                        <a:pt x="6055" y="384"/>
                        <a:pt x="5883" y="547"/>
                        <a:pt x="5709" y="710"/>
                      </a:cubicBezTo>
                      <a:cubicBezTo>
                        <a:pt x="5536" y="872"/>
                        <a:pt x="5366" y="1035"/>
                        <a:pt x="5192" y="1193"/>
                      </a:cubicBezTo>
                      <a:cubicBezTo>
                        <a:pt x="5104" y="1270"/>
                        <a:pt x="5017" y="1348"/>
                        <a:pt x="4927" y="1418"/>
                      </a:cubicBezTo>
                      <a:cubicBezTo>
                        <a:pt x="4883" y="1452"/>
                        <a:pt x="4838" y="1487"/>
                        <a:pt x="4792" y="1513"/>
                      </a:cubicBezTo>
                      <a:cubicBezTo>
                        <a:pt x="4754" y="1538"/>
                        <a:pt x="4706" y="1557"/>
                        <a:pt x="4699" y="1557"/>
                      </a:cubicBezTo>
                      <a:cubicBezTo>
                        <a:pt x="4698" y="1557"/>
                        <a:pt x="4698" y="1557"/>
                        <a:pt x="4698" y="1556"/>
                      </a:cubicBezTo>
                      <a:cubicBezTo>
                        <a:pt x="4698" y="1556"/>
                        <a:pt x="4680" y="1548"/>
                        <a:pt x="4657" y="1533"/>
                      </a:cubicBezTo>
                      <a:cubicBezTo>
                        <a:pt x="4637" y="1519"/>
                        <a:pt x="4615" y="1501"/>
                        <a:pt x="4594" y="1482"/>
                      </a:cubicBezTo>
                      <a:cubicBezTo>
                        <a:pt x="4550" y="1444"/>
                        <a:pt x="4509" y="1401"/>
                        <a:pt x="4466" y="1356"/>
                      </a:cubicBezTo>
                      <a:cubicBezTo>
                        <a:pt x="4383" y="1268"/>
                        <a:pt x="4301" y="1175"/>
                        <a:pt x="4220" y="1079"/>
                      </a:cubicBezTo>
                      <a:cubicBezTo>
                        <a:pt x="4058" y="887"/>
                        <a:pt x="3895" y="695"/>
                        <a:pt x="3735" y="502"/>
                      </a:cubicBezTo>
                      <a:cubicBezTo>
                        <a:pt x="3617" y="369"/>
                        <a:pt x="3501" y="232"/>
                        <a:pt x="3349" y="110"/>
                      </a:cubicBezTo>
                      <a:cubicBezTo>
                        <a:pt x="3306" y="81"/>
                        <a:pt x="3269" y="47"/>
                        <a:pt x="3191" y="35"/>
                      </a:cubicBezTo>
                      <a:cubicBezTo>
                        <a:pt x="3184" y="34"/>
                        <a:pt x="3176" y="33"/>
                        <a:pt x="3169" y="33"/>
                      </a:cubicBezTo>
                      <a:cubicBezTo>
                        <a:pt x="3140" y="33"/>
                        <a:pt x="3111" y="42"/>
                        <a:pt x="3088" y="52"/>
                      </a:cubicBezTo>
                      <a:cubicBezTo>
                        <a:pt x="3060" y="63"/>
                        <a:pt x="3037" y="76"/>
                        <a:pt x="3015" y="89"/>
                      </a:cubicBezTo>
                      <a:cubicBezTo>
                        <a:pt x="2931" y="144"/>
                        <a:pt x="2862" y="206"/>
                        <a:pt x="2794" y="269"/>
                      </a:cubicBezTo>
                      <a:cubicBezTo>
                        <a:pt x="2523" y="521"/>
                        <a:pt x="2277" y="795"/>
                        <a:pt x="2022" y="1058"/>
                      </a:cubicBezTo>
                      <a:cubicBezTo>
                        <a:pt x="1894" y="1190"/>
                        <a:pt x="1765" y="1322"/>
                        <a:pt x="1629" y="1438"/>
                      </a:cubicBezTo>
                      <a:cubicBezTo>
                        <a:pt x="1565" y="1493"/>
                        <a:pt x="1489" y="1556"/>
                        <a:pt x="1428" y="1578"/>
                      </a:cubicBezTo>
                      <a:cubicBezTo>
                        <a:pt x="1423" y="1582"/>
                        <a:pt x="1417" y="1583"/>
                        <a:pt x="1410" y="1583"/>
                      </a:cubicBezTo>
                      <a:cubicBezTo>
                        <a:pt x="1374" y="1583"/>
                        <a:pt x="1310" y="1541"/>
                        <a:pt x="1254" y="1499"/>
                      </a:cubicBezTo>
                      <a:cubicBezTo>
                        <a:pt x="982" y="1273"/>
                        <a:pt x="745" y="982"/>
                        <a:pt x="507" y="710"/>
                      </a:cubicBezTo>
                      <a:cubicBezTo>
                        <a:pt x="405" y="584"/>
                        <a:pt x="303" y="455"/>
                        <a:pt x="202" y="327"/>
                      </a:cubicBezTo>
                      <a:cubicBezTo>
                        <a:pt x="167" y="282"/>
                        <a:pt x="117" y="229"/>
                        <a:pt x="85" y="195"/>
                      </a:cubicBezTo>
                      <a:cubicBezTo>
                        <a:pt x="51" y="159"/>
                        <a:pt x="28" y="139"/>
                        <a:pt x="14" y="130"/>
                      </a:cubicBezTo>
                      <a:cubicBezTo>
                        <a:pt x="10" y="132"/>
                        <a:pt x="5" y="132"/>
                        <a:pt x="0" y="133"/>
                      </a:cubicBezTo>
                      <a:cubicBezTo>
                        <a:pt x="0" y="138"/>
                        <a:pt x="0" y="143"/>
                        <a:pt x="4" y="150"/>
                      </a:cubicBezTo>
                      <a:cubicBezTo>
                        <a:pt x="79" y="338"/>
                        <a:pt x="302" y="692"/>
                        <a:pt x="634" y="1105"/>
                      </a:cubicBezTo>
                      <a:lnTo>
                        <a:pt x="634" y="1104"/>
                      </a:lnTo>
                      <a:cubicBezTo>
                        <a:pt x="788" y="1292"/>
                        <a:pt x="942" y="1478"/>
                        <a:pt x="1139" y="1645"/>
                      </a:cubicBezTo>
                      <a:cubicBezTo>
                        <a:pt x="1193" y="1687"/>
                        <a:pt x="1242" y="1728"/>
                        <a:pt x="1328" y="1761"/>
                      </a:cubicBezTo>
                      <a:cubicBezTo>
                        <a:pt x="1346" y="1768"/>
                        <a:pt x="1379" y="1771"/>
                        <a:pt x="1406" y="1775"/>
                      </a:cubicBezTo>
                      <a:cubicBezTo>
                        <a:pt x="1433" y="1773"/>
                        <a:pt x="1466" y="1768"/>
                        <a:pt x="1485" y="1761"/>
                      </a:cubicBezTo>
                      <a:cubicBezTo>
                        <a:pt x="1529" y="1747"/>
                        <a:pt x="1560" y="1728"/>
                        <a:pt x="1591" y="1711"/>
                      </a:cubicBezTo>
                      <a:cubicBezTo>
                        <a:pt x="1711" y="1636"/>
                        <a:pt x="1800" y="1553"/>
                        <a:pt x="1892" y="1468"/>
                      </a:cubicBezTo>
                      <a:cubicBezTo>
                        <a:pt x="2251" y="1129"/>
                        <a:pt x="2563" y="762"/>
                        <a:pt x="2917" y="421"/>
                      </a:cubicBezTo>
                      <a:cubicBezTo>
                        <a:pt x="2968" y="373"/>
                        <a:pt x="3020" y="327"/>
                        <a:pt x="3071" y="287"/>
                      </a:cubicBezTo>
                      <a:cubicBezTo>
                        <a:pt x="3097" y="267"/>
                        <a:pt x="3123" y="249"/>
                        <a:pt x="3145" y="236"/>
                      </a:cubicBezTo>
                      <a:cubicBezTo>
                        <a:pt x="3164" y="227"/>
                        <a:pt x="3167" y="225"/>
                        <a:pt x="3170" y="225"/>
                      </a:cubicBezTo>
                      <a:cubicBezTo>
                        <a:pt x="3171" y="225"/>
                        <a:pt x="3172" y="226"/>
                        <a:pt x="3174" y="226"/>
                      </a:cubicBezTo>
                      <a:cubicBezTo>
                        <a:pt x="3171" y="226"/>
                        <a:pt x="3201" y="236"/>
                        <a:pt x="3223" y="255"/>
                      </a:cubicBezTo>
                      <a:cubicBezTo>
                        <a:pt x="3248" y="270"/>
                        <a:pt x="3272" y="292"/>
                        <a:pt x="3297" y="313"/>
                      </a:cubicBezTo>
                      <a:cubicBezTo>
                        <a:pt x="3346" y="358"/>
                        <a:pt x="3394" y="407"/>
                        <a:pt x="3441" y="459"/>
                      </a:cubicBezTo>
                      <a:cubicBezTo>
                        <a:pt x="3631" y="664"/>
                        <a:pt x="3808" y="890"/>
                        <a:pt x="3991" y="1112"/>
                      </a:cubicBezTo>
                      <a:cubicBezTo>
                        <a:pt x="4051" y="1187"/>
                        <a:pt x="4109" y="1261"/>
                        <a:pt x="4169" y="1336"/>
                      </a:cubicBezTo>
                      <a:lnTo>
                        <a:pt x="4212" y="1388"/>
                      </a:lnTo>
                      <a:cubicBezTo>
                        <a:pt x="4243" y="1424"/>
                        <a:pt x="4267" y="1455"/>
                        <a:pt x="4289" y="1481"/>
                      </a:cubicBezTo>
                      <a:cubicBezTo>
                        <a:pt x="4334" y="1532"/>
                        <a:pt x="4381" y="1582"/>
                        <a:pt x="4432" y="1633"/>
                      </a:cubicBezTo>
                      <a:cubicBezTo>
                        <a:pt x="4458" y="1658"/>
                        <a:pt x="4487" y="1684"/>
                        <a:pt x="4518" y="1708"/>
                      </a:cubicBezTo>
                      <a:cubicBezTo>
                        <a:pt x="4552" y="1731"/>
                        <a:pt x="4586" y="1761"/>
                        <a:pt x="4658" y="1779"/>
                      </a:cubicBezTo>
                      <a:cubicBezTo>
                        <a:pt x="4674" y="1781"/>
                        <a:pt x="4690" y="1782"/>
                        <a:pt x="4706" y="1782"/>
                      </a:cubicBezTo>
                      <a:cubicBezTo>
                        <a:pt x="4724" y="1782"/>
                        <a:pt x="4743" y="1780"/>
                        <a:pt x="4761" y="1775"/>
                      </a:cubicBezTo>
                      <a:cubicBezTo>
                        <a:pt x="4794" y="1768"/>
                        <a:pt x="4810" y="1759"/>
                        <a:pt x="4834" y="1750"/>
                      </a:cubicBezTo>
                      <a:cubicBezTo>
                        <a:pt x="4875" y="1730"/>
                        <a:pt x="4910" y="1710"/>
                        <a:pt x="4944" y="1688"/>
                      </a:cubicBezTo>
                      <a:cubicBezTo>
                        <a:pt x="5010" y="1644"/>
                        <a:pt x="5070" y="1598"/>
                        <a:pt x="5129" y="1552"/>
                      </a:cubicBezTo>
                      <a:cubicBezTo>
                        <a:pt x="5246" y="1456"/>
                        <a:pt x="5355" y="1358"/>
                        <a:pt x="5464" y="1258"/>
                      </a:cubicBezTo>
                      <a:cubicBezTo>
                        <a:pt x="5680" y="1056"/>
                        <a:pt x="5895" y="853"/>
                        <a:pt x="6113" y="650"/>
                      </a:cubicBezTo>
                      <a:cubicBezTo>
                        <a:pt x="6246" y="527"/>
                        <a:pt x="6381" y="404"/>
                        <a:pt x="6521" y="306"/>
                      </a:cubicBezTo>
                      <a:cubicBezTo>
                        <a:pt x="6578" y="264"/>
                        <a:pt x="6652" y="228"/>
                        <a:pt x="6670" y="228"/>
                      </a:cubicBezTo>
                      <a:cubicBezTo>
                        <a:pt x="6673" y="228"/>
                        <a:pt x="6675" y="229"/>
                        <a:pt x="6675" y="230"/>
                      </a:cubicBezTo>
                      <a:cubicBezTo>
                        <a:pt x="6721" y="242"/>
                        <a:pt x="6799" y="296"/>
                        <a:pt x="6862" y="350"/>
                      </a:cubicBezTo>
                      <a:cubicBezTo>
                        <a:pt x="7127" y="579"/>
                        <a:pt x="7367" y="864"/>
                        <a:pt x="7613" y="1135"/>
                      </a:cubicBezTo>
                      <a:cubicBezTo>
                        <a:pt x="7738" y="1270"/>
                        <a:pt x="7859" y="1407"/>
                        <a:pt x="7995" y="1538"/>
                      </a:cubicBezTo>
                      <a:cubicBezTo>
                        <a:pt x="8065" y="1604"/>
                        <a:pt x="8130" y="1668"/>
                        <a:pt x="8230" y="1724"/>
                      </a:cubicBezTo>
                      <a:cubicBezTo>
                        <a:pt x="8251" y="1738"/>
                        <a:pt x="8299" y="1755"/>
                        <a:pt x="8336" y="1755"/>
                      </a:cubicBezTo>
                      <a:cubicBezTo>
                        <a:pt x="8338" y="1755"/>
                        <a:pt x="8340" y="1755"/>
                        <a:pt x="8342" y="1755"/>
                      </a:cubicBezTo>
                      <a:cubicBezTo>
                        <a:pt x="8377" y="1755"/>
                        <a:pt x="8417" y="1742"/>
                        <a:pt x="8445" y="1728"/>
                      </a:cubicBezTo>
                      <a:cubicBezTo>
                        <a:pt x="8496" y="1701"/>
                        <a:pt x="8536" y="1671"/>
                        <a:pt x="8574" y="1641"/>
                      </a:cubicBezTo>
                      <a:cubicBezTo>
                        <a:pt x="8864" y="1393"/>
                        <a:pt x="9093" y="1121"/>
                        <a:pt x="9340" y="864"/>
                      </a:cubicBezTo>
                      <a:cubicBezTo>
                        <a:pt x="9382" y="821"/>
                        <a:pt x="9473" y="727"/>
                        <a:pt x="9600" y="595"/>
                      </a:cubicBezTo>
                      <a:cubicBezTo>
                        <a:pt x="9665" y="530"/>
                        <a:pt x="9740" y="458"/>
                        <a:pt x="9825" y="382"/>
                      </a:cubicBezTo>
                      <a:cubicBezTo>
                        <a:pt x="9867" y="346"/>
                        <a:pt x="9913" y="307"/>
                        <a:pt x="9959" y="275"/>
                      </a:cubicBezTo>
                      <a:cubicBezTo>
                        <a:pt x="9998" y="243"/>
                        <a:pt x="10062" y="215"/>
                        <a:pt x="10070" y="215"/>
                      </a:cubicBezTo>
                      <a:cubicBezTo>
                        <a:pt x="10071" y="215"/>
                        <a:pt x="10071" y="215"/>
                        <a:pt x="10071" y="215"/>
                      </a:cubicBezTo>
                      <a:cubicBezTo>
                        <a:pt x="10071" y="215"/>
                        <a:pt x="10071" y="215"/>
                        <a:pt x="10071" y="215"/>
                      </a:cubicBezTo>
                      <a:cubicBezTo>
                        <a:pt x="10074" y="215"/>
                        <a:pt x="10102" y="228"/>
                        <a:pt x="10128" y="249"/>
                      </a:cubicBezTo>
                      <a:cubicBezTo>
                        <a:pt x="10156" y="269"/>
                        <a:pt x="10186" y="296"/>
                        <a:pt x="10216" y="324"/>
                      </a:cubicBezTo>
                      <a:cubicBezTo>
                        <a:pt x="10274" y="381"/>
                        <a:pt x="10333" y="449"/>
                        <a:pt x="10393" y="518"/>
                      </a:cubicBezTo>
                      <a:cubicBezTo>
                        <a:pt x="10509" y="656"/>
                        <a:pt x="10629" y="809"/>
                        <a:pt x="10754" y="964"/>
                      </a:cubicBezTo>
                      <a:cubicBezTo>
                        <a:pt x="10879" y="1119"/>
                        <a:pt x="11008" y="1278"/>
                        <a:pt x="11151" y="1430"/>
                      </a:cubicBezTo>
                      <a:cubicBezTo>
                        <a:pt x="11223" y="1505"/>
                        <a:pt x="11299" y="1579"/>
                        <a:pt x="11386" y="1647"/>
                      </a:cubicBezTo>
                      <a:cubicBezTo>
                        <a:pt x="11432" y="1679"/>
                        <a:pt x="11477" y="1711"/>
                        <a:pt x="11537" y="1736"/>
                      </a:cubicBezTo>
                      <a:cubicBezTo>
                        <a:pt x="11574" y="1754"/>
                        <a:pt x="11626" y="1766"/>
                        <a:pt x="11676" y="1766"/>
                      </a:cubicBezTo>
                      <a:cubicBezTo>
                        <a:pt x="11701" y="1766"/>
                        <a:pt x="11725" y="1763"/>
                        <a:pt x="11748" y="1756"/>
                      </a:cubicBezTo>
                      <a:cubicBezTo>
                        <a:pt x="11874" y="1719"/>
                        <a:pt x="11957" y="1656"/>
                        <a:pt x="12038" y="1596"/>
                      </a:cubicBezTo>
                      <a:cubicBezTo>
                        <a:pt x="12120" y="1533"/>
                        <a:pt x="12191" y="1468"/>
                        <a:pt x="12260" y="1404"/>
                      </a:cubicBezTo>
                      <a:cubicBezTo>
                        <a:pt x="12397" y="1273"/>
                        <a:pt x="12517" y="1142"/>
                        <a:pt x="12626" y="1019"/>
                      </a:cubicBezTo>
                      <a:cubicBezTo>
                        <a:pt x="12754" y="872"/>
                        <a:pt x="12863" y="736"/>
                        <a:pt x="12954" y="616"/>
                      </a:cubicBezTo>
                      <a:cubicBezTo>
                        <a:pt x="12929" y="555"/>
                        <a:pt x="12897" y="496"/>
                        <a:pt x="12868" y="438"/>
                      </a:cubicBezTo>
                      <a:cubicBezTo>
                        <a:pt x="12708" y="621"/>
                        <a:pt x="12529" y="822"/>
                        <a:pt x="12386" y="967"/>
                      </a:cubicBezTo>
                      <a:cubicBezTo>
                        <a:pt x="12277" y="1079"/>
                        <a:pt x="12163" y="1192"/>
                        <a:pt x="12045" y="1295"/>
                      </a:cubicBezTo>
                      <a:cubicBezTo>
                        <a:pt x="11985" y="1347"/>
                        <a:pt x="11925" y="1396"/>
                        <a:pt x="11863" y="1439"/>
                      </a:cubicBezTo>
                      <a:cubicBezTo>
                        <a:pt x="11803" y="1482"/>
                        <a:pt x="11735" y="1521"/>
                        <a:pt x="11689" y="1532"/>
                      </a:cubicBezTo>
                      <a:cubicBezTo>
                        <a:pt x="11682" y="1533"/>
                        <a:pt x="11677" y="1534"/>
                        <a:pt x="11671" y="1534"/>
                      </a:cubicBezTo>
                      <a:cubicBezTo>
                        <a:pt x="11660" y="1534"/>
                        <a:pt x="11649" y="1531"/>
                        <a:pt x="11628" y="1524"/>
                      </a:cubicBezTo>
                      <a:cubicBezTo>
                        <a:pt x="11599" y="1513"/>
                        <a:pt x="11565" y="1488"/>
                        <a:pt x="11532" y="1465"/>
                      </a:cubicBezTo>
                      <a:cubicBezTo>
                        <a:pt x="11465" y="1416"/>
                        <a:pt x="11399" y="1353"/>
                        <a:pt x="11334" y="1288"/>
                      </a:cubicBezTo>
                      <a:cubicBezTo>
                        <a:pt x="11206" y="1156"/>
                        <a:pt x="11083" y="1012"/>
                        <a:pt x="10962" y="864"/>
                      </a:cubicBezTo>
                      <a:cubicBezTo>
                        <a:pt x="10839" y="716"/>
                        <a:pt x="10717" y="567"/>
                        <a:pt x="10596" y="419"/>
                      </a:cubicBezTo>
                      <a:cubicBezTo>
                        <a:pt x="10533" y="346"/>
                        <a:pt x="10468" y="273"/>
                        <a:pt x="10397" y="201"/>
                      </a:cubicBezTo>
                      <a:cubicBezTo>
                        <a:pt x="10363" y="166"/>
                        <a:pt x="10325" y="130"/>
                        <a:pt x="10283" y="96"/>
                      </a:cubicBezTo>
                      <a:cubicBezTo>
                        <a:pt x="10239" y="64"/>
                        <a:pt x="10200" y="27"/>
                        <a:pt x="10113" y="7"/>
                      </a:cubicBezTo>
                      <a:cubicBezTo>
                        <a:pt x="10102" y="6"/>
                        <a:pt x="10093" y="3"/>
                        <a:pt x="100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6"/>
                <p:cNvSpPr/>
                <p:nvPr/>
              </p:nvSpPr>
              <p:spPr>
                <a:xfrm>
                  <a:off x="2253875" y="5232175"/>
                  <a:ext cx="12275" cy="17100"/>
                </a:xfrm>
                <a:custGeom>
                  <a:avLst/>
                  <a:gdLst/>
                  <a:ahLst/>
                  <a:cxnLst/>
                  <a:rect l="l" t="t" r="r" b="b"/>
                  <a:pathLst>
                    <a:path w="491" h="684" extrusionOk="0">
                      <a:moveTo>
                        <a:pt x="7" y="0"/>
                      </a:moveTo>
                      <a:cubicBezTo>
                        <a:pt x="1" y="0"/>
                        <a:pt x="2" y="9"/>
                        <a:pt x="9" y="27"/>
                      </a:cubicBezTo>
                      <a:cubicBezTo>
                        <a:pt x="64" y="167"/>
                        <a:pt x="204" y="401"/>
                        <a:pt x="411" y="684"/>
                      </a:cubicBezTo>
                      <a:lnTo>
                        <a:pt x="429" y="656"/>
                      </a:lnTo>
                      <a:cubicBezTo>
                        <a:pt x="451" y="625"/>
                        <a:pt x="471" y="593"/>
                        <a:pt x="491" y="561"/>
                      </a:cubicBezTo>
                      <a:cubicBezTo>
                        <a:pt x="397" y="442"/>
                        <a:pt x="301" y="322"/>
                        <a:pt x="206" y="202"/>
                      </a:cubicBezTo>
                      <a:cubicBezTo>
                        <a:pt x="171" y="158"/>
                        <a:pt x="123" y="105"/>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6"/>
                <p:cNvSpPr/>
                <p:nvPr/>
              </p:nvSpPr>
              <p:spPr>
                <a:xfrm>
                  <a:off x="2253900" y="5068850"/>
                  <a:ext cx="88475" cy="43575"/>
                </a:xfrm>
                <a:custGeom>
                  <a:avLst/>
                  <a:gdLst/>
                  <a:ahLst/>
                  <a:cxnLst/>
                  <a:rect l="l" t="t" r="r" b="b"/>
                  <a:pathLst>
                    <a:path w="3539" h="1743" extrusionOk="0">
                      <a:moveTo>
                        <a:pt x="3171" y="0"/>
                      </a:moveTo>
                      <a:cubicBezTo>
                        <a:pt x="3143" y="0"/>
                        <a:pt x="3113" y="10"/>
                        <a:pt x="3091" y="18"/>
                      </a:cubicBezTo>
                      <a:cubicBezTo>
                        <a:pt x="3063" y="29"/>
                        <a:pt x="3041" y="43"/>
                        <a:pt x="3020" y="56"/>
                      </a:cubicBezTo>
                      <a:cubicBezTo>
                        <a:pt x="2935" y="112"/>
                        <a:pt x="2866" y="173"/>
                        <a:pt x="2797" y="236"/>
                      </a:cubicBezTo>
                      <a:cubicBezTo>
                        <a:pt x="2526" y="489"/>
                        <a:pt x="2282" y="762"/>
                        <a:pt x="2025" y="1025"/>
                      </a:cubicBezTo>
                      <a:cubicBezTo>
                        <a:pt x="1897" y="1156"/>
                        <a:pt x="1769" y="1289"/>
                        <a:pt x="1634" y="1405"/>
                      </a:cubicBezTo>
                      <a:cubicBezTo>
                        <a:pt x="1568" y="1461"/>
                        <a:pt x="1492" y="1522"/>
                        <a:pt x="1432" y="1544"/>
                      </a:cubicBezTo>
                      <a:cubicBezTo>
                        <a:pt x="1427" y="1548"/>
                        <a:pt x="1421" y="1550"/>
                        <a:pt x="1413" y="1550"/>
                      </a:cubicBezTo>
                      <a:cubicBezTo>
                        <a:pt x="1376" y="1550"/>
                        <a:pt x="1313" y="1509"/>
                        <a:pt x="1257" y="1465"/>
                      </a:cubicBezTo>
                      <a:cubicBezTo>
                        <a:pt x="986" y="1239"/>
                        <a:pt x="748" y="950"/>
                        <a:pt x="510" y="676"/>
                      </a:cubicBezTo>
                      <a:cubicBezTo>
                        <a:pt x="410" y="550"/>
                        <a:pt x="306" y="423"/>
                        <a:pt x="205" y="293"/>
                      </a:cubicBezTo>
                      <a:cubicBezTo>
                        <a:pt x="170" y="249"/>
                        <a:pt x="122" y="196"/>
                        <a:pt x="90" y="163"/>
                      </a:cubicBezTo>
                      <a:cubicBezTo>
                        <a:pt x="44" y="116"/>
                        <a:pt x="17" y="91"/>
                        <a:pt x="7" y="91"/>
                      </a:cubicBezTo>
                      <a:cubicBezTo>
                        <a:pt x="1" y="91"/>
                        <a:pt x="1" y="100"/>
                        <a:pt x="8" y="118"/>
                      </a:cubicBezTo>
                      <a:cubicBezTo>
                        <a:pt x="82" y="306"/>
                        <a:pt x="306" y="658"/>
                        <a:pt x="637" y="1072"/>
                      </a:cubicBezTo>
                      <a:cubicBezTo>
                        <a:pt x="791" y="1259"/>
                        <a:pt x="945" y="1444"/>
                        <a:pt x="1142" y="1613"/>
                      </a:cubicBezTo>
                      <a:cubicBezTo>
                        <a:pt x="1196" y="1653"/>
                        <a:pt x="1245" y="1696"/>
                        <a:pt x="1331" y="1727"/>
                      </a:cubicBezTo>
                      <a:cubicBezTo>
                        <a:pt x="1349" y="1736"/>
                        <a:pt x="1382" y="1739"/>
                        <a:pt x="1409" y="1742"/>
                      </a:cubicBezTo>
                      <a:cubicBezTo>
                        <a:pt x="1436" y="1741"/>
                        <a:pt x="1469" y="1736"/>
                        <a:pt x="1488" y="1728"/>
                      </a:cubicBezTo>
                      <a:cubicBezTo>
                        <a:pt x="1532" y="1715"/>
                        <a:pt x="1563" y="1696"/>
                        <a:pt x="1594" y="1678"/>
                      </a:cubicBezTo>
                      <a:cubicBezTo>
                        <a:pt x="1714" y="1604"/>
                        <a:pt x="1803" y="1521"/>
                        <a:pt x="1895" y="1436"/>
                      </a:cubicBezTo>
                      <a:cubicBezTo>
                        <a:pt x="2254" y="1096"/>
                        <a:pt x="2566" y="730"/>
                        <a:pt x="2920" y="389"/>
                      </a:cubicBezTo>
                      <a:cubicBezTo>
                        <a:pt x="2971" y="339"/>
                        <a:pt x="3023" y="295"/>
                        <a:pt x="3074" y="255"/>
                      </a:cubicBezTo>
                      <a:cubicBezTo>
                        <a:pt x="3100" y="235"/>
                        <a:pt x="3126" y="216"/>
                        <a:pt x="3148" y="204"/>
                      </a:cubicBezTo>
                      <a:cubicBezTo>
                        <a:pt x="3167" y="195"/>
                        <a:pt x="3170" y="193"/>
                        <a:pt x="3173" y="193"/>
                      </a:cubicBezTo>
                      <a:cubicBezTo>
                        <a:pt x="3174" y="193"/>
                        <a:pt x="3175" y="193"/>
                        <a:pt x="3177" y="193"/>
                      </a:cubicBezTo>
                      <a:cubicBezTo>
                        <a:pt x="3177" y="193"/>
                        <a:pt x="3177" y="193"/>
                        <a:pt x="3177" y="193"/>
                      </a:cubicBezTo>
                      <a:lnTo>
                        <a:pt x="3177" y="193"/>
                      </a:lnTo>
                      <a:cubicBezTo>
                        <a:pt x="3177" y="193"/>
                        <a:pt x="3206" y="205"/>
                        <a:pt x="3226" y="223"/>
                      </a:cubicBezTo>
                      <a:cubicBezTo>
                        <a:pt x="3251" y="238"/>
                        <a:pt x="3275" y="259"/>
                        <a:pt x="3300" y="281"/>
                      </a:cubicBezTo>
                      <a:cubicBezTo>
                        <a:pt x="3349" y="326"/>
                        <a:pt x="3397" y="375"/>
                        <a:pt x="3444" y="426"/>
                      </a:cubicBezTo>
                      <a:cubicBezTo>
                        <a:pt x="3451" y="433"/>
                        <a:pt x="3457" y="441"/>
                        <a:pt x="3463" y="447"/>
                      </a:cubicBezTo>
                      <a:cubicBezTo>
                        <a:pt x="3487" y="381"/>
                        <a:pt x="3514" y="315"/>
                        <a:pt x="3538" y="249"/>
                      </a:cubicBezTo>
                      <a:cubicBezTo>
                        <a:pt x="3481" y="189"/>
                        <a:pt x="3421" y="132"/>
                        <a:pt x="3352" y="76"/>
                      </a:cubicBezTo>
                      <a:cubicBezTo>
                        <a:pt x="3311" y="49"/>
                        <a:pt x="3274" y="15"/>
                        <a:pt x="3194" y="3"/>
                      </a:cubicBezTo>
                      <a:cubicBezTo>
                        <a:pt x="3186" y="1"/>
                        <a:pt x="3179" y="0"/>
                        <a:pt x="31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6"/>
                <p:cNvSpPr/>
                <p:nvPr/>
              </p:nvSpPr>
              <p:spPr>
                <a:xfrm>
                  <a:off x="2253875" y="5108900"/>
                  <a:ext cx="75875" cy="42350"/>
                </a:xfrm>
                <a:custGeom>
                  <a:avLst/>
                  <a:gdLst/>
                  <a:ahLst/>
                  <a:cxnLst/>
                  <a:rect l="l" t="t" r="r" b="b"/>
                  <a:pathLst>
                    <a:path w="3035" h="1694" extrusionOk="0">
                      <a:moveTo>
                        <a:pt x="3035" y="0"/>
                      </a:moveTo>
                      <a:cubicBezTo>
                        <a:pt x="3030" y="2"/>
                        <a:pt x="3025" y="5"/>
                        <a:pt x="3021" y="8"/>
                      </a:cubicBezTo>
                      <a:cubicBezTo>
                        <a:pt x="2936" y="63"/>
                        <a:pt x="2867" y="125"/>
                        <a:pt x="2798" y="188"/>
                      </a:cubicBezTo>
                      <a:cubicBezTo>
                        <a:pt x="2527" y="440"/>
                        <a:pt x="2283" y="714"/>
                        <a:pt x="2026" y="977"/>
                      </a:cubicBezTo>
                      <a:cubicBezTo>
                        <a:pt x="1898" y="1108"/>
                        <a:pt x="1770" y="1240"/>
                        <a:pt x="1635" y="1357"/>
                      </a:cubicBezTo>
                      <a:cubicBezTo>
                        <a:pt x="1569" y="1412"/>
                        <a:pt x="1493" y="1474"/>
                        <a:pt x="1433" y="1495"/>
                      </a:cubicBezTo>
                      <a:cubicBezTo>
                        <a:pt x="1428" y="1499"/>
                        <a:pt x="1422" y="1501"/>
                        <a:pt x="1414" y="1501"/>
                      </a:cubicBezTo>
                      <a:cubicBezTo>
                        <a:pt x="1377" y="1501"/>
                        <a:pt x="1314" y="1460"/>
                        <a:pt x="1258" y="1417"/>
                      </a:cubicBezTo>
                      <a:cubicBezTo>
                        <a:pt x="987" y="1191"/>
                        <a:pt x="749" y="902"/>
                        <a:pt x="511" y="628"/>
                      </a:cubicBezTo>
                      <a:cubicBezTo>
                        <a:pt x="411" y="502"/>
                        <a:pt x="307" y="374"/>
                        <a:pt x="206" y="245"/>
                      </a:cubicBezTo>
                      <a:cubicBezTo>
                        <a:pt x="171" y="200"/>
                        <a:pt x="123" y="148"/>
                        <a:pt x="91" y="114"/>
                      </a:cubicBezTo>
                      <a:cubicBezTo>
                        <a:pt x="45" y="67"/>
                        <a:pt x="17" y="43"/>
                        <a:pt x="7" y="43"/>
                      </a:cubicBezTo>
                      <a:cubicBezTo>
                        <a:pt x="1" y="43"/>
                        <a:pt x="2" y="52"/>
                        <a:pt x="9" y="70"/>
                      </a:cubicBezTo>
                      <a:cubicBezTo>
                        <a:pt x="83" y="257"/>
                        <a:pt x="307" y="611"/>
                        <a:pt x="638" y="1023"/>
                      </a:cubicBezTo>
                      <a:cubicBezTo>
                        <a:pt x="792" y="1211"/>
                        <a:pt x="946" y="1395"/>
                        <a:pt x="1143" y="1565"/>
                      </a:cubicBezTo>
                      <a:cubicBezTo>
                        <a:pt x="1197" y="1606"/>
                        <a:pt x="1246" y="1648"/>
                        <a:pt x="1332" y="1678"/>
                      </a:cubicBezTo>
                      <a:cubicBezTo>
                        <a:pt x="1350" y="1688"/>
                        <a:pt x="1383" y="1691"/>
                        <a:pt x="1410" y="1694"/>
                      </a:cubicBezTo>
                      <a:cubicBezTo>
                        <a:pt x="1437" y="1692"/>
                        <a:pt x="1470" y="1688"/>
                        <a:pt x="1489" y="1680"/>
                      </a:cubicBezTo>
                      <a:cubicBezTo>
                        <a:pt x="1533" y="1666"/>
                        <a:pt x="1564" y="1648"/>
                        <a:pt x="1595" y="1629"/>
                      </a:cubicBezTo>
                      <a:cubicBezTo>
                        <a:pt x="1715" y="1555"/>
                        <a:pt x="1804" y="1472"/>
                        <a:pt x="1896" y="1388"/>
                      </a:cubicBezTo>
                      <a:cubicBezTo>
                        <a:pt x="2247" y="1056"/>
                        <a:pt x="2555" y="697"/>
                        <a:pt x="2899" y="362"/>
                      </a:cubicBezTo>
                      <a:cubicBezTo>
                        <a:pt x="2946" y="240"/>
                        <a:pt x="2990" y="120"/>
                        <a:pt x="30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6"/>
                <p:cNvSpPr/>
                <p:nvPr/>
              </p:nvSpPr>
              <p:spPr>
                <a:xfrm>
                  <a:off x="2253875" y="5148800"/>
                  <a:ext cx="51500" cy="41300"/>
                </a:xfrm>
                <a:custGeom>
                  <a:avLst/>
                  <a:gdLst/>
                  <a:ahLst/>
                  <a:cxnLst/>
                  <a:rect l="l" t="t" r="r" b="b"/>
                  <a:pathLst>
                    <a:path w="2060" h="1652" extrusionOk="0">
                      <a:moveTo>
                        <a:pt x="7" y="0"/>
                      </a:moveTo>
                      <a:cubicBezTo>
                        <a:pt x="1" y="0"/>
                        <a:pt x="2" y="9"/>
                        <a:pt x="9" y="27"/>
                      </a:cubicBezTo>
                      <a:cubicBezTo>
                        <a:pt x="83" y="215"/>
                        <a:pt x="307" y="567"/>
                        <a:pt x="638" y="981"/>
                      </a:cubicBezTo>
                      <a:cubicBezTo>
                        <a:pt x="792" y="1168"/>
                        <a:pt x="946" y="1353"/>
                        <a:pt x="1143" y="1522"/>
                      </a:cubicBezTo>
                      <a:cubicBezTo>
                        <a:pt x="1197" y="1564"/>
                        <a:pt x="1246" y="1605"/>
                        <a:pt x="1332" y="1636"/>
                      </a:cubicBezTo>
                      <a:cubicBezTo>
                        <a:pt x="1350" y="1645"/>
                        <a:pt x="1383" y="1648"/>
                        <a:pt x="1410" y="1651"/>
                      </a:cubicBezTo>
                      <a:cubicBezTo>
                        <a:pt x="1437" y="1650"/>
                        <a:pt x="1470" y="1645"/>
                        <a:pt x="1489" y="1638"/>
                      </a:cubicBezTo>
                      <a:cubicBezTo>
                        <a:pt x="1533" y="1624"/>
                        <a:pt x="1564" y="1605"/>
                        <a:pt x="1595" y="1587"/>
                      </a:cubicBezTo>
                      <a:cubicBezTo>
                        <a:pt x="1692" y="1527"/>
                        <a:pt x="1767" y="1461"/>
                        <a:pt x="1843" y="1393"/>
                      </a:cubicBezTo>
                      <a:cubicBezTo>
                        <a:pt x="1916" y="1230"/>
                        <a:pt x="1989" y="1065"/>
                        <a:pt x="2060" y="901"/>
                      </a:cubicBezTo>
                      <a:lnTo>
                        <a:pt x="2060" y="901"/>
                      </a:lnTo>
                      <a:cubicBezTo>
                        <a:pt x="2049" y="912"/>
                        <a:pt x="2036" y="924"/>
                        <a:pt x="2026" y="935"/>
                      </a:cubicBezTo>
                      <a:cubicBezTo>
                        <a:pt x="1898" y="1065"/>
                        <a:pt x="1770" y="1198"/>
                        <a:pt x="1635" y="1315"/>
                      </a:cubicBezTo>
                      <a:cubicBezTo>
                        <a:pt x="1569" y="1370"/>
                        <a:pt x="1493" y="1432"/>
                        <a:pt x="1433" y="1453"/>
                      </a:cubicBezTo>
                      <a:cubicBezTo>
                        <a:pt x="1428" y="1457"/>
                        <a:pt x="1421" y="1459"/>
                        <a:pt x="1413" y="1459"/>
                      </a:cubicBezTo>
                      <a:cubicBezTo>
                        <a:pt x="1376" y="1459"/>
                        <a:pt x="1314" y="1418"/>
                        <a:pt x="1258" y="1375"/>
                      </a:cubicBezTo>
                      <a:cubicBezTo>
                        <a:pt x="987" y="1148"/>
                        <a:pt x="749" y="859"/>
                        <a:pt x="511" y="585"/>
                      </a:cubicBezTo>
                      <a:cubicBezTo>
                        <a:pt x="411" y="459"/>
                        <a:pt x="307" y="332"/>
                        <a:pt x="206" y="202"/>
                      </a:cubicBezTo>
                      <a:cubicBezTo>
                        <a:pt x="171" y="158"/>
                        <a:pt x="123" y="106"/>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6"/>
                <p:cNvSpPr/>
                <p:nvPr/>
              </p:nvSpPr>
              <p:spPr>
                <a:xfrm>
                  <a:off x="2253875" y="5187625"/>
                  <a:ext cx="28475" cy="35850"/>
                </a:xfrm>
                <a:custGeom>
                  <a:avLst/>
                  <a:gdLst/>
                  <a:ahLst/>
                  <a:cxnLst/>
                  <a:rect l="l" t="t" r="r" b="b"/>
                  <a:pathLst>
                    <a:path w="1139" h="1434" extrusionOk="0">
                      <a:moveTo>
                        <a:pt x="7" y="1"/>
                      </a:moveTo>
                      <a:cubicBezTo>
                        <a:pt x="1" y="1"/>
                        <a:pt x="2" y="10"/>
                        <a:pt x="9" y="28"/>
                      </a:cubicBezTo>
                      <a:cubicBezTo>
                        <a:pt x="83" y="215"/>
                        <a:pt x="307" y="569"/>
                        <a:pt x="638" y="981"/>
                      </a:cubicBezTo>
                      <a:cubicBezTo>
                        <a:pt x="766" y="1137"/>
                        <a:pt x="895" y="1291"/>
                        <a:pt x="1046" y="1434"/>
                      </a:cubicBezTo>
                      <a:cubicBezTo>
                        <a:pt x="1078" y="1378"/>
                        <a:pt x="1107" y="1321"/>
                        <a:pt x="1138" y="1266"/>
                      </a:cubicBezTo>
                      <a:cubicBezTo>
                        <a:pt x="917" y="1060"/>
                        <a:pt x="714" y="818"/>
                        <a:pt x="511" y="586"/>
                      </a:cubicBezTo>
                      <a:cubicBezTo>
                        <a:pt x="411" y="460"/>
                        <a:pt x="307" y="332"/>
                        <a:pt x="206" y="203"/>
                      </a:cubicBezTo>
                      <a:cubicBezTo>
                        <a:pt x="171" y="158"/>
                        <a:pt x="123" y="106"/>
                        <a:pt x="91" y="72"/>
                      </a:cubicBezTo>
                      <a:cubicBezTo>
                        <a:pt x="45"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6"/>
                <p:cNvSpPr/>
                <p:nvPr/>
              </p:nvSpPr>
              <p:spPr>
                <a:xfrm>
                  <a:off x="2253875" y="4946600"/>
                  <a:ext cx="140250" cy="43775"/>
                </a:xfrm>
                <a:custGeom>
                  <a:avLst/>
                  <a:gdLst/>
                  <a:ahLst/>
                  <a:cxnLst/>
                  <a:rect l="l" t="t" r="r" b="b"/>
                  <a:pathLst>
                    <a:path w="5610" h="1751" extrusionOk="0">
                      <a:moveTo>
                        <a:pt x="3174" y="1"/>
                      </a:moveTo>
                      <a:cubicBezTo>
                        <a:pt x="3145" y="1"/>
                        <a:pt x="3115" y="10"/>
                        <a:pt x="3092" y="20"/>
                      </a:cubicBezTo>
                      <a:cubicBezTo>
                        <a:pt x="3064" y="30"/>
                        <a:pt x="3042" y="44"/>
                        <a:pt x="3019" y="58"/>
                      </a:cubicBezTo>
                      <a:cubicBezTo>
                        <a:pt x="2936" y="112"/>
                        <a:pt x="2867" y="175"/>
                        <a:pt x="2798" y="236"/>
                      </a:cubicBezTo>
                      <a:cubicBezTo>
                        <a:pt x="2527" y="490"/>
                        <a:pt x="2283" y="763"/>
                        <a:pt x="2026" y="1027"/>
                      </a:cubicBezTo>
                      <a:cubicBezTo>
                        <a:pt x="1898" y="1158"/>
                        <a:pt x="1770" y="1290"/>
                        <a:pt x="1635" y="1407"/>
                      </a:cubicBezTo>
                      <a:cubicBezTo>
                        <a:pt x="1569" y="1462"/>
                        <a:pt x="1493" y="1524"/>
                        <a:pt x="1432" y="1545"/>
                      </a:cubicBezTo>
                      <a:cubicBezTo>
                        <a:pt x="1427" y="1549"/>
                        <a:pt x="1421" y="1551"/>
                        <a:pt x="1413" y="1551"/>
                      </a:cubicBezTo>
                      <a:cubicBezTo>
                        <a:pt x="1377" y="1551"/>
                        <a:pt x="1314" y="1510"/>
                        <a:pt x="1258" y="1467"/>
                      </a:cubicBezTo>
                      <a:cubicBezTo>
                        <a:pt x="987" y="1241"/>
                        <a:pt x="749" y="950"/>
                        <a:pt x="511" y="678"/>
                      </a:cubicBezTo>
                      <a:cubicBezTo>
                        <a:pt x="411" y="552"/>
                        <a:pt x="307" y="423"/>
                        <a:pt x="206" y="295"/>
                      </a:cubicBezTo>
                      <a:cubicBezTo>
                        <a:pt x="171" y="250"/>
                        <a:pt x="121" y="196"/>
                        <a:pt x="89" y="163"/>
                      </a:cubicBezTo>
                      <a:cubicBezTo>
                        <a:pt x="45" y="116"/>
                        <a:pt x="17" y="92"/>
                        <a:pt x="7" y="92"/>
                      </a:cubicBezTo>
                      <a:cubicBezTo>
                        <a:pt x="0" y="92"/>
                        <a:pt x="1" y="101"/>
                        <a:pt x="8" y="120"/>
                      </a:cubicBezTo>
                      <a:cubicBezTo>
                        <a:pt x="83" y="307"/>
                        <a:pt x="306" y="659"/>
                        <a:pt x="638" y="1073"/>
                      </a:cubicBezTo>
                      <a:cubicBezTo>
                        <a:pt x="792" y="1261"/>
                        <a:pt x="946" y="1445"/>
                        <a:pt x="1143" y="1615"/>
                      </a:cubicBezTo>
                      <a:cubicBezTo>
                        <a:pt x="1195" y="1655"/>
                        <a:pt x="1246" y="1698"/>
                        <a:pt x="1332" y="1729"/>
                      </a:cubicBezTo>
                      <a:cubicBezTo>
                        <a:pt x="1350" y="1738"/>
                        <a:pt x="1383" y="1741"/>
                        <a:pt x="1410" y="1744"/>
                      </a:cubicBezTo>
                      <a:cubicBezTo>
                        <a:pt x="1437" y="1741"/>
                        <a:pt x="1470" y="1738"/>
                        <a:pt x="1489" y="1730"/>
                      </a:cubicBezTo>
                      <a:cubicBezTo>
                        <a:pt x="1533" y="1716"/>
                        <a:pt x="1564" y="1698"/>
                        <a:pt x="1595" y="1679"/>
                      </a:cubicBezTo>
                      <a:cubicBezTo>
                        <a:pt x="1713" y="1605"/>
                        <a:pt x="1803" y="1521"/>
                        <a:pt x="1895" y="1436"/>
                      </a:cubicBezTo>
                      <a:cubicBezTo>
                        <a:pt x="2255" y="1098"/>
                        <a:pt x="2567" y="730"/>
                        <a:pt x="2921" y="389"/>
                      </a:cubicBezTo>
                      <a:cubicBezTo>
                        <a:pt x="2972" y="341"/>
                        <a:pt x="3024" y="295"/>
                        <a:pt x="3075" y="255"/>
                      </a:cubicBezTo>
                      <a:cubicBezTo>
                        <a:pt x="3099" y="236"/>
                        <a:pt x="3127" y="216"/>
                        <a:pt x="3149" y="206"/>
                      </a:cubicBezTo>
                      <a:cubicBezTo>
                        <a:pt x="3171" y="194"/>
                        <a:pt x="3171" y="193"/>
                        <a:pt x="3174" y="193"/>
                      </a:cubicBezTo>
                      <a:cubicBezTo>
                        <a:pt x="3174" y="193"/>
                        <a:pt x="3175" y="193"/>
                        <a:pt x="3176" y="193"/>
                      </a:cubicBezTo>
                      <a:cubicBezTo>
                        <a:pt x="3175" y="193"/>
                        <a:pt x="3205" y="206"/>
                        <a:pt x="3227" y="223"/>
                      </a:cubicBezTo>
                      <a:cubicBezTo>
                        <a:pt x="3252" y="240"/>
                        <a:pt x="3276" y="260"/>
                        <a:pt x="3301" y="283"/>
                      </a:cubicBezTo>
                      <a:cubicBezTo>
                        <a:pt x="3350" y="327"/>
                        <a:pt x="3398" y="375"/>
                        <a:pt x="3445" y="427"/>
                      </a:cubicBezTo>
                      <a:cubicBezTo>
                        <a:pt x="3635" y="633"/>
                        <a:pt x="3812" y="858"/>
                        <a:pt x="3995" y="1079"/>
                      </a:cubicBezTo>
                      <a:cubicBezTo>
                        <a:pt x="4053" y="1155"/>
                        <a:pt x="4113" y="1230"/>
                        <a:pt x="4173" y="1304"/>
                      </a:cubicBezTo>
                      <a:lnTo>
                        <a:pt x="4216" y="1358"/>
                      </a:lnTo>
                      <a:cubicBezTo>
                        <a:pt x="4245" y="1393"/>
                        <a:pt x="4271" y="1422"/>
                        <a:pt x="4293" y="1449"/>
                      </a:cubicBezTo>
                      <a:cubicBezTo>
                        <a:pt x="4338" y="1499"/>
                        <a:pt x="4385" y="1550"/>
                        <a:pt x="4436" y="1601"/>
                      </a:cubicBezTo>
                      <a:cubicBezTo>
                        <a:pt x="4462" y="1627"/>
                        <a:pt x="4491" y="1652"/>
                        <a:pt x="4522" y="1676"/>
                      </a:cubicBezTo>
                      <a:cubicBezTo>
                        <a:pt x="4556" y="1699"/>
                        <a:pt x="4590" y="1729"/>
                        <a:pt x="4662" y="1749"/>
                      </a:cubicBezTo>
                      <a:cubicBezTo>
                        <a:pt x="4679" y="1749"/>
                        <a:pt x="4696" y="1751"/>
                        <a:pt x="4713" y="1751"/>
                      </a:cubicBezTo>
                      <a:cubicBezTo>
                        <a:pt x="4730" y="1751"/>
                        <a:pt x="4748" y="1749"/>
                        <a:pt x="4765" y="1744"/>
                      </a:cubicBezTo>
                      <a:cubicBezTo>
                        <a:pt x="4798" y="1738"/>
                        <a:pt x="4814" y="1727"/>
                        <a:pt x="4838" y="1718"/>
                      </a:cubicBezTo>
                      <a:cubicBezTo>
                        <a:pt x="4879" y="1699"/>
                        <a:pt x="4914" y="1678"/>
                        <a:pt x="4948" y="1656"/>
                      </a:cubicBezTo>
                      <a:cubicBezTo>
                        <a:pt x="5014" y="1613"/>
                        <a:pt x="5074" y="1567"/>
                        <a:pt x="5133" y="1519"/>
                      </a:cubicBezTo>
                      <a:cubicBezTo>
                        <a:pt x="5150" y="1505"/>
                        <a:pt x="5167" y="1490"/>
                        <a:pt x="5184" y="1476"/>
                      </a:cubicBezTo>
                      <a:cubicBezTo>
                        <a:pt x="5319" y="1238"/>
                        <a:pt x="5462" y="1004"/>
                        <a:pt x="5610" y="775"/>
                      </a:cubicBezTo>
                      <a:lnTo>
                        <a:pt x="5610" y="775"/>
                      </a:lnTo>
                      <a:cubicBezTo>
                        <a:pt x="5473" y="906"/>
                        <a:pt x="5336" y="1035"/>
                        <a:pt x="5196" y="1161"/>
                      </a:cubicBezTo>
                      <a:cubicBezTo>
                        <a:pt x="5110" y="1239"/>
                        <a:pt x="5022" y="1316"/>
                        <a:pt x="4931" y="1385"/>
                      </a:cubicBezTo>
                      <a:cubicBezTo>
                        <a:pt x="4887" y="1419"/>
                        <a:pt x="4842" y="1455"/>
                        <a:pt x="4798" y="1482"/>
                      </a:cubicBezTo>
                      <a:cubicBezTo>
                        <a:pt x="4759" y="1505"/>
                        <a:pt x="4713" y="1525"/>
                        <a:pt x="4705" y="1525"/>
                      </a:cubicBezTo>
                      <a:cubicBezTo>
                        <a:pt x="4704" y="1525"/>
                        <a:pt x="4703" y="1525"/>
                        <a:pt x="4704" y="1524"/>
                      </a:cubicBezTo>
                      <a:lnTo>
                        <a:pt x="4702" y="1524"/>
                      </a:lnTo>
                      <a:cubicBezTo>
                        <a:pt x="4702" y="1524"/>
                        <a:pt x="4684" y="1516"/>
                        <a:pt x="4662" y="1501"/>
                      </a:cubicBezTo>
                      <a:cubicBezTo>
                        <a:pt x="4642" y="1487"/>
                        <a:pt x="4619" y="1470"/>
                        <a:pt x="4599" y="1450"/>
                      </a:cubicBezTo>
                      <a:cubicBezTo>
                        <a:pt x="4556" y="1412"/>
                        <a:pt x="4513" y="1369"/>
                        <a:pt x="4471" y="1326"/>
                      </a:cubicBezTo>
                      <a:cubicBezTo>
                        <a:pt x="4387" y="1236"/>
                        <a:pt x="4305" y="1142"/>
                        <a:pt x="4225" y="1047"/>
                      </a:cubicBezTo>
                      <a:cubicBezTo>
                        <a:pt x="4062" y="855"/>
                        <a:pt x="3901" y="663"/>
                        <a:pt x="3739" y="472"/>
                      </a:cubicBezTo>
                      <a:cubicBezTo>
                        <a:pt x="3621" y="336"/>
                        <a:pt x="3507" y="200"/>
                        <a:pt x="3353" y="78"/>
                      </a:cubicBezTo>
                      <a:cubicBezTo>
                        <a:pt x="3312" y="50"/>
                        <a:pt x="3275" y="16"/>
                        <a:pt x="3195" y="3"/>
                      </a:cubicBezTo>
                      <a:cubicBezTo>
                        <a:pt x="3188" y="1"/>
                        <a:pt x="3181"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6"/>
                <p:cNvSpPr/>
                <p:nvPr/>
              </p:nvSpPr>
              <p:spPr>
                <a:xfrm>
                  <a:off x="2253875" y="4985475"/>
                  <a:ext cx="111800" cy="43575"/>
                </a:xfrm>
                <a:custGeom>
                  <a:avLst/>
                  <a:gdLst/>
                  <a:ahLst/>
                  <a:cxnLst/>
                  <a:rect l="l" t="t" r="r" b="b"/>
                  <a:pathLst>
                    <a:path w="4472" h="1743" extrusionOk="0">
                      <a:moveTo>
                        <a:pt x="3174" y="1"/>
                      </a:moveTo>
                      <a:cubicBezTo>
                        <a:pt x="3145" y="1"/>
                        <a:pt x="3115" y="10"/>
                        <a:pt x="3093" y="18"/>
                      </a:cubicBezTo>
                      <a:cubicBezTo>
                        <a:pt x="3064" y="30"/>
                        <a:pt x="3042" y="43"/>
                        <a:pt x="3021" y="57"/>
                      </a:cubicBezTo>
                      <a:cubicBezTo>
                        <a:pt x="2936" y="112"/>
                        <a:pt x="2867" y="174"/>
                        <a:pt x="2798" y="237"/>
                      </a:cubicBezTo>
                      <a:cubicBezTo>
                        <a:pt x="2527" y="489"/>
                        <a:pt x="2283" y="763"/>
                        <a:pt x="2027" y="1026"/>
                      </a:cubicBezTo>
                      <a:cubicBezTo>
                        <a:pt x="1900" y="1156"/>
                        <a:pt x="1770" y="1289"/>
                        <a:pt x="1635" y="1406"/>
                      </a:cubicBezTo>
                      <a:cubicBezTo>
                        <a:pt x="1569" y="1461"/>
                        <a:pt x="1493" y="1523"/>
                        <a:pt x="1433" y="1544"/>
                      </a:cubicBezTo>
                      <a:cubicBezTo>
                        <a:pt x="1428" y="1548"/>
                        <a:pt x="1422" y="1550"/>
                        <a:pt x="1414" y="1550"/>
                      </a:cubicBezTo>
                      <a:cubicBezTo>
                        <a:pt x="1377" y="1550"/>
                        <a:pt x="1314" y="1509"/>
                        <a:pt x="1258" y="1466"/>
                      </a:cubicBezTo>
                      <a:cubicBezTo>
                        <a:pt x="987" y="1239"/>
                        <a:pt x="749" y="949"/>
                        <a:pt x="511" y="677"/>
                      </a:cubicBezTo>
                      <a:cubicBezTo>
                        <a:pt x="411" y="550"/>
                        <a:pt x="307" y="421"/>
                        <a:pt x="206" y="293"/>
                      </a:cubicBezTo>
                      <a:cubicBezTo>
                        <a:pt x="171" y="249"/>
                        <a:pt x="121" y="195"/>
                        <a:pt x="89" y="161"/>
                      </a:cubicBezTo>
                      <a:cubicBezTo>
                        <a:pt x="45" y="115"/>
                        <a:pt x="17" y="90"/>
                        <a:pt x="7" y="90"/>
                      </a:cubicBezTo>
                      <a:cubicBezTo>
                        <a:pt x="0" y="90"/>
                        <a:pt x="1" y="99"/>
                        <a:pt x="8" y="118"/>
                      </a:cubicBezTo>
                      <a:cubicBezTo>
                        <a:pt x="83" y="306"/>
                        <a:pt x="307" y="658"/>
                        <a:pt x="638" y="1072"/>
                      </a:cubicBezTo>
                      <a:cubicBezTo>
                        <a:pt x="792" y="1258"/>
                        <a:pt x="946" y="1444"/>
                        <a:pt x="1143" y="1613"/>
                      </a:cubicBezTo>
                      <a:cubicBezTo>
                        <a:pt x="1197" y="1653"/>
                        <a:pt x="1246" y="1696"/>
                        <a:pt x="1332" y="1727"/>
                      </a:cubicBezTo>
                      <a:cubicBezTo>
                        <a:pt x="1350" y="1736"/>
                        <a:pt x="1383" y="1739"/>
                        <a:pt x="1410" y="1742"/>
                      </a:cubicBezTo>
                      <a:cubicBezTo>
                        <a:pt x="1437" y="1741"/>
                        <a:pt x="1470" y="1736"/>
                        <a:pt x="1489" y="1729"/>
                      </a:cubicBezTo>
                      <a:cubicBezTo>
                        <a:pt x="1533" y="1715"/>
                        <a:pt x="1564" y="1696"/>
                        <a:pt x="1595" y="1678"/>
                      </a:cubicBezTo>
                      <a:cubicBezTo>
                        <a:pt x="1713" y="1604"/>
                        <a:pt x="1803" y="1519"/>
                        <a:pt x="1895" y="1435"/>
                      </a:cubicBezTo>
                      <a:cubicBezTo>
                        <a:pt x="2255" y="1096"/>
                        <a:pt x="2567" y="730"/>
                        <a:pt x="2921" y="389"/>
                      </a:cubicBezTo>
                      <a:cubicBezTo>
                        <a:pt x="2972" y="340"/>
                        <a:pt x="3024" y="293"/>
                        <a:pt x="3075" y="255"/>
                      </a:cubicBezTo>
                      <a:cubicBezTo>
                        <a:pt x="3099" y="235"/>
                        <a:pt x="3127" y="215"/>
                        <a:pt x="3149" y="204"/>
                      </a:cubicBezTo>
                      <a:cubicBezTo>
                        <a:pt x="3168" y="195"/>
                        <a:pt x="3171" y="193"/>
                        <a:pt x="3173" y="193"/>
                      </a:cubicBezTo>
                      <a:cubicBezTo>
                        <a:pt x="3174" y="193"/>
                        <a:pt x="3175" y="194"/>
                        <a:pt x="3176" y="194"/>
                      </a:cubicBezTo>
                      <a:cubicBezTo>
                        <a:pt x="3176" y="193"/>
                        <a:pt x="3176" y="193"/>
                        <a:pt x="3176" y="193"/>
                      </a:cubicBezTo>
                      <a:cubicBezTo>
                        <a:pt x="3178" y="193"/>
                        <a:pt x="3207" y="205"/>
                        <a:pt x="3227" y="223"/>
                      </a:cubicBezTo>
                      <a:cubicBezTo>
                        <a:pt x="3252" y="238"/>
                        <a:pt x="3276" y="260"/>
                        <a:pt x="3301" y="281"/>
                      </a:cubicBezTo>
                      <a:cubicBezTo>
                        <a:pt x="3350" y="326"/>
                        <a:pt x="3398" y="375"/>
                        <a:pt x="3445" y="426"/>
                      </a:cubicBezTo>
                      <a:cubicBezTo>
                        <a:pt x="3635" y="632"/>
                        <a:pt x="3812" y="856"/>
                        <a:pt x="3995" y="1078"/>
                      </a:cubicBezTo>
                      <a:cubicBezTo>
                        <a:pt x="4055" y="1153"/>
                        <a:pt x="4113" y="1229"/>
                        <a:pt x="4173" y="1304"/>
                      </a:cubicBezTo>
                      <a:lnTo>
                        <a:pt x="4216" y="1356"/>
                      </a:lnTo>
                      <a:cubicBezTo>
                        <a:pt x="4247" y="1392"/>
                        <a:pt x="4271" y="1421"/>
                        <a:pt x="4293" y="1447"/>
                      </a:cubicBezTo>
                      <a:cubicBezTo>
                        <a:pt x="4319" y="1478"/>
                        <a:pt x="4348" y="1507"/>
                        <a:pt x="4376" y="1536"/>
                      </a:cubicBezTo>
                      <a:cubicBezTo>
                        <a:pt x="4408" y="1466"/>
                        <a:pt x="4439" y="1395"/>
                        <a:pt x="4471" y="1324"/>
                      </a:cubicBezTo>
                      <a:cubicBezTo>
                        <a:pt x="4388" y="1235"/>
                        <a:pt x="4307" y="1141"/>
                        <a:pt x="4225" y="1047"/>
                      </a:cubicBezTo>
                      <a:cubicBezTo>
                        <a:pt x="4064" y="853"/>
                        <a:pt x="3901" y="661"/>
                        <a:pt x="3741" y="470"/>
                      </a:cubicBezTo>
                      <a:cubicBezTo>
                        <a:pt x="3622" y="337"/>
                        <a:pt x="3507" y="200"/>
                        <a:pt x="3355" y="77"/>
                      </a:cubicBezTo>
                      <a:cubicBezTo>
                        <a:pt x="3312" y="49"/>
                        <a:pt x="3275" y="15"/>
                        <a:pt x="3196" y="3"/>
                      </a:cubicBezTo>
                      <a:cubicBezTo>
                        <a:pt x="3189" y="2"/>
                        <a:pt x="3182"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6"/>
                <p:cNvSpPr/>
                <p:nvPr/>
              </p:nvSpPr>
              <p:spPr>
                <a:xfrm>
                  <a:off x="2253875" y="5024300"/>
                  <a:ext cx="100575" cy="43600"/>
                </a:xfrm>
                <a:custGeom>
                  <a:avLst/>
                  <a:gdLst/>
                  <a:ahLst/>
                  <a:cxnLst/>
                  <a:rect l="l" t="t" r="r" b="b"/>
                  <a:pathLst>
                    <a:path w="4023" h="1744" extrusionOk="0">
                      <a:moveTo>
                        <a:pt x="3174" y="0"/>
                      </a:moveTo>
                      <a:cubicBezTo>
                        <a:pt x="3145" y="0"/>
                        <a:pt x="3115" y="9"/>
                        <a:pt x="3092" y="19"/>
                      </a:cubicBezTo>
                      <a:cubicBezTo>
                        <a:pt x="3064" y="30"/>
                        <a:pt x="3042" y="43"/>
                        <a:pt x="3021" y="57"/>
                      </a:cubicBezTo>
                      <a:cubicBezTo>
                        <a:pt x="2936" y="113"/>
                        <a:pt x="2867" y="174"/>
                        <a:pt x="2798" y="236"/>
                      </a:cubicBezTo>
                      <a:cubicBezTo>
                        <a:pt x="2527" y="489"/>
                        <a:pt x="2283" y="762"/>
                        <a:pt x="2026" y="1026"/>
                      </a:cubicBezTo>
                      <a:cubicBezTo>
                        <a:pt x="1898" y="1157"/>
                        <a:pt x="1770" y="1289"/>
                        <a:pt x="1635" y="1406"/>
                      </a:cubicBezTo>
                      <a:cubicBezTo>
                        <a:pt x="1569" y="1462"/>
                        <a:pt x="1493" y="1523"/>
                        <a:pt x="1433" y="1545"/>
                      </a:cubicBezTo>
                      <a:cubicBezTo>
                        <a:pt x="1428" y="1549"/>
                        <a:pt x="1422" y="1550"/>
                        <a:pt x="1414" y="1550"/>
                      </a:cubicBezTo>
                      <a:cubicBezTo>
                        <a:pt x="1377" y="1550"/>
                        <a:pt x="1314" y="1509"/>
                        <a:pt x="1258" y="1466"/>
                      </a:cubicBezTo>
                      <a:cubicBezTo>
                        <a:pt x="987" y="1240"/>
                        <a:pt x="749" y="949"/>
                        <a:pt x="511" y="677"/>
                      </a:cubicBezTo>
                      <a:cubicBezTo>
                        <a:pt x="411" y="551"/>
                        <a:pt x="307" y="422"/>
                        <a:pt x="206" y="294"/>
                      </a:cubicBezTo>
                      <a:cubicBezTo>
                        <a:pt x="171" y="249"/>
                        <a:pt x="123" y="196"/>
                        <a:pt x="91" y="162"/>
                      </a:cubicBezTo>
                      <a:cubicBezTo>
                        <a:pt x="46" y="115"/>
                        <a:pt x="18" y="91"/>
                        <a:pt x="7" y="91"/>
                      </a:cubicBezTo>
                      <a:cubicBezTo>
                        <a:pt x="1" y="91"/>
                        <a:pt x="1" y="100"/>
                        <a:pt x="9" y="119"/>
                      </a:cubicBezTo>
                      <a:cubicBezTo>
                        <a:pt x="83" y="306"/>
                        <a:pt x="307" y="659"/>
                        <a:pt x="638" y="1072"/>
                      </a:cubicBezTo>
                      <a:cubicBezTo>
                        <a:pt x="792" y="1260"/>
                        <a:pt x="946" y="1445"/>
                        <a:pt x="1143" y="1614"/>
                      </a:cubicBezTo>
                      <a:cubicBezTo>
                        <a:pt x="1197" y="1654"/>
                        <a:pt x="1246" y="1697"/>
                        <a:pt x="1332" y="1728"/>
                      </a:cubicBezTo>
                      <a:cubicBezTo>
                        <a:pt x="1350" y="1737"/>
                        <a:pt x="1383" y="1740"/>
                        <a:pt x="1410" y="1743"/>
                      </a:cubicBezTo>
                      <a:cubicBezTo>
                        <a:pt x="1437" y="1742"/>
                        <a:pt x="1470" y="1737"/>
                        <a:pt x="1489" y="1729"/>
                      </a:cubicBezTo>
                      <a:cubicBezTo>
                        <a:pt x="1533" y="1715"/>
                        <a:pt x="1564" y="1697"/>
                        <a:pt x="1595" y="1678"/>
                      </a:cubicBezTo>
                      <a:cubicBezTo>
                        <a:pt x="1715" y="1605"/>
                        <a:pt x="1804" y="1522"/>
                        <a:pt x="1896" y="1435"/>
                      </a:cubicBezTo>
                      <a:cubicBezTo>
                        <a:pt x="2255" y="1097"/>
                        <a:pt x="2567" y="731"/>
                        <a:pt x="2921" y="389"/>
                      </a:cubicBezTo>
                      <a:cubicBezTo>
                        <a:pt x="2972" y="340"/>
                        <a:pt x="3024" y="296"/>
                        <a:pt x="3075" y="256"/>
                      </a:cubicBezTo>
                      <a:cubicBezTo>
                        <a:pt x="3101" y="236"/>
                        <a:pt x="3127" y="217"/>
                        <a:pt x="3149" y="205"/>
                      </a:cubicBezTo>
                      <a:cubicBezTo>
                        <a:pt x="3168" y="195"/>
                        <a:pt x="3171" y="194"/>
                        <a:pt x="3174" y="194"/>
                      </a:cubicBezTo>
                      <a:cubicBezTo>
                        <a:pt x="3175" y="194"/>
                        <a:pt x="3176" y="194"/>
                        <a:pt x="3178" y="194"/>
                      </a:cubicBezTo>
                      <a:cubicBezTo>
                        <a:pt x="3178" y="194"/>
                        <a:pt x="3178" y="194"/>
                        <a:pt x="3178" y="194"/>
                      </a:cubicBezTo>
                      <a:lnTo>
                        <a:pt x="3178" y="194"/>
                      </a:lnTo>
                      <a:cubicBezTo>
                        <a:pt x="3178" y="194"/>
                        <a:pt x="3207" y="206"/>
                        <a:pt x="3227" y="223"/>
                      </a:cubicBezTo>
                      <a:cubicBezTo>
                        <a:pt x="3252" y="239"/>
                        <a:pt x="3276" y="260"/>
                        <a:pt x="3301" y="282"/>
                      </a:cubicBezTo>
                      <a:cubicBezTo>
                        <a:pt x="3350" y="326"/>
                        <a:pt x="3398" y="376"/>
                        <a:pt x="3445" y="426"/>
                      </a:cubicBezTo>
                      <a:cubicBezTo>
                        <a:pt x="3615" y="611"/>
                        <a:pt x="3775" y="811"/>
                        <a:pt x="3938" y="1009"/>
                      </a:cubicBezTo>
                      <a:cubicBezTo>
                        <a:pt x="3965" y="942"/>
                        <a:pt x="3995" y="874"/>
                        <a:pt x="4022" y="806"/>
                      </a:cubicBezTo>
                      <a:cubicBezTo>
                        <a:pt x="3928" y="694"/>
                        <a:pt x="3833" y="582"/>
                        <a:pt x="3739" y="471"/>
                      </a:cubicBezTo>
                      <a:cubicBezTo>
                        <a:pt x="3621" y="337"/>
                        <a:pt x="3507" y="199"/>
                        <a:pt x="3353" y="77"/>
                      </a:cubicBezTo>
                      <a:cubicBezTo>
                        <a:pt x="3312" y="50"/>
                        <a:pt x="3275" y="16"/>
                        <a:pt x="3195" y="2"/>
                      </a:cubicBezTo>
                      <a:cubicBezTo>
                        <a:pt x="3188" y="1"/>
                        <a:pt x="3181" y="0"/>
                        <a:pt x="31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6"/>
                <p:cNvSpPr/>
                <p:nvPr/>
              </p:nvSpPr>
              <p:spPr>
                <a:xfrm>
                  <a:off x="1962950" y="4906975"/>
                  <a:ext cx="291450" cy="44550"/>
                </a:xfrm>
                <a:custGeom>
                  <a:avLst/>
                  <a:gdLst/>
                  <a:ahLst/>
                  <a:cxnLst/>
                  <a:rect l="l" t="t" r="r" b="b"/>
                  <a:pathLst>
                    <a:path w="11658" h="1782" extrusionOk="0">
                      <a:moveTo>
                        <a:pt x="8494" y="0"/>
                      </a:moveTo>
                      <a:cubicBezTo>
                        <a:pt x="8456" y="0"/>
                        <a:pt x="8414" y="9"/>
                        <a:pt x="8388" y="20"/>
                      </a:cubicBezTo>
                      <a:cubicBezTo>
                        <a:pt x="8360" y="31"/>
                        <a:pt x="8336" y="43"/>
                        <a:pt x="8314" y="56"/>
                      </a:cubicBezTo>
                      <a:cubicBezTo>
                        <a:pt x="8271" y="82"/>
                        <a:pt x="8234" y="108"/>
                        <a:pt x="8199" y="137"/>
                      </a:cubicBezTo>
                      <a:cubicBezTo>
                        <a:pt x="8128" y="193"/>
                        <a:pt x="8064" y="251"/>
                        <a:pt x="8002" y="309"/>
                      </a:cubicBezTo>
                      <a:cubicBezTo>
                        <a:pt x="7877" y="426"/>
                        <a:pt x="7761" y="548"/>
                        <a:pt x="7645" y="668"/>
                      </a:cubicBezTo>
                      <a:cubicBezTo>
                        <a:pt x="7416" y="906"/>
                        <a:pt x="7194" y="1152"/>
                        <a:pt x="6959" y="1372"/>
                      </a:cubicBezTo>
                      <a:cubicBezTo>
                        <a:pt x="6908" y="1420"/>
                        <a:pt x="6858" y="1466"/>
                        <a:pt x="6807" y="1503"/>
                      </a:cubicBezTo>
                      <a:cubicBezTo>
                        <a:pt x="6795" y="1512"/>
                        <a:pt x="6782" y="1520"/>
                        <a:pt x="6771" y="1526"/>
                      </a:cubicBezTo>
                      <a:cubicBezTo>
                        <a:pt x="6759" y="1534"/>
                        <a:pt x="6751" y="1535"/>
                        <a:pt x="6755" y="1535"/>
                      </a:cubicBezTo>
                      <a:cubicBezTo>
                        <a:pt x="6755" y="1535"/>
                        <a:pt x="6754" y="1536"/>
                        <a:pt x="6752" y="1537"/>
                      </a:cubicBezTo>
                      <a:lnTo>
                        <a:pt x="6752" y="1537"/>
                      </a:lnTo>
                      <a:cubicBezTo>
                        <a:pt x="6752" y="1536"/>
                        <a:pt x="6747" y="1535"/>
                        <a:pt x="6738" y="1529"/>
                      </a:cubicBezTo>
                      <a:cubicBezTo>
                        <a:pt x="6693" y="1505"/>
                        <a:pt x="6639" y="1458"/>
                        <a:pt x="6588" y="1412"/>
                      </a:cubicBezTo>
                      <a:cubicBezTo>
                        <a:pt x="6538" y="1365"/>
                        <a:pt x="6487" y="1314"/>
                        <a:pt x="6436" y="1262"/>
                      </a:cubicBezTo>
                      <a:cubicBezTo>
                        <a:pt x="6236" y="1052"/>
                        <a:pt x="6042" y="828"/>
                        <a:pt x="5841" y="609"/>
                      </a:cubicBezTo>
                      <a:cubicBezTo>
                        <a:pt x="5702" y="460"/>
                        <a:pt x="5562" y="309"/>
                        <a:pt x="5398" y="173"/>
                      </a:cubicBezTo>
                      <a:cubicBezTo>
                        <a:pt x="5350" y="133"/>
                        <a:pt x="5299" y="93"/>
                        <a:pt x="5238" y="57"/>
                      </a:cubicBezTo>
                      <a:cubicBezTo>
                        <a:pt x="5207" y="40"/>
                        <a:pt x="5172" y="23"/>
                        <a:pt x="5127" y="14"/>
                      </a:cubicBezTo>
                      <a:cubicBezTo>
                        <a:pt x="5112" y="11"/>
                        <a:pt x="5095" y="9"/>
                        <a:pt x="5078" y="9"/>
                      </a:cubicBezTo>
                      <a:cubicBezTo>
                        <a:pt x="5044" y="9"/>
                        <a:pt x="5010" y="16"/>
                        <a:pt x="4987" y="25"/>
                      </a:cubicBezTo>
                      <a:cubicBezTo>
                        <a:pt x="4844" y="79"/>
                        <a:pt x="4755" y="156"/>
                        <a:pt x="4656" y="231"/>
                      </a:cubicBezTo>
                      <a:cubicBezTo>
                        <a:pt x="4467" y="383"/>
                        <a:pt x="4293" y="546"/>
                        <a:pt x="4120" y="709"/>
                      </a:cubicBezTo>
                      <a:cubicBezTo>
                        <a:pt x="3947" y="872"/>
                        <a:pt x="3777" y="1035"/>
                        <a:pt x="3603" y="1192"/>
                      </a:cubicBezTo>
                      <a:cubicBezTo>
                        <a:pt x="3517" y="1271"/>
                        <a:pt x="3429" y="1348"/>
                        <a:pt x="3338" y="1417"/>
                      </a:cubicBezTo>
                      <a:cubicBezTo>
                        <a:pt x="3294" y="1452"/>
                        <a:pt x="3249" y="1486"/>
                        <a:pt x="3204" y="1514"/>
                      </a:cubicBezTo>
                      <a:cubicBezTo>
                        <a:pt x="3165" y="1539"/>
                        <a:pt x="3117" y="1558"/>
                        <a:pt x="3111" y="1558"/>
                      </a:cubicBezTo>
                      <a:cubicBezTo>
                        <a:pt x="3110" y="1558"/>
                        <a:pt x="3110" y="1557"/>
                        <a:pt x="3111" y="1557"/>
                      </a:cubicBezTo>
                      <a:lnTo>
                        <a:pt x="3109" y="1557"/>
                      </a:lnTo>
                      <a:cubicBezTo>
                        <a:pt x="3109" y="1557"/>
                        <a:pt x="3091" y="1549"/>
                        <a:pt x="3069" y="1532"/>
                      </a:cubicBezTo>
                      <a:cubicBezTo>
                        <a:pt x="3047" y="1518"/>
                        <a:pt x="3026" y="1502"/>
                        <a:pt x="3004" y="1482"/>
                      </a:cubicBezTo>
                      <a:cubicBezTo>
                        <a:pt x="2963" y="1443"/>
                        <a:pt x="2920" y="1402"/>
                        <a:pt x="2878" y="1357"/>
                      </a:cubicBezTo>
                      <a:cubicBezTo>
                        <a:pt x="2794" y="1268"/>
                        <a:pt x="2712" y="1174"/>
                        <a:pt x="2632" y="1079"/>
                      </a:cubicBezTo>
                      <a:cubicBezTo>
                        <a:pt x="2469" y="886"/>
                        <a:pt x="2308" y="694"/>
                        <a:pt x="2146" y="503"/>
                      </a:cubicBezTo>
                      <a:cubicBezTo>
                        <a:pt x="2028" y="369"/>
                        <a:pt x="1914" y="232"/>
                        <a:pt x="1760" y="109"/>
                      </a:cubicBezTo>
                      <a:cubicBezTo>
                        <a:pt x="1718" y="82"/>
                        <a:pt x="1680" y="48"/>
                        <a:pt x="1602" y="34"/>
                      </a:cubicBezTo>
                      <a:cubicBezTo>
                        <a:pt x="1594" y="33"/>
                        <a:pt x="1587" y="32"/>
                        <a:pt x="1580" y="32"/>
                      </a:cubicBezTo>
                      <a:cubicBezTo>
                        <a:pt x="1551" y="32"/>
                        <a:pt x="1522" y="41"/>
                        <a:pt x="1499" y="51"/>
                      </a:cubicBezTo>
                      <a:cubicBezTo>
                        <a:pt x="1471" y="62"/>
                        <a:pt x="1448" y="76"/>
                        <a:pt x="1426" y="89"/>
                      </a:cubicBezTo>
                      <a:cubicBezTo>
                        <a:pt x="1342" y="145"/>
                        <a:pt x="1274" y="206"/>
                        <a:pt x="1205" y="268"/>
                      </a:cubicBezTo>
                      <a:cubicBezTo>
                        <a:pt x="1019" y="442"/>
                        <a:pt x="845" y="625"/>
                        <a:pt x="672" y="808"/>
                      </a:cubicBezTo>
                      <a:cubicBezTo>
                        <a:pt x="446" y="1106"/>
                        <a:pt x="223" y="1408"/>
                        <a:pt x="0" y="1711"/>
                      </a:cubicBezTo>
                      <a:lnTo>
                        <a:pt x="2" y="1711"/>
                      </a:lnTo>
                      <a:cubicBezTo>
                        <a:pt x="120" y="1637"/>
                        <a:pt x="209" y="1554"/>
                        <a:pt x="302" y="1469"/>
                      </a:cubicBezTo>
                      <a:lnTo>
                        <a:pt x="303" y="1468"/>
                      </a:lnTo>
                      <a:cubicBezTo>
                        <a:pt x="662" y="1129"/>
                        <a:pt x="974" y="763"/>
                        <a:pt x="1329" y="420"/>
                      </a:cubicBezTo>
                      <a:cubicBezTo>
                        <a:pt x="1379" y="372"/>
                        <a:pt x="1431" y="326"/>
                        <a:pt x="1482" y="286"/>
                      </a:cubicBezTo>
                      <a:cubicBezTo>
                        <a:pt x="1508" y="268"/>
                        <a:pt x="1534" y="248"/>
                        <a:pt x="1555" y="237"/>
                      </a:cubicBezTo>
                      <a:cubicBezTo>
                        <a:pt x="1578" y="226"/>
                        <a:pt x="1579" y="225"/>
                        <a:pt x="1582" y="225"/>
                      </a:cubicBezTo>
                      <a:cubicBezTo>
                        <a:pt x="1583" y="225"/>
                        <a:pt x="1584" y="225"/>
                        <a:pt x="1585" y="225"/>
                      </a:cubicBezTo>
                      <a:cubicBezTo>
                        <a:pt x="1582" y="225"/>
                        <a:pt x="1612" y="237"/>
                        <a:pt x="1635" y="254"/>
                      </a:cubicBezTo>
                      <a:cubicBezTo>
                        <a:pt x="1658" y="271"/>
                        <a:pt x="1683" y="291"/>
                        <a:pt x="1708" y="314"/>
                      </a:cubicBezTo>
                      <a:cubicBezTo>
                        <a:pt x="1757" y="359"/>
                        <a:pt x="1806" y="406"/>
                        <a:pt x="1852" y="459"/>
                      </a:cubicBezTo>
                      <a:cubicBezTo>
                        <a:pt x="2041" y="665"/>
                        <a:pt x="2218" y="889"/>
                        <a:pt x="2401" y="1111"/>
                      </a:cubicBezTo>
                      <a:cubicBezTo>
                        <a:pt x="2461" y="1186"/>
                        <a:pt x="2520" y="1262"/>
                        <a:pt x="2580" y="1335"/>
                      </a:cubicBezTo>
                      <a:lnTo>
                        <a:pt x="2623" y="1389"/>
                      </a:lnTo>
                      <a:cubicBezTo>
                        <a:pt x="2654" y="1425"/>
                        <a:pt x="2678" y="1454"/>
                        <a:pt x="2700" y="1480"/>
                      </a:cubicBezTo>
                      <a:cubicBezTo>
                        <a:pt x="2746" y="1531"/>
                        <a:pt x="2792" y="1581"/>
                        <a:pt x="2844" y="1632"/>
                      </a:cubicBezTo>
                      <a:cubicBezTo>
                        <a:pt x="2871" y="1657"/>
                        <a:pt x="2898" y="1683"/>
                        <a:pt x="2929" y="1708"/>
                      </a:cubicBezTo>
                      <a:cubicBezTo>
                        <a:pt x="2963" y="1731"/>
                        <a:pt x="2997" y="1760"/>
                        <a:pt x="3069" y="1780"/>
                      </a:cubicBezTo>
                      <a:cubicBezTo>
                        <a:pt x="3085" y="1781"/>
                        <a:pt x="3101" y="1782"/>
                        <a:pt x="3117" y="1782"/>
                      </a:cubicBezTo>
                      <a:cubicBezTo>
                        <a:pt x="3135" y="1782"/>
                        <a:pt x="3154" y="1780"/>
                        <a:pt x="3172" y="1775"/>
                      </a:cubicBezTo>
                      <a:cubicBezTo>
                        <a:pt x="3204" y="1768"/>
                        <a:pt x="3221" y="1758"/>
                        <a:pt x="3246" y="1749"/>
                      </a:cubicBezTo>
                      <a:cubicBezTo>
                        <a:pt x="3286" y="1731"/>
                        <a:pt x="3321" y="1709"/>
                        <a:pt x="3355" y="1688"/>
                      </a:cubicBezTo>
                      <a:cubicBezTo>
                        <a:pt x="3421" y="1645"/>
                        <a:pt x="3481" y="1598"/>
                        <a:pt x="3540" y="1551"/>
                      </a:cubicBezTo>
                      <a:cubicBezTo>
                        <a:pt x="3657" y="1457"/>
                        <a:pt x="3767" y="1357"/>
                        <a:pt x="3877" y="1257"/>
                      </a:cubicBezTo>
                      <a:cubicBezTo>
                        <a:pt x="4090" y="1055"/>
                        <a:pt x="4307" y="854"/>
                        <a:pt x="4524" y="649"/>
                      </a:cubicBezTo>
                      <a:cubicBezTo>
                        <a:pt x="4656" y="526"/>
                        <a:pt x="4792" y="403"/>
                        <a:pt x="4932" y="305"/>
                      </a:cubicBezTo>
                      <a:cubicBezTo>
                        <a:pt x="4988" y="263"/>
                        <a:pt x="5063" y="227"/>
                        <a:pt x="5082" y="227"/>
                      </a:cubicBezTo>
                      <a:cubicBezTo>
                        <a:pt x="5085" y="227"/>
                        <a:pt x="5087" y="228"/>
                        <a:pt x="5087" y="229"/>
                      </a:cubicBezTo>
                      <a:cubicBezTo>
                        <a:pt x="5133" y="242"/>
                        <a:pt x="5210" y="296"/>
                        <a:pt x="5273" y="349"/>
                      </a:cubicBezTo>
                      <a:cubicBezTo>
                        <a:pt x="5538" y="580"/>
                        <a:pt x="5778" y="865"/>
                        <a:pt x="6024" y="1134"/>
                      </a:cubicBezTo>
                      <a:cubicBezTo>
                        <a:pt x="6149" y="1271"/>
                        <a:pt x="6270" y="1408"/>
                        <a:pt x="6405" y="1538"/>
                      </a:cubicBezTo>
                      <a:cubicBezTo>
                        <a:pt x="6476" y="1603"/>
                        <a:pt x="6541" y="1668"/>
                        <a:pt x="6641" y="1725"/>
                      </a:cubicBezTo>
                      <a:cubicBezTo>
                        <a:pt x="6664" y="1737"/>
                        <a:pt x="6710" y="1754"/>
                        <a:pt x="6747" y="1755"/>
                      </a:cubicBezTo>
                      <a:cubicBezTo>
                        <a:pt x="6749" y="1755"/>
                        <a:pt x="6751" y="1755"/>
                        <a:pt x="6753" y="1755"/>
                      </a:cubicBezTo>
                      <a:cubicBezTo>
                        <a:pt x="6788" y="1755"/>
                        <a:pt x="6828" y="1742"/>
                        <a:pt x="6856" y="1728"/>
                      </a:cubicBezTo>
                      <a:cubicBezTo>
                        <a:pt x="6907" y="1701"/>
                        <a:pt x="6947" y="1671"/>
                        <a:pt x="6985" y="1641"/>
                      </a:cubicBezTo>
                      <a:cubicBezTo>
                        <a:pt x="7274" y="1392"/>
                        <a:pt x="7504" y="1120"/>
                        <a:pt x="7751" y="863"/>
                      </a:cubicBezTo>
                      <a:cubicBezTo>
                        <a:pt x="7793" y="822"/>
                        <a:pt x="7884" y="728"/>
                        <a:pt x="8011" y="596"/>
                      </a:cubicBezTo>
                      <a:cubicBezTo>
                        <a:pt x="8076" y="531"/>
                        <a:pt x="8151" y="457"/>
                        <a:pt x="8236" y="382"/>
                      </a:cubicBezTo>
                      <a:cubicBezTo>
                        <a:pt x="8277" y="345"/>
                        <a:pt x="8324" y="308"/>
                        <a:pt x="8370" y="274"/>
                      </a:cubicBezTo>
                      <a:cubicBezTo>
                        <a:pt x="8410" y="244"/>
                        <a:pt x="8470" y="215"/>
                        <a:pt x="8481" y="215"/>
                      </a:cubicBezTo>
                      <a:cubicBezTo>
                        <a:pt x="8481" y="215"/>
                        <a:pt x="8482" y="215"/>
                        <a:pt x="8482" y="216"/>
                      </a:cubicBezTo>
                      <a:cubicBezTo>
                        <a:pt x="8482" y="215"/>
                        <a:pt x="8482" y="215"/>
                        <a:pt x="8483" y="215"/>
                      </a:cubicBezTo>
                      <a:cubicBezTo>
                        <a:pt x="8488" y="215"/>
                        <a:pt x="8514" y="230"/>
                        <a:pt x="8539" y="248"/>
                      </a:cubicBezTo>
                      <a:cubicBezTo>
                        <a:pt x="8567" y="268"/>
                        <a:pt x="8597" y="296"/>
                        <a:pt x="8627" y="323"/>
                      </a:cubicBezTo>
                      <a:cubicBezTo>
                        <a:pt x="8685" y="382"/>
                        <a:pt x="8743" y="448"/>
                        <a:pt x="8803" y="517"/>
                      </a:cubicBezTo>
                      <a:cubicBezTo>
                        <a:pt x="8920" y="657"/>
                        <a:pt x="9040" y="809"/>
                        <a:pt x="9165" y="965"/>
                      </a:cubicBezTo>
                      <a:cubicBezTo>
                        <a:pt x="9290" y="1118"/>
                        <a:pt x="9419" y="1278"/>
                        <a:pt x="9562" y="1429"/>
                      </a:cubicBezTo>
                      <a:cubicBezTo>
                        <a:pt x="9634" y="1505"/>
                        <a:pt x="9709" y="1578"/>
                        <a:pt x="9797" y="1646"/>
                      </a:cubicBezTo>
                      <a:cubicBezTo>
                        <a:pt x="9843" y="1678"/>
                        <a:pt x="9888" y="1712"/>
                        <a:pt x="9948" y="1735"/>
                      </a:cubicBezTo>
                      <a:cubicBezTo>
                        <a:pt x="9985" y="1753"/>
                        <a:pt x="10037" y="1765"/>
                        <a:pt x="10087" y="1765"/>
                      </a:cubicBezTo>
                      <a:cubicBezTo>
                        <a:pt x="10112" y="1765"/>
                        <a:pt x="10136" y="1762"/>
                        <a:pt x="10159" y="1755"/>
                      </a:cubicBezTo>
                      <a:cubicBezTo>
                        <a:pt x="10286" y="1718"/>
                        <a:pt x="10368" y="1655"/>
                        <a:pt x="10449" y="1595"/>
                      </a:cubicBezTo>
                      <a:cubicBezTo>
                        <a:pt x="10531" y="1534"/>
                        <a:pt x="10602" y="1468"/>
                        <a:pt x="10671" y="1403"/>
                      </a:cubicBezTo>
                      <a:cubicBezTo>
                        <a:pt x="10808" y="1274"/>
                        <a:pt x="10928" y="1142"/>
                        <a:pt x="11037" y="1019"/>
                      </a:cubicBezTo>
                      <a:cubicBezTo>
                        <a:pt x="11252" y="771"/>
                        <a:pt x="11418" y="552"/>
                        <a:pt x="11526" y="397"/>
                      </a:cubicBezTo>
                      <a:cubicBezTo>
                        <a:pt x="11563" y="328"/>
                        <a:pt x="11588" y="269"/>
                        <a:pt x="11601" y="222"/>
                      </a:cubicBezTo>
                      <a:cubicBezTo>
                        <a:pt x="11615" y="173"/>
                        <a:pt x="11658" y="67"/>
                        <a:pt x="11630" y="67"/>
                      </a:cubicBezTo>
                      <a:cubicBezTo>
                        <a:pt x="11620" y="67"/>
                        <a:pt x="11603" y="80"/>
                        <a:pt x="11572" y="111"/>
                      </a:cubicBezTo>
                      <a:cubicBezTo>
                        <a:pt x="11386" y="306"/>
                        <a:pt x="11042" y="722"/>
                        <a:pt x="10797" y="968"/>
                      </a:cubicBezTo>
                      <a:cubicBezTo>
                        <a:pt x="10688" y="1079"/>
                        <a:pt x="10574" y="1191"/>
                        <a:pt x="10455" y="1294"/>
                      </a:cubicBezTo>
                      <a:cubicBezTo>
                        <a:pt x="10397" y="1346"/>
                        <a:pt x="10336" y="1397"/>
                        <a:pt x="10274" y="1440"/>
                      </a:cubicBezTo>
                      <a:cubicBezTo>
                        <a:pt x="10214" y="1482"/>
                        <a:pt x="10148" y="1520"/>
                        <a:pt x="10102" y="1532"/>
                      </a:cubicBezTo>
                      <a:cubicBezTo>
                        <a:pt x="10095" y="1533"/>
                        <a:pt x="10090" y="1534"/>
                        <a:pt x="10085" y="1534"/>
                      </a:cubicBezTo>
                      <a:cubicBezTo>
                        <a:pt x="10073" y="1534"/>
                        <a:pt x="10062" y="1531"/>
                        <a:pt x="10039" y="1523"/>
                      </a:cubicBezTo>
                      <a:cubicBezTo>
                        <a:pt x="10011" y="1512"/>
                        <a:pt x="9976" y="1489"/>
                        <a:pt x="9943" y="1466"/>
                      </a:cubicBezTo>
                      <a:cubicBezTo>
                        <a:pt x="9876" y="1417"/>
                        <a:pt x="9809" y="1354"/>
                        <a:pt x="9745" y="1288"/>
                      </a:cubicBezTo>
                      <a:cubicBezTo>
                        <a:pt x="9617" y="1155"/>
                        <a:pt x="9494" y="1011"/>
                        <a:pt x="9373" y="865"/>
                      </a:cubicBezTo>
                      <a:cubicBezTo>
                        <a:pt x="9251" y="715"/>
                        <a:pt x="9128" y="568"/>
                        <a:pt x="9007" y="420"/>
                      </a:cubicBezTo>
                      <a:cubicBezTo>
                        <a:pt x="8943" y="346"/>
                        <a:pt x="8879" y="272"/>
                        <a:pt x="8810" y="202"/>
                      </a:cubicBezTo>
                      <a:cubicBezTo>
                        <a:pt x="8774" y="165"/>
                        <a:pt x="8736" y="131"/>
                        <a:pt x="8696" y="97"/>
                      </a:cubicBezTo>
                      <a:cubicBezTo>
                        <a:pt x="8650" y="65"/>
                        <a:pt x="8611" y="26"/>
                        <a:pt x="8524" y="6"/>
                      </a:cubicBezTo>
                      <a:cubicBezTo>
                        <a:pt x="8514" y="5"/>
                        <a:pt x="8504" y="3"/>
                        <a:pt x="84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6"/>
                <p:cNvSpPr/>
                <p:nvPr/>
              </p:nvSpPr>
              <p:spPr>
                <a:xfrm>
                  <a:off x="1928400" y="4984650"/>
                  <a:ext cx="326000" cy="44550"/>
                </a:xfrm>
                <a:custGeom>
                  <a:avLst/>
                  <a:gdLst/>
                  <a:ahLst/>
                  <a:cxnLst/>
                  <a:rect l="l" t="t" r="r" b="b"/>
                  <a:pathLst>
                    <a:path w="13040" h="1782" extrusionOk="0">
                      <a:moveTo>
                        <a:pt x="9878" y="0"/>
                      </a:moveTo>
                      <a:cubicBezTo>
                        <a:pt x="9838" y="0"/>
                        <a:pt x="9798" y="8"/>
                        <a:pt x="9770" y="19"/>
                      </a:cubicBezTo>
                      <a:cubicBezTo>
                        <a:pt x="9742" y="31"/>
                        <a:pt x="9718" y="42"/>
                        <a:pt x="9696" y="56"/>
                      </a:cubicBezTo>
                      <a:cubicBezTo>
                        <a:pt x="9653" y="82"/>
                        <a:pt x="9616" y="108"/>
                        <a:pt x="9581" y="136"/>
                      </a:cubicBezTo>
                      <a:cubicBezTo>
                        <a:pt x="9510" y="193"/>
                        <a:pt x="9446" y="250"/>
                        <a:pt x="9384" y="308"/>
                      </a:cubicBezTo>
                      <a:cubicBezTo>
                        <a:pt x="9259" y="426"/>
                        <a:pt x="9143" y="546"/>
                        <a:pt x="9029" y="666"/>
                      </a:cubicBezTo>
                      <a:cubicBezTo>
                        <a:pt x="8798" y="906"/>
                        <a:pt x="8576" y="1153"/>
                        <a:pt x="8341" y="1372"/>
                      </a:cubicBezTo>
                      <a:cubicBezTo>
                        <a:pt x="8292" y="1419"/>
                        <a:pt x="8240" y="1466"/>
                        <a:pt x="8189" y="1502"/>
                      </a:cubicBezTo>
                      <a:cubicBezTo>
                        <a:pt x="8177" y="1511"/>
                        <a:pt x="8164" y="1520"/>
                        <a:pt x="8153" y="1525"/>
                      </a:cubicBezTo>
                      <a:cubicBezTo>
                        <a:pt x="8141" y="1534"/>
                        <a:pt x="8133" y="1536"/>
                        <a:pt x="8137" y="1536"/>
                      </a:cubicBezTo>
                      <a:lnTo>
                        <a:pt x="8134" y="1536"/>
                      </a:lnTo>
                      <a:cubicBezTo>
                        <a:pt x="8132" y="1535"/>
                        <a:pt x="8127" y="1532"/>
                        <a:pt x="8120" y="1528"/>
                      </a:cubicBezTo>
                      <a:cubicBezTo>
                        <a:pt x="8075" y="1505"/>
                        <a:pt x="8021" y="1457"/>
                        <a:pt x="7970" y="1411"/>
                      </a:cubicBezTo>
                      <a:cubicBezTo>
                        <a:pt x="7920" y="1365"/>
                        <a:pt x="7869" y="1314"/>
                        <a:pt x="7818" y="1262"/>
                      </a:cubicBezTo>
                      <a:cubicBezTo>
                        <a:pt x="7618" y="1053"/>
                        <a:pt x="7424" y="828"/>
                        <a:pt x="7223" y="610"/>
                      </a:cubicBezTo>
                      <a:cubicBezTo>
                        <a:pt x="7084" y="459"/>
                        <a:pt x="6944" y="310"/>
                        <a:pt x="6780" y="171"/>
                      </a:cubicBezTo>
                      <a:cubicBezTo>
                        <a:pt x="6732" y="131"/>
                        <a:pt x="6681" y="93"/>
                        <a:pt x="6620" y="57"/>
                      </a:cubicBezTo>
                      <a:cubicBezTo>
                        <a:pt x="6589" y="40"/>
                        <a:pt x="6554" y="23"/>
                        <a:pt x="6509" y="13"/>
                      </a:cubicBezTo>
                      <a:cubicBezTo>
                        <a:pt x="6494" y="9"/>
                        <a:pt x="6477" y="8"/>
                        <a:pt x="6460" y="8"/>
                      </a:cubicBezTo>
                      <a:cubicBezTo>
                        <a:pt x="6426" y="8"/>
                        <a:pt x="6392" y="14"/>
                        <a:pt x="6369" y="23"/>
                      </a:cubicBezTo>
                      <a:cubicBezTo>
                        <a:pt x="6226" y="79"/>
                        <a:pt x="6137" y="156"/>
                        <a:pt x="6038" y="231"/>
                      </a:cubicBezTo>
                      <a:cubicBezTo>
                        <a:pt x="5849" y="383"/>
                        <a:pt x="5675" y="546"/>
                        <a:pt x="5502" y="708"/>
                      </a:cubicBezTo>
                      <a:cubicBezTo>
                        <a:pt x="5329" y="871"/>
                        <a:pt x="5159" y="1034"/>
                        <a:pt x="4985" y="1191"/>
                      </a:cubicBezTo>
                      <a:cubicBezTo>
                        <a:pt x="4899" y="1269"/>
                        <a:pt x="4811" y="1346"/>
                        <a:pt x="4720" y="1417"/>
                      </a:cubicBezTo>
                      <a:cubicBezTo>
                        <a:pt x="4676" y="1451"/>
                        <a:pt x="4631" y="1486"/>
                        <a:pt x="4586" y="1512"/>
                      </a:cubicBezTo>
                      <a:cubicBezTo>
                        <a:pt x="4547" y="1537"/>
                        <a:pt x="4500" y="1556"/>
                        <a:pt x="4493" y="1556"/>
                      </a:cubicBezTo>
                      <a:cubicBezTo>
                        <a:pt x="4492" y="1556"/>
                        <a:pt x="4492" y="1556"/>
                        <a:pt x="4493" y="1556"/>
                      </a:cubicBezTo>
                      <a:lnTo>
                        <a:pt x="4491" y="1556"/>
                      </a:lnTo>
                      <a:cubicBezTo>
                        <a:pt x="4491" y="1556"/>
                        <a:pt x="4473" y="1548"/>
                        <a:pt x="4451" y="1532"/>
                      </a:cubicBezTo>
                      <a:cubicBezTo>
                        <a:pt x="4431" y="1519"/>
                        <a:pt x="4408" y="1500"/>
                        <a:pt x="4386" y="1482"/>
                      </a:cubicBezTo>
                      <a:cubicBezTo>
                        <a:pt x="4345" y="1443"/>
                        <a:pt x="4302" y="1400"/>
                        <a:pt x="4260" y="1356"/>
                      </a:cubicBezTo>
                      <a:cubicBezTo>
                        <a:pt x="4176" y="1268"/>
                        <a:pt x="4094" y="1174"/>
                        <a:pt x="4014" y="1079"/>
                      </a:cubicBezTo>
                      <a:cubicBezTo>
                        <a:pt x="3851" y="886"/>
                        <a:pt x="3690" y="694"/>
                        <a:pt x="3528" y="502"/>
                      </a:cubicBezTo>
                      <a:cubicBezTo>
                        <a:pt x="3410" y="368"/>
                        <a:pt x="3296" y="231"/>
                        <a:pt x="3142" y="110"/>
                      </a:cubicBezTo>
                      <a:cubicBezTo>
                        <a:pt x="3100" y="80"/>
                        <a:pt x="3064" y="47"/>
                        <a:pt x="2984" y="34"/>
                      </a:cubicBezTo>
                      <a:cubicBezTo>
                        <a:pt x="2977" y="33"/>
                        <a:pt x="2970" y="32"/>
                        <a:pt x="2962" y="32"/>
                      </a:cubicBezTo>
                      <a:cubicBezTo>
                        <a:pt x="2934" y="32"/>
                        <a:pt x="2904" y="41"/>
                        <a:pt x="2881" y="50"/>
                      </a:cubicBezTo>
                      <a:cubicBezTo>
                        <a:pt x="2853" y="62"/>
                        <a:pt x="2831" y="74"/>
                        <a:pt x="2808" y="88"/>
                      </a:cubicBezTo>
                      <a:cubicBezTo>
                        <a:pt x="2725" y="143"/>
                        <a:pt x="2656" y="205"/>
                        <a:pt x="2587" y="268"/>
                      </a:cubicBezTo>
                      <a:cubicBezTo>
                        <a:pt x="2316" y="520"/>
                        <a:pt x="2071" y="794"/>
                        <a:pt x="1815" y="1057"/>
                      </a:cubicBezTo>
                      <a:cubicBezTo>
                        <a:pt x="1687" y="1189"/>
                        <a:pt x="1559" y="1320"/>
                        <a:pt x="1424" y="1437"/>
                      </a:cubicBezTo>
                      <a:cubicBezTo>
                        <a:pt x="1358" y="1492"/>
                        <a:pt x="1282" y="1554"/>
                        <a:pt x="1221" y="1576"/>
                      </a:cubicBezTo>
                      <a:cubicBezTo>
                        <a:pt x="1216" y="1580"/>
                        <a:pt x="1209" y="1582"/>
                        <a:pt x="1201" y="1582"/>
                      </a:cubicBezTo>
                      <a:cubicBezTo>
                        <a:pt x="1165" y="1582"/>
                        <a:pt x="1103" y="1540"/>
                        <a:pt x="1047" y="1497"/>
                      </a:cubicBezTo>
                      <a:cubicBezTo>
                        <a:pt x="776" y="1271"/>
                        <a:pt x="538" y="982"/>
                        <a:pt x="299" y="710"/>
                      </a:cubicBezTo>
                      <a:cubicBezTo>
                        <a:pt x="224" y="614"/>
                        <a:pt x="147" y="519"/>
                        <a:pt x="72" y="423"/>
                      </a:cubicBezTo>
                      <a:cubicBezTo>
                        <a:pt x="49" y="456"/>
                        <a:pt x="26" y="488"/>
                        <a:pt x="1" y="520"/>
                      </a:cubicBezTo>
                      <a:cubicBezTo>
                        <a:pt x="110" y="688"/>
                        <a:pt x="253" y="888"/>
                        <a:pt x="427" y="1105"/>
                      </a:cubicBezTo>
                      <a:cubicBezTo>
                        <a:pt x="581" y="1291"/>
                        <a:pt x="735" y="1477"/>
                        <a:pt x="932" y="1645"/>
                      </a:cubicBezTo>
                      <a:cubicBezTo>
                        <a:pt x="985" y="1686"/>
                        <a:pt x="1035" y="1728"/>
                        <a:pt x="1121" y="1760"/>
                      </a:cubicBezTo>
                      <a:cubicBezTo>
                        <a:pt x="1139" y="1768"/>
                        <a:pt x="1172" y="1772"/>
                        <a:pt x="1199" y="1774"/>
                      </a:cubicBezTo>
                      <a:cubicBezTo>
                        <a:pt x="1225" y="1772"/>
                        <a:pt x="1259" y="1769"/>
                        <a:pt x="1278" y="1762"/>
                      </a:cubicBezTo>
                      <a:cubicBezTo>
                        <a:pt x="1322" y="1746"/>
                        <a:pt x="1353" y="1729"/>
                        <a:pt x="1384" y="1711"/>
                      </a:cubicBezTo>
                      <a:cubicBezTo>
                        <a:pt x="1502" y="1637"/>
                        <a:pt x="1591" y="1552"/>
                        <a:pt x="1684" y="1468"/>
                      </a:cubicBezTo>
                      <a:cubicBezTo>
                        <a:pt x="2044" y="1128"/>
                        <a:pt x="2356" y="762"/>
                        <a:pt x="2710" y="420"/>
                      </a:cubicBezTo>
                      <a:cubicBezTo>
                        <a:pt x="2761" y="373"/>
                        <a:pt x="2813" y="326"/>
                        <a:pt x="2864" y="286"/>
                      </a:cubicBezTo>
                      <a:cubicBezTo>
                        <a:pt x="2888" y="267"/>
                        <a:pt x="2916" y="248"/>
                        <a:pt x="2937" y="237"/>
                      </a:cubicBezTo>
                      <a:cubicBezTo>
                        <a:pt x="2960" y="226"/>
                        <a:pt x="2961" y="225"/>
                        <a:pt x="2963" y="225"/>
                      </a:cubicBezTo>
                      <a:cubicBezTo>
                        <a:pt x="2964" y="225"/>
                        <a:pt x="2964" y="225"/>
                        <a:pt x="2965" y="225"/>
                      </a:cubicBezTo>
                      <a:cubicBezTo>
                        <a:pt x="2964" y="225"/>
                        <a:pt x="2994" y="237"/>
                        <a:pt x="3016" y="254"/>
                      </a:cubicBezTo>
                      <a:cubicBezTo>
                        <a:pt x="3040" y="271"/>
                        <a:pt x="3065" y="291"/>
                        <a:pt x="3090" y="314"/>
                      </a:cubicBezTo>
                      <a:cubicBezTo>
                        <a:pt x="3139" y="359"/>
                        <a:pt x="3187" y="406"/>
                        <a:pt x="3234" y="459"/>
                      </a:cubicBezTo>
                      <a:cubicBezTo>
                        <a:pt x="3423" y="665"/>
                        <a:pt x="3600" y="889"/>
                        <a:pt x="3783" y="1111"/>
                      </a:cubicBezTo>
                      <a:cubicBezTo>
                        <a:pt x="3842" y="1186"/>
                        <a:pt x="3902" y="1262"/>
                        <a:pt x="3962" y="1336"/>
                      </a:cubicBezTo>
                      <a:lnTo>
                        <a:pt x="4005" y="1389"/>
                      </a:lnTo>
                      <a:cubicBezTo>
                        <a:pt x="4034" y="1425"/>
                        <a:pt x="4060" y="1454"/>
                        <a:pt x="4082" y="1480"/>
                      </a:cubicBezTo>
                      <a:cubicBezTo>
                        <a:pt x="4126" y="1531"/>
                        <a:pt x="4174" y="1582"/>
                        <a:pt x="4225" y="1632"/>
                      </a:cubicBezTo>
                      <a:cubicBezTo>
                        <a:pt x="4251" y="1659"/>
                        <a:pt x="4280" y="1683"/>
                        <a:pt x="4311" y="1708"/>
                      </a:cubicBezTo>
                      <a:cubicBezTo>
                        <a:pt x="4345" y="1731"/>
                        <a:pt x="4379" y="1760"/>
                        <a:pt x="4451" y="1780"/>
                      </a:cubicBezTo>
                      <a:cubicBezTo>
                        <a:pt x="4467" y="1781"/>
                        <a:pt x="4482" y="1782"/>
                        <a:pt x="4498" y="1782"/>
                      </a:cubicBezTo>
                      <a:cubicBezTo>
                        <a:pt x="4516" y="1782"/>
                        <a:pt x="4535" y="1780"/>
                        <a:pt x="4554" y="1775"/>
                      </a:cubicBezTo>
                      <a:cubicBezTo>
                        <a:pt x="4586" y="1769"/>
                        <a:pt x="4603" y="1759"/>
                        <a:pt x="4626" y="1749"/>
                      </a:cubicBezTo>
                      <a:cubicBezTo>
                        <a:pt x="4668" y="1731"/>
                        <a:pt x="4703" y="1709"/>
                        <a:pt x="4737" y="1688"/>
                      </a:cubicBezTo>
                      <a:cubicBezTo>
                        <a:pt x="4803" y="1645"/>
                        <a:pt x="4863" y="1599"/>
                        <a:pt x="4922" y="1551"/>
                      </a:cubicBezTo>
                      <a:cubicBezTo>
                        <a:pt x="5039" y="1457"/>
                        <a:pt x="5148" y="1357"/>
                        <a:pt x="5257" y="1257"/>
                      </a:cubicBezTo>
                      <a:cubicBezTo>
                        <a:pt x="5472" y="1056"/>
                        <a:pt x="5688" y="854"/>
                        <a:pt x="5906" y="650"/>
                      </a:cubicBezTo>
                      <a:cubicBezTo>
                        <a:pt x="6038" y="526"/>
                        <a:pt x="6174" y="403"/>
                        <a:pt x="6314" y="305"/>
                      </a:cubicBezTo>
                      <a:cubicBezTo>
                        <a:pt x="6370" y="263"/>
                        <a:pt x="6445" y="227"/>
                        <a:pt x="6463" y="227"/>
                      </a:cubicBezTo>
                      <a:cubicBezTo>
                        <a:pt x="6466" y="227"/>
                        <a:pt x="6467" y="228"/>
                        <a:pt x="6468" y="230"/>
                      </a:cubicBezTo>
                      <a:cubicBezTo>
                        <a:pt x="6514" y="242"/>
                        <a:pt x="6592" y="296"/>
                        <a:pt x="6655" y="350"/>
                      </a:cubicBezTo>
                      <a:cubicBezTo>
                        <a:pt x="6920" y="580"/>
                        <a:pt x="7160" y="863"/>
                        <a:pt x="7406" y="1134"/>
                      </a:cubicBezTo>
                      <a:cubicBezTo>
                        <a:pt x="7529" y="1271"/>
                        <a:pt x="7652" y="1408"/>
                        <a:pt x="7787" y="1539"/>
                      </a:cubicBezTo>
                      <a:cubicBezTo>
                        <a:pt x="7858" y="1603"/>
                        <a:pt x="7923" y="1668"/>
                        <a:pt x="8023" y="1725"/>
                      </a:cubicBezTo>
                      <a:cubicBezTo>
                        <a:pt x="8044" y="1737"/>
                        <a:pt x="8092" y="1754"/>
                        <a:pt x="8129" y="1755"/>
                      </a:cubicBezTo>
                      <a:cubicBezTo>
                        <a:pt x="8131" y="1756"/>
                        <a:pt x="8133" y="1756"/>
                        <a:pt x="8135" y="1756"/>
                      </a:cubicBezTo>
                      <a:cubicBezTo>
                        <a:pt x="8170" y="1756"/>
                        <a:pt x="8210" y="1742"/>
                        <a:pt x="8237" y="1728"/>
                      </a:cubicBezTo>
                      <a:cubicBezTo>
                        <a:pt x="8289" y="1702"/>
                        <a:pt x="8329" y="1671"/>
                        <a:pt x="8367" y="1642"/>
                      </a:cubicBezTo>
                      <a:cubicBezTo>
                        <a:pt x="8656" y="1392"/>
                        <a:pt x="8886" y="1120"/>
                        <a:pt x="9133" y="863"/>
                      </a:cubicBezTo>
                      <a:cubicBezTo>
                        <a:pt x="9175" y="822"/>
                        <a:pt x="9266" y="728"/>
                        <a:pt x="9393" y="596"/>
                      </a:cubicBezTo>
                      <a:cubicBezTo>
                        <a:pt x="9458" y="531"/>
                        <a:pt x="9533" y="457"/>
                        <a:pt x="9618" y="382"/>
                      </a:cubicBezTo>
                      <a:cubicBezTo>
                        <a:pt x="9659" y="345"/>
                        <a:pt x="9706" y="308"/>
                        <a:pt x="9752" y="274"/>
                      </a:cubicBezTo>
                      <a:cubicBezTo>
                        <a:pt x="9790" y="244"/>
                        <a:pt x="9852" y="215"/>
                        <a:pt x="9862" y="215"/>
                      </a:cubicBezTo>
                      <a:cubicBezTo>
                        <a:pt x="9863" y="215"/>
                        <a:pt x="9864" y="215"/>
                        <a:pt x="9864" y="216"/>
                      </a:cubicBezTo>
                      <a:cubicBezTo>
                        <a:pt x="9864" y="215"/>
                        <a:pt x="9864" y="215"/>
                        <a:pt x="9865" y="215"/>
                      </a:cubicBezTo>
                      <a:cubicBezTo>
                        <a:pt x="9869" y="215"/>
                        <a:pt x="9896" y="230"/>
                        <a:pt x="9921" y="248"/>
                      </a:cubicBezTo>
                      <a:cubicBezTo>
                        <a:pt x="9949" y="268"/>
                        <a:pt x="9979" y="296"/>
                        <a:pt x="10009" y="323"/>
                      </a:cubicBezTo>
                      <a:cubicBezTo>
                        <a:pt x="10067" y="382"/>
                        <a:pt x="10125" y="448"/>
                        <a:pt x="10184" y="517"/>
                      </a:cubicBezTo>
                      <a:cubicBezTo>
                        <a:pt x="10302" y="656"/>
                        <a:pt x="10422" y="809"/>
                        <a:pt x="10547" y="965"/>
                      </a:cubicBezTo>
                      <a:cubicBezTo>
                        <a:pt x="10672" y="1119"/>
                        <a:pt x="10799" y="1279"/>
                        <a:pt x="10944" y="1429"/>
                      </a:cubicBezTo>
                      <a:cubicBezTo>
                        <a:pt x="11016" y="1505"/>
                        <a:pt x="11091" y="1579"/>
                        <a:pt x="11179" y="1646"/>
                      </a:cubicBezTo>
                      <a:cubicBezTo>
                        <a:pt x="11225" y="1679"/>
                        <a:pt x="11270" y="1712"/>
                        <a:pt x="11330" y="1735"/>
                      </a:cubicBezTo>
                      <a:cubicBezTo>
                        <a:pt x="11367" y="1753"/>
                        <a:pt x="11419" y="1765"/>
                        <a:pt x="11469" y="1765"/>
                      </a:cubicBezTo>
                      <a:cubicBezTo>
                        <a:pt x="11494" y="1765"/>
                        <a:pt x="11518" y="1762"/>
                        <a:pt x="11541" y="1755"/>
                      </a:cubicBezTo>
                      <a:cubicBezTo>
                        <a:pt x="11667" y="1719"/>
                        <a:pt x="11750" y="1655"/>
                        <a:pt x="11831" y="1596"/>
                      </a:cubicBezTo>
                      <a:cubicBezTo>
                        <a:pt x="11911" y="1534"/>
                        <a:pt x="11984" y="1468"/>
                        <a:pt x="12053" y="1403"/>
                      </a:cubicBezTo>
                      <a:cubicBezTo>
                        <a:pt x="12190" y="1274"/>
                        <a:pt x="12310" y="1142"/>
                        <a:pt x="12419" y="1019"/>
                      </a:cubicBezTo>
                      <a:cubicBezTo>
                        <a:pt x="12634" y="771"/>
                        <a:pt x="12800" y="553"/>
                        <a:pt x="12908" y="397"/>
                      </a:cubicBezTo>
                      <a:cubicBezTo>
                        <a:pt x="12945" y="328"/>
                        <a:pt x="12970" y="270"/>
                        <a:pt x="12983" y="222"/>
                      </a:cubicBezTo>
                      <a:cubicBezTo>
                        <a:pt x="12997" y="173"/>
                        <a:pt x="13040" y="67"/>
                        <a:pt x="13012" y="67"/>
                      </a:cubicBezTo>
                      <a:cubicBezTo>
                        <a:pt x="13002" y="67"/>
                        <a:pt x="12985" y="80"/>
                        <a:pt x="12954" y="111"/>
                      </a:cubicBezTo>
                      <a:cubicBezTo>
                        <a:pt x="12768" y="306"/>
                        <a:pt x="12424" y="720"/>
                        <a:pt x="12179" y="966"/>
                      </a:cubicBezTo>
                      <a:cubicBezTo>
                        <a:pt x="12070" y="1079"/>
                        <a:pt x="11956" y="1191"/>
                        <a:pt x="11837" y="1294"/>
                      </a:cubicBezTo>
                      <a:cubicBezTo>
                        <a:pt x="11779" y="1346"/>
                        <a:pt x="11718" y="1396"/>
                        <a:pt x="11656" y="1439"/>
                      </a:cubicBezTo>
                      <a:cubicBezTo>
                        <a:pt x="11596" y="1482"/>
                        <a:pt x="11530" y="1520"/>
                        <a:pt x="11484" y="1531"/>
                      </a:cubicBezTo>
                      <a:cubicBezTo>
                        <a:pt x="11477" y="1532"/>
                        <a:pt x="11471" y="1533"/>
                        <a:pt x="11465" y="1533"/>
                      </a:cubicBezTo>
                      <a:cubicBezTo>
                        <a:pt x="11454" y="1533"/>
                        <a:pt x="11442" y="1530"/>
                        <a:pt x="11422" y="1523"/>
                      </a:cubicBezTo>
                      <a:cubicBezTo>
                        <a:pt x="11393" y="1512"/>
                        <a:pt x="11358" y="1488"/>
                        <a:pt x="11325" y="1465"/>
                      </a:cubicBezTo>
                      <a:cubicBezTo>
                        <a:pt x="11258" y="1416"/>
                        <a:pt x="11191" y="1352"/>
                        <a:pt x="11127" y="1288"/>
                      </a:cubicBezTo>
                      <a:cubicBezTo>
                        <a:pt x="10999" y="1156"/>
                        <a:pt x="10876" y="1011"/>
                        <a:pt x="10755" y="863"/>
                      </a:cubicBezTo>
                      <a:cubicBezTo>
                        <a:pt x="10633" y="716"/>
                        <a:pt x="10510" y="566"/>
                        <a:pt x="10389" y="419"/>
                      </a:cubicBezTo>
                      <a:cubicBezTo>
                        <a:pt x="10325" y="345"/>
                        <a:pt x="10261" y="273"/>
                        <a:pt x="10192" y="200"/>
                      </a:cubicBezTo>
                      <a:cubicBezTo>
                        <a:pt x="10156" y="165"/>
                        <a:pt x="10118" y="130"/>
                        <a:pt x="10078" y="96"/>
                      </a:cubicBezTo>
                      <a:cubicBezTo>
                        <a:pt x="10032" y="63"/>
                        <a:pt x="9993" y="27"/>
                        <a:pt x="9906" y="7"/>
                      </a:cubicBezTo>
                      <a:cubicBezTo>
                        <a:pt x="9896" y="3"/>
                        <a:pt x="9886" y="2"/>
                        <a:pt x="98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6"/>
                <p:cNvSpPr/>
                <p:nvPr/>
              </p:nvSpPr>
              <p:spPr>
                <a:xfrm>
                  <a:off x="2117525" y="4745925"/>
                  <a:ext cx="136900" cy="44100"/>
                </a:xfrm>
                <a:custGeom>
                  <a:avLst/>
                  <a:gdLst/>
                  <a:ahLst/>
                  <a:cxnLst/>
                  <a:rect l="l" t="t" r="r" b="b"/>
                  <a:pathLst>
                    <a:path w="5476" h="1764" extrusionOk="0">
                      <a:moveTo>
                        <a:pt x="2304" y="0"/>
                      </a:moveTo>
                      <a:cubicBezTo>
                        <a:pt x="2267" y="0"/>
                        <a:pt x="2231" y="9"/>
                        <a:pt x="2205" y="19"/>
                      </a:cubicBezTo>
                      <a:cubicBezTo>
                        <a:pt x="2177" y="29"/>
                        <a:pt x="2153" y="42"/>
                        <a:pt x="2131" y="56"/>
                      </a:cubicBezTo>
                      <a:cubicBezTo>
                        <a:pt x="2088" y="80"/>
                        <a:pt x="2051" y="108"/>
                        <a:pt x="2016" y="136"/>
                      </a:cubicBezTo>
                      <a:cubicBezTo>
                        <a:pt x="1945" y="191"/>
                        <a:pt x="1881" y="249"/>
                        <a:pt x="1819" y="308"/>
                      </a:cubicBezTo>
                      <a:cubicBezTo>
                        <a:pt x="1694" y="426"/>
                        <a:pt x="1578" y="546"/>
                        <a:pt x="1464" y="666"/>
                      </a:cubicBezTo>
                      <a:cubicBezTo>
                        <a:pt x="1233" y="905"/>
                        <a:pt x="1011" y="1151"/>
                        <a:pt x="776" y="1371"/>
                      </a:cubicBezTo>
                      <a:cubicBezTo>
                        <a:pt x="727" y="1418"/>
                        <a:pt x="675" y="1465"/>
                        <a:pt x="624" y="1502"/>
                      </a:cubicBezTo>
                      <a:cubicBezTo>
                        <a:pt x="612" y="1511"/>
                        <a:pt x="599" y="1518"/>
                        <a:pt x="588" y="1525"/>
                      </a:cubicBezTo>
                      <a:cubicBezTo>
                        <a:pt x="576" y="1534"/>
                        <a:pt x="568" y="1534"/>
                        <a:pt x="572" y="1534"/>
                      </a:cubicBezTo>
                      <a:cubicBezTo>
                        <a:pt x="572" y="1534"/>
                        <a:pt x="571" y="1535"/>
                        <a:pt x="570" y="1535"/>
                      </a:cubicBezTo>
                      <a:lnTo>
                        <a:pt x="570" y="1535"/>
                      </a:lnTo>
                      <a:cubicBezTo>
                        <a:pt x="568" y="1535"/>
                        <a:pt x="563" y="1533"/>
                        <a:pt x="555" y="1528"/>
                      </a:cubicBezTo>
                      <a:cubicBezTo>
                        <a:pt x="510" y="1503"/>
                        <a:pt x="456" y="1457"/>
                        <a:pt x="405" y="1411"/>
                      </a:cubicBezTo>
                      <a:cubicBezTo>
                        <a:pt x="355" y="1365"/>
                        <a:pt x="304" y="1312"/>
                        <a:pt x="253" y="1260"/>
                      </a:cubicBezTo>
                      <a:cubicBezTo>
                        <a:pt x="225" y="1232"/>
                        <a:pt x="199" y="1202"/>
                        <a:pt x="172" y="1171"/>
                      </a:cubicBezTo>
                      <a:cubicBezTo>
                        <a:pt x="115" y="1217"/>
                        <a:pt x="58" y="1262"/>
                        <a:pt x="1" y="1308"/>
                      </a:cubicBezTo>
                      <a:cubicBezTo>
                        <a:pt x="72" y="1385"/>
                        <a:pt x="145" y="1462"/>
                        <a:pt x="222" y="1537"/>
                      </a:cubicBezTo>
                      <a:cubicBezTo>
                        <a:pt x="293" y="1602"/>
                        <a:pt x="358" y="1666"/>
                        <a:pt x="458" y="1723"/>
                      </a:cubicBezTo>
                      <a:cubicBezTo>
                        <a:pt x="481" y="1735"/>
                        <a:pt x="527" y="1752"/>
                        <a:pt x="564" y="1754"/>
                      </a:cubicBezTo>
                      <a:cubicBezTo>
                        <a:pt x="566" y="1754"/>
                        <a:pt x="568" y="1754"/>
                        <a:pt x="570" y="1754"/>
                      </a:cubicBezTo>
                      <a:cubicBezTo>
                        <a:pt x="605" y="1754"/>
                        <a:pt x="645" y="1741"/>
                        <a:pt x="673" y="1728"/>
                      </a:cubicBezTo>
                      <a:cubicBezTo>
                        <a:pt x="724" y="1700"/>
                        <a:pt x="764" y="1671"/>
                        <a:pt x="802" y="1640"/>
                      </a:cubicBezTo>
                      <a:cubicBezTo>
                        <a:pt x="1091" y="1392"/>
                        <a:pt x="1321" y="1119"/>
                        <a:pt x="1570" y="862"/>
                      </a:cubicBezTo>
                      <a:cubicBezTo>
                        <a:pt x="1610" y="820"/>
                        <a:pt x="1701" y="726"/>
                        <a:pt x="1828" y="594"/>
                      </a:cubicBezTo>
                      <a:cubicBezTo>
                        <a:pt x="1893" y="529"/>
                        <a:pt x="1968" y="456"/>
                        <a:pt x="2053" y="382"/>
                      </a:cubicBezTo>
                      <a:cubicBezTo>
                        <a:pt x="2094" y="343"/>
                        <a:pt x="2141" y="306"/>
                        <a:pt x="2187" y="272"/>
                      </a:cubicBezTo>
                      <a:cubicBezTo>
                        <a:pt x="2227" y="242"/>
                        <a:pt x="2287" y="214"/>
                        <a:pt x="2298" y="214"/>
                      </a:cubicBezTo>
                      <a:cubicBezTo>
                        <a:pt x="2298" y="214"/>
                        <a:pt x="2299" y="214"/>
                        <a:pt x="2299" y="214"/>
                      </a:cubicBezTo>
                      <a:cubicBezTo>
                        <a:pt x="2299" y="214"/>
                        <a:pt x="2299" y="214"/>
                        <a:pt x="2300" y="214"/>
                      </a:cubicBezTo>
                      <a:cubicBezTo>
                        <a:pt x="2306" y="214"/>
                        <a:pt x="2332" y="228"/>
                        <a:pt x="2356" y="246"/>
                      </a:cubicBezTo>
                      <a:cubicBezTo>
                        <a:pt x="2385" y="266"/>
                        <a:pt x="2414" y="294"/>
                        <a:pt x="2444" y="323"/>
                      </a:cubicBezTo>
                      <a:cubicBezTo>
                        <a:pt x="2502" y="380"/>
                        <a:pt x="2560" y="446"/>
                        <a:pt x="2620" y="516"/>
                      </a:cubicBezTo>
                      <a:cubicBezTo>
                        <a:pt x="2737" y="656"/>
                        <a:pt x="2857" y="808"/>
                        <a:pt x="2982" y="963"/>
                      </a:cubicBezTo>
                      <a:cubicBezTo>
                        <a:pt x="3107" y="1119"/>
                        <a:pt x="3236" y="1277"/>
                        <a:pt x="3379" y="1428"/>
                      </a:cubicBezTo>
                      <a:cubicBezTo>
                        <a:pt x="3451" y="1503"/>
                        <a:pt x="3526" y="1577"/>
                        <a:pt x="3614" y="1645"/>
                      </a:cubicBezTo>
                      <a:cubicBezTo>
                        <a:pt x="3660" y="1677"/>
                        <a:pt x="3705" y="1711"/>
                        <a:pt x="3765" y="1735"/>
                      </a:cubicBezTo>
                      <a:cubicBezTo>
                        <a:pt x="3803" y="1752"/>
                        <a:pt x="3854" y="1763"/>
                        <a:pt x="3904" y="1763"/>
                      </a:cubicBezTo>
                      <a:cubicBezTo>
                        <a:pt x="3928" y="1763"/>
                        <a:pt x="3953" y="1760"/>
                        <a:pt x="3976" y="1754"/>
                      </a:cubicBezTo>
                      <a:cubicBezTo>
                        <a:pt x="4103" y="1718"/>
                        <a:pt x="4185" y="1654"/>
                        <a:pt x="4266" y="1594"/>
                      </a:cubicBezTo>
                      <a:cubicBezTo>
                        <a:pt x="4348" y="1532"/>
                        <a:pt x="4420" y="1468"/>
                        <a:pt x="4488" y="1402"/>
                      </a:cubicBezTo>
                      <a:cubicBezTo>
                        <a:pt x="4625" y="1272"/>
                        <a:pt x="4745" y="1140"/>
                        <a:pt x="4854" y="1017"/>
                      </a:cubicBezTo>
                      <a:cubicBezTo>
                        <a:pt x="5069" y="769"/>
                        <a:pt x="5237" y="551"/>
                        <a:pt x="5343" y="396"/>
                      </a:cubicBezTo>
                      <a:cubicBezTo>
                        <a:pt x="5380" y="328"/>
                        <a:pt x="5406" y="269"/>
                        <a:pt x="5418" y="222"/>
                      </a:cubicBezTo>
                      <a:cubicBezTo>
                        <a:pt x="5433" y="171"/>
                        <a:pt x="5476" y="66"/>
                        <a:pt x="5447" y="66"/>
                      </a:cubicBezTo>
                      <a:cubicBezTo>
                        <a:pt x="5438" y="66"/>
                        <a:pt x="5419" y="78"/>
                        <a:pt x="5389" y="109"/>
                      </a:cubicBezTo>
                      <a:cubicBezTo>
                        <a:pt x="5203" y="305"/>
                        <a:pt x="4859" y="720"/>
                        <a:pt x="4614" y="966"/>
                      </a:cubicBezTo>
                      <a:cubicBezTo>
                        <a:pt x="4505" y="1077"/>
                        <a:pt x="4391" y="1189"/>
                        <a:pt x="4272" y="1292"/>
                      </a:cubicBezTo>
                      <a:cubicBezTo>
                        <a:pt x="4214" y="1345"/>
                        <a:pt x="4153" y="1395"/>
                        <a:pt x="4091" y="1438"/>
                      </a:cubicBezTo>
                      <a:cubicBezTo>
                        <a:pt x="4031" y="1482"/>
                        <a:pt x="3965" y="1518"/>
                        <a:pt x="3919" y="1531"/>
                      </a:cubicBezTo>
                      <a:cubicBezTo>
                        <a:pt x="3913" y="1532"/>
                        <a:pt x="3908" y="1532"/>
                        <a:pt x="3903" y="1532"/>
                      </a:cubicBezTo>
                      <a:cubicBezTo>
                        <a:pt x="3891" y="1532"/>
                        <a:pt x="3879" y="1529"/>
                        <a:pt x="3857" y="1522"/>
                      </a:cubicBezTo>
                      <a:cubicBezTo>
                        <a:pt x="3828" y="1511"/>
                        <a:pt x="3793" y="1488"/>
                        <a:pt x="3760" y="1465"/>
                      </a:cubicBezTo>
                      <a:cubicBezTo>
                        <a:pt x="3693" y="1415"/>
                        <a:pt x="3626" y="1352"/>
                        <a:pt x="3562" y="1286"/>
                      </a:cubicBezTo>
                      <a:cubicBezTo>
                        <a:pt x="3434" y="1155"/>
                        <a:pt x="3311" y="1009"/>
                        <a:pt x="3190" y="863"/>
                      </a:cubicBezTo>
                      <a:cubicBezTo>
                        <a:pt x="3068" y="714"/>
                        <a:pt x="2945" y="566"/>
                        <a:pt x="2824" y="419"/>
                      </a:cubicBezTo>
                      <a:cubicBezTo>
                        <a:pt x="2760" y="345"/>
                        <a:pt x="2696" y="271"/>
                        <a:pt x="2627" y="200"/>
                      </a:cubicBezTo>
                      <a:cubicBezTo>
                        <a:pt x="2591" y="165"/>
                        <a:pt x="2553" y="129"/>
                        <a:pt x="2513" y="96"/>
                      </a:cubicBezTo>
                      <a:cubicBezTo>
                        <a:pt x="2467" y="63"/>
                        <a:pt x="2428" y="25"/>
                        <a:pt x="2341" y="5"/>
                      </a:cubicBezTo>
                      <a:cubicBezTo>
                        <a:pt x="2331" y="3"/>
                        <a:pt x="2321" y="2"/>
                        <a:pt x="2313" y="0"/>
                      </a:cubicBezTo>
                      <a:cubicBezTo>
                        <a:pt x="2310" y="0"/>
                        <a:pt x="2307" y="0"/>
                        <a:pt x="23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6"/>
                <p:cNvSpPr/>
                <p:nvPr/>
              </p:nvSpPr>
              <p:spPr>
                <a:xfrm>
                  <a:off x="2097150" y="4784750"/>
                  <a:ext cx="157275" cy="44150"/>
                </a:xfrm>
                <a:custGeom>
                  <a:avLst/>
                  <a:gdLst/>
                  <a:ahLst/>
                  <a:cxnLst/>
                  <a:rect l="l" t="t" r="r" b="b"/>
                  <a:pathLst>
                    <a:path w="6291" h="1766" extrusionOk="0">
                      <a:moveTo>
                        <a:pt x="3119" y="1"/>
                      </a:moveTo>
                      <a:cubicBezTo>
                        <a:pt x="3082" y="1"/>
                        <a:pt x="3046" y="9"/>
                        <a:pt x="3020" y="19"/>
                      </a:cubicBezTo>
                      <a:cubicBezTo>
                        <a:pt x="2992" y="30"/>
                        <a:pt x="2968" y="42"/>
                        <a:pt x="2946" y="56"/>
                      </a:cubicBezTo>
                      <a:cubicBezTo>
                        <a:pt x="2903" y="81"/>
                        <a:pt x="2866" y="108"/>
                        <a:pt x="2831" y="136"/>
                      </a:cubicBezTo>
                      <a:cubicBezTo>
                        <a:pt x="2760" y="192"/>
                        <a:pt x="2696" y="250"/>
                        <a:pt x="2634" y="308"/>
                      </a:cubicBezTo>
                      <a:cubicBezTo>
                        <a:pt x="2509" y="427"/>
                        <a:pt x="2393" y="547"/>
                        <a:pt x="2279" y="667"/>
                      </a:cubicBezTo>
                      <a:cubicBezTo>
                        <a:pt x="2048" y="905"/>
                        <a:pt x="1826" y="1151"/>
                        <a:pt x="1591" y="1371"/>
                      </a:cubicBezTo>
                      <a:cubicBezTo>
                        <a:pt x="1542" y="1419"/>
                        <a:pt x="1490" y="1467"/>
                        <a:pt x="1439" y="1502"/>
                      </a:cubicBezTo>
                      <a:cubicBezTo>
                        <a:pt x="1427" y="1511"/>
                        <a:pt x="1414" y="1519"/>
                        <a:pt x="1403" y="1525"/>
                      </a:cubicBezTo>
                      <a:cubicBezTo>
                        <a:pt x="1391" y="1534"/>
                        <a:pt x="1383" y="1534"/>
                        <a:pt x="1387" y="1536"/>
                      </a:cubicBezTo>
                      <a:lnTo>
                        <a:pt x="1383" y="1536"/>
                      </a:lnTo>
                      <a:cubicBezTo>
                        <a:pt x="1388" y="1536"/>
                        <a:pt x="1382" y="1536"/>
                        <a:pt x="1370" y="1528"/>
                      </a:cubicBezTo>
                      <a:cubicBezTo>
                        <a:pt x="1325" y="1505"/>
                        <a:pt x="1271" y="1457"/>
                        <a:pt x="1220" y="1411"/>
                      </a:cubicBezTo>
                      <a:cubicBezTo>
                        <a:pt x="1170" y="1365"/>
                        <a:pt x="1119" y="1313"/>
                        <a:pt x="1068" y="1262"/>
                      </a:cubicBezTo>
                      <a:cubicBezTo>
                        <a:pt x="868" y="1053"/>
                        <a:pt x="674" y="827"/>
                        <a:pt x="473" y="608"/>
                      </a:cubicBezTo>
                      <a:cubicBezTo>
                        <a:pt x="374" y="504"/>
                        <a:pt x="276" y="398"/>
                        <a:pt x="168" y="296"/>
                      </a:cubicBezTo>
                      <a:cubicBezTo>
                        <a:pt x="113" y="344"/>
                        <a:pt x="58" y="392"/>
                        <a:pt x="1" y="439"/>
                      </a:cubicBezTo>
                      <a:cubicBezTo>
                        <a:pt x="228" y="651"/>
                        <a:pt x="441" y="898"/>
                        <a:pt x="656" y="1134"/>
                      </a:cubicBezTo>
                      <a:cubicBezTo>
                        <a:pt x="779" y="1270"/>
                        <a:pt x="902" y="1407"/>
                        <a:pt x="1037" y="1537"/>
                      </a:cubicBezTo>
                      <a:cubicBezTo>
                        <a:pt x="1108" y="1602"/>
                        <a:pt x="1173" y="1668"/>
                        <a:pt x="1273" y="1724"/>
                      </a:cubicBezTo>
                      <a:cubicBezTo>
                        <a:pt x="1294" y="1737"/>
                        <a:pt x="1342" y="1753"/>
                        <a:pt x="1379" y="1754"/>
                      </a:cubicBezTo>
                      <a:cubicBezTo>
                        <a:pt x="1381" y="1754"/>
                        <a:pt x="1383" y="1754"/>
                        <a:pt x="1385" y="1754"/>
                      </a:cubicBezTo>
                      <a:cubicBezTo>
                        <a:pt x="1420" y="1754"/>
                        <a:pt x="1460" y="1741"/>
                        <a:pt x="1487" y="1728"/>
                      </a:cubicBezTo>
                      <a:cubicBezTo>
                        <a:pt x="1539" y="1701"/>
                        <a:pt x="1579" y="1671"/>
                        <a:pt x="1617" y="1641"/>
                      </a:cubicBezTo>
                      <a:cubicBezTo>
                        <a:pt x="1906" y="1393"/>
                        <a:pt x="2136" y="1121"/>
                        <a:pt x="2383" y="864"/>
                      </a:cubicBezTo>
                      <a:cubicBezTo>
                        <a:pt x="2425" y="821"/>
                        <a:pt x="2516" y="727"/>
                        <a:pt x="2643" y="595"/>
                      </a:cubicBezTo>
                      <a:cubicBezTo>
                        <a:pt x="2708" y="530"/>
                        <a:pt x="2783" y="456"/>
                        <a:pt x="2868" y="382"/>
                      </a:cubicBezTo>
                      <a:cubicBezTo>
                        <a:pt x="2909" y="345"/>
                        <a:pt x="2956" y="307"/>
                        <a:pt x="3002" y="275"/>
                      </a:cubicBezTo>
                      <a:cubicBezTo>
                        <a:pt x="3040" y="243"/>
                        <a:pt x="3102" y="214"/>
                        <a:pt x="3113" y="214"/>
                      </a:cubicBezTo>
                      <a:cubicBezTo>
                        <a:pt x="3113" y="214"/>
                        <a:pt x="3114" y="214"/>
                        <a:pt x="3114" y="215"/>
                      </a:cubicBezTo>
                      <a:cubicBezTo>
                        <a:pt x="3114" y="215"/>
                        <a:pt x="3114" y="215"/>
                        <a:pt x="3114" y="215"/>
                      </a:cubicBezTo>
                      <a:cubicBezTo>
                        <a:pt x="3117" y="215"/>
                        <a:pt x="3145" y="228"/>
                        <a:pt x="3171" y="248"/>
                      </a:cubicBezTo>
                      <a:cubicBezTo>
                        <a:pt x="3199" y="267"/>
                        <a:pt x="3229" y="296"/>
                        <a:pt x="3259" y="324"/>
                      </a:cubicBezTo>
                      <a:cubicBezTo>
                        <a:pt x="3317" y="381"/>
                        <a:pt x="3375" y="448"/>
                        <a:pt x="3434" y="518"/>
                      </a:cubicBezTo>
                      <a:cubicBezTo>
                        <a:pt x="3552" y="656"/>
                        <a:pt x="3672" y="808"/>
                        <a:pt x="3797" y="964"/>
                      </a:cubicBezTo>
                      <a:cubicBezTo>
                        <a:pt x="3922" y="1119"/>
                        <a:pt x="4049" y="1278"/>
                        <a:pt x="4194" y="1430"/>
                      </a:cubicBezTo>
                      <a:cubicBezTo>
                        <a:pt x="4266" y="1505"/>
                        <a:pt x="4341" y="1579"/>
                        <a:pt x="4429" y="1645"/>
                      </a:cubicBezTo>
                      <a:cubicBezTo>
                        <a:pt x="4475" y="1679"/>
                        <a:pt x="4520" y="1711"/>
                        <a:pt x="4580" y="1736"/>
                      </a:cubicBezTo>
                      <a:cubicBezTo>
                        <a:pt x="4617" y="1753"/>
                        <a:pt x="4669" y="1765"/>
                        <a:pt x="4719" y="1765"/>
                      </a:cubicBezTo>
                      <a:cubicBezTo>
                        <a:pt x="4744" y="1765"/>
                        <a:pt x="4768" y="1763"/>
                        <a:pt x="4791" y="1756"/>
                      </a:cubicBezTo>
                      <a:cubicBezTo>
                        <a:pt x="4917" y="1719"/>
                        <a:pt x="5000" y="1656"/>
                        <a:pt x="5081" y="1594"/>
                      </a:cubicBezTo>
                      <a:cubicBezTo>
                        <a:pt x="5163" y="1533"/>
                        <a:pt x="5234" y="1468"/>
                        <a:pt x="5303" y="1404"/>
                      </a:cubicBezTo>
                      <a:cubicBezTo>
                        <a:pt x="5440" y="1273"/>
                        <a:pt x="5560" y="1142"/>
                        <a:pt x="5669" y="1019"/>
                      </a:cubicBezTo>
                      <a:cubicBezTo>
                        <a:pt x="5884" y="770"/>
                        <a:pt x="6050" y="551"/>
                        <a:pt x="6158" y="396"/>
                      </a:cubicBezTo>
                      <a:cubicBezTo>
                        <a:pt x="6195" y="328"/>
                        <a:pt x="6220" y="270"/>
                        <a:pt x="6233" y="222"/>
                      </a:cubicBezTo>
                      <a:cubicBezTo>
                        <a:pt x="6247" y="173"/>
                        <a:pt x="6290" y="66"/>
                        <a:pt x="6262" y="66"/>
                      </a:cubicBezTo>
                      <a:cubicBezTo>
                        <a:pt x="6252" y="66"/>
                        <a:pt x="6234" y="79"/>
                        <a:pt x="6204" y="110"/>
                      </a:cubicBezTo>
                      <a:cubicBezTo>
                        <a:pt x="6018" y="305"/>
                        <a:pt x="5674" y="721"/>
                        <a:pt x="5429" y="967"/>
                      </a:cubicBezTo>
                      <a:cubicBezTo>
                        <a:pt x="5320" y="1078"/>
                        <a:pt x="5206" y="1190"/>
                        <a:pt x="5087" y="1294"/>
                      </a:cubicBezTo>
                      <a:cubicBezTo>
                        <a:pt x="5029" y="1345"/>
                        <a:pt x="4968" y="1396"/>
                        <a:pt x="4906" y="1439"/>
                      </a:cubicBezTo>
                      <a:cubicBezTo>
                        <a:pt x="4846" y="1482"/>
                        <a:pt x="4780" y="1519"/>
                        <a:pt x="4734" y="1531"/>
                      </a:cubicBezTo>
                      <a:cubicBezTo>
                        <a:pt x="4727" y="1533"/>
                        <a:pt x="4721" y="1534"/>
                        <a:pt x="4716" y="1534"/>
                      </a:cubicBezTo>
                      <a:cubicBezTo>
                        <a:pt x="4704" y="1534"/>
                        <a:pt x="4693" y="1530"/>
                        <a:pt x="4672" y="1522"/>
                      </a:cubicBezTo>
                      <a:cubicBezTo>
                        <a:pt x="4643" y="1511"/>
                        <a:pt x="4608" y="1488"/>
                        <a:pt x="4575" y="1465"/>
                      </a:cubicBezTo>
                      <a:cubicBezTo>
                        <a:pt x="4508" y="1416"/>
                        <a:pt x="4441" y="1353"/>
                        <a:pt x="4377" y="1288"/>
                      </a:cubicBezTo>
                      <a:cubicBezTo>
                        <a:pt x="4249" y="1156"/>
                        <a:pt x="4126" y="1010"/>
                        <a:pt x="4005" y="864"/>
                      </a:cubicBezTo>
                      <a:cubicBezTo>
                        <a:pt x="3883" y="715"/>
                        <a:pt x="3760" y="567"/>
                        <a:pt x="3639" y="419"/>
                      </a:cubicBezTo>
                      <a:cubicBezTo>
                        <a:pt x="3575" y="345"/>
                        <a:pt x="3511" y="272"/>
                        <a:pt x="3442" y="201"/>
                      </a:cubicBezTo>
                      <a:cubicBezTo>
                        <a:pt x="3406" y="165"/>
                        <a:pt x="3368" y="130"/>
                        <a:pt x="3328" y="96"/>
                      </a:cubicBezTo>
                      <a:cubicBezTo>
                        <a:pt x="3282" y="64"/>
                        <a:pt x="3243" y="25"/>
                        <a:pt x="3156" y="5"/>
                      </a:cubicBezTo>
                      <a:cubicBezTo>
                        <a:pt x="3146" y="4"/>
                        <a:pt x="3136" y="2"/>
                        <a:pt x="3128" y="1"/>
                      </a:cubicBezTo>
                      <a:cubicBezTo>
                        <a:pt x="3125" y="1"/>
                        <a:pt x="3122" y="1"/>
                        <a:pt x="3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6"/>
                <p:cNvSpPr/>
                <p:nvPr/>
              </p:nvSpPr>
              <p:spPr>
                <a:xfrm>
                  <a:off x="2031975" y="4823600"/>
                  <a:ext cx="222425" cy="44550"/>
                </a:xfrm>
                <a:custGeom>
                  <a:avLst/>
                  <a:gdLst/>
                  <a:ahLst/>
                  <a:cxnLst/>
                  <a:rect l="l" t="t" r="r" b="b"/>
                  <a:pathLst>
                    <a:path w="8897" h="1782" extrusionOk="0">
                      <a:moveTo>
                        <a:pt x="5726" y="0"/>
                      </a:moveTo>
                      <a:cubicBezTo>
                        <a:pt x="5689" y="0"/>
                        <a:pt x="5653" y="9"/>
                        <a:pt x="5627" y="19"/>
                      </a:cubicBezTo>
                      <a:cubicBezTo>
                        <a:pt x="5599" y="31"/>
                        <a:pt x="5575" y="42"/>
                        <a:pt x="5553" y="56"/>
                      </a:cubicBezTo>
                      <a:cubicBezTo>
                        <a:pt x="5510" y="80"/>
                        <a:pt x="5473" y="108"/>
                        <a:pt x="5438" y="136"/>
                      </a:cubicBezTo>
                      <a:cubicBezTo>
                        <a:pt x="5367" y="191"/>
                        <a:pt x="5303" y="250"/>
                        <a:pt x="5241" y="308"/>
                      </a:cubicBezTo>
                      <a:cubicBezTo>
                        <a:pt x="5116" y="426"/>
                        <a:pt x="5000" y="546"/>
                        <a:pt x="4886" y="666"/>
                      </a:cubicBezTo>
                      <a:cubicBezTo>
                        <a:pt x="4655" y="906"/>
                        <a:pt x="4433" y="1153"/>
                        <a:pt x="4198" y="1372"/>
                      </a:cubicBezTo>
                      <a:cubicBezTo>
                        <a:pt x="4149" y="1419"/>
                        <a:pt x="4097" y="1466"/>
                        <a:pt x="4046" y="1502"/>
                      </a:cubicBezTo>
                      <a:cubicBezTo>
                        <a:pt x="4034" y="1511"/>
                        <a:pt x="4021" y="1520"/>
                        <a:pt x="4010" y="1525"/>
                      </a:cubicBezTo>
                      <a:cubicBezTo>
                        <a:pt x="3998" y="1534"/>
                        <a:pt x="3990" y="1534"/>
                        <a:pt x="3994" y="1536"/>
                      </a:cubicBezTo>
                      <a:lnTo>
                        <a:pt x="3990" y="1536"/>
                      </a:lnTo>
                      <a:cubicBezTo>
                        <a:pt x="3995" y="1536"/>
                        <a:pt x="3989" y="1536"/>
                        <a:pt x="3977" y="1528"/>
                      </a:cubicBezTo>
                      <a:cubicBezTo>
                        <a:pt x="3932" y="1505"/>
                        <a:pt x="3878" y="1457"/>
                        <a:pt x="3827" y="1411"/>
                      </a:cubicBezTo>
                      <a:cubicBezTo>
                        <a:pt x="3777" y="1365"/>
                        <a:pt x="3726" y="1314"/>
                        <a:pt x="3675" y="1262"/>
                      </a:cubicBezTo>
                      <a:cubicBezTo>
                        <a:pt x="3475" y="1053"/>
                        <a:pt x="3281" y="828"/>
                        <a:pt x="3080" y="610"/>
                      </a:cubicBezTo>
                      <a:cubicBezTo>
                        <a:pt x="2941" y="459"/>
                        <a:pt x="2801" y="310"/>
                        <a:pt x="2637" y="171"/>
                      </a:cubicBezTo>
                      <a:cubicBezTo>
                        <a:pt x="2589" y="131"/>
                        <a:pt x="2538" y="93"/>
                        <a:pt x="2477" y="57"/>
                      </a:cubicBezTo>
                      <a:cubicBezTo>
                        <a:pt x="2446" y="40"/>
                        <a:pt x="2411" y="23"/>
                        <a:pt x="2366" y="13"/>
                      </a:cubicBezTo>
                      <a:cubicBezTo>
                        <a:pt x="2351" y="9"/>
                        <a:pt x="2334" y="8"/>
                        <a:pt x="2317" y="8"/>
                      </a:cubicBezTo>
                      <a:cubicBezTo>
                        <a:pt x="2283" y="8"/>
                        <a:pt x="2249" y="14"/>
                        <a:pt x="2226" y="23"/>
                      </a:cubicBezTo>
                      <a:cubicBezTo>
                        <a:pt x="2083" y="79"/>
                        <a:pt x="1994" y="156"/>
                        <a:pt x="1895" y="231"/>
                      </a:cubicBezTo>
                      <a:cubicBezTo>
                        <a:pt x="1706" y="383"/>
                        <a:pt x="1532" y="546"/>
                        <a:pt x="1359" y="708"/>
                      </a:cubicBezTo>
                      <a:cubicBezTo>
                        <a:pt x="1186" y="871"/>
                        <a:pt x="1016" y="1034"/>
                        <a:pt x="842" y="1191"/>
                      </a:cubicBezTo>
                      <a:cubicBezTo>
                        <a:pt x="756" y="1269"/>
                        <a:pt x="668" y="1346"/>
                        <a:pt x="577" y="1417"/>
                      </a:cubicBezTo>
                      <a:cubicBezTo>
                        <a:pt x="533" y="1451"/>
                        <a:pt x="488" y="1486"/>
                        <a:pt x="443" y="1512"/>
                      </a:cubicBezTo>
                      <a:cubicBezTo>
                        <a:pt x="404" y="1537"/>
                        <a:pt x="357" y="1556"/>
                        <a:pt x="350" y="1556"/>
                      </a:cubicBezTo>
                      <a:cubicBezTo>
                        <a:pt x="349" y="1556"/>
                        <a:pt x="349" y="1556"/>
                        <a:pt x="350" y="1556"/>
                      </a:cubicBezTo>
                      <a:lnTo>
                        <a:pt x="348" y="1556"/>
                      </a:lnTo>
                      <a:cubicBezTo>
                        <a:pt x="348" y="1556"/>
                        <a:pt x="330" y="1548"/>
                        <a:pt x="308" y="1532"/>
                      </a:cubicBezTo>
                      <a:cubicBezTo>
                        <a:pt x="288" y="1519"/>
                        <a:pt x="265" y="1500"/>
                        <a:pt x="243" y="1482"/>
                      </a:cubicBezTo>
                      <a:cubicBezTo>
                        <a:pt x="210" y="1451"/>
                        <a:pt x="177" y="1417"/>
                        <a:pt x="143" y="1383"/>
                      </a:cubicBezTo>
                      <a:cubicBezTo>
                        <a:pt x="96" y="1437"/>
                        <a:pt x="48" y="1491"/>
                        <a:pt x="0" y="1545"/>
                      </a:cubicBezTo>
                      <a:cubicBezTo>
                        <a:pt x="27" y="1574"/>
                        <a:pt x="53" y="1603"/>
                        <a:pt x="82" y="1632"/>
                      </a:cubicBezTo>
                      <a:cubicBezTo>
                        <a:pt x="108" y="1657"/>
                        <a:pt x="136" y="1683"/>
                        <a:pt x="168" y="1708"/>
                      </a:cubicBezTo>
                      <a:cubicBezTo>
                        <a:pt x="202" y="1731"/>
                        <a:pt x="236" y="1760"/>
                        <a:pt x="306" y="1779"/>
                      </a:cubicBezTo>
                      <a:cubicBezTo>
                        <a:pt x="324" y="1780"/>
                        <a:pt x="341" y="1782"/>
                        <a:pt x="359" y="1782"/>
                      </a:cubicBezTo>
                      <a:cubicBezTo>
                        <a:pt x="376" y="1782"/>
                        <a:pt x="393" y="1780"/>
                        <a:pt x="411" y="1775"/>
                      </a:cubicBezTo>
                      <a:cubicBezTo>
                        <a:pt x="443" y="1768"/>
                        <a:pt x="460" y="1759"/>
                        <a:pt x="483" y="1749"/>
                      </a:cubicBezTo>
                      <a:cubicBezTo>
                        <a:pt x="525" y="1729"/>
                        <a:pt x="560" y="1709"/>
                        <a:pt x="594" y="1688"/>
                      </a:cubicBezTo>
                      <a:cubicBezTo>
                        <a:pt x="660" y="1643"/>
                        <a:pt x="720" y="1599"/>
                        <a:pt x="779" y="1551"/>
                      </a:cubicBezTo>
                      <a:cubicBezTo>
                        <a:pt x="896" y="1456"/>
                        <a:pt x="1005" y="1357"/>
                        <a:pt x="1114" y="1257"/>
                      </a:cubicBezTo>
                      <a:cubicBezTo>
                        <a:pt x="1328" y="1056"/>
                        <a:pt x="1545" y="853"/>
                        <a:pt x="1763" y="650"/>
                      </a:cubicBezTo>
                      <a:cubicBezTo>
                        <a:pt x="1895" y="526"/>
                        <a:pt x="2031" y="403"/>
                        <a:pt x="2169" y="305"/>
                      </a:cubicBezTo>
                      <a:cubicBezTo>
                        <a:pt x="2227" y="263"/>
                        <a:pt x="2302" y="227"/>
                        <a:pt x="2320" y="227"/>
                      </a:cubicBezTo>
                      <a:cubicBezTo>
                        <a:pt x="2323" y="227"/>
                        <a:pt x="2324" y="228"/>
                        <a:pt x="2325" y="230"/>
                      </a:cubicBezTo>
                      <a:cubicBezTo>
                        <a:pt x="2371" y="242"/>
                        <a:pt x="2448" y="296"/>
                        <a:pt x="2512" y="350"/>
                      </a:cubicBezTo>
                      <a:cubicBezTo>
                        <a:pt x="2777" y="579"/>
                        <a:pt x="3017" y="863"/>
                        <a:pt x="3263" y="1134"/>
                      </a:cubicBezTo>
                      <a:cubicBezTo>
                        <a:pt x="3386" y="1271"/>
                        <a:pt x="3509" y="1406"/>
                        <a:pt x="3644" y="1539"/>
                      </a:cubicBezTo>
                      <a:cubicBezTo>
                        <a:pt x="3714" y="1603"/>
                        <a:pt x="3780" y="1668"/>
                        <a:pt x="3880" y="1723"/>
                      </a:cubicBezTo>
                      <a:cubicBezTo>
                        <a:pt x="3901" y="1737"/>
                        <a:pt x="3947" y="1754"/>
                        <a:pt x="3984" y="1754"/>
                      </a:cubicBezTo>
                      <a:cubicBezTo>
                        <a:pt x="3988" y="1754"/>
                        <a:pt x="3991" y="1754"/>
                        <a:pt x="3995" y="1754"/>
                      </a:cubicBezTo>
                      <a:cubicBezTo>
                        <a:pt x="4030" y="1754"/>
                        <a:pt x="4068" y="1740"/>
                        <a:pt x="4094" y="1728"/>
                      </a:cubicBezTo>
                      <a:cubicBezTo>
                        <a:pt x="4146" y="1702"/>
                        <a:pt x="4186" y="1671"/>
                        <a:pt x="4223" y="1640"/>
                      </a:cubicBezTo>
                      <a:cubicBezTo>
                        <a:pt x="4512" y="1392"/>
                        <a:pt x="4743" y="1120"/>
                        <a:pt x="4990" y="863"/>
                      </a:cubicBezTo>
                      <a:cubicBezTo>
                        <a:pt x="5032" y="820"/>
                        <a:pt x="5123" y="726"/>
                        <a:pt x="5250" y="596"/>
                      </a:cubicBezTo>
                      <a:cubicBezTo>
                        <a:pt x="5315" y="531"/>
                        <a:pt x="5389" y="457"/>
                        <a:pt x="5473" y="382"/>
                      </a:cubicBezTo>
                      <a:cubicBezTo>
                        <a:pt x="5516" y="345"/>
                        <a:pt x="5561" y="307"/>
                        <a:pt x="5609" y="274"/>
                      </a:cubicBezTo>
                      <a:cubicBezTo>
                        <a:pt x="5647" y="243"/>
                        <a:pt x="5707" y="215"/>
                        <a:pt x="5719" y="215"/>
                      </a:cubicBezTo>
                      <a:cubicBezTo>
                        <a:pt x="5720" y="215"/>
                        <a:pt x="5721" y="215"/>
                        <a:pt x="5721" y="216"/>
                      </a:cubicBezTo>
                      <a:cubicBezTo>
                        <a:pt x="5721" y="215"/>
                        <a:pt x="5721" y="215"/>
                        <a:pt x="5722" y="215"/>
                      </a:cubicBezTo>
                      <a:cubicBezTo>
                        <a:pt x="5726" y="215"/>
                        <a:pt x="5753" y="229"/>
                        <a:pt x="5778" y="248"/>
                      </a:cubicBezTo>
                      <a:cubicBezTo>
                        <a:pt x="5806" y="268"/>
                        <a:pt x="5835" y="296"/>
                        <a:pt x="5864" y="323"/>
                      </a:cubicBezTo>
                      <a:cubicBezTo>
                        <a:pt x="5924" y="382"/>
                        <a:pt x="5982" y="448"/>
                        <a:pt x="6041" y="517"/>
                      </a:cubicBezTo>
                      <a:cubicBezTo>
                        <a:pt x="6159" y="656"/>
                        <a:pt x="6278" y="809"/>
                        <a:pt x="6402" y="963"/>
                      </a:cubicBezTo>
                      <a:cubicBezTo>
                        <a:pt x="6529" y="1119"/>
                        <a:pt x="6656" y="1279"/>
                        <a:pt x="6801" y="1429"/>
                      </a:cubicBezTo>
                      <a:cubicBezTo>
                        <a:pt x="6873" y="1505"/>
                        <a:pt x="6947" y="1579"/>
                        <a:pt x="7036" y="1646"/>
                      </a:cubicBezTo>
                      <a:cubicBezTo>
                        <a:pt x="7082" y="1679"/>
                        <a:pt x="7127" y="1711"/>
                        <a:pt x="7187" y="1735"/>
                      </a:cubicBezTo>
                      <a:cubicBezTo>
                        <a:pt x="7224" y="1753"/>
                        <a:pt x="7276" y="1765"/>
                        <a:pt x="7326" y="1765"/>
                      </a:cubicBezTo>
                      <a:cubicBezTo>
                        <a:pt x="7351" y="1765"/>
                        <a:pt x="7375" y="1762"/>
                        <a:pt x="7398" y="1755"/>
                      </a:cubicBezTo>
                      <a:cubicBezTo>
                        <a:pt x="7524" y="1719"/>
                        <a:pt x="7607" y="1656"/>
                        <a:pt x="7688" y="1596"/>
                      </a:cubicBezTo>
                      <a:cubicBezTo>
                        <a:pt x="7768" y="1534"/>
                        <a:pt x="7841" y="1468"/>
                        <a:pt x="7910" y="1403"/>
                      </a:cubicBezTo>
                      <a:cubicBezTo>
                        <a:pt x="8047" y="1272"/>
                        <a:pt x="8167" y="1142"/>
                        <a:pt x="8274" y="1019"/>
                      </a:cubicBezTo>
                      <a:cubicBezTo>
                        <a:pt x="8491" y="771"/>
                        <a:pt x="8657" y="551"/>
                        <a:pt x="8765" y="396"/>
                      </a:cubicBezTo>
                      <a:cubicBezTo>
                        <a:pt x="8802" y="328"/>
                        <a:pt x="8827" y="270"/>
                        <a:pt x="8840" y="222"/>
                      </a:cubicBezTo>
                      <a:cubicBezTo>
                        <a:pt x="8854" y="173"/>
                        <a:pt x="8897" y="67"/>
                        <a:pt x="8869" y="67"/>
                      </a:cubicBezTo>
                      <a:cubicBezTo>
                        <a:pt x="8860" y="67"/>
                        <a:pt x="8842" y="79"/>
                        <a:pt x="8811" y="111"/>
                      </a:cubicBezTo>
                      <a:lnTo>
                        <a:pt x="8811" y="110"/>
                      </a:lnTo>
                      <a:cubicBezTo>
                        <a:pt x="8625" y="305"/>
                        <a:pt x="8281" y="720"/>
                        <a:pt x="8036" y="966"/>
                      </a:cubicBezTo>
                      <a:cubicBezTo>
                        <a:pt x="7927" y="1077"/>
                        <a:pt x="7813" y="1189"/>
                        <a:pt x="7694" y="1294"/>
                      </a:cubicBezTo>
                      <a:cubicBezTo>
                        <a:pt x="7636" y="1346"/>
                        <a:pt x="7575" y="1396"/>
                        <a:pt x="7513" y="1439"/>
                      </a:cubicBezTo>
                      <a:cubicBezTo>
                        <a:pt x="7453" y="1482"/>
                        <a:pt x="7387" y="1520"/>
                        <a:pt x="7341" y="1531"/>
                      </a:cubicBezTo>
                      <a:cubicBezTo>
                        <a:pt x="7334" y="1532"/>
                        <a:pt x="7328" y="1533"/>
                        <a:pt x="7323" y="1533"/>
                      </a:cubicBezTo>
                      <a:cubicBezTo>
                        <a:pt x="7311" y="1533"/>
                        <a:pt x="7300" y="1530"/>
                        <a:pt x="7279" y="1522"/>
                      </a:cubicBezTo>
                      <a:cubicBezTo>
                        <a:pt x="7250" y="1511"/>
                        <a:pt x="7215" y="1488"/>
                        <a:pt x="7182" y="1465"/>
                      </a:cubicBezTo>
                      <a:cubicBezTo>
                        <a:pt x="7115" y="1416"/>
                        <a:pt x="7048" y="1352"/>
                        <a:pt x="6984" y="1288"/>
                      </a:cubicBezTo>
                      <a:cubicBezTo>
                        <a:pt x="6856" y="1156"/>
                        <a:pt x="6733" y="1009"/>
                        <a:pt x="6612" y="863"/>
                      </a:cubicBezTo>
                      <a:cubicBezTo>
                        <a:pt x="6490" y="714"/>
                        <a:pt x="6367" y="566"/>
                        <a:pt x="6246" y="419"/>
                      </a:cubicBezTo>
                      <a:cubicBezTo>
                        <a:pt x="6182" y="345"/>
                        <a:pt x="6118" y="271"/>
                        <a:pt x="6049" y="200"/>
                      </a:cubicBezTo>
                      <a:cubicBezTo>
                        <a:pt x="6013" y="165"/>
                        <a:pt x="5975" y="130"/>
                        <a:pt x="5935" y="96"/>
                      </a:cubicBezTo>
                      <a:cubicBezTo>
                        <a:pt x="5889" y="63"/>
                        <a:pt x="5850" y="25"/>
                        <a:pt x="5763" y="7"/>
                      </a:cubicBezTo>
                      <a:cubicBezTo>
                        <a:pt x="5753" y="3"/>
                        <a:pt x="5743" y="2"/>
                        <a:pt x="5735" y="0"/>
                      </a:cubicBezTo>
                      <a:cubicBezTo>
                        <a:pt x="5732" y="0"/>
                        <a:pt x="5729" y="0"/>
                        <a:pt x="57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6"/>
                <p:cNvSpPr/>
                <p:nvPr/>
              </p:nvSpPr>
              <p:spPr>
                <a:xfrm>
                  <a:off x="2015700" y="4862425"/>
                  <a:ext cx="238700" cy="44575"/>
                </a:xfrm>
                <a:custGeom>
                  <a:avLst/>
                  <a:gdLst/>
                  <a:ahLst/>
                  <a:cxnLst/>
                  <a:rect l="l" t="t" r="r" b="b"/>
                  <a:pathLst>
                    <a:path w="9548" h="1783" extrusionOk="0">
                      <a:moveTo>
                        <a:pt x="6377" y="1"/>
                      </a:moveTo>
                      <a:cubicBezTo>
                        <a:pt x="6340" y="1"/>
                        <a:pt x="6304" y="9"/>
                        <a:pt x="6278" y="19"/>
                      </a:cubicBezTo>
                      <a:cubicBezTo>
                        <a:pt x="6250" y="30"/>
                        <a:pt x="6226" y="43"/>
                        <a:pt x="6204" y="56"/>
                      </a:cubicBezTo>
                      <a:cubicBezTo>
                        <a:pt x="6161" y="81"/>
                        <a:pt x="6124" y="109"/>
                        <a:pt x="6089" y="136"/>
                      </a:cubicBezTo>
                      <a:cubicBezTo>
                        <a:pt x="6018" y="192"/>
                        <a:pt x="5954" y="250"/>
                        <a:pt x="5892" y="309"/>
                      </a:cubicBezTo>
                      <a:cubicBezTo>
                        <a:pt x="5767" y="427"/>
                        <a:pt x="5651" y="547"/>
                        <a:pt x="5537" y="667"/>
                      </a:cubicBezTo>
                      <a:cubicBezTo>
                        <a:pt x="5306" y="905"/>
                        <a:pt x="5084" y="1152"/>
                        <a:pt x="4849" y="1372"/>
                      </a:cubicBezTo>
                      <a:cubicBezTo>
                        <a:pt x="4800" y="1419"/>
                        <a:pt x="4748" y="1467"/>
                        <a:pt x="4697" y="1502"/>
                      </a:cubicBezTo>
                      <a:cubicBezTo>
                        <a:pt x="4685" y="1512"/>
                        <a:pt x="4672" y="1519"/>
                        <a:pt x="4661" y="1525"/>
                      </a:cubicBezTo>
                      <a:cubicBezTo>
                        <a:pt x="4649" y="1535"/>
                        <a:pt x="4641" y="1535"/>
                        <a:pt x="4645" y="1536"/>
                      </a:cubicBezTo>
                      <a:lnTo>
                        <a:pt x="4641" y="1536"/>
                      </a:lnTo>
                      <a:cubicBezTo>
                        <a:pt x="4646" y="1536"/>
                        <a:pt x="4640" y="1536"/>
                        <a:pt x="4628" y="1528"/>
                      </a:cubicBezTo>
                      <a:cubicBezTo>
                        <a:pt x="4583" y="1505"/>
                        <a:pt x="4529" y="1458"/>
                        <a:pt x="4478" y="1412"/>
                      </a:cubicBezTo>
                      <a:cubicBezTo>
                        <a:pt x="4428" y="1365"/>
                        <a:pt x="4377" y="1315"/>
                        <a:pt x="4326" y="1262"/>
                      </a:cubicBezTo>
                      <a:cubicBezTo>
                        <a:pt x="4126" y="1053"/>
                        <a:pt x="3932" y="827"/>
                        <a:pt x="3731" y="609"/>
                      </a:cubicBezTo>
                      <a:cubicBezTo>
                        <a:pt x="3592" y="459"/>
                        <a:pt x="3452" y="310"/>
                        <a:pt x="3288" y="172"/>
                      </a:cubicBezTo>
                      <a:cubicBezTo>
                        <a:pt x="3240" y="132"/>
                        <a:pt x="3189" y="93"/>
                        <a:pt x="3128" y="58"/>
                      </a:cubicBezTo>
                      <a:cubicBezTo>
                        <a:pt x="3097" y="41"/>
                        <a:pt x="3062" y="24"/>
                        <a:pt x="3017" y="13"/>
                      </a:cubicBezTo>
                      <a:cubicBezTo>
                        <a:pt x="3002" y="10"/>
                        <a:pt x="2985" y="8"/>
                        <a:pt x="2968" y="8"/>
                      </a:cubicBezTo>
                      <a:cubicBezTo>
                        <a:pt x="2934" y="8"/>
                        <a:pt x="2900" y="15"/>
                        <a:pt x="2877" y="24"/>
                      </a:cubicBezTo>
                      <a:cubicBezTo>
                        <a:pt x="2734" y="79"/>
                        <a:pt x="2645" y="156"/>
                        <a:pt x="2546" y="232"/>
                      </a:cubicBezTo>
                      <a:cubicBezTo>
                        <a:pt x="2357" y="384"/>
                        <a:pt x="2183" y="547"/>
                        <a:pt x="2010" y="709"/>
                      </a:cubicBezTo>
                      <a:cubicBezTo>
                        <a:pt x="1837" y="872"/>
                        <a:pt x="1667" y="1035"/>
                        <a:pt x="1493" y="1192"/>
                      </a:cubicBezTo>
                      <a:cubicBezTo>
                        <a:pt x="1407" y="1270"/>
                        <a:pt x="1319" y="1347"/>
                        <a:pt x="1228" y="1418"/>
                      </a:cubicBezTo>
                      <a:cubicBezTo>
                        <a:pt x="1184" y="1452"/>
                        <a:pt x="1139" y="1487"/>
                        <a:pt x="1094" y="1513"/>
                      </a:cubicBezTo>
                      <a:cubicBezTo>
                        <a:pt x="1055" y="1538"/>
                        <a:pt x="1008" y="1557"/>
                        <a:pt x="1001" y="1557"/>
                      </a:cubicBezTo>
                      <a:cubicBezTo>
                        <a:pt x="1000" y="1557"/>
                        <a:pt x="1000" y="1557"/>
                        <a:pt x="1001" y="1556"/>
                      </a:cubicBezTo>
                      <a:lnTo>
                        <a:pt x="999" y="1556"/>
                      </a:lnTo>
                      <a:cubicBezTo>
                        <a:pt x="999" y="1556"/>
                        <a:pt x="981" y="1548"/>
                        <a:pt x="959" y="1533"/>
                      </a:cubicBezTo>
                      <a:cubicBezTo>
                        <a:pt x="939" y="1519"/>
                        <a:pt x="916" y="1501"/>
                        <a:pt x="894" y="1482"/>
                      </a:cubicBezTo>
                      <a:cubicBezTo>
                        <a:pt x="853" y="1444"/>
                        <a:pt x="810" y="1401"/>
                        <a:pt x="768" y="1356"/>
                      </a:cubicBezTo>
                      <a:cubicBezTo>
                        <a:pt x="684" y="1268"/>
                        <a:pt x="602" y="1173"/>
                        <a:pt x="522" y="1079"/>
                      </a:cubicBezTo>
                      <a:cubicBezTo>
                        <a:pt x="390" y="922"/>
                        <a:pt x="258" y="765"/>
                        <a:pt x="127" y="610"/>
                      </a:cubicBezTo>
                      <a:cubicBezTo>
                        <a:pt x="85" y="659"/>
                        <a:pt x="42" y="709"/>
                        <a:pt x="1" y="759"/>
                      </a:cubicBezTo>
                      <a:cubicBezTo>
                        <a:pt x="98" y="875"/>
                        <a:pt x="193" y="993"/>
                        <a:pt x="291" y="1112"/>
                      </a:cubicBezTo>
                      <a:cubicBezTo>
                        <a:pt x="350" y="1187"/>
                        <a:pt x="410" y="1262"/>
                        <a:pt x="468" y="1336"/>
                      </a:cubicBezTo>
                      <a:lnTo>
                        <a:pt x="513" y="1388"/>
                      </a:lnTo>
                      <a:cubicBezTo>
                        <a:pt x="542" y="1424"/>
                        <a:pt x="568" y="1455"/>
                        <a:pt x="590" y="1481"/>
                      </a:cubicBezTo>
                      <a:cubicBezTo>
                        <a:pt x="634" y="1531"/>
                        <a:pt x="681" y="1582"/>
                        <a:pt x="733" y="1633"/>
                      </a:cubicBezTo>
                      <a:cubicBezTo>
                        <a:pt x="759" y="1658"/>
                        <a:pt x="787" y="1684"/>
                        <a:pt x="819" y="1708"/>
                      </a:cubicBezTo>
                      <a:cubicBezTo>
                        <a:pt x="853" y="1731"/>
                        <a:pt x="887" y="1761"/>
                        <a:pt x="957" y="1779"/>
                      </a:cubicBezTo>
                      <a:cubicBezTo>
                        <a:pt x="975" y="1781"/>
                        <a:pt x="992" y="1782"/>
                        <a:pt x="1010" y="1782"/>
                      </a:cubicBezTo>
                      <a:cubicBezTo>
                        <a:pt x="1027" y="1782"/>
                        <a:pt x="1044" y="1781"/>
                        <a:pt x="1062" y="1776"/>
                      </a:cubicBezTo>
                      <a:cubicBezTo>
                        <a:pt x="1094" y="1768"/>
                        <a:pt x="1111" y="1759"/>
                        <a:pt x="1134" y="1750"/>
                      </a:cubicBezTo>
                      <a:cubicBezTo>
                        <a:pt x="1176" y="1730"/>
                        <a:pt x="1211" y="1710"/>
                        <a:pt x="1245" y="1688"/>
                      </a:cubicBezTo>
                      <a:cubicBezTo>
                        <a:pt x="1311" y="1645"/>
                        <a:pt x="1371" y="1599"/>
                        <a:pt x="1430" y="1551"/>
                      </a:cubicBezTo>
                      <a:cubicBezTo>
                        <a:pt x="1547" y="1458"/>
                        <a:pt x="1656" y="1358"/>
                        <a:pt x="1765" y="1258"/>
                      </a:cubicBezTo>
                      <a:cubicBezTo>
                        <a:pt x="1979" y="1056"/>
                        <a:pt x="2196" y="853"/>
                        <a:pt x="2414" y="650"/>
                      </a:cubicBezTo>
                      <a:cubicBezTo>
                        <a:pt x="2546" y="527"/>
                        <a:pt x="2682" y="404"/>
                        <a:pt x="2820" y="306"/>
                      </a:cubicBezTo>
                      <a:cubicBezTo>
                        <a:pt x="2878" y="264"/>
                        <a:pt x="2953" y="228"/>
                        <a:pt x="2971" y="228"/>
                      </a:cubicBezTo>
                      <a:cubicBezTo>
                        <a:pt x="2974" y="228"/>
                        <a:pt x="2975" y="229"/>
                        <a:pt x="2976" y="230"/>
                      </a:cubicBezTo>
                      <a:cubicBezTo>
                        <a:pt x="3022" y="242"/>
                        <a:pt x="3099" y="296"/>
                        <a:pt x="3163" y="350"/>
                      </a:cubicBezTo>
                      <a:cubicBezTo>
                        <a:pt x="3428" y="581"/>
                        <a:pt x="3668" y="864"/>
                        <a:pt x="3914" y="1135"/>
                      </a:cubicBezTo>
                      <a:cubicBezTo>
                        <a:pt x="4037" y="1272"/>
                        <a:pt x="4160" y="1408"/>
                        <a:pt x="4295" y="1539"/>
                      </a:cubicBezTo>
                      <a:cubicBezTo>
                        <a:pt x="4365" y="1604"/>
                        <a:pt x="4431" y="1668"/>
                        <a:pt x="4531" y="1724"/>
                      </a:cubicBezTo>
                      <a:cubicBezTo>
                        <a:pt x="4552" y="1738"/>
                        <a:pt x="4598" y="1755"/>
                        <a:pt x="4635" y="1755"/>
                      </a:cubicBezTo>
                      <a:cubicBezTo>
                        <a:pt x="4639" y="1755"/>
                        <a:pt x="4643" y="1755"/>
                        <a:pt x="4646" y="1755"/>
                      </a:cubicBezTo>
                      <a:cubicBezTo>
                        <a:pt x="4682" y="1755"/>
                        <a:pt x="4719" y="1742"/>
                        <a:pt x="4745" y="1728"/>
                      </a:cubicBezTo>
                      <a:cubicBezTo>
                        <a:pt x="4797" y="1702"/>
                        <a:pt x="4837" y="1671"/>
                        <a:pt x="4874" y="1641"/>
                      </a:cubicBezTo>
                      <a:cubicBezTo>
                        <a:pt x="5163" y="1393"/>
                        <a:pt x="5394" y="1121"/>
                        <a:pt x="5641" y="864"/>
                      </a:cubicBezTo>
                      <a:cubicBezTo>
                        <a:pt x="5683" y="822"/>
                        <a:pt x="5774" y="729"/>
                        <a:pt x="5901" y="596"/>
                      </a:cubicBezTo>
                      <a:cubicBezTo>
                        <a:pt x="5966" y="532"/>
                        <a:pt x="6040" y="458"/>
                        <a:pt x="6124" y="382"/>
                      </a:cubicBezTo>
                      <a:cubicBezTo>
                        <a:pt x="6167" y="346"/>
                        <a:pt x="6212" y="307"/>
                        <a:pt x="6260" y="275"/>
                      </a:cubicBezTo>
                      <a:cubicBezTo>
                        <a:pt x="6298" y="243"/>
                        <a:pt x="6358" y="216"/>
                        <a:pt x="6370" y="216"/>
                      </a:cubicBezTo>
                      <a:cubicBezTo>
                        <a:pt x="6371" y="216"/>
                        <a:pt x="6372" y="216"/>
                        <a:pt x="6372" y="216"/>
                      </a:cubicBezTo>
                      <a:cubicBezTo>
                        <a:pt x="6372" y="216"/>
                        <a:pt x="6372" y="216"/>
                        <a:pt x="6373" y="216"/>
                      </a:cubicBezTo>
                      <a:cubicBezTo>
                        <a:pt x="6377" y="216"/>
                        <a:pt x="6404" y="229"/>
                        <a:pt x="6429" y="249"/>
                      </a:cubicBezTo>
                      <a:cubicBezTo>
                        <a:pt x="6457" y="269"/>
                        <a:pt x="6486" y="296"/>
                        <a:pt x="6515" y="324"/>
                      </a:cubicBezTo>
                      <a:cubicBezTo>
                        <a:pt x="6575" y="382"/>
                        <a:pt x="6633" y="449"/>
                        <a:pt x="6692" y="518"/>
                      </a:cubicBezTo>
                      <a:cubicBezTo>
                        <a:pt x="6810" y="656"/>
                        <a:pt x="6929" y="810"/>
                        <a:pt x="7053" y="965"/>
                      </a:cubicBezTo>
                      <a:cubicBezTo>
                        <a:pt x="7180" y="1119"/>
                        <a:pt x="7307" y="1279"/>
                        <a:pt x="7452" y="1430"/>
                      </a:cubicBezTo>
                      <a:cubicBezTo>
                        <a:pt x="7524" y="1505"/>
                        <a:pt x="7598" y="1579"/>
                        <a:pt x="7687" y="1647"/>
                      </a:cubicBezTo>
                      <a:cubicBezTo>
                        <a:pt x="7733" y="1679"/>
                        <a:pt x="7778" y="1711"/>
                        <a:pt x="7838" y="1736"/>
                      </a:cubicBezTo>
                      <a:cubicBezTo>
                        <a:pt x="7875" y="1754"/>
                        <a:pt x="7927" y="1766"/>
                        <a:pt x="7977" y="1766"/>
                      </a:cubicBezTo>
                      <a:cubicBezTo>
                        <a:pt x="8002" y="1766"/>
                        <a:pt x="8026" y="1763"/>
                        <a:pt x="8049" y="1756"/>
                      </a:cubicBezTo>
                      <a:cubicBezTo>
                        <a:pt x="8175" y="1719"/>
                        <a:pt x="8258" y="1656"/>
                        <a:pt x="8339" y="1596"/>
                      </a:cubicBezTo>
                      <a:cubicBezTo>
                        <a:pt x="8419" y="1535"/>
                        <a:pt x="8492" y="1468"/>
                        <a:pt x="8561" y="1404"/>
                      </a:cubicBezTo>
                      <a:cubicBezTo>
                        <a:pt x="8698" y="1275"/>
                        <a:pt x="8818" y="1142"/>
                        <a:pt x="8925" y="1019"/>
                      </a:cubicBezTo>
                      <a:cubicBezTo>
                        <a:pt x="9142" y="772"/>
                        <a:pt x="9308" y="553"/>
                        <a:pt x="9416" y="398"/>
                      </a:cubicBezTo>
                      <a:cubicBezTo>
                        <a:pt x="9453" y="329"/>
                        <a:pt x="9478" y="270"/>
                        <a:pt x="9491" y="222"/>
                      </a:cubicBezTo>
                      <a:cubicBezTo>
                        <a:pt x="9505" y="173"/>
                        <a:pt x="9548" y="68"/>
                        <a:pt x="9520" y="68"/>
                      </a:cubicBezTo>
                      <a:cubicBezTo>
                        <a:pt x="9510" y="68"/>
                        <a:pt x="9493" y="80"/>
                        <a:pt x="9462" y="112"/>
                      </a:cubicBezTo>
                      <a:lnTo>
                        <a:pt x="9462" y="110"/>
                      </a:lnTo>
                      <a:cubicBezTo>
                        <a:pt x="9276" y="306"/>
                        <a:pt x="8932" y="721"/>
                        <a:pt x="8687" y="967"/>
                      </a:cubicBezTo>
                      <a:cubicBezTo>
                        <a:pt x="8578" y="1078"/>
                        <a:pt x="8464" y="1190"/>
                        <a:pt x="8345" y="1295"/>
                      </a:cubicBezTo>
                      <a:cubicBezTo>
                        <a:pt x="8287" y="1347"/>
                        <a:pt x="8226" y="1396"/>
                        <a:pt x="8164" y="1439"/>
                      </a:cubicBezTo>
                      <a:cubicBezTo>
                        <a:pt x="8104" y="1482"/>
                        <a:pt x="8038" y="1521"/>
                        <a:pt x="7992" y="1531"/>
                      </a:cubicBezTo>
                      <a:cubicBezTo>
                        <a:pt x="7985" y="1533"/>
                        <a:pt x="7979" y="1534"/>
                        <a:pt x="7974" y="1534"/>
                      </a:cubicBezTo>
                      <a:cubicBezTo>
                        <a:pt x="7962" y="1534"/>
                        <a:pt x="7951" y="1530"/>
                        <a:pt x="7930" y="1522"/>
                      </a:cubicBezTo>
                      <a:cubicBezTo>
                        <a:pt x="7901" y="1512"/>
                        <a:pt x="7866" y="1488"/>
                        <a:pt x="7833" y="1465"/>
                      </a:cubicBezTo>
                      <a:cubicBezTo>
                        <a:pt x="7766" y="1416"/>
                        <a:pt x="7699" y="1353"/>
                        <a:pt x="7635" y="1288"/>
                      </a:cubicBezTo>
                      <a:cubicBezTo>
                        <a:pt x="7507" y="1156"/>
                        <a:pt x="7384" y="1010"/>
                        <a:pt x="7263" y="864"/>
                      </a:cubicBezTo>
                      <a:cubicBezTo>
                        <a:pt x="7141" y="715"/>
                        <a:pt x="7018" y="567"/>
                        <a:pt x="6897" y="419"/>
                      </a:cubicBezTo>
                      <a:cubicBezTo>
                        <a:pt x="6833" y="346"/>
                        <a:pt x="6769" y="272"/>
                        <a:pt x="6700" y="201"/>
                      </a:cubicBezTo>
                      <a:cubicBezTo>
                        <a:pt x="6664" y="166"/>
                        <a:pt x="6626" y="130"/>
                        <a:pt x="6586" y="96"/>
                      </a:cubicBezTo>
                      <a:cubicBezTo>
                        <a:pt x="6540" y="64"/>
                        <a:pt x="6501" y="26"/>
                        <a:pt x="6414" y="6"/>
                      </a:cubicBezTo>
                      <a:cubicBezTo>
                        <a:pt x="6404" y="4"/>
                        <a:pt x="6394" y="3"/>
                        <a:pt x="6386" y="1"/>
                      </a:cubicBezTo>
                      <a:cubicBezTo>
                        <a:pt x="6383" y="1"/>
                        <a:pt x="6380" y="1"/>
                        <a:pt x="63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6"/>
                <p:cNvSpPr/>
                <p:nvPr/>
              </p:nvSpPr>
              <p:spPr>
                <a:xfrm>
                  <a:off x="2194525" y="4704775"/>
                  <a:ext cx="59125" cy="40725"/>
                </a:xfrm>
                <a:custGeom>
                  <a:avLst/>
                  <a:gdLst/>
                  <a:ahLst/>
                  <a:cxnLst/>
                  <a:rect l="l" t="t" r="r" b="b"/>
                  <a:pathLst>
                    <a:path w="2365" h="1629" extrusionOk="0">
                      <a:moveTo>
                        <a:pt x="2365" y="0"/>
                      </a:moveTo>
                      <a:cubicBezTo>
                        <a:pt x="2326" y="13"/>
                        <a:pt x="2289" y="27"/>
                        <a:pt x="2251" y="39"/>
                      </a:cubicBezTo>
                      <a:cubicBezTo>
                        <a:pt x="2055" y="250"/>
                        <a:pt x="1755" y="608"/>
                        <a:pt x="1534" y="831"/>
                      </a:cubicBezTo>
                      <a:cubicBezTo>
                        <a:pt x="1425" y="942"/>
                        <a:pt x="1311" y="1054"/>
                        <a:pt x="1192" y="1159"/>
                      </a:cubicBezTo>
                      <a:cubicBezTo>
                        <a:pt x="1134" y="1209"/>
                        <a:pt x="1073" y="1260"/>
                        <a:pt x="1011" y="1303"/>
                      </a:cubicBezTo>
                      <a:cubicBezTo>
                        <a:pt x="951" y="1346"/>
                        <a:pt x="885" y="1383"/>
                        <a:pt x="839" y="1396"/>
                      </a:cubicBezTo>
                      <a:cubicBezTo>
                        <a:pt x="832" y="1397"/>
                        <a:pt x="826" y="1397"/>
                        <a:pt x="821" y="1397"/>
                      </a:cubicBezTo>
                      <a:cubicBezTo>
                        <a:pt x="809" y="1397"/>
                        <a:pt x="798" y="1394"/>
                        <a:pt x="777" y="1386"/>
                      </a:cubicBezTo>
                      <a:cubicBezTo>
                        <a:pt x="748" y="1376"/>
                        <a:pt x="713" y="1352"/>
                        <a:pt x="680" y="1329"/>
                      </a:cubicBezTo>
                      <a:cubicBezTo>
                        <a:pt x="613" y="1280"/>
                        <a:pt x="546" y="1217"/>
                        <a:pt x="482" y="1151"/>
                      </a:cubicBezTo>
                      <a:cubicBezTo>
                        <a:pt x="390" y="1056"/>
                        <a:pt x="300" y="953"/>
                        <a:pt x="213" y="848"/>
                      </a:cubicBezTo>
                      <a:lnTo>
                        <a:pt x="0" y="948"/>
                      </a:lnTo>
                      <a:cubicBezTo>
                        <a:pt x="96" y="1065"/>
                        <a:pt x="193" y="1180"/>
                        <a:pt x="299" y="1292"/>
                      </a:cubicBezTo>
                      <a:cubicBezTo>
                        <a:pt x="371" y="1368"/>
                        <a:pt x="446" y="1442"/>
                        <a:pt x="534" y="1509"/>
                      </a:cubicBezTo>
                      <a:cubicBezTo>
                        <a:pt x="580" y="1542"/>
                        <a:pt x="625" y="1575"/>
                        <a:pt x="685" y="1600"/>
                      </a:cubicBezTo>
                      <a:cubicBezTo>
                        <a:pt x="722" y="1616"/>
                        <a:pt x="773" y="1628"/>
                        <a:pt x="823" y="1628"/>
                      </a:cubicBezTo>
                      <a:cubicBezTo>
                        <a:pt x="848" y="1628"/>
                        <a:pt x="873" y="1625"/>
                        <a:pt x="896" y="1619"/>
                      </a:cubicBezTo>
                      <a:cubicBezTo>
                        <a:pt x="1023" y="1583"/>
                        <a:pt x="1105" y="1519"/>
                        <a:pt x="1186" y="1459"/>
                      </a:cubicBezTo>
                      <a:cubicBezTo>
                        <a:pt x="1268" y="1397"/>
                        <a:pt x="1339" y="1332"/>
                        <a:pt x="1408" y="1266"/>
                      </a:cubicBezTo>
                      <a:cubicBezTo>
                        <a:pt x="1545" y="1137"/>
                        <a:pt x="1665" y="1005"/>
                        <a:pt x="1774" y="882"/>
                      </a:cubicBezTo>
                      <a:cubicBezTo>
                        <a:pt x="1989" y="634"/>
                        <a:pt x="2155" y="416"/>
                        <a:pt x="2263" y="260"/>
                      </a:cubicBezTo>
                      <a:cubicBezTo>
                        <a:pt x="2300" y="193"/>
                        <a:pt x="2325" y="134"/>
                        <a:pt x="2338" y="87"/>
                      </a:cubicBezTo>
                      <a:cubicBezTo>
                        <a:pt x="2345" y="63"/>
                        <a:pt x="2357" y="31"/>
                        <a:pt x="23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6"/>
                <p:cNvSpPr/>
                <p:nvPr/>
              </p:nvSpPr>
              <p:spPr>
                <a:xfrm>
                  <a:off x="1923125" y="5229100"/>
                  <a:ext cx="331275" cy="44550"/>
                </a:xfrm>
                <a:custGeom>
                  <a:avLst/>
                  <a:gdLst/>
                  <a:ahLst/>
                  <a:cxnLst/>
                  <a:rect l="l" t="t" r="r" b="b"/>
                  <a:pathLst>
                    <a:path w="13251" h="1782" extrusionOk="0">
                      <a:moveTo>
                        <a:pt x="10080" y="1"/>
                      </a:moveTo>
                      <a:cubicBezTo>
                        <a:pt x="10043" y="1"/>
                        <a:pt x="10007" y="9"/>
                        <a:pt x="9981" y="19"/>
                      </a:cubicBezTo>
                      <a:cubicBezTo>
                        <a:pt x="9953" y="30"/>
                        <a:pt x="9929" y="42"/>
                        <a:pt x="9907" y="56"/>
                      </a:cubicBezTo>
                      <a:cubicBezTo>
                        <a:pt x="9864" y="81"/>
                        <a:pt x="9827" y="108"/>
                        <a:pt x="9792" y="136"/>
                      </a:cubicBezTo>
                      <a:cubicBezTo>
                        <a:pt x="9721" y="191"/>
                        <a:pt x="9657" y="250"/>
                        <a:pt x="9595" y="308"/>
                      </a:cubicBezTo>
                      <a:cubicBezTo>
                        <a:pt x="9470" y="427"/>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6"/>
                      </a:cubicBezTo>
                      <a:lnTo>
                        <a:pt x="8344" y="1536"/>
                      </a:lnTo>
                      <a:cubicBezTo>
                        <a:pt x="8349" y="1536"/>
                        <a:pt x="8343" y="1536"/>
                        <a:pt x="8331" y="1528"/>
                      </a:cubicBezTo>
                      <a:cubicBezTo>
                        <a:pt x="8286" y="1504"/>
                        <a:pt x="8232" y="1457"/>
                        <a:pt x="8181" y="1411"/>
                      </a:cubicBezTo>
                      <a:cubicBezTo>
                        <a:pt x="8131" y="1365"/>
                        <a:pt x="8080" y="1313"/>
                        <a:pt x="8029" y="1261"/>
                      </a:cubicBezTo>
                      <a:cubicBezTo>
                        <a:pt x="7829" y="1051"/>
                        <a:pt x="7635" y="827"/>
                        <a:pt x="7434" y="608"/>
                      </a:cubicBezTo>
                      <a:cubicBezTo>
                        <a:pt x="7295" y="459"/>
                        <a:pt x="7155" y="308"/>
                        <a:pt x="6991" y="171"/>
                      </a:cubicBezTo>
                      <a:cubicBezTo>
                        <a:pt x="6943" y="131"/>
                        <a:pt x="6892" y="91"/>
                        <a:pt x="6831" y="56"/>
                      </a:cubicBezTo>
                      <a:cubicBezTo>
                        <a:pt x="6800" y="39"/>
                        <a:pt x="6765" y="24"/>
                        <a:pt x="6720" y="13"/>
                      </a:cubicBezTo>
                      <a:cubicBezTo>
                        <a:pt x="6705" y="10"/>
                        <a:pt x="6688" y="8"/>
                        <a:pt x="6671" y="8"/>
                      </a:cubicBezTo>
                      <a:cubicBezTo>
                        <a:pt x="6637" y="8"/>
                        <a:pt x="6603" y="15"/>
                        <a:pt x="6580" y="24"/>
                      </a:cubicBezTo>
                      <a:cubicBezTo>
                        <a:pt x="6437" y="79"/>
                        <a:pt x="6348" y="156"/>
                        <a:pt x="6249" y="230"/>
                      </a:cubicBezTo>
                      <a:cubicBezTo>
                        <a:pt x="6060" y="384"/>
                        <a:pt x="5886" y="547"/>
                        <a:pt x="5713" y="708"/>
                      </a:cubicBezTo>
                      <a:cubicBezTo>
                        <a:pt x="5540" y="871"/>
                        <a:pt x="5370" y="1034"/>
                        <a:pt x="5196" y="1191"/>
                      </a:cubicBezTo>
                      <a:cubicBezTo>
                        <a:pt x="5110" y="1270"/>
                        <a:pt x="5022" y="1347"/>
                        <a:pt x="4931" y="1417"/>
                      </a:cubicBezTo>
                      <a:cubicBezTo>
                        <a:pt x="4887" y="1451"/>
                        <a:pt x="4842" y="1485"/>
                        <a:pt x="4797" y="1513"/>
                      </a:cubicBezTo>
                      <a:cubicBezTo>
                        <a:pt x="4758" y="1538"/>
                        <a:pt x="4711" y="1557"/>
                        <a:pt x="4704" y="1557"/>
                      </a:cubicBezTo>
                      <a:cubicBezTo>
                        <a:pt x="4703" y="1557"/>
                        <a:pt x="4703" y="1556"/>
                        <a:pt x="4704" y="1556"/>
                      </a:cubicBezTo>
                      <a:lnTo>
                        <a:pt x="4702" y="1556"/>
                      </a:lnTo>
                      <a:cubicBezTo>
                        <a:pt x="4702" y="1556"/>
                        <a:pt x="4684" y="1548"/>
                        <a:pt x="4662" y="1533"/>
                      </a:cubicBezTo>
                      <a:cubicBezTo>
                        <a:pt x="4642" y="1517"/>
                        <a:pt x="4619" y="1500"/>
                        <a:pt x="4597" y="1480"/>
                      </a:cubicBezTo>
                      <a:cubicBezTo>
                        <a:pt x="4556" y="1444"/>
                        <a:pt x="4513" y="1401"/>
                        <a:pt x="4471" y="1356"/>
                      </a:cubicBezTo>
                      <a:cubicBezTo>
                        <a:pt x="4387" y="1267"/>
                        <a:pt x="4305" y="1173"/>
                        <a:pt x="4225" y="1077"/>
                      </a:cubicBezTo>
                      <a:cubicBezTo>
                        <a:pt x="4062" y="885"/>
                        <a:pt x="3901" y="693"/>
                        <a:pt x="3739" y="502"/>
                      </a:cubicBezTo>
                      <a:cubicBezTo>
                        <a:pt x="3621" y="368"/>
                        <a:pt x="3507" y="231"/>
                        <a:pt x="3353" y="108"/>
                      </a:cubicBezTo>
                      <a:cubicBezTo>
                        <a:pt x="3311" y="81"/>
                        <a:pt x="3275" y="47"/>
                        <a:pt x="3195" y="35"/>
                      </a:cubicBezTo>
                      <a:cubicBezTo>
                        <a:pt x="3187" y="33"/>
                        <a:pt x="3180" y="32"/>
                        <a:pt x="3172" y="32"/>
                      </a:cubicBezTo>
                      <a:cubicBezTo>
                        <a:pt x="3144" y="32"/>
                        <a:pt x="3114" y="42"/>
                        <a:pt x="3092" y="50"/>
                      </a:cubicBezTo>
                      <a:cubicBezTo>
                        <a:pt x="3064" y="61"/>
                        <a:pt x="3042" y="75"/>
                        <a:pt x="3019" y="88"/>
                      </a:cubicBezTo>
                      <a:cubicBezTo>
                        <a:pt x="2936" y="144"/>
                        <a:pt x="2867" y="205"/>
                        <a:pt x="2798" y="268"/>
                      </a:cubicBezTo>
                      <a:cubicBezTo>
                        <a:pt x="2527" y="521"/>
                        <a:pt x="2282" y="794"/>
                        <a:pt x="2026" y="1057"/>
                      </a:cubicBezTo>
                      <a:cubicBezTo>
                        <a:pt x="1898" y="1188"/>
                        <a:pt x="1770" y="1321"/>
                        <a:pt x="1635" y="1437"/>
                      </a:cubicBezTo>
                      <a:cubicBezTo>
                        <a:pt x="1569" y="1493"/>
                        <a:pt x="1493" y="1554"/>
                        <a:pt x="1432" y="1576"/>
                      </a:cubicBezTo>
                      <a:cubicBezTo>
                        <a:pt x="1427" y="1580"/>
                        <a:pt x="1420" y="1582"/>
                        <a:pt x="1412" y="1582"/>
                      </a:cubicBezTo>
                      <a:cubicBezTo>
                        <a:pt x="1376" y="1582"/>
                        <a:pt x="1314" y="1540"/>
                        <a:pt x="1258" y="1497"/>
                      </a:cubicBezTo>
                      <a:cubicBezTo>
                        <a:pt x="987" y="1271"/>
                        <a:pt x="749" y="982"/>
                        <a:pt x="510" y="708"/>
                      </a:cubicBezTo>
                      <a:cubicBezTo>
                        <a:pt x="410" y="582"/>
                        <a:pt x="307" y="455"/>
                        <a:pt x="206" y="325"/>
                      </a:cubicBezTo>
                      <a:cubicBezTo>
                        <a:pt x="170" y="281"/>
                        <a:pt x="121" y="228"/>
                        <a:pt x="89" y="195"/>
                      </a:cubicBezTo>
                      <a:cubicBezTo>
                        <a:pt x="45" y="148"/>
                        <a:pt x="17" y="123"/>
                        <a:pt x="6" y="123"/>
                      </a:cubicBezTo>
                      <a:cubicBezTo>
                        <a:pt x="0" y="123"/>
                        <a:pt x="0" y="132"/>
                        <a:pt x="7" y="150"/>
                      </a:cubicBezTo>
                      <a:cubicBezTo>
                        <a:pt x="83" y="338"/>
                        <a:pt x="307" y="691"/>
                        <a:pt x="638" y="1104"/>
                      </a:cubicBezTo>
                      <a:cubicBezTo>
                        <a:pt x="792" y="1291"/>
                        <a:pt x="946" y="1477"/>
                        <a:pt x="1143" y="1645"/>
                      </a:cubicBezTo>
                      <a:cubicBezTo>
                        <a:pt x="1196" y="1687"/>
                        <a:pt x="1246" y="1728"/>
                        <a:pt x="1332" y="1760"/>
                      </a:cubicBezTo>
                      <a:cubicBezTo>
                        <a:pt x="1350" y="1768"/>
                        <a:pt x="1383" y="1771"/>
                        <a:pt x="1410" y="1774"/>
                      </a:cubicBezTo>
                      <a:cubicBezTo>
                        <a:pt x="1436" y="1773"/>
                        <a:pt x="1470" y="1768"/>
                        <a:pt x="1489" y="1760"/>
                      </a:cubicBezTo>
                      <a:cubicBezTo>
                        <a:pt x="1533" y="1747"/>
                        <a:pt x="1564" y="1728"/>
                        <a:pt x="1595" y="1711"/>
                      </a:cubicBezTo>
                      <a:cubicBezTo>
                        <a:pt x="1713" y="1636"/>
                        <a:pt x="1802" y="1553"/>
                        <a:pt x="1895" y="1468"/>
                      </a:cubicBezTo>
                      <a:cubicBezTo>
                        <a:pt x="2255" y="1128"/>
                        <a:pt x="2567" y="762"/>
                        <a:pt x="2921" y="421"/>
                      </a:cubicBezTo>
                      <a:cubicBezTo>
                        <a:pt x="2972" y="373"/>
                        <a:pt x="3024" y="327"/>
                        <a:pt x="3075" y="287"/>
                      </a:cubicBezTo>
                      <a:cubicBezTo>
                        <a:pt x="3099" y="267"/>
                        <a:pt x="3127" y="248"/>
                        <a:pt x="3148" y="236"/>
                      </a:cubicBezTo>
                      <a:cubicBezTo>
                        <a:pt x="3168" y="226"/>
                        <a:pt x="3171" y="225"/>
                        <a:pt x="3173" y="225"/>
                      </a:cubicBezTo>
                      <a:cubicBezTo>
                        <a:pt x="3174" y="225"/>
                        <a:pt x="3175" y="225"/>
                        <a:pt x="3176" y="225"/>
                      </a:cubicBezTo>
                      <a:cubicBezTo>
                        <a:pt x="3175" y="225"/>
                        <a:pt x="3205" y="236"/>
                        <a:pt x="3227" y="255"/>
                      </a:cubicBezTo>
                      <a:cubicBezTo>
                        <a:pt x="3251" y="270"/>
                        <a:pt x="3276" y="291"/>
                        <a:pt x="3301" y="313"/>
                      </a:cubicBezTo>
                      <a:cubicBezTo>
                        <a:pt x="3350" y="358"/>
                        <a:pt x="3398" y="407"/>
                        <a:pt x="3445" y="459"/>
                      </a:cubicBezTo>
                      <a:cubicBezTo>
                        <a:pt x="3634" y="664"/>
                        <a:pt x="3811" y="890"/>
                        <a:pt x="3994" y="1111"/>
                      </a:cubicBezTo>
                      <a:cubicBezTo>
                        <a:pt x="4053" y="1187"/>
                        <a:pt x="4113" y="1261"/>
                        <a:pt x="4173" y="1336"/>
                      </a:cubicBezTo>
                      <a:lnTo>
                        <a:pt x="4216" y="1388"/>
                      </a:lnTo>
                      <a:cubicBezTo>
                        <a:pt x="4245" y="1424"/>
                        <a:pt x="4271" y="1454"/>
                        <a:pt x="4293" y="1480"/>
                      </a:cubicBezTo>
                      <a:cubicBezTo>
                        <a:pt x="4337" y="1531"/>
                        <a:pt x="4385" y="1582"/>
                        <a:pt x="4436" y="1633"/>
                      </a:cubicBezTo>
                      <a:cubicBezTo>
                        <a:pt x="4462" y="1657"/>
                        <a:pt x="4491" y="1684"/>
                        <a:pt x="4522" y="1708"/>
                      </a:cubicBezTo>
                      <a:cubicBezTo>
                        <a:pt x="4556" y="1731"/>
                        <a:pt x="4590" y="1760"/>
                        <a:pt x="4662" y="1779"/>
                      </a:cubicBezTo>
                      <a:cubicBezTo>
                        <a:pt x="4678" y="1780"/>
                        <a:pt x="4694" y="1782"/>
                        <a:pt x="4710" y="1782"/>
                      </a:cubicBezTo>
                      <a:cubicBezTo>
                        <a:pt x="4728" y="1782"/>
                        <a:pt x="4746" y="1780"/>
                        <a:pt x="4765" y="1774"/>
                      </a:cubicBezTo>
                      <a:cubicBezTo>
                        <a:pt x="4797" y="1768"/>
                        <a:pt x="4814" y="1759"/>
                        <a:pt x="4837" y="1750"/>
                      </a:cubicBezTo>
                      <a:cubicBezTo>
                        <a:pt x="4879" y="1730"/>
                        <a:pt x="4914" y="1710"/>
                        <a:pt x="4948" y="1688"/>
                      </a:cubicBezTo>
                      <a:cubicBezTo>
                        <a:pt x="5014" y="1644"/>
                        <a:pt x="5074" y="1597"/>
                        <a:pt x="5133" y="1551"/>
                      </a:cubicBezTo>
                      <a:cubicBezTo>
                        <a:pt x="5250" y="1456"/>
                        <a:pt x="5359" y="1357"/>
                        <a:pt x="5468" y="1257"/>
                      </a:cubicBezTo>
                      <a:cubicBezTo>
                        <a:pt x="5683" y="1056"/>
                        <a:pt x="5899" y="853"/>
                        <a:pt x="6117" y="650"/>
                      </a:cubicBezTo>
                      <a:cubicBezTo>
                        <a:pt x="6249" y="527"/>
                        <a:pt x="6385" y="404"/>
                        <a:pt x="6525" y="305"/>
                      </a:cubicBezTo>
                      <a:cubicBezTo>
                        <a:pt x="6581" y="264"/>
                        <a:pt x="6656" y="228"/>
                        <a:pt x="6674" y="228"/>
                      </a:cubicBezTo>
                      <a:cubicBezTo>
                        <a:pt x="6677" y="228"/>
                        <a:pt x="6678" y="228"/>
                        <a:pt x="6679" y="230"/>
                      </a:cubicBezTo>
                      <a:cubicBezTo>
                        <a:pt x="6725" y="242"/>
                        <a:pt x="6803" y="296"/>
                        <a:pt x="6866" y="350"/>
                      </a:cubicBezTo>
                      <a:cubicBezTo>
                        <a:pt x="7131" y="579"/>
                        <a:pt x="7371" y="864"/>
                        <a:pt x="7617" y="1134"/>
                      </a:cubicBezTo>
                      <a:cubicBezTo>
                        <a:pt x="7740" y="1270"/>
                        <a:pt x="7863" y="1407"/>
                        <a:pt x="7998" y="1537"/>
                      </a:cubicBezTo>
                      <a:cubicBezTo>
                        <a:pt x="8069" y="1604"/>
                        <a:pt x="8134" y="1668"/>
                        <a:pt x="8234" y="1724"/>
                      </a:cubicBezTo>
                      <a:cubicBezTo>
                        <a:pt x="8255" y="1737"/>
                        <a:pt x="8303" y="1754"/>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1"/>
                        <a:pt x="9344" y="864"/>
                      </a:cubicBezTo>
                      <a:cubicBezTo>
                        <a:pt x="9386" y="821"/>
                        <a:pt x="9477" y="727"/>
                        <a:pt x="9604" y="594"/>
                      </a:cubicBezTo>
                      <a:cubicBezTo>
                        <a:pt x="9669" y="530"/>
                        <a:pt x="9744" y="458"/>
                        <a:pt x="9829" y="382"/>
                      </a:cubicBezTo>
                      <a:cubicBezTo>
                        <a:pt x="9870" y="345"/>
                        <a:pt x="9917" y="307"/>
                        <a:pt x="9963" y="275"/>
                      </a:cubicBezTo>
                      <a:cubicBezTo>
                        <a:pt x="10002" y="242"/>
                        <a:pt x="10065" y="214"/>
                        <a:pt x="10074" y="214"/>
                      </a:cubicBezTo>
                      <a:cubicBezTo>
                        <a:pt x="10075" y="214"/>
                        <a:pt x="10075" y="214"/>
                        <a:pt x="10075" y="215"/>
                      </a:cubicBezTo>
                      <a:cubicBezTo>
                        <a:pt x="10075" y="214"/>
                        <a:pt x="10075" y="214"/>
                        <a:pt x="10075" y="214"/>
                      </a:cubicBezTo>
                      <a:cubicBezTo>
                        <a:pt x="10078" y="214"/>
                        <a:pt x="10106" y="228"/>
                        <a:pt x="10132" y="248"/>
                      </a:cubicBezTo>
                      <a:cubicBezTo>
                        <a:pt x="10160" y="268"/>
                        <a:pt x="10190" y="296"/>
                        <a:pt x="10220" y="324"/>
                      </a:cubicBezTo>
                      <a:cubicBezTo>
                        <a:pt x="10278" y="381"/>
                        <a:pt x="10336" y="448"/>
                        <a:pt x="10395" y="518"/>
                      </a:cubicBezTo>
                      <a:cubicBezTo>
                        <a:pt x="10513" y="656"/>
                        <a:pt x="10633" y="808"/>
                        <a:pt x="10758" y="964"/>
                      </a:cubicBezTo>
                      <a:cubicBezTo>
                        <a:pt x="10883" y="1119"/>
                        <a:pt x="11010" y="1277"/>
                        <a:pt x="11155" y="1430"/>
                      </a:cubicBezTo>
                      <a:cubicBezTo>
                        <a:pt x="11227" y="1505"/>
                        <a:pt x="11302" y="1579"/>
                        <a:pt x="11390" y="1647"/>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6"/>
                      </a:cubicBezTo>
                      <a:cubicBezTo>
                        <a:pt x="12124" y="1533"/>
                        <a:pt x="12195" y="1468"/>
                        <a:pt x="12264" y="1404"/>
                      </a:cubicBezTo>
                      <a:cubicBezTo>
                        <a:pt x="12401" y="1273"/>
                        <a:pt x="12521" y="1142"/>
                        <a:pt x="12630" y="1019"/>
                      </a:cubicBezTo>
                      <a:cubicBezTo>
                        <a:pt x="12845" y="771"/>
                        <a:pt x="13011" y="551"/>
                        <a:pt x="13119" y="396"/>
                      </a:cubicBezTo>
                      <a:cubicBezTo>
                        <a:pt x="13156" y="328"/>
                        <a:pt x="13181" y="270"/>
                        <a:pt x="13194" y="222"/>
                      </a:cubicBezTo>
                      <a:cubicBezTo>
                        <a:pt x="13208" y="173"/>
                        <a:pt x="13251" y="67"/>
                        <a:pt x="13223" y="67"/>
                      </a:cubicBezTo>
                      <a:cubicBezTo>
                        <a:pt x="13214" y="67"/>
                        <a:pt x="13196" y="80"/>
                        <a:pt x="13165" y="111"/>
                      </a:cubicBezTo>
                      <a:lnTo>
                        <a:pt x="13165" y="110"/>
                      </a:lnTo>
                      <a:cubicBezTo>
                        <a:pt x="12979" y="305"/>
                        <a:pt x="12635" y="721"/>
                        <a:pt x="12390" y="967"/>
                      </a:cubicBezTo>
                      <a:cubicBezTo>
                        <a:pt x="12281" y="1077"/>
                        <a:pt x="12167" y="1190"/>
                        <a:pt x="12048" y="1294"/>
                      </a:cubicBezTo>
                      <a:cubicBezTo>
                        <a:pt x="11990" y="1345"/>
                        <a:pt x="11929" y="1396"/>
                        <a:pt x="11867" y="1439"/>
                      </a:cubicBezTo>
                      <a:cubicBezTo>
                        <a:pt x="11807" y="1482"/>
                        <a:pt x="11741" y="1519"/>
                        <a:pt x="11695" y="1531"/>
                      </a:cubicBezTo>
                      <a:cubicBezTo>
                        <a:pt x="11688" y="1533"/>
                        <a:pt x="11682" y="1534"/>
                        <a:pt x="11677" y="1534"/>
                      </a:cubicBezTo>
                      <a:cubicBezTo>
                        <a:pt x="11665" y="1534"/>
                        <a:pt x="11654" y="1530"/>
                        <a:pt x="11633" y="1522"/>
                      </a:cubicBezTo>
                      <a:cubicBezTo>
                        <a:pt x="11604" y="1511"/>
                        <a:pt x="11569" y="1488"/>
                        <a:pt x="11536" y="1465"/>
                      </a:cubicBezTo>
                      <a:cubicBezTo>
                        <a:pt x="11469" y="1416"/>
                        <a:pt x="11402" y="1353"/>
                        <a:pt x="11338" y="1287"/>
                      </a:cubicBezTo>
                      <a:cubicBezTo>
                        <a:pt x="11210" y="1156"/>
                        <a:pt x="11087" y="1010"/>
                        <a:pt x="10966" y="864"/>
                      </a:cubicBezTo>
                      <a:cubicBezTo>
                        <a:pt x="10844" y="714"/>
                        <a:pt x="10721" y="567"/>
                        <a:pt x="10600" y="419"/>
                      </a:cubicBezTo>
                      <a:cubicBezTo>
                        <a:pt x="10536" y="345"/>
                        <a:pt x="10472" y="271"/>
                        <a:pt x="10403" y="201"/>
                      </a:cubicBezTo>
                      <a:cubicBezTo>
                        <a:pt x="10367" y="165"/>
                        <a:pt x="10329" y="130"/>
                        <a:pt x="10289" y="96"/>
                      </a:cubicBezTo>
                      <a:cubicBezTo>
                        <a:pt x="10243" y="64"/>
                        <a:pt x="10204" y="25"/>
                        <a:pt x="10117" y="5"/>
                      </a:cubicBezTo>
                      <a:cubicBezTo>
                        <a:pt x="10107" y="4"/>
                        <a:pt x="10097" y="2"/>
                        <a:pt x="10089" y="1"/>
                      </a:cubicBezTo>
                      <a:cubicBezTo>
                        <a:pt x="10086" y="1"/>
                        <a:pt x="10083" y="1"/>
                        <a:pt x="100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6"/>
                <p:cNvSpPr/>
                <p:nvPr/>
              </p:nvSpPr>
              <p:spPr>
                <a:xfrm>
                  <a:off x="1923125" y="5068025"/>
                  <a:ext cx="331275" cy="44575"/>
                </a:xfrm>
                <a:custGeom>
                  <a:avLst/>
                  <a:gdLst/>
                  <a:ahLst/>
                  <a:cxnLst/>
                  <a:rect l="l" t="t" r="r" b="b"/>
                  <a:pathLst>
                    <a:path w="13251" h="1783" extrusionOk="0">
                      <a:moveTo>
                        <a:pt x="10089" y="0"/>
                      </a:moveTo>
                      <a:cubicBezTo>
                        <a:pt x="10049" y="0"/>
                        <a:pt x="10009" y="9"/>
                        <a:pt x="9981" y="20"/>
                      </a:cubicBezTo>
                      <a:cubicBezTo>
                        <a:pt x="9953" y="31"/>
                        <a:pt x="9929" y="43"/>
                        <a:pt x="9907" y="56"/>
                      </a:cubicBezTo>
                      <a:cubicBezTo>
                        <a:pt x="9864" y="82"/>
                        <a:pt x="9827" y="108"/>
                        <a:pt x="9792" y="137"/>
                      </a:cubicBezTo>
                      <a:cubicBezTo>
                        <a:pt x="9721" y="192"/>
                        <a:pt x="9657" y="249"/>
                        <a:pt x="9595" y="309"/>
                      </a:cubicBezTo>
                      <a:cubicBezTo>
                        <a:pt x="9470" y="426"/>
                        <a:pt x="9354" y="546"/>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5"/>
                        <a:pt x="8348" y="1535"/>
                      </a:cubicBezTo>
                      <a:lnTo>
                        <a:pt x="8344" y="1535"/>
                      </a:lnTo>
                      <a:cubicBezTo>
                        <a:pt x="8346" y="1536"/>
                        <a:pt x="8346" y="1536"/>
                        <a:pt x="8346" y="1536"/>
                      </a:cubicBezTo>
                      <a:cubicBezTo>
                        <a:pt x="8345" y="1536"/>
                        <a:pt x="8339" y="1534"/>
                        <a:pt x="8331" y="1529"/>
                      </a:cubicBezTo>
                      <a:cubicBezTo>
                        <a:pt x="8286" y="1505"/>
                        <a:pt x="8232" y="1458"/>
                        <a:pt x="8181" y="1412"/>
                      </a:cubicBezTo>
                      <a:cubicBezTo>
                        <a:pt x="8131" y="1365"/>
                        <a:pt x="8080" y="1314"/>
                        <a:pt x="8029" y="1262"/>
                      </a:cubicBezTo>
                      <a:cubicBezTo>
                        <a:pt x="7829" y="1052"/>
                        <a:pt x="7635" y="828"/>
                        <a:pt x="7434" y="609"/>
                      </a:cubicBezTo>
                      <a:cubicBezTo>
                        <a:pt x="7295" y="460"/>
                        <a:pt x="7155" y="309"/>
                        <a:pt x="6991" y="172"/>
                      </a:cubicBezTo>
                      <a:cubicBezTo>
                        <a:pt x="6943" y="132"/>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5"/>
                        <a:pt x="5196" y="1192"/>
                      </a:cubicBezTo>
                      <a:cubicBezTo>
                        <a:pt x="5110" y="1271"/>
                        <a:pt x="5022" y="1348"/>
                        <a:pt x="4931" y="1417"/>
                      </a:cubicBezTo>
                      <a:cubicBezTo>
                        <a:pt x="4887" y="1451"/>
                        <a:pt x="4842" y="1486"/>
                        <a:pt x="4797" y="1514"/>
                      </a:cubicBezTo>
                      <a:cubicBezTo>
                        <a:pt x="4759" y="1537"/>
                        <a:pt x="4713" y="1556"/>
                        <a:pt x="4705" y="1556"/>
                      </a:cubicBezTo>
                      <a:cubicBezTo>
                        <a:pt x="4704" y="1556"/>
                        <a:pt x="4703" y="1556"/>
                        <a:pt x="4704" y="1555"/>
                      </a:cubicBezTo>
                      <a:lnTo>
                        <a:pt x="4702" y="1555"/>
                      </a:lnTo>
                      <a:cubicBezTo>
                        <a:pt x="4702" y="1555"/>
                        <a:pt x="4684" y="1548"/>
                        <a:pt x="4662" y="1532"/>
                      </a:cubicBezTo>
                      <a:cubicBezTo>
                        <a:pt x="4642" y="1518"/>
                        <a:pt x="4619" y="1501"/>
                        <a:pt x="4597" y="1482"/>
                      </a:cubicBezTo>
                      <a:cubicBezTo>
                        <a:pt x="4556" y="1443"/>
                        <a:pt x="4513" y="1400"/>
                        <a:pt x="4471" y="1357"/>
                      </a:cubicBezTo>
                      <a:cubicBezTo>
                        <a:pt x="4387" y="1268"/>
                        <a:pt x="4305" y="1174"/>
                        <a:pt x="4225" y="1078"/>
                      </a:cubicBezTo>
                      <a:cubicBezTo>
                        <a:pt x="4062" y="886"/>
                        <a:pt x="3901" y="694"/>
                        <a:pt x="3739" y="503"/>
                      </a:cubicBezTo>
                      <a:cubicBezTo>
                        <a:pt x="3621" y="368"/>
                        <a:pt x="3507" y="231"/>
                        <a:pt x="3353" y="109"/>
                      </a:cubicBezTo>
                      <a:cubicBezTo>
                        <a:pt x="3311" y="82"/>
                        <a:pt x="3275" y="48"/>
                        <a:pt x="3195" y="34"/>
                      </a:cubicBezTo>
                      <a:cubicBezTo>
                        <a:pt x="3188" y="33"/>
                        <a:pt x="3181" y="32"/>
                        <a:pt x="3174" y="32"/>
                      </a:cubicBezTo>
                      <a:cubicBezTo>
                        <a:pt x="3145" y="32"/>
                        <a:pt x="3115" y="41"/>
                        <a:pt x="3092" y="51"/>
                      </a:cubicBezTo>
                      <a:cubicBezTo>
                        <a:pt x="3064" y="62"/>
                        <a:pt x="3042" y="76"/>
                        <a:pt x="3019" y="89"/>
                      </a:cubicBezTo>
                      <a:cubicBezTo>
                        <a:pt x="2936" y="143"/>
                        <a:pt x="2867" y="206"/>
                        <a:pt x="2798" y="268"/>
                      </a:cubicBezTo>
                      <a:cubicBezTo>
                        <a:pt x="2527" y="522"/>
                        <a:pt x="2282" y="794"/>
                        <a:pt x="2026" y="1058"/>
                      </a:cubicBezTo>
                      <a:cubicBezTo>
                        <a:pt x="1898" y="1189"/>
                        <a:pt x="1770" y="1322"/>
                        <a:pt x="1635" y="1438"/>
                      </a:cubicBezTo>
                      <a:cubicBezTo>
                        <a:pt x="1569" y="1494"/>
                        <a:pt x="1493" y="1555"/>
                        <a:pt x="1432" y="1577"/>
                      </a:cubicBezTo>
                      <a:cubicBezTo>
                        <a:pt x="1427" y="1581"/>
                        <a:pt x="1421" y="1583"/>
                        <a:pt x="1413" y="1583"/>
                      </a:cubicBezTo>
                      <a:cubicBezTo>
                        <a:pt x="1377" y="1583"/>
                        <a:pt x="1314" y="1542"/>
                        <a:pt x="1258" y="1498"/>
                      </a:cubicBezTo>
                      <a:cubicBezTo>
                        <a:pt x="987" y="1272"/>
                        <a:pt x="749" y="982"/>
                        <a:pt x="510" y="709"/>
                      </a:cubicBezTo>
                      <a:cubicBezTo>
                        <a:pt x="410" y="583"/>
                        <a:pt x="307" y="454"/>
                        <a:pt x="206" y="326"/>
                      </a:cubicBezTo>
                      <a:cubicBezTo>
                        <a:pt x="170" y="282"/>
                        <a:pt x="121" y="228"/>
                        <a:pt x="89" y="194"/>
                      </a:cubicBezTo>
                      <a:cubicBezTo>
                        <a:pt x="45" y="147"/>
                        <a:pt x="17" y="123"/>
                        <a:pt x="7" y="123"/>
                      </a:cubicBezTo>
                      <a:cubicBezTo>
                        <a:pt x="0" y="123"/>
                        <a:pt x="0" y="132"/>
                        <a:pt x="7" y="151"/>
                      </a:cubicBezTo>
                      <a:cubicBezTo>
                        <a:pt x="83" y="339"/>
                        <a:pt x="307" y="691"/>
                        <a:pt x="638" y="1105"/>
                      </a:cubicBezTo>
                      <a:cubicBezTo>
                        <a:pt x="792" y="1291"/>
                        <a:pt x="946" y="1477"/>
                        <a:pt x="1143" y="1646"/>
                      </a:cubicBezTo>
                      <a:cubicBezTo>
                        <a:pt x="1196" y="1686"/>
                        <a:pt x="1246" y="1729"/>
                        <a:pt x="1332" y="1760"/>
                      </a:cubicBezTo>
                      <a:cubicBezTo>
                        <a:pt x="1350" y="1769"/>
                        <a:pt x="1383" y="1772"/>
                        <a:pt x="1410" y="1775"/>
                      </a:cubicBezTo>
                      <a:cubicBezTo>
                        <a:pt x="1436" y="1774"/>
                        <a:pt x="1470" y="1769"/>
                        <a:pt x="1489" y="1761"/>
                      </a:cubicBezTo>
                      <a:cubicBezTo>
                        <a:pt x="1533" y="1748"/>
                        <a:pt x="1564" y="1729"/>
                        <a:pt x="1595" y="1711"/>
                      </a:cubicBezTo>
                      <a:cubicBezTo>
                        <a:pt x="1713" y="1637"/>
                        <a:pt x="1802" y="1552"/>
                        <a:pt x="1895" y="1468"/>
                      </a:cubicBezTo>
                      <a:cubicBezTo>
                        <a:pt x="2255" y="1129"/>
                        <a:pt x="2567" y="763"/>
                        <a:pt x="2921" y="422"/>
                      </a:cubicBezTo>
                      <a:cubicBezTo>
                        <a:pt x="2972" y="372"/>
                        <a:pt x="3024" y="326"/>
                        <a:pt x="3075" y="288"/>
                      </a:cubicBezTo>
                      <a:cubicBezTo>
                        <a:pt x="3099" y="268"/>
                        <a:pt x="3127" y="248"/>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4"/>
                      </a:cubicBezTo>
                      <a:cubicBezTo>
                        <a:pt x="3251" y="271"/>
                        <a:pt x="3276" y="292"/>
                        <a:pt x="3301" y="314"/>
                      </a:cubicBezTo>
                      <a:cubicBezTo>
                        <a:pt x="3350" y="359"/>
                        <a:pt x="3398" y="408"/>
                        <a:pt x="3445" y="459"/>
                      </a:cubicBezTo>
                      <a:cubicBezTo>
                        <a:pt x="3634" y="665"/>
                        <a:pt x="3811" y="889"/>
                        <a:pt x="3994" y="1111"/>
                      </a:cubicBezTo>
                      <a:cubicBezTo>
                        <a:pt x="4053" y="1186"/>
                        <a:pt x="4113" y="1262"/>
                        <a:pt x="4173" y="1337"/>
                      </a:cubicBezTo>
                      <a:lnTo>
                        <a:pt x="4216" y="1389"/>
                      </a:lnTo>
                      <a:cubicBezTo>
                        <a:pt x="4245" y="1425"/>
                        <a:pt x="4271" y="1454"/>
                        <a:pt x="4293" y="1480"/>
                      </a:cubicBezTo>
                      <a:cubicBezTo>
                        <a:pt x="4337" y="1532"/>
                        <a:pt x="4385" y="1583"/>
                        <a:pt x="4436" y="1632"/>
                      </a:cubicBezTo>
                      <a:cubicBezTo>
                        <a:pt x="4462" y="1658"/>
                        <a:pt x="4491" y="1683"/>
                        <a:pt x="4522" y="1708"/>
                      </a:cubicBezTo>
                      <a:cubicBezTo>
                        <a:pt x="4556" y="1732"/>
                        <a:pt x="4590" y="1760"/>
                        <a:pt x="4662" y="1780"/>
                      </a:cubicBezTo>
                      <a:cubicBezTo>
                        <a:pt x="4678" y="1781"/>
                        <a:pt x="4694" y="1783"/>
                        <a:pt x="4710" y="1783"/>
                      </a:cubicBezTo>
                      <a:cubicBezTo>
                        <a:pt x="4728" y="1783"/>
                        <a:pt x="4746" y="1781"/>
                        <a:pt x="4765" y="1775"/>
                      </a:cubicBezTo>
                      <a:cubicBezTo>
                        <a:pt x="4797" y="1769"/>
                        <a:pt x="4814" y="1758"/>
                        <a:pt x="4837" y="1749"/>
                      </a:cubicBezTo>
                      <a:cubicBezTo>
                        <a:pt x="4879" y="1731"/>
                        <a:pt x="4914" y="1709"/>
                        <a:pt x="4948" y="1688"/>
                      </a:cubicBezTo>
                      <a:cubicBezTo>
                        <a:pt x="5014" y="1645"/>
                        <a:pt x="5074" y="1598"/>
                        <a:pt x="5133" y="1551"/>
                      </a:cubicBezTo>
                      <a:cubicBezTo>
                        <a:pt x="5250" y="1457"/>
                        <a:pt x="5359" y="1357"/>
                        <a:pt x="5468" y="1257"/>
                      </a:cubicBezTo>
                      <a:cubicBezTo>
                        <a:pt x="5683" y="1057"/>
                        <a:pt x="5899" y="854"/>
                        <a:pt x="6117" y="649"/>
                      </a:cubicBezTo>
                      <a:cubicBezTo>
                        <a:pt x="6249" y="526"/>
                        <a:pt x="6385" y="403"/>
                        <a:pt x="6525" y="306"/>
                      </a:cubicBezTo>
                      <a:cubicBezTo>
                        <a:pt x="6582" y="263"/>
                        <a:pt x="6657" y="228"/>
                        <a:pt x="6675" y="228"/>
                      </a:cubicBezTo>
                      <a:cubicBezTo>
                        <a:pt x="6677" y="228"/>
                        <a:pt x="6678" y="228"/>
                        <a:pt x="6679" y="229"/>
                      </a:cubicBezTo>
                      <a:cubicBezTo>
                        <a:pt x="6725" y="242"/>
                        <a:pt x="6803" y="296"/>
                        <a:pt x="6866" y="351"/>
                      </a:cubicBezTo>
                      <a:cubicBezTo>
                        <a:pt x="7131" y="580"/>
                        <a:pt x="7371" y="865"/>
                        <a:pt x="7617" y="1134"/>
                      </a:cubicBezTo>
                      <a:cubicBezTo>
                        <a:pt x="7740" y="1271"/>
                        <a:pt x="7863" y="1408"/>
                        <a:pt x="7998" y="1538"/>
                      </a:cubicBezTo>
                      <a:cubicBezTo>
                        <a:pt x="8069" y="1603"/>
                        <a:pt x="8134" y="1668"/>
                        <a:pt x="8234" y="1725"/>
                      </a:cubicBezTo>
                      <a:cubicBezTo>
                        <a:pt x="8255" y="1737"/>
                        <a:pt x="8303" y="1754"/>
                        <a:pt x="8340" y="1755"/>
                      </a:cubicBezTo>
                      <a:cubicBezTo>
                        <a:pt x="8342" y="1755"/>
                        <a:pt x="8344" y="1755"/>
                        <a:pt x="8346" y="1755"/>
                      </a:cubicBezTo>
                      <a:cubicBezTo>
                        <a:pt x="8381" y="1755"/>
                        <a:pt x="8421" y="1742"/>
                        <a:pt x="8448" y="1729"/>
                      </a:cubicBezTo>
                      <a:cubicBezTo>
                        <a:pt x="8500" y="1701"/>
                        <a:pt x="8540" y="1672"/>
                        <a:pt x="8578" y="1641"/>
                      </a:cubicBezTo>
                      <a:cubicBezTo>
                        <a:pt x="8867" y="1394"/>
                        <a:pt x="9097" y="1120"/>
                        <a:pt x="9344" y="863"/>
                      </a:cubicBezTo>
                      <a:cubicBezTo>
                        <a:pt x="9386" y="822"/>
                        <a:pt x="9477" y="728"/>
                        <a:pt x="9604" y="595"/>
                      </a:cubicBezTo>
                      <a:cubicBezTo>
                        <a:pt x="9669" y="531"/>
                        <a:pt x="9744" y="457"/>
                        <a:pt x="9829" y="383"/>
                      </a:cubicBezTo>
                      <a:cubicBezTo>
                        <a:pt x="9870" y="345"/>
                        <a:pt x="9917" y="308"/>
                        <a:pt x="9963" y="274"/>
                      </a:cubicBezTo>
                      <a:cubicBezTo>
                        <a:pt x="10001" y="244"/>
                        <a:pt x="10063"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90" y="296"/>
                        <a:pt x="10220" y="325"/>
                      </a:cubicBezTo>
                      <a:cubicBezTo>
                        <a:pt x="10278" y="382"/>
                        <a:pt x="10336" y="448"/>
                        <a:pt x="10395" y="517"/>
                      </a:cubicBezTo>
                      <a:cubicBezTo>
                        <a:pt x="10513" y="657"/>
                        <a:pt x="10633" y="809"/>
                        <a:pt x="10758" y="965"/>
                      </a:cubicBezTo>
                      <a:cubicBezTo>
                        <a:pt x="10883" y="1120"/>
                        <a:pt x="11010" y="1278"/>
                        <a:pt x="11155" y="1429"/>
                      </a:cubicBezTo>
                      <a:cubicBezTo>
                        <a:pt x="11227" y="1505"/>
                        <a:pt x="11302" y="1580"/>
                        <a:pt x="11390" y="1646"/>
                      </a:cubicBezTo>
                      <a:cubicBezTo>
                        <a:pt x="11436" y="1678"/>
                        <a:pt x="11481" y="1712"/>
                        <a:pt x="11541" y="1737"/>
                      </a:cubicBezTo>
                      <a:cubicBezTo>
                        <a:pt x="11578" y="1753"/>
                        <a:pt x="11629" y="1766"/>
                        <a:pt x="11679" y="1766"/>
                      </a:cubicBezTo>
                      <a:cubicBezTo>
                        <a:pt x="11704" y="1766"/>
                        <a:pt x="11729" y="1762"/>
                        <a:pt x="11752" y="1755"/>
                      </a:cubicBezTo>
                      <a:cubicBezTo>
                        <a:pt x="11878" y="1720"/>
                        <a:pt x="11961" y="1657"/>
                        <a:pt x="12042" y="1595"/>
                      </a:cubicBezTo>
                      <a:cubicBezTo>
                        <a:pt x="12124" y="1534"/>
                        <a:pt x="12195" y="1469"/>
                        <a:pt x="12264" y="1403"/>
                      </a:cubicBezTo>
                      <a:cubicBezTo>
                        <a:pt x="12401" y="1274"/>
                        <a:pt x="12521" y="1142"/>
                        <a:pt x="12630" y="1019"/>
                      </a:cubicBezTo>
                      <a:cubicBezTo>
                        <a:pt x="12845" y="771"/>
                        <a:pt x="13011" y="552"/>
                        <a:pt x="13119" y="397"/>
                      </a:cubicBezTo>
                      <a:cubicBezTo>
                        <a:pt x="13156" y="329"/>
                        <a:pt x="13181" y="271"/>
                        <a:pt x="13194" y="223"/>
                      </a:cubicBezTo>
                      <a:cubicBezTo>
                        <a:pt x="13208" y="173"/>
                        <a:pt x="13251" y="67"/>
                        <a:pt x="13223" y="67"/>
                      </a:cubicBezTo>
                      <a:cubicBezTo>
                        <a:pt x="13213" y="67"/>
                        <a:pt x="13195" y="80"/>
                        <a:pt x="13165" y="111"/>
                      </a:cubicBezTo>
                      <a:cubicBezTo>
                        <a:pt x="12979" y="306"/>
                        <a:pt x="12635" y="720"/>
                        <a:pt x="12390" y="968"/>
                      </a:cubicBezTo>
                      <a:cubicBezTo>
                        <a:pt x="12281" y="1078"/>
                        <a:pt x="12167" y="1191"/>
                        <a:pt x="12048" y="1294"/>
                      </a:cubicBezTo>
                      <a:cubicBezTo>
                        <a:pt x="11990" y="1346"/>
                        <a:pt x="11929" y="1395"/>
                        <a:pt x="11867" y="1438"/>
                      </a:cubicBezTo>
                      <a:cubicBezTo>
                        <a:pt x="11807" y="1482"/>
                        <a:pt x="11741" y="1520"/>
                        <a:pt x="11695" y="1531"/>
                      </a:cubicBezTo>
                      <a:cubicBezTo>
                        <a:pt x="11688" y="1532"/>
                        <a:pt x="11682" y="1533"/>
                        <a:pt x="11676" y="1533"/>
                      </a:cubicBezTo>
                      <a:cubicBezTo>
                        <a:pt x="11665" y="1533"/>
                        <a:pt x="11653" y="1530"/>
                        <a:pt x="11633" y="1523"/>
                      </a:cubicBezTo>
                      <a:cubicBezTo>
                        <a:pt x="11604" y="1512"/>
                        <a:pt x="11569" y="1489"/>
                        <a:pt x="11536" y="1465"/>
                      </a:cubicBezTo>
                      <a:cubicBezTo>
                        <a:pt x="11469" y="1415"/>
                        <a:pt x="11402" y="1354"/>
                        <a:pt x="11338" y="1288"/>
                      </a:cubicBezTo>
                      <a:cubicBezTo>
                        <a:pt x="11210" y="1155"/>
                        <a:pt x="11087" y="1011"/>
                        <a:pt x="10966" y="863"/>
                      </a:cubicBezTo>
                      <a:cubicBezTo>
                        <a:pt x="10844" y="715"/>
                        <a:pt x="10721" y="566"/>
                        <a:pt x="10600" y="419"/>
                      </a:cubicBezTo>
                      <a:cubicBezTo>
                        <a:pt x="10536" y="345"/>
                        <a:pt x="10472" y="272"/>
                        <a:pt x="10403" y="200"/>
                      </a:cubicBezTo>
                      <a:cubicBezTo>
                        <a:pt x="10367" y="165"/>
                        <a:pt x="10329" y="131"/>
                        <a:pt x="10289" y="96"/>
                      </a:cubicBezTo>
                      <a:cubicBezTo>
                        <a:pt x="10243" y="63"/>
                        <a:pt x="10204" y="26"/>
                        <a:pt x="10117" y="6"/>
                      </a:cubicBezTo>
                      <a:cubicBezTo>
                        <a:pt x="10107" y="5"/>
                        <a:pt x="10097" y="2"/>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6"/>
                <p:cNvSpPr/>
                <p:nvPr/>
              </p:nvSpPr>
              <p:spPr>
                <a:xfrm>
                  <a:off x="1923125" y="5106850"/>
                  <a:ext cx="331300" cy="44600"/>
                </a:xfrm>
                <a:custGeom>
                  <a:avLst/>
                  <a:gdLst/>
                  <a:ahLst/>
                  <a:cxnLst/>
                  <a:rect l="l" t="t" r="r" b="b"/>
                  <a:pathLst>
                    <a:path w="13252" h="1784" extrusionOk="0">
                      <a:moveTo>
                        <a:pt x="10089" y="1"/>
                      </a:moveTo>
                      <a:cubicBezTo>
                        <a:pt x="10049" y="1"/>
                        <a:pt x="10009" y="10"/>
                        <a:pt x="9981" y="21"/>
                      </a:cubicBezTo>
                      <a:cubicBezTo>
                        <a:pt x="9953" y="32"/>
                        <a:pt x="9929" y="44"/>
                        <a:pt x="9907" y="56"/>
                      </a:cubicBezTo>
                      <a:cubicBezTo>
                        <a:pt x="9864" y="82"/>
                        <a:pt x="9827" y="108"/>
                        <a:pt x="9792" y="138"/>
                      </a:cubicBezTo>
                      <a:cubicBezTo>
                        <a:pt x="9721" y="193"/>
                        <a:pt x="9657" y="252"/>
                        <a:pt x="9595" y="310"/>
                      </a:cubicBezTo>
                      <a:cubicBezTo>
                        <a:pt x="9470" y="427"/>
                        <a:pt x="9354" y="547"/>
                        <a:pt x="9240" y="668"/>
                      </a:cubicBezTo>
                      <a:cubicBezTo>
                        <a:pt x="9009" y="907"/>
                        <a:pt x="8787" y="1153"/>
                        <a:pt x="8552" y="1373"/>
                      </a:cubicBezTo>
                      <a:cubicBezTo>
                        <a:pt x="8503" y="1421"/>
                        <a:pt x="8451" y="1467"/>
                        <a:pt x="8400" y="1504"/>
                      </a:cubicBezTo>
                      <a:cubicBezTo>
                        <a:pt x="8388" y="1513"/>
                        <a:pt x="8375" y="1521"/>
                        <a:pt x="8364" y="1527"/>
                      </a:cubicBezTo>
                      <a:cubicBezTo>
                        <a:pt x="8352" y="1534"/>
                        <a:pt x="8344" y="1536"/>
                        <a:pt x="8348" y="1536"/>
                      </a:cubicBezTo>
                      <a:cubicBezTo>
                        <a:pt x="8348" y="1536"/>
                        <a:pt x="8347" y="1537"/>
                        <a:pt x="8346" y="1537"/>
                      </a:cubicBezTo>
                      <a:lnTo>
                        <a:pt x="8346" y="1537"/>
                      </a:lnTo>
                      <a:cubicBezTo>
                        <a:pt x="8344" y="1537"/>
                        <a:pt x="8339" y="1535"/>
                        <a:pt x="8331" y="1530"/>
                      </a:cubicBezTo>
                      <a:cubicBezTo>
                        <a:pt x="8286" y="1505"/>
                        <a:pt x="8232" y="1459"/>
                        <a:pt x="8181" y="1413"/>
                      </a:cubicBezTo>
                      <a:cubicBezTo>
                        <a:pt x="8131" y="1365"/>
                        <a:pt x="8080" y="1314"/>
                        <a:pt x="8029" y="1262"/>
                      </a:cubicBezTo>
                      <a:cubicBezTo>
                        <a:pt x="7829" y="1053"/>
                        <a:pt x="7635" y="828"/>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5"/>
                      </a:cubicBezTo>
                      <a:cubicBezTo>
                        <a:pt x="6437" y="79"/>
                        <a:pt x="6348" y="156"/>
                        <a:pt x="6249" y="232"/>
                      </a:cubicBezTo>
                      <a:cubicBezTo>
                        <a:pt x="6060" y="384"/>
                        <a:pt x="5886" y="547"/>
                        <a:pt x="5713" y="710"/>
                      </a:cubicBezTo>
                      <a:cubicBezTo>
                        <a:pt x="5540" y="871"/>
                        <a:pt x="5370" y="1036"/>
                        <a:pt x="5196" y="1193"/>
                      </a:cubicBezTo>
                      <a:cubicBezTo>
                        <a:pt x="5110" y="1271"/>
                        <a:pt x="5022" y="1348"/>
                        <a:pt x="4931" y="1417"/>
                      </a:cubicBezTo>
                      <a:cubicBezTo>
                        <a:pt x="4887" y="1451"/>
                        <a:pt x="4842" y="1487"/>
                        <a:pt x="4797" y="1514"/>
                      </a:cubicBezTo>
                      <a:cubicBezTo>
                        <a:pt x="4759" y="1537"/>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7"/>
                      </a:cubicBezTo>
                      <a:cubicBezTo>
                        <a:pt x="4387" y="1268"/>
                        <a:pt x="4305" y="1174"/>
                        <a:pt x="4225" y="1079"/>
                      </a:cubicBezTo>
                      <a:cubicBezTo>
                        <a:pt x="4062" y="887"/>
                        <a:pt x="3901" y="695"/>
                        <a:pt x="3739" y="504"/>
                      </a:cubicBezTo>
                      <a:cubicBezTo>
                        <a:pt x="3621" y="368"/>
                        <a:pt x="3507" y="232"/>
                        <a:pt x="3353" y="110"/>
                      </a:cubicBezTo>
                      <a:cubicBezTo>
                        <a:pt x="3311" y="82"/>
                        <a:pt x="3275" y="48"/>
                        <a:pt x="3195" y="35"/>
                      </a:cubicBezTo>
                      <a:cubicBezTo>
                        <a:pt x="3188" y="33"/>
                        <a:pt x="3181" y="33"/>
                        <a:pt x="3174" y="33"/>
                      </a:cubicBezTo>
                      <a:cubicBezTo>
                        <a:pt x="3145" y="33"/>
                        <a:pt x="3115" y="42"/>
                        <a:pt x="3092" y="52"/>
                      </a:cubicBezTo>
                      <a:cubicBezTo>
                        <a:pt x="3064" y="62"/>
                        <a:pt x="3042" y="76"/>
                        <a:pt x="3019" y="90"/>
                      </a:cubicBezTo>
                      <a:cubicBezTo>
                        <a:pt x="2936" y="144"/>
                        <a:pt x="2867" y="207"/>
                        <a:pt x="2798" y="268"/>
                      </a:cubicBezTo>
                      <a:cubicBezTo>
                        <a:pt x="2527" y="522"/>
                        <a:pt x="2282" y="795"/>
                        <a:pt x="2026" y="1059"/>
                      </a:cubicBezTo>
                      <a:cubicBezTo>
                        <a:pt x="1898" y="1190"/>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3"/>
                        <a:pt x="749" y="984"/>
                        <a:pt x="510" y="710"/>
                      </a:cubicBezTo>
                      <a:cubicBezTo>
                        <a:pt x="410" y="584"/>
                        <a:pt x="307" y="455"/>
                        <a:pt x="206" y="327"/>
                      </a:cubicBezTo>
                      <a:cubicBezTo>
                        <a:pt x="170" y="282"/>
                        <a:pt x="121" y="230"/>
                        <a:pt x="89" y="196"/>
                      </a:cubicBezTo>
                      <a:cubicBezTo>
                        <a:pt x="45" y="148"/>
                        <a:pt x="17" y="124"/>
                        <a:pt x="7" y="124"/>
                      </a:cubicBezTo>
                      <a:cubicBezTo>
                        <a:pt x="0" y="124"/>
                        <a:pt x="0" y="133"/>
                        <a:pt x="7" y="152"/>
                      </a:cubicBezTo>
                      <a:cubicBezTo>
                        <a:pt x="83" y="339"/>
                        <a:pt x="307" y="691"/>
                        <a:pt x="638" y="1105"/>
                      </a:cubicBezTo>
                      <a:cubicBezTo>
                        <a:pt x="792" y="1293"/>
                        <a:pt x="946" y="1477"/>
                        <a:pt x="1143" y="1647"/>
                      </a:cubicBezTo>
                      <a:cubicBezTo>
                        <a:pt x="1196" y="1687"/>
                        <a:pt x="1246" y="1730"/>
                        <a:pt x="1332" y="1760"/>
                      </a:cubicBezTo>
                      <a:cubicBezTo>
                        <a:pt x="1350" y="1770"/>
                        <a:pt x="1383" y="1773"/>
                        <a:pt x="1410" y="1776"/>
                      </a:cubicBezTo>
                      <a:cubicBezTo>
                        <a:pt x="1436" y="1774"/>
                        <a:pt x="1470" y="1770"/>
                        <a:pt x="1489" y="1762"/>
                      </a:cubicBezTo>
                      <a:cubicBezTo>
                        <a:pt x="1533" y="1748"/>
                        <a:pt x="1564" y="1730"/>
                        <a:pt x="1595" y="1711"/>
                      </a:cubicBezTo>
                      <a:cubicBezTo>
                        <a:pt x="1713" y="1637"/>
                        <a:pt x="1802" y="1554"/>
                        <a:pt x="1895" y="1468"/>
                      </a:cubicBezTo>
                      <a:cubicBezTo>
                        <a:pt x="2255" y="1130"/>
                        <a:pt x="2567" y="764"/>
                        <a:pt x="2921" y="422"/>
                      </a:cubicBezTo>
                      <a:cubicBezTo>
                        <a:pt x="2972" y="373"/>
                        <a:pt x="3024" y="328"/>
                        <a:pt x="3075" y="288"/>
                      </a:cubicBezTo>
                      <a:cubicBezTo>
                        <a:pt x="3099" y="268"/>
                        <a:pt x="3127" y="250"/>
                        <a:pt x="3148" y="238"/>
                      </a:cubicBezTo>
                      <a:cubicBezTo>
                        <a:pt x="3168" y="228"/>
                        <a:pt x="3171" y="227"/>
                        <a:pt x="3173" y="227"/>
                      </a:cubicBezTo>
                      <a:cubicBezTo>
                        <a:pt x="3174" y="227"/>
                        <a:pt x="3175" y="227"/>
                        <a:pt x="3176" y="227"/>
                      </a:cubicBezTo>
                      <a:cubicBezTo>
                        <a:pt x="3176" y="227"/>
                        <a:pt x="3176" y="227"/>
                        <a:pt x="3176" y="227"/>
                      </a:cubicBezTo>
                      <a:cubicBezTo>
                        <a:pt x="3178" y="227"/>
                        <a:pt x="3207" y="239"/>
                        <a:pt x="3227" y="256"/>
                      </a:cubicBezTo>
                      <a:cubicBezTo>
                        <a:pt x="3251" y="272"/>
                        <a:pt x="3276" y="293"/>
                        <a:pt x="3301" y="315"/>
                      </a:cubicBezTo>
                      <a:cubicBezTo>
                        <a:pt x="3350" y="359"/>
                        <a:pt x="3398" y="408"/>
                        <a:pt x="3445" y="459"/>
                      </a:cubicBezTo>
                      <a:cubicBezTo>
                        <a:pt x="3634" y="665"/>
                        <a:pt x="3811" y="890"/>
                        <a:pt x="3994" y="1111"/>
                      </a:cubicBezTo>
                      <a:cubicBezTo>
                        <a:pt x="4053" y="1187"/>
                        <a:pt x="4113" y="1262"/>
                        <a:pt x="4173" y="1337"/>
                      </a:cubicBezTo>
                      <a:lnTo>
                        <a:pt x="4216" y="1390"/>
                      </a:lnTo>
                      <a:cubicBezTo>
                        <a:pt x="4245" y="1425"/>
                        <a:pt x="4271" y="1454"/>
                        <a:pt x="4293" y="1481"/>
                      </a:cubicBezTo>
                      <a:cubicBezTo>
                        <a:pt x="4337" y="1533"/>
                        <a:pt x="4385" y="1584"/>
                        <a:pt x="4436" y="1634"/>
                      </a:cubicBezTo>
                      <a:cubicBezTo>
                        <a:pt x="4462" y="1659"/>
                        <a:pt x="4491" y="1684"/>
                        <a:pt x="4522" y="1708"/>
                      </a:cubicBezTo>
                      <a:cubicBezTo>
                        <a:pt x="4556" y="1733"/>
                        <a:pt x="4590" y="1760"/>
                        <a:pt x="4662" y="1780"/>
                      </a:cubicBezTo>
                      <a:cubicBezTo>
                        <a:pt x="4678" y="1782"/>
                        <a:pt x="4694" y="1783"/>
                        <a:pt x="4710" y="1783"/>
                      </a:cubicBezTo>
                      <a:cubicBezTo>
                        <a:pt x="4728" y="1783"/>
                        <a:pt x="4746" y="1782"/>
                        <a:pt x="4765" y="1776"/>
                      </a:cubicBezTo>
                      <a:cubicBezTo>
                        <a:pt x="4797" y="1770"/>
                        <a:pt x="4814" y="1759"/>
                        <a:pt x="4837" y="1751"/>
                      </a:cubicBezTo>
                      <a:cubicBezTo>
                        <a:pt x="4879" y="1731"/>
                        <a:pt x="4914" y="1710"/>
                        <a:pt x="4948" y="1688"/>
                      </a:cubicBezTo>
                      <a:cubicBezTo>
                        <a:pt x="5014" y="1645"/>
                        <a:pt x="5074" y="1599"/>
                        <a:pt x="5133" y="1551"/>
                      </a:cubicBezTo>
                      <a:cubicBezTo>
                        <a:pt x="5250" y="1457"/>
                        <a:pt x="5359" y="1359"/>
                        <a:pt x="5468" y="1258"/>
                      </a:cubicBezTo>
                      <a:cubicBezTo>
                        <a:pt x="5683" y="1058"/>
                        <a:pt x="5899" y="854"/>
                        <a:pt x="6117" y="650"/>
                      </a:cubicBezTo>
                      <a:cubicBezTo>
                        <a:pt x="6249" y="528"/>
                        <a:pt x="6385" y="404"/>
                        <a:pt x="6525" y="307"/>
                      </a:cubicBezTo>
                      <a:cubicBezTo>
                        <a:pt x="6581" y="264"/>
                        <a:pt x="6655" y="229"/>
                        <a:pt x="6674" y="229"/>
                      </a:cubicBezTo>
                      <a:cubicBezTo>
                        <a:pt x="6677" y="229"/>
                        <a:pt x="6678" y="230"/>
                        <a:pt x="6679" y="232"/>
                      </a:cubicBezTo>
                      <a:cubicBezTo>
                        <a:pt x="6725" y="242"/>
                        <a:pt x="6803" y="296"/>
                        <a:pt x="6866" y="352"/>
                      </a:cubicBezTo>
                      <a:cubicBezTo>
                        <a:pt x="7131" y="581"/>
                        <a:pt x="7371" y="865"/>
                        <a:pt x="7617" y="1136"/>
                      </a:cubicBezTo>
                      <a:cubicBezTo>
                        <a:pt x="7740" y="1271"/>
                        <a:pt x="7863" y="1408"/>
                        <a:pt x="7998" y="1539"/>
                      </a:cubicBezTo>
                      <a:cubicBezTo>
                        <a:pt x="8069" y="1604"/>
                        <a:pt x="8134" y="1670"/>
                        <a:pt x="8234" y="1725"/>
                      </a:cubicBezTo>
                      <a:cubicBezTo>
                        <a:pt x="8255" y="1737"/>
                        <a:pt x="8303" y="1754"/>
                        <a:pt x="8340" y="1756"/>
                      </a:cubicBezTo>
                      <a:cubicBezTo>
                        <a:pt x="8342" y="1756"/>
                        <a:pt x="8344" y="1756"/>
                        <a:pt x="8346" y="1756"/>
                      </a:cubicBezTo>
                      <a:cubicBezTo>
                        <a:pt x="8381" y="1756"/>
                        <a:pt x="8421" y="1743"/>
                        <a:pt x="8448" y="1730"/>
                      </a:cubicBezTo>
                      <a:cubicBezTo>
                        <a:pt x="8500" y="1702"/>
                        <a:pt x="8540" y="1673"/>
                        <a:pt x="8578" y="1642"/>
                      </a:cubicBezTo>
                      <a:cubicBezTo>
                        <a:pt x="8867" y="1394"/>
                        <a:pt x="9097" y="1122"/>
                        <a:pt x="9344" y="865"/>
                      </a:cubicBezTo>
                      <a:cubicBezTo>
                        <a:pt x="9386" y="822"/>
                        <a:pt x="9477" y="728"/>
                        <a:pt x="9604" y="596"/>
                      </a:cubicBezTo>
                      <a:cubicBezTo>
                        <a:pt x="9669" y="531"/>
                        <a:pt x="9744" y="458"/>
                        <a:pt x="9829" y="384"/>
                      </a:cubicBezTo>
                      <a:cubicBezTo>
                        <a:pt x="9870" y="347"/>
                        <a:pt x="9917" y="308"/>
                        <a:pt x="9963" y="275"/>
                      </a:cubicBezTo>
                      <a:cubicBezTo>
                        <a:pt x="10001" y="244"/>
                        <a:pt x="10063" y="216"/>
                        <a:pt x="10073" y="216"/>
                      </a:cubicBezTo>
                      <a:cubicBezTo>
                        <a:pt x="10074" y="216"/>
                        <a:pt x="10075" y="216"/>
                        <a:pt x="10075" y="216"/>
                      </a:cubicBezTo>
                      <a:cubicBezTo>
                        <a:pt x="10075" y="216"/>
                        <a:pt x="10075" y="216"/>
                        <a:pt x="10075" y="216"/>
                      </a:cubicBezTo>
                      <a:cubicBezTo>
                        <a:pt x="10078" y="216"/>
                        <a:pt x="10106" y="229"/>
                        <a:pt x="10132" y="248"/>
                      </a:cubicBezTo>
                      <a:cubicBezTo>
                        <a:pt x="10160" y="268"/>
                        <a:pt x="10190" y="296"/>
                        <a:pt x="10220" y="325"/>
                      </a:cubicBezTo>
                      <a:cubicBezTo>
                        <a:pt x="10278" y="382"/>
                        <a:pt x="10336" y="448"/>
                        <a:pt x="10395" y="518"/>
                      </a:cubicBezTo>
                      <a:cubicBezTo>
                        <a:pt x="10513" y="658"/>
                        <a:pt x="10633" y="810"/>
                        <a:pt x="10758" y="965"/>
                      </a:cubicBezTo>
                      <a:cubicBezTo>
                        <a:pt x="10883" y="1121"/>
                        <a:pt x="11010" y="1279"/>
                        <a:pt x="11155" y="1431"/>
                      </a:cubicBezTo>
                      <a:cubicBezTo>
                        <a:pt x="11227" y="1507"/>
                        <a:pt x="11302" y="1581"/>
                        <a:pt x="11390" y="1647"/>
                      </a:cubicBezTo>
                      <a:cubicBezTo>
                        <a:pt x="11436" y="1679"/>
                        <a:pt x="11481" y="1713"/>
                        <a:pt x="11541" y="1737"/>
                      </a:cubicBezTo>
                      <a:cubicBezTo>
                        <a:pt x="11578" y="1755"/>
                        <a:pt x="11630" y="1767"/>
                        <a:pt x="11680" y="1767"/>
                      </a:cubicBezTo>
                      <a:cubicBezTo>
                        <a:pt x="11705" y="1767"/>
                        <a:pt x="11729" y="1764"/>
                        <a:pt x="11752" y="1757"/>
                      </a:cubicBezTo>
                      <a:cubicBezTo>
                        <a:pt x="11878" y="1721"/>
                        <a:pt x="11961" y="1657"/>
                        <a:pt x="12042" y="1596"/>
                      </a:cubicBezTo>
                      <a:cubicBezTo>
                        <a:pt x="12124" y="1534"/>
                        <a:pt x="12195" y="1470"/>
                        <a:pt x="12264" y="1405"/>
                      </a:cubicBezTo>
                      <a:cubicBezTo>
                        <a:pt x="12401" y="1274"/>
                        <a:pt x="12521" y="1144"/>
                        <a:pt x="12630" y="1019"/>
                      </a:cubicBezTo>
                      <a:cubicBezTo>
                        <a:pt x="12845" y="771"/>
                        <a:pt x="13011" y="553"/>
                        <a:pt x="13119" y="398"/>
                      </a:cubicBezTo>
                      <a:cubicBezTo>
                        <a:pt x="13156" y="330"/>
                        <a:pt x="13181" y="272"/>
                        <a:pt x="13194" y="224"/>
                      </a:cubicBezTo>
                      <a:cubicBezTo>
                        <a:pt x="13208" y="175"/>
                        <a:pt x="13251" y="68"/>
                        <a:pt x="13223" y="68"/>
                      </a:cubicBezTo>
                      <a:cubicBezTo>
                        <a:pt x="13213" y="68"/>
                        <a:pt x="13195" y="80"/>
                        <a:pt x="13165" y="112"/>
                      </a:cubicBezTo>
                      <a:cubicBezTo>
                        <a:pt x="12979" y="307"/>
                        <a:pt x="12635" y="721"/>
                        <a:pt x="12390" y="968"/>
                      </a:cubicBezTo>
                      <a:cubicBezTo>
                        <a:pt x="12281" y="1079"/>
                        <a:pt x="12167" y="1191"/>
                        <a:pt x="12048" y="1294"/>
                      </a:cubicBezTo>
                      <a:cubicBezTo>
                        <a:pt x="11990" y="1347"/>
                        <a:pt x="11929" y="1396"/>
                        <a:pt x="11867" y="1441"/>
                      </a:cubicBezTo>
                      <a:cubicBezTo>
                        <a:pt x="11807" y="1482"/>
                        <a:pt x="11741" y="1521"/>
                        <a:pt x="11695" y="1533"/>
                      </a:cubicBezTo>
                      <a:cubicBezTo>
                        <a:pt x="11689" y="1534"/>
                        <a:pt x="11684" y="1534"/>
                        <a:pt x="11679" y="1534"/>
                      </a:cubicBezTo>
                      <a:cubicBezTo>
                        <a:pt x="11667" y="1534"/>
                        <a:pt x="11655" y="1531"/>
                        <a:pt x="11633" y="1524"/>
                      </a:cubicBezTo>
                      <a:cubicBezTo>
                        <a:pt x="11604" y="1513"/>
                        <a:pt x="11569" y="1490"/>
                        <a:pt x="11536" y="1467"/>
                      </a:cubicBezTo>
                      <a:cubicBezTo>
                        <a:pt x="11469" y="1417"/>
                        <a:pt x="11402" y="1354"/>
                        <a:pt x="11338" y="1288"/>
                      </a:cubicBezTo>
                      <a:cubicBezTo>
                        <a:pt x="11210" y="1156"/>
                        <a:pt x="11087" y="1011"/>
                        <a:pt x="10966" y="864"/>
                      </a:cubicBezTo>
                      <a:cubicBezTo>
                        <a:pt x="10844" y="716"/>
                        <a:pt x="10721" y="568"/>
                        <a:pt x="10600" y="419"/>
                      </a:cubicBezTo>
                      <a:cubicBezTo>
                        <a:pt x="10536" y="347"/>
                        <a:pt x="10472" y="273"/>
                        <a:pt x="10403" y="202"/>
                      </a:cubicBezTo>
                      <a:cubicBezTo>
                        <a:pt x="10367" y="165"/>
                        <a:pt x="10329" y="132"/>
                        <a:pt x="10289" y="98"/>
                      </a:cubicBezTo>
                      <a:cubicBezTo>
                        <a:pt x="10243" y="65"/>
                        <a:pt x="10204" y="27"/>
                        <a:pt x="10117" y="7"/>
                      </a:cubicBezTo>
                      <a:cubicBezTo>
                        <a:pt x="10107" y="5"/>
                        <a:pt x="10097" y="4"/>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6"/>
                <p:cNvSpPr/>
                <p:nvPr/>
              </p:nvSpPr>
              <p:spPr>
                <a:xfrm>
                  <a:off x="1923125" y="5145700"/>
                  <a:ext cx="331300" cy="44575"/>
                </a:xfrm>
                <a:custGeom>
                  <a:avLst/>
                  <a:gdLst/>
                  <a:ahLst/>
                  <a:cxnLst/>
                  <a:rect l="l" t="t" r="r" b="b"/>
                  <a:pathLst>
                    <a:path w="13252" h="1783"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6"/>
                        <a:pt x="8348" y="1536"/>
                      </a:cubicBezTo>
                      <a:cubicBezTo>
                        <a:pt x="8348" y="1536"/>
                        <a:pt x="8347" y="1536"/>
                        <a:pt x="8346" y="1537"/>
                      </a:cubicBezTo>
                      <a:lnTo>
                        <a:pt x="8346" y="1537"/>
                      </a:lnTo>
                      <a:cubicBezTo>
                        <a:pt x="8344" y="1536"/>
                        <a:pt x="8339" y="1535"/>
                        <a:pt x="8331" y="1529"/>
                      </a:cubicBezTo>
                      <a:cubicBezTo>
                        <a:pt x="8286" y="1505"/>
                        <a:pt x="8232" y="1459"/>
                        <a:pt x="8181" y="1412"/>
                      </a:cubicBezTo>
                      <a:cubicBezTo>
                        <a:pt x="8131" y="1365"/>
                        <a:pt x="8080" y="1314"/>
                        <a:pt x="8029" y="1262"/>
                      </a:cubicBezTo>
                      <a:cubicBezTo>
                        <a:pt x="7829" y="1053"/>
                        <a:pt x="7635" y="828"/>
                        <a:pt x="7434" y="610"/>
                      </a:cubicBezTo>
                      <a:cubicBezTo>
                        <a:pt x="7295" y="460"/>
                        <a:pt x="7155" y="310"/>
                        <a:pt x="6991" y="173"/>
                      </a:cubicBezTo>
                      <a:cubicBezTo>
                        <a:pt x="6943" y="133"/>
                        <a:pt x="6892" y="93"/>
                        <a:pt x="6831" y="57"/>
                      </a:cubicBezTo>
                      <a:cubicBezTo>
                        <a:pt x="6800" y="40"/>
                        <a:pt x="6765" y="25"/>
                        <a:pt x="6720" y="14"/>
                      </a:cubicBezTo>
                      <a:cubicBezTo>
                        <a:pt x="6705" y="11"/>
                        <a:pt x="6688" y="9"/>
                        <a:pt x="6671" y="9"/>
                      </a:cubicBezTo>
                      <a:cubicBezTo>
                        <a:pt x="6637" y="9"/>
                        <a:pt x="6603" y="16"/>
                        <a:pt x="6580" y="25"/>
                      </a:cubicBezTo>
                      <a:cubicBezTo>
                        <a:pt x="6437" y="80"/>
                        <a:pt x="6348" y="157"/>
                        <a:pt x="6249" y="231"/>
                      </a:cubicBezTo>
                      <a:cubicBezTo>
                        <a:pt x="6060" y="385"/>
                        <a:pt x="5886" y="548"/>
                        <a:pt x="5713" y="709"/>
                      </a:cubicBezTo>
                      <a:cubicBezTo>
                        <a:pt x="5540" y="873"/>
                        <a:pt x="5370" y="1036"/>
                        <a:pt x="5196" y="1192"/>
                      </a:cubicBezTo>
                      <a:cubicBezTo>
                        <a:pt x="5110" y="1271"/>
                        <a:pt x="5022" y="1348"/>
                        <a:pt x="4931" y="1419"/>
                      </a:cubicBezTo>
                      <a:cubicBezTo>
                        <a:pt x="4887" y="1452"/>
                        <a:pt x="4842" y="1486"/>
                        <a:pt x="4797" y="1514"/>
                      </a:cubicBezTo>
                      <a:cubicBezTo>
                        <a:pt x="4758" y="1539"/>
                        <a:pt x="4711" y="1558"/>
                        <a:pt x="4704" y="1558"/>
                      </a:cubicBezTo>
                      <a:cubicBezTo>
                        <a:pt x="4703" y="1558"/>
                        <a:pt x="4703" y="1557"/>
                        <a:pt x="4704" y="1557"/>
                      </a:cubicBezTo>
                      <a:lnTo>
                        <a:pt x="4702" y="1557"/>
                      </a:lnTo>
                      <a:cubicBezTo>
                        <a:pt x="4702" y="1557"/>
                        <a:pt x="4684" y="1549"/>
                        <a:pt x="4662" y="1534"/>
                      </a:cubicBezTo>
                      <a:cubicBezTo>
                        <a:pt x="4642" y="1519"/>
                        <a:pt x="4619" y="1502"/>
                        <a:pt x="4597" y="1482"/>
                      </a:cubicBezTo>
                      <a:cubicBezTo>
                        <a:pt x="4556" y="1445"/>
                        <a:pt x="4513" y="1402"/>
                        <a:pt x="4471" y="1357"/>
                      </a:cubicBezTo>
                      <a:cubicBezTo>
                        <a:pt x="4387" y="1268"/>
                        <a:pt x="4305" y="1174"/>
                        <a:pt x="4225" y="1079"/>
                      </a:cubicBezTo>
                      <a:cubicBezTo>
                        <a:pt x="4062" y="886"/>
                        <a:pt x="3901" y="694"/>
                        <a:pt x="3739" y="503"/>
                      </a:cubicBezTo>
                      <a:cubicBezTo>
                        <a:pt x="3621" y="370"/>
                        <a:pt x="3507" y="233"/>
                        <a:pt x="3353" y="110"/>
                      </a:cubicBezTo>
                      <a:cubicBezTo>
                        <a:pt x="3311" y="82"/>
                        <a:pt x="3275" y="48"/>
                        <a:pt x="3195" y="36"/>
                      </a:cubicBezTo>
                      <a:cubicBezTo>
                        <a:pt x="3187" y="34"/>
                        <a:pt x="3180" y="33"/>
                        <a:pt x="3172" y="33"/>
                      </a:cubicBezTo>
                      <a:cubicBezTo>
                        <a:pt x="3144" y="33"/>
                        <a:pt x="3114" y="43"/>
                        <a:pt x="3092" y="51"/>
                      </a:cubicBezTo>
                      <a:cubicBezTo>
                        <a:pt x="3064" y="63"/>
                        <a:pt x="3042" y="76"/>
                        <a:pt x="3019" y="90"/>
                      </a:cubicBezTo>
                      <a:cubicBezTo>
                        <a:pt x="2936" y="145"/>
                        <a:pt x="2867" y="206"/>
                        <a:pt x="2798" y="270"/>
                      </a:cubicBezTo>
                      <a:cubicBezTo>
                        <a:pt x="2527" y="522"/>
                        <a:pt x="2282" y="796"/>
                        <a:pt x="2026" y="1059"/>
                      </a:cubicBezTo>
                      <a:cubicBezTo>
                        <a:pt x="1898" y="1189"/>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0" y="124"/>
                        <a:pt x="0" y="133"/>
                        <a:pt x="7" y="151"/>
                      </a:cubicBezTo>
                      <a:cubicBezTo>
                        <a:pt x="83" y="339"/>
                        <a:pt x="307" y="691"/>
                        <a:pt x="638" y="1105"/>
                      </a:cubicBezTo>
                      <a:cubicBezTo>
                        <a:pt x="792" y="1292"/>
                        <a:pt x="946" y="1477"/>
                        <a:pt x="1143" y="1646"/>
                      </a:cubicBezTo>
                      <a:cubicBezTo>
                        <a:pt x="1196" y="1688"/>
                        <a:pt x="1246" y="1729"/>
                        <a:pt x="1332" y="1760"/>
                      </a:cubicBezTo>
                      <a:cubicBezTo>
                        <a:pt x="1350" y="1769"/>
                        <a:pt x="1383" y="1772"/>
                        <a:pt x="1410" y="1775"/>
                      </a:cubicBezTo>
                      <a:cubicBezTo>
                        <a:pt x="1436" y="1774"/>
                        <a:pt x="1470" y="1769"/>
                        <a:pt x="1489" y="1762"/>
                      </a:cubicBezTo>
                      <a:cubicBezTo>
                        <a:pt x="1533" y="1748"/>
                        <a:pt x="1564" y="1729"/>
                        <a:pt x="1595" y="1711"/>
                      </a:cubicBezTo>
                      <a:cubicBezTo>
                        <a:pt x="1713" y="1637"/>
                        <a:pt x="1802" y="1554"/>
                        <a:pt x="1895" y="1469"/>
                      </a:cubicBezTo>
                      <a:cubicBezTo>
                        <a:pt x="2255" y="1129"/>
                        <a:pt x="2567" y="763"/>
                        <a:pt x="2921" y="422"/>
                      </a:cubicBezTo>
                      <a:cubicBezTo>
                        <a:pt x="2972" y="373"/>
                        <a:pt x="3024" y="328"/>
                        <a:pt x="3075" y="288"/>
                      </a:cubicBezTo>
                      <a:cubicBezTo>
                        <a:pt x="3099" y="268"/>
                        <a:pt x="3127" y="250"/>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6"/>
                      </a:cubicBezTo>
                      <a:cubicBezTo>
                        <a:pt x="3251" y="271"/>
                        <a:pt x="3276" y="293"/>
                        <a:pt x="3301" y="314"/>
                      </a:cubicBezTo>
                      <a:cubicBezTo>
                        <a:pt x="3350" y="359"/>
                        <a:pt x="3398" y="408"/>
                        <a:pt x="3445" y="459"/>
                      </a:cubicBezTo>
                      <a:cubicBezTo>
                        <a:pt x="3634" y="665"/>
                        <a:pt x="3811" y="891"/>
                        <a:pt x="3994" y="1112"/>
                      </a:cubicBezTo>
                      <a:cubicBezTo>
                        <a:pt x="4053" y="1186"/>
                        <a:pt x="4113" y="1262"/>
                        <a:pt x="4173" y="1337"/>
                      </a:cubicBezTo>
                      <a:lnTo>
                        <a:pt x="4216" y="1389"/>
                      </a:lnTo>
                      <a:cubicBezTo>
                        <a:pt x="4245" y="1425"/>
                        <a:pt x="4271" y="1454"/>
                        <a:pt x="4293" y="1480"/>
                      </a:cubicBezTo>
                      <a:cubicBezTo>
                        <a:pt x="4337" y="1532"/>
                        <a:pt x="4385" y="1583"/>
                        <a:pt x="4436" y="1634"/>
                      </a:cubicBezTo>
                      <a:cubicBezTo>
                        <a:pt x="4462" y="1659"/>
                        <a:pt x="4491" y="1683"/>
                        <a:pt x="4522" y="1709"/>
                      </a:cubicBezTo>
                      <a:cubicBezTo>
                        <a:pt x="4556" y="1732"/>
                        <a:pt x="4590" y="1760"/>
                        <a:pt x="4662" y="1780"/>
                      </a:cubicBezTo>
                      <a:cubicBezTo>
                        <a:pt x="4678" y="1782"/>
                        <a:pt x="4694" y="1783"/>
                        <a:pt x="4710" y="1783"/>
                      </a:cubicBezTo>
                      <a:cubicBezTo>
                        <a:pt x="4728" y="1783"/>
                        <a:pt x="4746" y="1781"/>
                        <a:pt x="4765" y="1775"/>
                      </a:cubicBezTo>
                      <a:cubicBezTo>
                        <a:pt x="4797" y="1769"/>
                        <a:pt x="4814" y="1759"/>
                        <a:pt x="4837" y="1751"/>
                      </a:cubicBezTo>
                      <a:cubicBezTo>
                        <a:pt x="4879" y="1731"/>
                        <a:pt x="4914" y="1711"/>
                        <a:pt x="4948" y="1688"/>
                      </a:cubicBezTo>
                      <a:cubicBezTo>
                        <a:pt x="5014" y="1645"/>
                        <a:pt x="5074" y="1599"/>
                        <a:pt x="5133" y="1552"/>
                      </a:cubicBezTo>
                      <a:cubicBezTo>
                        <a:pt x="5250" y="1457"/>
                        <a:pt x="5359" y="1359"/>
                        <a:pt x="5468" y="1259"/>
                      </a:cubicBezTo>
                      <a:cubicBezTo>
                        <a:pt x="5683" y="1057"/>
                        <a:pt x="5899" y="854"/>
                        <a:pt x="6117" y="650"/>
                      </a:cubicBezTo>
                      <a:cubicBezTo>
                        <a:pt x="6249" y="528"/>
                        <a:pt x="6385" y="403"/>
                        <a:pt x="6525" y="306"/>
                      </a:cubicBezTo>
                      <a:cubicBezTo>
                        <a:pt x="6581" y="265"/>
                        <a:pt x="6656" y="229"/>
                        <a:pt x="6674" y="229"/>
                      </a:cubicBezTo>
                      <a:cubicBezTo>
                        <a:pt x="6677" y="229"/>
                        <a:pt x="6678" y="230"/>
                        <a:pt x="6679" y="231"/>
                      </a:cubicBezTo>
                      <a:cubicBezTo>
                        <a:pt x="6725" y="242"/>
                        <a:pt x="6803" y="297"/>
                        <a:pt x="6866" y="351"/>
                      </a:cubicBezTo>
                      <a:cubicBezTo>
                        <a:pt x="7131" y="580"/>
                        <a:pt x="7371" y="865"/>
                        <a:pt x="7617" y="1136"/>
                      </a:cubicBezTo>
                      <a:cubicBezTo>
                        <a:pt x="7740" y="1271"/>
                        <a:pt x="7863" y="1408"/>
                        <a:pt x="7998" y="1539"/>
                      </a:cubicBezTo>
                      <a:cubicBezTo>
                        <a:pt x="8069" y="1605"/>
                        <a:pt x="8134" y="1669"/>
                        <a:pt x="8234" y="1725"/>
                      </a:cubicBezTo>
                      <a:cubicBezTo>
                        <a:pt x="8255" y="1739"/>
                        <a:pt x="8303" y="1754"/>
                        <a:pt x="8340" y="1755"/>
                      </a:cubicBezTo>
                      <a:cubicBezTo>
                        <a:pt x="8342" y="1756"/>
                        <a:pt x="8344" y="1756"/>
                        <a:pt x="8346" y="1756"/>
                      </a:cubicBezTo>
                      <a:cubicBezTo>
                        <a:pt x="8381" y="1756"/>
                        <a:pt x="8421" y="1742"/>
                        <a:pt x="8448" y="1729"/>
                      </a:cubicBezTo>
                      <a:cubicBezTo>
                        <a:pt x="8500" y="1702"/>
                        <a:pt x="8540" y="1672"/>
                        <a:pt x="8578" y="1642"/>
                      </a:cubicBezTo>
                      <a:cubicBezTo>
                        <a:pt x="8867" y="1394"/>
                        <a:pt x="9097" y="1122"/>
                        <a:pt x="9344" y="865"/>
                      </a:cubicBezTo>
                      <a:cubicBezTo>
                        <a:pt x="9386" y="822"/>
                        <a:pt x="9477" y="728"/>
                        <a:pt x="9604" y="596"/>
                      </a:cubicBezTo>
                      <a:cubicBezTo>
                        <a:pt x="9669" y="531"/>
                        <a:pt x="9744" y="457"/>
                        <a:pt x="9829" y="383"/>
                      </a:cubicBezTo>
                      <a:cubicBezTo>
                        <a:pt x="9870" y="346"/>
                        <a:pt x="9917" y="308"/>
                        <a:pt x="9963" y="276"/>
                      </a:cubicBezTo>
                      <a:cubicBezTo>
                        <a:pt x="10001" y="244"/>
                        <a:pt x="10063" y="215"/>
                        <a:pt x="10074" y="215"/>
                      </a:cubicBezTo>
                      <a:cubicBezTo>
                        <a:pt x="10074" y="215"/>
                        <a:pt x="10075" y="215"/>
                        <a:pt x="10075" y="216"/>
                      </a:cubicBezTo>
                      <a:cubicBezTo>
                        <a:pt x="10075" y="216"/>
                        <a:pt x="10075" y="216"/>
                        <a:pt x="10075" y="216"/>
                      </a:cubicBezTo>
                      <a:cubicBezTo>
                        <a:pt x="10078" y="216"/>
                        <a:pt x="10106" y="229"/>
                        <a:pt x="10132" y="250"/>
                      </a:cubicBezTo>
                      <a:cubicBezTo>
                        <a:pt x="10160" y="268"/>
                        <a:pt x="10190" y="297"/>
                        <a:pt x="10220" y="325"/>
                      </a:cubicBezTo>
                      <a:cubicBezTo>
                        <a:pt x="10278" y="382"/>
                        <a:pt x="10336" y="450"/>
                        <a:pt x="10395" y="519"/>
                      </a:cubicBezTo>
                      <a:cubicBezTo>
                        <a:pt x="10513" y="657"/>
                        <a:pt x="10633" y="809"/>
                        <a:pt x="10758" y="965"/>
                      </a:cubicBezTo>
                      <a:cubicBezTo>
                        <a:pt x="10883" y="1120"/>
                        <a:pt x="11010" y="1279"/>
                        <a:pt x="11155" y="1431"/>
                      </a:cubicBezTo>
                      <a:cubicBezTo>
                        <a:pt x="11227" y="1506"/>
                        <a:pt x="11302" y="1580"/>
                        <a:pt x="11390" y="1646"/>
                      </a:cubicBezTo>
                      <a:cubicBezTo>
                        <a:pt x="11436" y="1680"/>
                        <a:pt x="11481" y="1712"/>
                        <a:pt x="11541" y="1737"/>
                      </a:cubicBezTo>
                      <a:cubicBezTo>
                        <a:pt x="11578" y="1755"/>
                        <a:pt x="11630" y="1767"/>
                        <a:pt x="11680" y="1767"/>
                      </a:cubicBezTo>
                      <a:cubicBezTo>
                        <a:pt x="11705" y="1767"/>
                        <a:pt x="11729" y="1764"/>
                        <a:pt x="11752" y="1757"/>
                      </a:cubicBezTo>
                      <a:cubicBezTo>
                        <a:pt x="11878" y="1720"/>
                        <a:pt x="11961" y="1657"/>
                        <a:pt x="12042" y="1595"/>
                      </a:cubicBezTo>
                      <a:cubicBezTo>
                        <a:pt x="12124" y="1534"/>
                        <a:pt x="12195" y="1469"/>
                        <a:pt x="12264" y="1405"/>
                      </a:cubicBezTo>
                      <a:cubicBezTo>
                        <a:pt x="12401" y="1274"/>
                        <a:pt x="12521" y="1143"/>
                        <a:pt x="12630" y="1020"/>
                      </a:cubicBezTo>
                      <a:cubicBezTo>
                        <a:pt x="12845" y="771"/>
                        <a:pt x="13011" y="553"/>
                        <a:pt x="13119" y="397"/>
                      </a:cubicBezTo>
                      <a:cubicBezTo>
                        <a:pt x="13156" y="330"/>
                        <a:pt x="13181" y="271"/>
                        <a:pt x="13194" y="223"/>
                      </a:cubicBezTo>
                      <a:cubicBezTo>
                        <a:pt x="13208" y="174"/>
                        <a:pt x="13251" y="67"/>
                        <a:pt x="13223" y="67"/>
                      </a:cubicBezTo>
                      <a:cubicBezTo>
                        <a:pt x="13213" y="67"/>
                        <a:pt x="13195" y="80"/>
                        <a:pt x="13165" y="111"/>
                      </a:cubicBezTo>
                      <a:cubicBezTo>
                        <a:pt x="12979" y="306"/>
                        <a:pt x="12635" y="720"/>
                        <a:pt x="12390" y="968"/>
                      </a:cubicBezTo>
                      <a:cubicBezTo>
                        <a:pt x="12281" y="1079"/>
                        <a:pt x="12167" y="1191"/>
                        <a:pt x="12048" y="1294"/>
                      </a:cubicBezTo>
                      <a:cubicBezTo>
                        <a:pt x="11990" y="1346"/>
                        <a:pt x="11929" y="1397"/>
                        <a:pt x="11867" y="1440"/>
                      </a:cubicBezTo>
                      <a:cubicBezTo>
                        <a:pt x="11807" y="1482"/>
                        <a:pt x="11741" y="1520"/>
                        <a:pt x="11695" y="1532"/>
                      </a:cubicBezTo>
                      <a:cubicBezTo>
                        <a:pt x="11689" y="1533"/>
                        <a:pt x="11684" y="1534"/>
                        <a:pt x="11679" y="1534"/>
                      </a:cubicBezTo>
                      <a:cubicBezTo>
                        <a:pt x="11667" y="1534"/>
                        <a:pt x="11655" y="1531"/>
                        <a:pt x="11633" y="1523"/>
                      </a:cubicBezTo>
                      <a:cubicBezTo>
                        <a:pt x="11604" y="1512"/>
                        <a:pt x="11569" y="1489"/>
                        <a:pt x="11536" y="1466"/>
                      </a:cubicBezTo>
                      <a:cubicBezTo>
                        <a:pt x="11469" y="1417"/>
                        <a:pt x="11402" y="1354"/>
                        <a:pt x="11338" y="1288"/>
                      </a:cubicBezTo>
                      <a:cubicBezTo>
                        <a:pt x="11210" y="1156"/>
                        <a:pt x="11087" y="1011"/>
                        <a:pt x="10966" y="865"/>
                      </a:cubicBezTo>
                      <a:cubicBezTo>
                        <a:pt x="10844" y="716"/>
                        <a:pt x="10721" y="568"/>
                        <a:pt x="10600" y="420"/>
                      </a:cubicBezTo>
                      <a:cubicBezTo>
                        <a:pt x="10536" y="346"/>
                        <a:pt x="10472" y="273"/>
                        <a:pt x="10403" y="202"/>
                      </a:cubicBezTo>
                      <a:cubicBezTo>
                        <a:pt x="10367" y="165"/>
                        <a:pt x="10329" y="131"/>
                        <a:pt x="10289" y="97"/>
                      </a:cubicBezTo>
                      <a:cubicBezTo>
                        <a:pt x="10243" y="65"/>
                        <a:pt x="10204" y="27"/>
                        <a:pt x="10117" y="7"/>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6"/>
                <p:cNvSpPr/>
                <p:nvPr/>
              </p:nvSpPr>
              <p:spPr>
                <a:xfrm>
                  <a:off x="1923125" y="5184575"/>
                  <a:ext cx="331300" cy="44550"/>
                </a:xfrm>
                <a:custGeom>
                  <a:avLst/>
                  <a:gdLst/>
                  <a:ahLst/>
                  <a:cxnLst/>
                  <a:rect l="l" t="t" r="r" b="b"/>
                  <a:pathLst>
                    <a:path w="13252" h="1782" extrusionOk="0">
                      <a:moveTo>
                        <a:pt x="10080" y="0"/>
                      </a:moveTo>
                      <a:cubicBezTo>
                        <a:pt x="10043" y="0"/>
                        <a:pt x="10007" y="9"/>
                        <a:pt x="9981" y="19"/>
                      </a:cubicBezTo>
                      <a:cubicBezTo>
                        <a:pt x="9953" y="30"/>
                        <a:pt x="9929" y="42"/>
                        <a:pt x="9907" y="54"/>
                      </a:cubicBezTo>
                      <a:cubicBezTo>
                        <a:pt x="9864" y="80"/>
                        <a:pt x="9827" y="108"/>
                        <a:pt x="9792" y="136"/>
                      </a:cubicBezTo>
                      <a:cubicBezTo>
                        <a:pt x="9721" y="191"/>
                        <a:pt x="9657" y="250"/>
                        <a:pt x="9595" y="308"/>
                      </a:cubicBezTo>
                      <a:cubicBezTo>
                        <a:pt x="9470" y="425"/>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4"/>
                      </a:cubicBezTo>
                      <a:cubicBezTo>
                        <a:pt x="8348" y="1534"/>
                        <a:pt x="8347" y="1535"/>
                        <a:pt x="8346" y="1535"/>
                      </a:cubicBezTo>
                      <a:lnTo>
                        <a:pt x="8346" y="1535"/>
                      </a:lnTo>
                      <a:cubicBezTo>
                        <a:pt x="8344" y="1535"/>
                        <a:pt x="8339" y="1533"/>
                        <a:pt x="8331" y="1528"/>
                      </a:cubicBezTo>
                      <a:cubicBezTo>
                        <a:pt x="8286" y="1503"/>
                        <a:pt x="8232" y="1457"/>
                        <a:pt x="8181" y="1411"/>
                      </a:cubicBezTo>
                      <a:cubicBezTo>
                        <a:pt x="8131" y="1363"/>
                        <a:pt x="8080" y="1313"/>
                        <a:pt x="8029" y="1260"/>
                      </a:cubicBezTo>
                      <a:cubicBezTo>
                        <a:pt x="7829" y="1051"/>
                        <a:pt x="7635" y="827"/>
                        <a:pt x="7434" y="608"/>
                      </a:cubicBezTo>
                      <a:cubicBezTo>
                        <a:pt x="7295" y="459"/>
                        <a:pt x="7155" y="308"/>
                        <a:pt x="6991" y="171"/>
                      </a:cubicBezTo>
                      <a:cubicBezTo>
                        <a:pt x="6943" y="131"/>
                        <a:pt x="6892" y="91"/>
                        <a:pt x="6831" y="56"/>
                      </a:cubicBezTo>
                      <a:cubicBezTo>
                        <a:pt x="6800" y="39"/>
                        <a:pt x="6765" y="22"/>
                        <a:pt x="6720" y="13"/>
                      </a:cubicBezTo>
                      <a:cubicBezTo>
                        <a:pt x="6705" y="9"/>
                        <a:pt x="6688" y="8"/>
                        <a:pt x="6671" y="8"/>
                      </a:cubicBezTo>
                      <a:cubicBezTo>
                        <a:pt x="6637" y="8"/>
                        <a:pt x="6603" y="14"/>
                        <a:pt x="6580" y="24"/>
                      </a:cubicBezTo>
                      <a:cubicBezTo>
                        <a:pt x="6437" y="77"/>
                        <a:pt x="6348" y="154"/>
                        <a:pt x="6249" y="230"/>
                      </a:cubicBezTo>
                      <a:cubicBezTo>
                        <a:pt x="6060" y="382"/>
                        <a:pt x="5886" y="545"/>
                        <a:pt x="5713" y="708"/>
                      </a:cubicBezTo>
                      <a:cubicBezTo>
                        <a:pt x="5540" y="871"/>
                        <a:pt x="5370" y="1034"/>
                        <a:pt x="5196" y="1191"/>
                      </a:cubicBezTo>
                      <a:cubicBezTo>
                        <a:pt x="5110" y="1270"/>
                        <a:pt x="5022" y="1346"/>
                        <a:pt x="4931" y="1416"/>
                      </a:cubicBezTo>
                      <a:cubicBezTo>
                        <a:pt x="4887" y="1451"/>
                        <a:pt x="4842" y="1485"/>
                        <a:pt x="4797" y="1513"/>
                      </a:cubicBezTo>
                      <a:cubicBezTo>
                        <a:pt x="4758" y="1538"/>
                        <a:pt x="4711" y="1556"/>
                        <a:pt x="4704" y="1556"/>
                      </a:cubicBezTo>
                      <a:cubicBezTo>
                        <a:pt x="4703" y="1556"/>
                        <a:pt x="4703" y="1556"/>
                        <a:pt x="4704" y="1556"/>
                      </a:cubicBezTo>
                      <a:lnTo>
                        <a:pt x="4702" y="1556"/>
                      </a:lnTo>
                      <a:cubicBezTo>
                        <a:pt x="4702" y="1556"/>
                        <a:pt x="4684" y="1548"/>
                        <a:pt x="4662" y="1531"/>
                      </a:cubicBezTo>
                      <a:cubicBezTo>
                        <a:pt x="4642" y="1517"/>
                        <a:pt x="4619" y="1500"/>
                        <a:pt x="4597" y="1480"/>
                      </a:cubicBezTo>
                      <a:cubicBezTo>
                        <a:pt x="4556" y="1442"/>
                        <a:pt x="4513" y="1400"/>
                        <a:pt x="4471" y="1356"/>
                      </a:cubicBezTo>
                      <a:cubicBezTo>
                        <a:pt x="4387" y="1266"/>
                        <a:pt x="4305" y="1173"/>
                        <a:pt x="4225" y="1077"/>
                      </a:cubicBezTo>
                      <a:cubicBezTo>
                        <a:pt x="4062" y="885"/>
                        <a:pt x="3901" y="693"/>
                        <a:pt x="3739" y="502"/>
                      </a:cubicBezTo>
                      <a:cubicBezTo>
                        <a:pt x="3621" y="368"/>
                        <a:pt x="3507" y="231"/>
                        <a:pt x="3353" y="108"/>
                      </a:cubicBezTo>
                      <a:cubicBezTo>
                        <a:pt x="3311" y="80"/>
                        <a:pt x="3275" y="47"/>
                        <a:pt x="3195" y="33"/>
                      </a:cubicBezTo>
                      <a:cubicBezTo>
                        <a:pt x="3188" y="32"/>
                        <a:pt x="3181" y="31"/>
                        <a:pt x="3174" y="31"/>
                      </a:cubicBezTo>
                      <a:cubicBezTo>
                        <a:pt x="3145" y="31"/>
                        <a:pt x="3115" y="40"/>
                        <a:pt x="3092" y="50"/>
                      </a:cubicBezTo>
                      <a:cubicBezTo>
                        <a:pt x="3064" y="60"/>
                        <a:pt x="3042" y="74"/>
                        <a:pt x="3019" y="88"/>
                      </a:cubicBezTo>
                      <a:cubicBezTo>
                        <a:pt x="2936" y="144"/>
                        <a:pt x="2867" y="205"/>
                        <a:pt x="2798" y="267"/>
                      </a:cubicBezTo>
                      <a:cubicBezTo>
                        <a:pt x="2527" y="520"/>
                        <a:pt x="2282" y="793"/>
                        <a:pt x="2026" y="1057"/>
                      </a:cubicBezTo>
                      <a:cubicBezTo>
                        <a:pt x="1898" y="1188"/>
                        <a:pt x="1770" y="1320"/>
                        <a:pt x="1635" y="1437"/>
                      </a:cubicBezTo>
                      <a:cubicBezTo>
                        <a:pt x="1569" y="1493"/>
                        <a:pt x="1493" y="1554"/>
                        <a:pt x="1432" y="1576"/>
                      </a:cubicBezTo>
                      <a:cubicBezTo>
                        <a:pt x="1427" y="1580"/>
                        <a:pt x="1421" y="1581"/>
                        <a:pt x="1413" y="1581"/>
                      </a:cubicBezTo>
                      <a:cubicBezTo>
                        <a:pt x="1377" y="1581"/>
                        <a:pt x="1314" y="1540"/>
                        <a:pt x="1258" y="1497"/>
                      </a:cubicBezTo>
                      <a:cubicBezTo>
                        <a:pt x="987" y="1271"/>
                        <a:pt x="749" y="982"/>
                        <a:pt x="510" y="708"/>
                      </a:cubicBezTo>
                      <a:cubicBezTo>
                        <a:pt x="410" y="582"/>
                        <a:pt x="307" y="454"/>
                        <a:pt x="206" y="325"/>
                      </a:cubicBezTo>
                      <a:cubicBezTo>
                        <a:pt x="170" y="280"/>
                        <a:pt x="121" y="228"/>
                        <a:pt x="89" y="194"/>
                      </a:cubicBezTo>
                      <a:cubicBezTo>
                        <a:pt x="45" y="147"/>
                        <a:pt x="17" y="123"/>
                        <a:pt x="6" y="123"/>
                      </a:cubicBezTo>
                      <a:cubicBezTo>
                        <a:pt x="0" y="123"/>
                        <a:pt x="0" y="132"/>
                        <a:pt x="7" y="150"/>
                      </a:cubicBezTo>
                      <a:cubicBezTo>
                        <a:pt x="83" y="337"/>
                        <a:pt x="307" y="691"/>
                        <a:pt x="638" y="1103"/>
                      </a:cubicBezTo>
                      <a:cubicBezTo>
                        <a:pt x="792" y="1291"/>
                        <a:pt x="946" y="1476"/>
                        <a:pt x="1143" y="1645"/>
                      </a:cubicBezTo>
                      <a:cubicBezTo>
                        <a:pt x="1196" y="1686"/>
                        <a:pt x="1246" y="1728"/>
                        <a:pt x="1332" y="1759"/>
                      </a:cubicBezTo>
                      <a:cubicBezTo>
                        <a:pt x="1350" y="1768"/>
                        <a:pt x="1383" y="1771"/>
                        <a:pt x="1410" y="1774"/>
                      </a:cubicBezTo>
                      <a:cubicBezTo>
                        <a:pt x="1436" y="1773"/>
                        <a:pt x="1470" y="1768"/>
                        <a:pt x="1489" y="1760"/>
                      </a:cubicBezTo>
                      <a:cubicBezTo>
                        <a:pt x="1533" y="1746"/>
                        <a:pt x="1564" y="1728"/>
                        <a:pt x="1595" y="1709"/>
                      </a:cubicBezTo>
                      <a:cubicBezTo>
                        <a:pt x="1713" y="1636"/>
                        <a:pt x="1802" y="1553"/>
                        <a:pt x="1895" y="1468"/>
                      </a:cubicBezTo>
                      <a:cubicBezTo>
                        <a:pt x="2255" y="1128"/>
                        <a:pt x="2567" y="762"/>
                        <a:pt x="2921" y="420"/>
                      </a:cubicBezTo>
                      <a:cubicBezTo>
                        <a:pt x="2972" y="371"/>
                        <a:pt x="3024" y="327"/>
                        <a:pt x="3075" y="287"/>
                      </a:cubicBezTo>
                      <a:cubicBezTo>
                        <a:pt x="3099" y="267"/>
                        <a:pt x="3127" y="248"/>
                        <a:pt x="3148" y="236"/>
                      </a:cubicBezTo>
                      <a:cubicBezTo>
                        <a:pt x="3168" y="226"/>
                        <a:pt x="3171" y="225"/>
                        <a:pt x="3173" y="225"/>
                      </a:cubicBezTo>
                      <a:cubicBezTo>
                        <a:pt x="3174" y="225"/>
                        <a:pt x="3175" y="225"/>
                        <a:pt x="3176" y="225"/>
                      </a:cubicBezTo>
                      <a:cubicBezTo>
                        <a:pt x="3176" y="225"/>
                        <a:pt x="3176" y="225"/>
                        <a:pt x="3176" y="225"/>
                      </a:cubicBezTo>
                      <a:cubicBezTo>
                        <a:pt x="3178" y="225"/>
                        <a:pt x="3207" y="237"/>
                        <a:pt x="3227" y="254"/>
                      </a:cubicBezTo>
                      <a:cubicBezTo>
                        <a:pt x="3251" y="270"/>
                        <a:pt x="3276" y="291"/>
                        <a:pt x="3301" y="313"/>
                      </a:cubicBezTo>
                      <a:cubicBezTo>
                        <a:pt x="3350" y="357"/>
                        <a:pt x="3398" y="407"/>
                        <a:pt x="3445" y="457"/>
                      </a:cubicBezTo>
                      <a:cubicBezTo>
                        <a:pt x="3634" y="663"/>
                        <a:pt x="3811" y="890"/>
                        <a:pt x="3994" y="1111"/>
                      </a:cubicBezTo>
                      <a:cubicBezTo>
                        <a:pt x="4053" y="1185"/>
                        <a:pt x="4113" y="1260"/>
                        <a:pt x="4173" y="1336"/>
                      </a:cubicBezTo>
                      <a:lnTo>
                        <a:pt x="4216" y="1388"/>
                      </a:lnTo>
                      <a:cubicBezTo>
                        <a:pt x="4245" y="1423"/>
                        <a:pt x="4271" y="1454"/>
                        <a:pt x="4293" y="1479"/>
                      </a:cubicBezTo>
                      <a:cubicBezTo>
                        <a:pt x="4337" y="1531"/>
                        <a:pt x="4385" y="1582"/>
                        <a:pt x="4436" y="1633"/>
                      </a:cubicBezTo>
                      <a:cubicBezTo>
                        <a:pt x="4462" y="1657"/>
                        <a:pt x="4491" y="1682"/>
                        <a:pt x="4522" y="1708"/>
                      </a:cubicBezTo>
                      <a:cubicBezTo>
                        <a:pt x="4556" y="1731"/>
                        <a:pt x="4590" y="1759"/>
                        <a:pt x="4662" y="1779"/>
                      </a:cubicBezTo>
                      <a:cubicBezTo>
                        <a:pt x="4678" y="1780"/>
                        <a:pt x="4694" y="1782"/>
                        <a:pt x="4710" y="1782"/>
                      </a:cubicBezTo>
                      <a:cubicBezTo>
                        <a:pt x="4728" y="1782"/>
                        <a:pt x="4746" y="1780"/>
                        <a:pt x="4765" y="1774"/>
                      </a:cubicBezTo>
                      <a:cubicBezTo>
                        <a:pt x="4797" y="1768"/>
                        <a:pt x="4814" y="1759"/>
                        <a:pt x="4837" y="1749"/>
                      </a:cubicBezTo>
                      <a:cubicBezTo>
                        <a:pt x="4879" y="1729"/>
                        <a:pt x="4914" y="1709"/>
                        <a:pt x="4948" y="1686"/>
                      </a:cubicBezTo>
                      <a:cubicBezTo>
                        <a:pt x="5014" y="1643"/>
                        <a:pt x="5074" y="1597"/>
                        <a:pt x="5133" y="1551"/>
                      </a:cubicBezTo>
                      <a:cubicBezTo>
                        <a:pt x="5250" y="1456"/>
                        <a:pt x="5359" y="1357"/>
                        <a:pt x="5468" y="1257"/>
                      </a:cubicBezTo>
                      <a:cubicBezTo>
                        <a:pt x="5683" y="1056"/>
                        <a:pt x="5899" y="853"/>
                        <a:pt x="6117" y="648"/>
                      </a:cubicBezTo>
                      <a:cubicBezTo>
                        <a:pt x="6249" y="527"/>
                        <a:pt x="6385" y="402"/>
                        <a:pt x="6525" y="305"/>
                      </a:cubicBezTo>
                      <a:cubicBezTo>
                        <a:pt x="6581" y="263"/>
                        <a:pt x="6656" y="227"/>
                        <a:pt x="6674" y="227"/>
                      </a:cubicBezTo>
                      <a:cubicBezTo>
                        <a:pt x="6677" y="227"/>
                        <a:pt x="6678" y="228"/>
                        <a:pt x="6679" y="230"/>
                      </a:cubicBezTo>
                      <a:cubicBezTo>
                        <a:pt x="6725" y="240"/>
                        <a:pt x="6803" y="296"/>
                        <a:pt x="6866" y="350"/>
                      </a:cubicBezTo>
                      <a:cubicBezTo>
                        <a:pt x="7131" y="579"/>
                        <a:pt x="7371" y="863"/>
                        <a:pt x="7617" y="1134"/>
                      </a:cubicBezTo>
                      <a:cubicBezTo>
                        <a:pt x="7740" y="1270"/>
                        <a:pt x="7863" y="1406"/>
                        <a:pt x="7998" y="1537"/>
                      </a:cubicBezTo>
                      <a:cubicBezTo>
                        <a:pt x="8069" y="1603"/>
                        <a:pt x="8134" y="1668"/>
                        <a:pt x="8234" y="1723"/>
                      </a:cubicBezTo>
                      <a:cubicBezTo>
                        <a:pt x="8255" y="1737"/>
                        <a:pt x="8303" y="1753"/>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0"/>
                        <a:pt x="9344" y="863"/>
                      </a:cubicBezTo>
                      <a:cubicBezTo>
                        <a:pt x="9386" y="820"/>
                        <a:pt x="9477" y="727"/>
                        <a:pt x="9604" y="594"/>
                      </a:cubicBezTo>
                      <a:cubicBezTo>
                        <a:pt x="9669" y="530"/>
                        <a:pt x="9744" y="457"/>
                        <a:pt x="9829" y="382"/>
                      </a:cubicBezTo>
                      <a:cubicBezTo>
                        <a:pt x="9870" y="345"/>
                        <a:pt x="9917" y="307"/>
                        <a:pt x="9963" y="274"/>
                      </a:cubicBezTo>
                      <a:cubicBezTo>
                        <a:pt x="10002" y="242"/>
                        <a:pt x="10065" y="214"/>
                        <a:pt x="10074" y="214"/>
                      </a:cubicBezTo>
                      <a:cubicBezTo>
                        <a:pt x="10075" y="214"/>
                        <a:pt x="10075" y="214"/>
                        <a:pt x="10075" y="214"/>
                      </a:cubicBezTo>
                      <a:cubicBezTo>
                        <a:pt x="10075" y="214"/>
                        <a:pt x="10075" y="214"/>
                        <a:pt x="10075" y="214"/>
                      </a:cubicBezTo>
                      <a:cubicBezTo>
                        <a:pt x="10078" y="214"/>
                        <a:pt x="10106" y="228"/>
                        <a:pt x="10132" y="248"/>
                      </a:cubicBezTo>
                      <a:cubicBezTo>
                        <a:pt x="10160" y="267"/>
                        <a:pt x="10190" y="296"/>
                        <a:pt x="10220" y="324"/>
                      </a:cubicBezTo>
                      <a:cubicBezTo>
                        <a:pt x="10278" y="380"/>
                        <a:pt x="10336" y="448"/>
                        <a:pt x="10395" y="517"/>
                      </a:cubicBezTo>
                      <a:cubicBezTo>
                        <a:pt x="10513" y="656"/>
                        <a:pt x="10633" y="808"/>
                        <a:pt x="10758" y="963"/>
                      </a:cubicBezTo>
                      <a:cubicBezTo>
                        <a:pt x="10883" y="1119"/>
                        <a:pt x="11010" y="1277"/>
                        <a:pt x="11155" y="1429"/>
                      </a:cubicBezTo>
                      <a:cubicBezTo>
                        <a:pt x="11227" y="1505"/>
                        <a:pt x="11302" y="1579"/>
                        <a:pt x="11390" y="1645"/>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4"/>
                      </a:cubicBezTo>
                      <a:cubicBezTo>
                        <a:pt x="12124" y="1533"/>
                        <a:pt x="12195" y="1468"/>
                        <a:pt x="12264" y="1403"/>
                      </a:cubicBezTo>
                      <a:cubicBezTo>
                        <a:pt x="12401" y="1273"/>
                        <a:pt x="12521" y="1142"/>
                        <a:pt x="12630" y="1019"/>
                      </a:cubicBezTo>
                      <a:cubicBezTo>
                        <a:pt x="12845" y="770"/>
                        <a:pt x="13011" y="551"/>
                        <a:pt x="13119" y="396"/>
                      </a:cubicBezTo>
                      <a:cubicBezTo>
                        <a:pt x="13156" y="328"/>
                        <a:pt x="13181" y="270"/>
                        <a:pt x="13194" y="222"/>
                      </a:cubicBezTo>
                      <a:cubicBezTo>
                        <a:pt x="13208" y="173"/>
                        <a:pt x="13251" y="66"/>
                        <a:pt x="13223" y="66"/>
                      </a:cubicBezTo>
                      <a:cubicBezTo>
                        <a:pt x="13213" y="66"/>
                        <a:pt x="13195" y="78"/>
                        <a:pt x="13165" y="110"/>
                      </a:cubicBezTo>
                      <a:cubicBezTo>
                        <a:pt x="12979" y="305"/>
                        <a:pt x="12635" y="720"/>
                        <a:pt x="12390" y="966"/>
                      </a:cubicBezTo>
                      <a:cubicBezTo>
                        <a:pt x="12281" y="1077"/>
                        <a:pt x="12167" y="1190"/>
                        <a:pt x="12048" y="1293"/>
                      </a:cubicBezTo>
                      <a:cubicBezTo>
                        <a:pt x="11990" y="1345"/>
                        <a:pt x="11929" y="1396"/>
                        <a:pt x="11867" y="1439"/>
                      </a:cubicBezTo>
                      <a:cubicBezTo>
                        <a:pt x="11807" y="1480"/>
                        <a:pt x="11741" y="1519"/>
                        <a:pt x="11695" y="1531"/>
                      </a:cubicBezTo>
                      <a:cubicBezTo>
                        <a:pt x="11689" y="1532"/>
                        <a:pt x="11684" y="1532"/>
                        <a:pt x="11679" y="1532"/>
                      </a:cubicBezTo>
                      <a:cubicBezTo>
                        <a:pt x="11667" y="1532"/>
                        <a:pt x="11655" y="1529"/>
                        <a:pt x="11633" y="1522"/>
                      </a:cubicBezTo>
                      <a:cubicBezTo>
                        <a:pt x="11604" y="1511"/>
                        <a:pt x="11569" y="1488"/>
                        <a:pt x="11536" y="1465"/>
                      </a:cubicBezTo>
                      <a:cubicBezTo>
                        <a:pt x="11469" y="1416"/>
                        <a:pt x="11402" y="1353"/>
                        <a:pt x="11338" y="1286"/>
                      </a:cubicBezTo>
                      <a:cubicBezTo>
                        <a:pt x="11210" y="1154"/>
                        <a:pt x="11087" y="1010"/>
                        <a:pt x="10966" y="863"/>
                      </a:cubicBezTo>
                      <a:cubicBezTo>
                        <a:pt x="10844" y="714"/>
                        <a:pt x="10721" y="567"/>
                        <a:pt x="10600" y="419"/>
                      </a:cubicBezTo>
                      <a:cubicBezTo>
                        <a:pt x="10536" y="345"/>
                        <a:pt x="10472" y="271"/>
                        <a:pt x="10403" y="200"/>
                      </a:cubicBezTo>
                      <a:cubicBezTo>
                        <a:pt x="10367" y="164"/>
                        <a:pt x="10329" y="130"/>
                        <a:pt x="10289" y="96"/>
                      </a:cubicBezTo>
                      <a:cubicBezTo>
                        <a:pt x="10243" y="64"/>
                        <a:pt x="10204" y="25"/>
                        <a:pt x="10117" y="5"/>
                      </a:cubicBezTo>
                      <a:cubicBezTo>
                        <a:pt x="10107" y="4"/>
                        <a:pt x="10097" y="2"/>
                        <a:pt x="10089" y="1"/>
                      </a:cubicBezTo>
                      <a:cubicBezTo>
                        <a:pt x="10086" y="0"/>
                        <a:pt x="10083" y="0"/>
                        <a:pt x="100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6"/>
                <p:cNvSpPr/>
                <p:nvPr/>
              </p:nvSpPr>
              <p:spPr>
                <a:xfrm>
                  <a:off x="1942725" y="4945850"/>
                  <a:ext cx="311675" cy="44525"/>
                </a:xfrm>
                <a:custGeom>
                  <a:avLst/>
                  <a:gdLst/>
                  <a:ahLst/>
                  <a:cxnLst/>
                  <a:rect l="l" t="t" r="r" b="b"/>
                  <a:pathLst>
                    <a:path w="12467" h="1781" extrusionOk="0">
                      <a:moveTo>
                        <a:pt x="9295" y="0"/>
                      </a:moveTo>
                      <a:cubicBezTo>
                        <a:pt x="9259" y="0"/>
                        <a:pt x="9221" y="9"/>
                        <a:pt x="9197" y="19"/>
                      </a:cubicBezTo>
                      <a:cubicBezTo>
                        <a:pt x="9169" y="30"/>
                        <a:pt x="9145" y="42"/>
                        <a:pt x="9123" y="54"/>
                      </a:cubicBezTo>
                      <a:cubicBezTo>
                        <a:pt x="9080" y="80"/>
                        <a:pt x="9043" y="108"/>
                        <a:pt x="9008" y="136"/>
                      </a:cubicBezTo>
                      <a:cubicBezTo>
                        <a:pt x="8937" y="191"/>
                        <a:pt x="8873" y="250"/>
                        <a:pt x="8811" y="308"/>
                      </a:cubicBezTo>
                      <a:cubicBezTo>
                        <a:pt x="8686" y="425"/>
                        <a:pt x="8570" y="546"/>
                        <a:pt x="8454" y="666"/>
                      </a:cubicBezTo>
                      <a:cubicBezTo>
                        <a:pt x="8225" y="905"/>
                        <a:pt x="8003" y="1151"/>
                        <a:pt x="7768" y="1371"/>
                      </a:cubicBezTo>
                      <a:cubicBezTo>
                        <a:pt x="7717" y="1419"/>
                        <a:pt x="7667" y="1465"/>
                        <a:pt x="7616" y="1502"/>
                      </a:cubicBezTo>
                      <a:cubicBezTo>
                        <a:pt x="7604" y="1511"/>
                        <a:pt x="7591" y="1519"/>
                        <a:pt x="7580" y="1525"/>
                      </a:cubicBezTo>
                      <a:cubicBezTo>
                        <a:pt x="7568" y="1534"/>
                        <a:pt x="7560" y="1534"/>
                        <a:pt x="7564" y="1534"/>
                      </a:cubicBezTo>
                      <a:cubicBezTo>
                        <a:pt x="7564" y="1534"/>
                        <a:pt x="7563" y="1535"/>
                        <a:pt x="7561" y="1535"/>
                      </a:cubicBezTo>
                      <a:lnTo>
                        <a:pt x="7561" y="1535"/>
                      </a:lnTo>
                      <a:cubicBezTo>
                        <a:pt x="7561" y="1535"/>
                        <a:pt x="7556" y="1533"/>
                        <a:pt x="7547" y="1528"/>
                      </a:cubicBezTo>
                      <a:cubicBezTo>
                        <a:pt x="7502" y="1503"/>
                        <a:pt x="7448" y="1457"/>
                        <a:pt x="7397" y="1411"/>
                      </a:cubicBezTo>
                      <a:cubicBezTo>
                        <a:pt x="7347" y="1363"/>
                        <a:pt x="7296" y="1312"/>
                        <a:pt x="7245" y="1260"/>
                      </a:cubicBezTo>
                      <a:cubicBezTo>
                        <a:pt x="7045" y="1051"/>
                        <a:pt x="6851" y="826"/>
                        <a:pt x="6650" y="608"/>
                      </a:cubicBezTo>
                      <a:cubicBezTo>
                        <a:pt x="6511" y="459"/>
                        <a:pt x="6371" y="308"/>
                        <a:pt x="6207" y="171"/>
                      </a:cubicBezTo>
                      <a:cubicBezTo>
                        <a:pt x="6159" y="131"/>
                        <a:pt x="6108" y="91"/>
                        <a:pt x="6047" y="56"/>
                      </a:cubicBezTo>
                      <a:cubicBezTo>
                        <a:pt x="6016" y="39"/>
                        <a:pt x="5981" y="23"/>
                        <a:pt x="5936" y="13"/>
                      </a:cubicBezTo>
                      <a:cubicBezTo>
                        <a:pt x="5921" y="9"/>
                        <a:pt x="5904" y="8"/>
                        <a:pt x="5887" y="8"/>
                      </a:cubicBezTo>
                      <a:cubicBezTo>
                        <a:pt x="5853" y="8"/>
                        <a:pt x="5819" y="14"/>
                        <a:pt x="5796" y="23"/>
                      </a:cubicBezTo>
                      <a:cubicBezTo>
                        <a:pt x="5653" y="77"/>
                        <a:pt x="5564" y="154"/>
                        <a:pt x="5465" y="230"/>
                      </a:cubicBezTo>
                      <a:cubicBezTo>
                        <a:pt x="5276" y="382"/>
                        <a:pt x="5102" y="545"/>
                        <a:pt x="4929" y="708"/>
                      </a:cubicBezTo>
                      <a:cubicBezTo>
                        <a:pt x="4756" y="871"/>
                        <a:pt x="4586" y="1034"/>
                        <a:pt x="4412" y="1191"/>
                      </a:cubicBezTo>
                      <a:cubicBezTo>
                        <a:pt x="4326" y="1269"/>
                        <a:pt x="4238" y="1346"/>
                        <a:pt x="4147" y="1415"/>
                      </a:cubicBezTo>
                      <a:cubicBezTo>
                        <a:pt x="4103" y="1451"/>
                        <a:pt x="4058" y="1485"/>
                        <a:pt x="4013" y="1512"/>
                      </a:cubicBezTo>
                      <a:cubicBezTo>
                        <a:pt x="3974" y="1537"/>
                        <a:pt x="3926" y="1556"/>
                        <a:pt x="3920" y="1556"/>
                      </a:cubicBezTo>
                      <a:cubicBezTo>
                        <a:pt x="3919" y="1556"/>
                        <a:pt x="3919" y="1556"/>
                        <a:pt x="3920" y="1555"/>
                      </a:cubicBezTo>
                      <a:lnTo>
                        <a:pt x="3918" y="1555"/>
                      </a:lnTo>
                      <a:cubicBezTo>
                        <a:pt x="3918" y="1555"/>
                        <a:pt x="3900" y="1548"/>
                        <a:pt x="3878" y="1531"/>
                      </a:cubicBezTo>
                      <a:cubicBezTo>
                        <a:pt x="3856" y="1517"/>
                        <a:pt x="3835" y="1500"/>
                        <a:pt x="3813" y="1480"/>
                      </a:cubicBezTo>
                      <a:cubicBezTo>
                        <a:pt x="3772" y="1442"/>
                        <a:pt x="3729" y="1400"/>
                        <a:pt x="3687" y="1356"/>
                      </a:cubicBezTo>
                      <a:cubicBezTo>
                        <a:pt x="3603" y="1266"/>
                        <a:pt x="3521" y="1172"/>
                        <a:pt x="3441" y="1077"/>
                      </a:cubicBezTo>
                      <a:cubicBezTo>
                        <a:pt x="3278" y="885"/>
                        <a:pt x="3117" y="693"/>
                        <a:pt x="2955" y="502"/>
                      </a:cubicBezTo>
                      <a:cubicBezTo>
                        <a:pt x="2837" y="368"/>
                        <a:pt x="2723" y="231"/>
                        <a:pt x="2569" y="108"/>
                      </a:cubicBezTo>
                      <a:cubicBezTo>
                        <a:pt x="2527" y="80"/>
                        <a:pt x="2489" y="46"/>
                        <a:pt x="2411" y="33"/>
                      </a:cubicBezTo>
                      <a:cubicBezTo>
                        <a:pt x="2403" y="31"/>
                        <a:pt x="2396" y="31"/>
                        <a:pt x="2389" y="31"/>
                      </a:cubicBezTo>
                      <a:cubicBezTo>
                        <a:pt x="2360" y="31"/>
                        <a:pt x="2331" y="40"/>
                        <a:pt x="2308" y="50"/>
                      </a:cubicBezTo>
                      <a:cubicBezTo>
                        <a:pt x="2280" y="60"/>
                        <a:pt x="2257" y="74"/>
                        <a:pt x="2235" y="88"/>
                      </a:cubicBezTo>
                      <a:cubicBezTo>
                        <a:pt x="2151" y="143"/>
                        <a:pt x="2083" y="205"/>
                        <a:pt x="2014" y="266"/>
                      </a:cubicBezTo>
                      <a:cubicBezTo>
                        <a:pt x="1743" y="520"/>
                        <a:pt x="1497" y="793"/>
                        <a:pt x="1242" y="1057"/>
                      </a:cubicBezTo>
                      <a:cubicBezTo>
                        <a:pt x="1114" y="1188"/>
                        <a:pt x="986" y="1320"/>
                        <a:pt x="851" y="1437"/>
                      </a:cubicBezTo>
                      <a:cubicBezTo>
                        <a:pt x="785" y="1492"/>
                        <a:pt x="709" y="1554"/>
                        <a:pt x="648" y="1575"/>
                      </a:cubicBezTo>
                      <a:cubicBezTo>
                        <a:pt x="643" y="1579"/>
                        <a:pt x="637" y="1581"/>
                        <a:pt x="629" y="1581"/>
                      </a:cubicBezTo>
                      <a:cubicBezTo>
                        <a:pt x="593" y="1581"/>
                        <a:pt x="530" y="1540"/>
                        <a:pt x="474" y="1497"/>
                      </a:cubicBezTo>
                      <a:cubicBezTo>
                        <a:pt x="343" y="1388"/>
                        <a:pt x="222" y="1265"/>
                        <a:pt x="103" y="1136"/>
                      </a:cubicBezTo>
                      <a:cubicBezTo>
                        <a:pt x="68" y="1183"/>
                        <a:pt x="34" y="1231"/>
                        <a:pt x="0" y="1279"/>
                      </a:cubicBezTo>
                      <a:cubicBezTo>
                        <a:pt x="108" y="1405"/>
                        <a:pt x="223" y="1529"/>
                        <a:pt x="359" y="1645"/>
                      </a:cubicBezTo>
                      <a:cubicBezTo>
                        <a:pt x="411" y="1685"/>
                        <a:pt x="462" y="1728"/>
                        <a:pt x="548" y="1759"/>
                      </a:cubicBezTo>
                      <a:cubicBezTo>
                        <a:pt x="566" y="1768"/>
                        <a:pt x="599" y="1771"/>
                        <a:pt x="626" y="1774"/>
                      </a:cubicBezTo>
                      <a:cubicBezTo>
                        <a:pt x="652" y="1771"/>
                        <a:pt x="686" y="1768"/>
                        <a:pt x="705" y="1760"/>
                      </a:cubicBezTo>
                      <a:cubicBezTo>
                        <a:pt x="749" y="1746"/>
                        <a:pt x="782" y="1728"/>
                        <a:pt x="811" y="1709"/>
                      </a:cubicBezTo>
                      <a:cubicBezTo>
                        <a:pt x="931" y="1635"/>
                        <a:pt x="1020" y="1551"/>
                        <a:pt x="1112" y="1466"/>
                      </a:cubicBezTo>
                      <a:cubicBezTo>
                        <a:pt x="1471" y="1128"/>
                        <a:pt x="1783" y="760"/>
                        <a:pt x="2138" y="419"/>
                      </a:cubicBezTo>
                      <a:cubicBezTo>
                        <a:pt x="2188" y="371"/>
                        <a:pt x="2240" y="325"/>
                        <a:pt x="2291" y="285"/>
                      </a:cubicBezTo>
                      <a:cubicBezTo>
                        <a:pt x="2317" y="266"/>
                        <a:pt x="2343" y="246"/>
                        <a:pt x="2364" y="236"/>
                      </a:cubicBezTo>
                      <a:cubicBezTo>
                        <a:pt x="2387" y="224"/>
                        <a:pt x="2388" y="223"/>
                        <a:pt x="2391" y="223"/>
                      </a:cubicBezTo>
                      <a:cubicBezTo>
                        <a:pt x="2392" y="223"/>
                        <a:pt x="2393" y="223"/>
                        <a:pt x="2394" y="223"/>
                      </a:cubicBezTo>
                      <a:cubicBezTo>
                        <a:pt x="2391" y="223"/>
                        <a:pt x="2421" y="236"/>
                        <a:pt x="2444" y="253"/>
                      </a:cubicBezTo>
                      <a:cubicBezTo>
                        <a:pt x="2467" y="270"/>
                        <a:pt x="2492" y="290"/>
                        <a:pt x="2517" y="313"/>
                      </a:cubicBezTo>
                      <a:cubicBezTo>
                        <a:pt x="2566" y="357"/>
                        <a:pt x="2615" y="405"/>
                        <a:pt x="2661" y="457"/>
                      </a:cubicBezTo>
                      <a:cubicBezTo>
                        <a:pt x="2850" y="663"/>
                        <a:pt x="3027" y="888"/>
                        <a:pt x="3210" y="1109"/>
                      </a:cubicBezTo>
                      <a:cubicBezTo>
                        <a:pt x="3270" y="1185"/>
                        <a:pt x="3329" y="1260"/>
                        <a:pt x="3389" y="1334"/>
                      </a:cubicBezTo>
                      <a:lnTo>
                        <a:pt x="3432" y="1388"/>
                      </a:lnTo>
                      <a:cubicBezTo>
                        <a:pt x="3463" y="1423"/>
                        <a:pt x="3487" y="1452"/>
                        <a:pt x="3509" y="1479"/>
                      </a:cubicBezTo>
                      <a:cubicBezTo>
                        <a:pt x="3555" y="1529"/>
                        <a:pt x="3601" y="1580"/>
                        <a:pt x="3653" y="1631"/>
                      </a:cubicBezTo>
                      <a:cubicBezTo>
                        <a:pt x="3680" y="1657"/>
                        <a:pt x="3707" y="1682"/>
                        <a:pt x="3738" y="1706"/>
                      </a:cubicBezTo>
                      <a:cubicBezTo>
                        <a:pt x="3772" y="1729"/>
                        <a:pt x="3806" y="1759"/>
                        <a:pt x="3878" y="1779"/>
                      </a:cubicBezTo>
                      <a:cubicBezTo>
                        <a:pt x="3895" y="1779"/>
                        <a:pt x="3912" y="1781"/>
                        <a:pt x="3930" y="1781"/>
                      </a:cubicBezTo>
                      <a:cubicBezTo>
                        <a:pt x="3947" y="1781"/>
                        <a:pt x="3964" y="1779"/>
                        <a:pt x="3981" y="1774"/>
                      </a:cubicBezTo>
                      <a:cubicBezTo>
                        <a:pt x="4013" y="1768"/>
                        <a:pt x="4030" y="1757"/>
                        <a:pt x="4055" y="1748"/>
                      </a:cubicBezTo>
                      <a:cubicBezTo>
                        <a:pt x="4095" y="1729"/>
                        <a:pt x="4130" y="1708"/>
                        <a:pt x="4164" y="1686"/>
                      </a:cubicBezTo>
                      <a:cubicBezTo>
                        <a:pt x="4230" y="1643"/>
                        <a:pt x="4290" y="1597"/>
                        <a:pt x="4349" y="1549"/>
                      </a:cubicBezTo>
                      <a:cubicBezTo>
                        <a:pt x="4466" y="1455"/>
                        <a:pt x="4576" y="1356"/>
                        <a:pt x="4686" y="1256"/>
                      </a:cubicBezTo>
                      <a:cubicBezTo>
                        <a:pt x="4899" y="1054"/>
                        <a:pt x="5116" y="853"/>
                        <a:pt x="5333" y="648"/>
                      </a:cubicBezTo>
                      <a:cubicBezTo>
                        <a:pt x="5465" y="525"/>
                        <a:pt x="5601" y="402"/>
                        <a:pt x="5741" y="303"/>
                      </a:cubicBezTo>
                      <a:cubicBezTo>
                        <a:pt x="5797" y="262"/>
                        <a:pt x="5872" y="226"/>
                        <a:pt x="5891" y="226"/>
                      </a:cubicBezTo>
                      <a:cubicBezTo>
                        <a:pt x="5894" y="226"/>
                        <a:pt x="5896" y="226"/>
                        <a:pt x="5896" y="228"/>
                      </a:cubicBezTo>
                      <a:cubicBezTo>
                        <a:pt x="5942" y="240"/>
                        <a:pt x="6019" y="294"/>
                        <a:pt x="6082" y="348"/>
                      </a:cubicBezTo>
                      <a:cubicBezTo>
                        <a:pt x="6347" y="579"/>
                        <a:pt x="6587" y="863"/>
                        <a:pt x="6833" y="1132"/>
                      </a:cubicBezTo>
                      <a:cubicBezTo>
                        <a:pt x="6958" y="1269"/>
                        <a:pt x="7079" y="1406"/>
                        <a:pt x="7214" y="1537"/>
                      </a:cubicBezTo>
                      <a:cubicBezTo>
                        <a:pt x="7285" y="1602"/>
                        <a:pt x="7350" y="1666"/>
                        <a:pt x="7450" y="1723"/>
                      </a:cubicBezTo>
                      <a:cubicBezTo>
                        <a:pt x="7473" y="1735"/>
                        <a:pt x="7519" y="1752"/>
                        <a:pt x="7556" y="1754"/>
                      </a:cubicBezTo>
                      <a:cubicBezTo>
                        <a:pt x="7558" y="1754"/>
                        <a:pt x="7560" y="1754"/>
                        <a:pt x="7562" y="1754"/>
                      </a:cubicBezTo>
                      <a:cubicBezTo>
                        <a:pt x="7597" y="1754"/>
                        <a:pt x="7637" y="1741"/>
                        <a:pt x="7665" y="1726"/>
                      </a:cubicBezTo>
                      <a:cubicBezTo>
                        <a:pt x="7716" y="1700"/>
                        <a:pt x="7756" y="1669"/>
                        <a:pt x="7794" y="1640"/>
                      </a:cubicBezTo>
                      <a:cubicBezTo>
                        <a:pt x="8083" y="1391"/>
                        <a:pt x="8313" y="1119"/>
                        <a:pt x="8560" y="862"/>
                      </a:cubicBezTo>
                      <a:cubicBezTo>
                        <a:pt x="8602" y="820"/>
                        <a:pt x="8693" y="726"/>
                        <a:pt x="8820" y="594"/>
                      </a:cubicBezTo>
                      <a:cubicBezTo>
                        <a:pt x="8885" y="529"/>
                        <a:pt x="8960" y="456"/>
                        <a:pt x="9045" y="380"/>
                      </a:cubicBezTo>
                      <a:cubicBezTo>
                        <a:pt x="9086" y="343"/>
                        <a:pt x="9133" y="306"/>
                        <a:pt x="9179" y="273"/>
                      </a:cubicBezTo>
                      <a:cubicBezTo>
                        <a:pt x="9219" y="242"/>
                        <a:pt x="9279" y="214"/>
                        <a:pt x="9290" y="214"/>
                      </a:cubicBezTo>
                      <a:cubicBezTo>
                        <a:pt x="9290" y="214"/>
                        <a:pt x="9291" y="214"/>
                        <a:pt x="9291" y="214"/>
                      </a:cubicBezTo>
                      <a:cubicBezTo>
                        <a:pt x="9291" y="214"/>
                        <a:pt x="9291" y="214"/>
                        <a:pt x="9292" y="214"/>
                      </a:cubicBezTo>
                      <a:cubicBezTo>
                        <a:pt x="9297" y="214"/>
                        <a:pt x="9323" y="228"/>
                        <a:pt x="9348" y="246"/>
                      </a:cubicBezTo>
                      <a:cubicBezTo>
                        <a:pt x="9376" y="266"/>
                        <a:pt x="9406" y="294"/>
                        <a:pt x="9436" y="322"/>
                      </a:cubicBezTo>
                      <a:cubicBezTo>
                        <a:pt x="9494" y="380"/>
                        <a:pt x="9552" y="446"/>
                        <a:pt x="9612" y="516"/>
                      </a:cubicBezTo>
                      <a:cubicBezTo>
                        <a:pt x="9729" y="654"/>
                        <a:pt x="9849" y="808"/>
                        <a:pt x="9974" y="963"/>
                      </a:cubicBezTo>
                      <a:cubicBezTo>
                        <a:pt x="10099" y="1117"/>
                        <a:pt x="10228" y="1277"/>
                        <a:pt x="10371" y="1428"/>
                      </a:cubicBezTo>
                      <a:cubicBezTo>
                        <a:pt x="10443" y="1503"/>
                        <a:pt x="10518" y="1577"/>
                        <a:pt x="10606" y="1645"/>
                      </a:cubicBezTo>
                      <a:cubicBezTo>
                        <a:pt x="10652" y="1677"/>
                        <a:pt x="10697" y="1711"/>
                        <a:pt x="10757" y="1734"/>
                      </a:cubicBezTo>
                      <a:cubicBezTo>
                        <a:pt x="10794" y="1751"/>
                        <a:pt x="10846" y="1763"/>
                        <a:pt x="10896" y="1763"/>
                      </a:cubicBezTo>
                      <a:cubicBezTo>
                        <a:pt x="10921" y="1763"/>
                        <a:pt x="10945" y="1760"/>
                        <a:pt x="10968" y="1754"/>
                      </a:cubicBezTo>
                      <a:cubicBezTo>
                        <a:pt x="11095" y="1717"/>
                        <a:pt x="11177" y="1654"/>
                        <a:pt x="11258" y="1594"/>
                      </a:cubicBezTo>
                      <a:cubicBezTo>
                        <a:pt x="11340" y="1532"/>
                        <a:pt x="11411" y="1466"/>
                        <a:pt x="11480" y="1402"/>
                      </a:cubicBezTo>
                      <a:cubicBezTo>
                        <a:pt x="11617" y="1272"/>
                        <a:pt x="11737" y="1140"/>
                        <a:pt x="11846" y="1017"/>
                      </a:cubicBezTo>
                      <a:cubicBezTo>
                        <a:pt x="12061" y="769"/>
                        <a:pt x="12227" y="551"/>
                        <a:pt x="12335" y="396"/>
                      </a:cubicBezTo>
                      <a:cubicBezTo>
                        <a:pt x="12372" y="326"/>
                        <a:pt x="12397" y="268"/>
                        <a:pt x="12410" y="220"/>
                      </a:cubicBezTo>
                      <a:cubicBezTo>
                        <a:pt x="12424" y="171"/>
                        <a:pt x="12467" y="66"/>
                        <a:pt x="12439" y="66"/>
                      </a:cubicBezTo>
                      <a:cubicBezTo>
                        <a:pt x="12429" y="66"/>
                        <a:pt x="12412" y="78"/>
                        <a:pt x="12381" y="110"/>
                      </a:cubicBezTo>
                      <a:cubicBezTo>
                        <a:pt x="12195" y="305"/>
                        <a:pt x="11851" y="720"/>
                        <a:pt x="11606" y="966"/>
                      </a:cubicBezTo>
                      <a:cubicBezTo>
                        <a:pt x="11497" y="1077"/>
                        <a:pt x="11383" y="1189"/>
                        <a:pt x="11264" y="1292"/>
                      </a:cubicBezTo>
                      <a:cubicBezTo>
                        <a:pt x="11206" y="1345"/>
                        <a:pt x="11145" y="1395"/>
                        <a:pt x="11083" y="1439"/>
                      </a:cubicBezTo>
                      <a:cubicBezTo>
                        <a:pt x="11023" y="1480"/>
                        <a:pt x="10957" y="1519"/>
                        <a:pt x="10911" y="1531"/>
                      </a:cubicBezTo>
                      <a:cubicBezTo>
                        <a:pt x="10904" y="1532"/>
                        <a:pt x="10899" y="1532"/>
                        <a:pt x="10894" y="1532"/>
                      </a:cubicBezTo>
                      <a:cubicBezTo>
                        <a:pt x="10882" y="1532"/>
                        <a:pt x="10871" y="1529"/>
                        <a:pt x="10848" y="1522"/>
                      </a:cubicBezTo>
                      <a:cubicBezTo>
                        <a:pt x="10820" y="1511"/>
                        <a:pt x="10785" y="1488"/>
                        <a:pt x="10752" y="1465"/>
                      </a:cubicBezTo>
                      <a:cubicBezTo>
                        <a:pt x="10685" y="1415"/>
                        <a:pt x="10618" y="1352"/>
                        <a:pt x="10554" y="1286"/>
                      </a:cubicBezTo>
                      <a:cubicBezTo>
                        <a:pt x="10426" y="1154"/>
                        <a:pt x="10303" y="1009"/>
                        <a:pt x="10182" y="863"/>
                      </a:cubicBezTo>
                      <a:cubicBezTo>
                        <a:pt x="10060" y="714"/>
                        <a:pt x="9937" y="566"/>
                        <a:pt x="9816" y="419"/>
                      </a:cubicBezTo>
                      <a:cubicBezTo>
                        <a:pt x="9752" y="345"/>
                        <a:pt x="9688" y="271"/>
                        <a:pt x="9619" y="200"/>
                      </a:cubicBezTo>
                      <a:cubicBezTo>
                        <a:pt x="9583" y="163"/>
                        <a:pt x="9545" y="130"/>
                        <a:pt x="9505" y="96"/>
                      </a:cubicBezTo>
                      <a:cubicBezTo>
                        <a:pt x="9459" y="63"/>
                        <a:pt x="9420" y="25"/>
                        <a:pt x="9333" y="5"/>
                      </a:cubicBezTo>
                      <a:cubicBezTo>
                        <a:pt x="9323" y="3"/>
                        <a:pt x="9313" y="2"/>
                        <a:pt x="9303" y="0"/>
                      </a:cubicBezTo>
                      <a:cubicBezTo>
                        <a:pt x="9300" y="0"/>
                        <a:pt x="9298" y="0"/>
                        <a:pt x="92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6"/>
                <p:cNvSpPr/>
                <p:nvPr/>
              </p:nvSpPr>
              <p:spPr>
                <a:xfrm>
                  <a:off x="1923125" y="5023475"/>
                  <a:ext cx="331275" cy="44575"/>
                </a:xfrm>
                <a:custGeom>
                  <a:avLst/>
                  <a:gdLst/>
                  <a:ahLst/>
                  <a:cxnLst/>
                  <a:rect l="l" t="t" r="r" b="b"/>
                  <a:pathLst>
                    <a:path w="13251" h="1783" extrusionOk="0">
                      <a:moveTo>
                        <a:pt x="10089" y="1"/>
                      </a:moveTo>
                      <a:cubicBezTo>
                        <a:pt x="10049" y="1"/>
                        <a:pt x="10009" y="9"/>
                        <a:pt x="9981" y="21"/>
                      </a:cubicBezTo>
                      <a:cubicBezTo>
                        <a:pt x="9953" y="32"/>
                        <a:pt x="9929" y="44"/>
                        <a:pt x="9907" y="56"/>
                      </a:cubicBezTo>
                      <a:cubicBezTo>
                        <a:pt x="9864" y="83"/>
                        <a:pt x="9827" y="109"/>
                        <a:pt x="9792" y="138"/>
                      </a:cubicBezTo>
                      <a:cubicBezTo>
                        <a:pt x="9721" y="193"/>
                        <a:pt x="9657" y="250"/>
                        <a:pt x="9595" y="310"/>
                      </a:cubicBezTo>
                      <a:cubicBezTo>
                        <a:pt x="9470" y="427"/>
                        <a:pt x="9354" y="547"/>
                        <a:pt x="9240" y="667"/>
                      </a:cubicBezTo>
                      <a:cubicBezTo>
                        <a:pt x="9009" y="907"/>
                        <a:pt x="8787" y="1153"/>
                        <a:pt x="8552" y="1373"/>
                      </a:cubicBezTo>
                      <a:cubicBezTo>
                        <a:pt x="8503" y="1421"/>
                        <a:pt x="8451" y="1467"/>
                        <a:pt x="8400" y="1504"/>
                      </a:cubicBezTo>
                      <a:cubicBezTo>
                        <a:pt x="8388" y="1513"/>
                        <a:pt x="8375" y="1521"/>
                        <a:pt x="8364" y="1527"/>
                      </a:cubicBezTo>
                      <a:cubicBezTo>
                        <a:pt x="8352" y="1535"/>
                        <a:pt x="8344" y="1536"/>
                        <a:pt x="8348" y="1536"/>
                      </a:cubicBezTo>
                      <a:lnTo>
                        <a:pt x="8344" y="1536"/>
                      </a:lnTo>
                      <a:cubicBezTo>
                        <a:pt x="8346" y="1537"/>
                        <a:pt x="8346" y="1537"/>
                        <a:pt x="8346" y="1537"/>
                      </a:cubicBezTo>
                      <a:cubicBezTo>
                        <a:pt x="8345" y="1537"/>
                        <a:pt x="8339" y="1535"/>
                        <a:pt x="8331" y="1530"/>
                      </a:cubicBezTo>
                      <a:cubicBezTo>
                        <a:pt x="8286" y="1505"/>
                        <a:pt x="8232" y="1459"/>
                        <a:pt x="8181" y="1413"/>
                      </a:cubicBezTo>
                      <a:cubicBezTo>
                        <a:pt x="8131" y="1365"/>
                        <a:pt x="8080" y="1315"/>
                        <a:pt x="8029" y="1262"/>
                      </a:cubicBezTo>
                      <a:cubicBezTo>
                        <a:pt x="7829" y="1053"/>
                        <a:pt x="7635" y="829"/>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6"/>
                      </a:cubicBezTo>
                      <a:cubicBezTo>
                        <a:pt x="6437" y="79"/>
                        <a:pt x="6348" y="156"/>
                        <a:pt x="6249" y="232"/>
                      </a:cubicBezTo>
                      <a:cubicBezTo>
                        <a:pt x="6060" y="384"/>
                        <a:pt x="5886" y="547"/>
                        <a:pt x="5713" y="710"/>
                      </a:cubicBezTo>
                      <a:cubicBezTo>
                        <a:pt x="5540" y="872"/>
                        <a:pt x="5370" y="1036"/>
                        <a:pt x="5196" y="1193"/>
                      </a:cubicBezTo>
                      <a:cubicBezTo>
                        <a:pt x="5110" y="1272"/>
                        <a:pt x="5022" y="1348"/>
                        <a:pt x="4931" y="1418"/>
                      </a:cubicBezTo>
                      <a:cubicBezTo>
                        <a:pt x="4887" y="1451"/>
                        <a:pt x="4842" y="1487"/>
                        <a:pt x="4797" y="1515"/>
                      </a:cubicBezTo>
                      <a:cubicBezTo>
                        <a:pt x="4759" y="1538"/>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8"/>
                      </a:cubicBezTo>
                      <a:cubicBezTo>
                        <a:pt x="4387" y="1268"/>
                        <a:pt x="4305" y="1175"/>
                        <a:pt x="4225" y="1079"/>
                      </a:cubicBezTo>
                      <a:cubicBezTo>
                        <a:pt x="4062" y="887"/>
                        <a:pt x="3901" y="695"/>
                        <a:pt x="3739" y="504"/>
                      </a:cubicBezTo>
                      <a:cubicBezTo>
                        <a:pt x="3621" y="369"/>
                        <a:pt x="3507" y="232"/>
                        <a:pt x="3353" y="110"/>
                      </a:cubicBezTo>
                      <a:cubicBezTo>
                        <a:pt x="3311" y="83"/>
                        <a:pt x="3275" y="49"/>
                        <a:pt x="3195" y="35"/>
                      </a:cubicBezTo>
                      <a:cubicBezTo>
                        <a:pt x="3188" y="34"/>
                        <a:pt x="3181" y="33"/>
                        <a:pt x="3174" y="33"/>
                      </a:cubicBezTo>
                      <a:cubicBezTo>
                        <a:pt x="3145" y="33"/>
                        <a:pt x="3115" y="42"/>
                        <a:pt x="3092" y="52"/>
                      </a:cubicBezTo>
                      <a:cubicBezTo>
                        <a:pt x="3064" y="63"/>
                        <a:pt x="3042" y="76"/>
                        <a:pt x="3019" y="90"/>
                      </a:cubicBezTo>
                      <a:cubicBezTo>
                        <a:pt x="2936" y="144"/>
                        <a:pt x="2867" y="207"/>
                        <a:pt x="2798" y="269"/>
                      </a:cubicBezTo>
                      <a:cubicBezTo>
                        <a:pt x="2527" y="522"/>
                        <a:pt x="2282" y="795"/>
                        <a:pt x="2026" y="1059"/>
                      </a:cubicBezTo>
                      <a:cubicBezTo>
                        <a:pt x="1898" y="1190"/>
                        <a:pt x="1770" y="1322"/>
                        <a:pt x="1635" y="1439"/>
                      </a:cubicBezTo>
                      <a:cubicBezTo>
                        <a:pt x="1569" y="1495"/>
                        <a:pt x="1493" y="1556"/>
                        <a:pt x="1432" y="1578"/>
                      </a:cubicBezTo>
                      <a:cubicBezTo>
                        <a:pt x="1427" y="1582"/>
                        <a:pt x="1421" y="1583"/>
                        <a:pt x="1413" y="1583"/>
                      </a:cubicBezTo>
                      <a:cubicBezTo>
                        <a:pt x="1377" y="1583"/>
                        <a:pt x="1314" y="1542"/>
                        <a:pt x="1258" y="1499"/>
                      </a:cubicBezTo>
                      <a:cubicBezTo>
                        <a:pt x="987" y="1273"/>
                        <a:pt x="749" y="982"/>
                        <a:pt x="510" y="710"/>
                      </a:cubicBezTo>
                      <a:cubicBezTo>
                        <a:pt x="410" y="584"/>
                        <a:pt x="307" y="455"/>
                        <a:pt x="206" y="327"/>
                      </a:cubicBezTo>
                      <a:cubicBezTo>
                        <a:pt x="170" y="282"/>
                        <a:pt x="121" y="229"/>
                        <a:pt x="89" y="195"/>
                      </a:cubicBezTo>
                      <a:cubicBezTo>
                        <a:pt x="45" y="148"/>
                        <a:pt x="17" y="123"/>
                        <a:pt x="6" y="123"/>
                      </a:cubicBezTo>
                      <a:cubicBezTo>
                        <a:pt x="0" y="123"/>
                        <a:pt x="0" y="132"/>
                        <a:pt x="7" y="150"/>
                      </a:cubicBezTo>
                      <a:cubicBezTo>
                        <a:pt x="83" y="339"/>
                        <a:pt x="307" y="692"/>
                        <a:pt x="638" y="1105"/>
                      </a:cubicBezTo>
                      <a:cubicBezTo>
                        <a:pt x="792" y="1292"/>
                        <a:pt x="946" y="1478"/>
                        <a:pt x="1143" y="1647"/>
                      </a:cubicBezTo>
                      <a:cubicBezTo>
                        <a:pt x="1196" y="1687"/>
                        <a:pt x="1246" y="1730"/>
                        <a:pt x="1332" y="1761"/>
                      </a:cubicBezTo>
                      <a:cubicBezTo>
                        <a:pt x="1350" y="1770"/>
                        <a:pt x="1383" y="1773"/>
                        <a:pt x="1410" y="1776"/>
                      </a:cubicBezTo>
                      <a:cubicBezTo>
                        <a:pt x="1436" y="1773"/>
                        <a:pt x="1470" y="1770"/>
                        <a:pt x="1489" y="1762"/>
                      </a:cubicBezTo>
                      <a:cubicBezTo>
                        <a:pt x="1533" y="1748"/>
                        <a:pt x="1564" y="1730"/>
                        <a:pt x="1595" y="1711"/>
                      </a:cubicBezTo>
                      <a:cubicBezTo>
                        <a:pt x="1713" y="1638"/>
                        <a:pt x="1802" y="1553"/>
                        <a:pt x="1895" y="1468"/>
                      </a:cubicBezTo>
                      <a:cubicBezTo>
                        <a:pt x="2255" y="1130"/>
                        <a:pt x="2567" y="764"/>
                        <a:pt x="2921" y="421"/>
                      </a:cubicBezTo>
                      <a:cubicBezTo>
                        <a:pt x="2972" y="373"/>
                        <a:pt x="3024" y="327"/>
                        <a:pt x="3075" y="289"/>
                      </a:cubicBezTo>
                      <a:cubicBezTo>
                        <a:pt x="3099" y="269"/>
                        <a:pt x="3127" y="249"/>
                        <a:pt x="3148" y="238"/>
                      </a:cubicBezTo>
                      <a:cubicBezTo>
                        <a:pt x="3171" y="227"/>
                        <a:pt x="3172" y="226"/>
                        <a:pt x="3174" y="226"/>
                      </a:cubicBezTo>
                      <a:cubicBezTo>
                        <a:pt x="3175" y="226"/>
                        <a:pt x="3175" y="226"/>
                        <a:pt x="3176" y="226"/>
                      </a:cubicBezTo>
                      <a:cubicBezTo>
                        <a:pt x="3175" y="226"/>
                        <a:pt x="3205" y="238"/>
                        <a:pt x="3227" y="255"/>
                      </a:cubicBezTo>
                      <a:cubicBezTo>
                        <a:pt x="3251" y="272"/>
                        <a:pt x="3276" y="293"/>
                        <a:pt x="3301" y="315"/>
                      </a:cubicBezTo>
                      <a:cubicBezTo>
                        <a:pt x="3350" y="359"/>
                        <a:pt x="3398" y="409"/>
                        <a:pt x="3445" y="459"/>
                      </a:cubicBezTo>
                      <a:cubicBezTo>
                        <a:pt x="3634" y="665"/>
                        <a:pt x="3811" y="890"/>
                        <a:pt x="3994" y="1112"/>
                      </a:cubicBezTo>
                      <a:cubicBezTo>
                        <a:pt x="4053" y="1187"/>
                        <a:pt x="4113" y="1262"/>
                        <a:pt x="4173" y="1338"/>
                      </a:cubicBezTo>
                      <a:lnTo>
                        <a:pt x="4216" y="1390"/>
                      </a:lnTo>
                      <a:cubicBezTo>
                        <a:pt x="4245" y="1425"/>
                        <a:pt x="4271" y="1455"/>
                        <a:pt x="4293" y="1481"/>
                      </a:cubicBezTo>
                      <a:cubicBezTo>
                        <a:pt x="4337" y="1533"/>
                        <a:pt x="4385" y="1584"/>
                        <a:pt x="4436" y="1633"/>
                      </a:cubicBezTo>
                      <a:cubicBezTo>
                        <a:pt x="4462" y="1659"/>
                        <a:pt x="4491" y="1684"/>
                        <a:pt x="4522" y="1708"/>
                      </a:cubicBezTo>
                      <a:cubicBezTo>
                        <a:pt x="4556" y="1731"/>
                        <a:pt x="4590" y="1761"/>
                        <a:pt x="4662" y="1781"/>
                      </a:cubicBezTo>
                      <a:cubicBezTo>
                        <a:pt x="4679" y="1781"/>
                        <a:pt x="4696" y="1783"/>
                        <a:pt x="4713" y="1783"/>
                      </a:cubicBezTo>
                      <a:cubicBezTo>
                        <a:pt x="4730" y="1783"/>
                        <a:pt x="4747" y="1781"/>
                        <a:pt x="4765" y="1776"/>
                      </a:cubicBezTo>
                      <a:cubicBezTo>
                        <a:pt x="4797" y="1770"/>
                        <a:pt x="4814" y="1759"/>
                        <a:pt x="4837" y="1750"/>
                      </a:cubicBezTo>
                      <a:cubicBezTo>
                        <a:pt x="4879" y="1731"/>
                        <a:pt x="4914" y="1710"/>
                        <a:pt x="4948" y="1688"/>
                      </a:cubicBezTo>
                      <a:cubicBezTo>
                        <a:pt x="5014" y="1645"/>
                        <a:pt x="5074" y="1599"/>
                        <a:pt x="5133" y="1551"/>
                      </a:cubicBezTo>
                      <a:cubicBezTo>
                        <a:pt x="5250" y="1458"/>
                        <a:pt x="5359" y="1358"/>
                        <a:pt x="5468" y="1258"/>
                      </a:cubicBezTo>
                      <a:cubicBezTo>
                        <a:pt x="5683" y="1058"/>
                        <a:pt x="5899" y="855"/>
                        <a:pt x="6117" y="650"/>
                      </a:cubicBezTo>
                      <a:cubicBezTo>
                        <a:pt x="6249" y="527"/>
                        <a:pt x="6385" y="404"/>
                        <a:pt x="6525" y="306"/>
                      </a:cubicBezTo>
                      <a:cubicBezTo>
                        <a:pt x="6582" y="263"/>
                        <a:pt x="6657" y="228"/>
                        <a:pt x="6675" y="228"/>
                      </a:cubicBezTo>
                      <a:cubicBezTo>
                        <a:pt x="6677" y="228"/>
                        <a:pt x="6678" y="229"/>
                        <a:pt x="6679" y="230"/>
                      </a:cubicBezTo>
                      <a:cubicBezTo>
                        <a:pt x="6725" y="242"/>
                        <a:pt x="6803" y="296"/>
                        <a:pt x="6866" y="350"/>
                      </a:cubicBezTo>
                      <a:cubicBezTo>
                        <a:pt x="7131" y="581"/>
                        <a:pt x="7371" y="865"/>
                        <a:pt x="7617" y="1135"/>
                      </a:cubicBezTo>
                      <a:cubicBezTo>
                        <a:pt x="7740" y="1272"/>
                        <a:pt x="7863" y="1408"/>
                        <a:pt x="7998" y="1539"/>
                      </a:cubicBezTo>
                      <a:cubicBezTo>
                        <a:pt x="8069" y="1604"/>
                        <a:pt x="8134" y="1668"/>
                        <a:pt x="8234" y="1725"/>
                      </a:cubicBezTo>
                      <a:cubicBezTo>
                        <a:pt x="8255" y="1738"/>
                        <a:pt x="8303" y="1755"/>
                        <a:pt x="8340" y="1756"/>
                      </a:cubicBezTo>
                      <a:cubicBezTo>
                        <a:pt x="8342" y="1756"/>
                        <a:pt x="8344" y="1756"/>
                        <a:pt x="8346" y="1756"/>
                      </a:cubicBezTo>
                      <a:cubicBezTo>
                        <a:pt x="8381" y="1756"/>
                        <a:pt x="8421" y="1743"/>
                        <a:pt x="8448" y="1730"/>
                      </a:cubicBezTo>
                      <a:cubicBezTo>
                        <a:pt x="8500" y="1702"/>
                        <a:pt x="8540" y="1673"/>
                        <a:pt x="8578" y="1642"/>
                      </a:cubicBezTo>
                      <a:cubicBezTo>
                        <a:pt x="8867" y="1395"/>
                        <a:pt x="9097" y="1121"/>
                        <a:pt x="9344" y="864"/>
                      </a:cubicBezTo>
                      <a:cubicBezTo>
                        <a:pt x="9386" y="822"/>
                        <a:pt x="9477" y="729"/>
                        <a:pt x="9604" y="596"/>
                      </a:cubicBezTo>
                      <a:cubicBezTo>
                        <a:pt x="9669" y="532"/>
                        <a:pt x="9744" y="458"/>
                        <a:pt x="9829" y="384"/>
                      </a:cubicBezTo>
                      <a:cubicBezTo>
                        <a:pt x="9870" y="346"/>
                        <a:pt x="9917" y="309"/>
                        <a:pt x="9963" y="275"/>
                      </a:cubicBezTo>
                      <a:cubicBezTo>
                        <a:pt x="10001" y="245"/>
                        <a:pt x="10063" y="216"/>
                        <a:pt x="10073" y="216"/>
                      </a:cubicBezTo>
                      <a:cubicBezTo>
                        <a:pt x="10074" y="216"/>
                        <a:pt x="10075" y="216"/>
                        <a:pt x="10075" y="216"/>
                      </a:cubicBezTo>
                      <a:cubicBezTo>
                        <a:pt x="10075" y="216"/>
                        <a:pt x="10075" y="216"/>
                        <a:pt x="10076" y="216"/>
                      </a:cubicBezTo>
                      <a:cubicBezTo>
                        <a:pt x="10080" y="216"/>
                        <a:pt x="10107" y="230"/>
                        <a:pt x="10132" y="249"/>
                      </a:cubicBezTo>
                      <a:cubicBezTo>
                        <a:pt x="10160" y="269"/>
                        <a:pt x="10190" y="296"/>
                        <a:pt x="10220" y="326"/>
                      </a:cubicBezTo>
                      <a:cubicBezTo>
                        <a:pt x="10278" y="382"/>
                        <a:pt x="10336" y="449"/>
                        <a:pt x="10395" y="518"/>
                      </a:cubicBezTo>
                      <a:cubicBezTo>
                        <a:pt x="10513" y="658"/>
                        <a:pt x="10633" y="810"/>
                        <a:pt x="10758" y="965"/>
                      </a:cubicBezTo>
                      <a:cubicBezTo>
                        <a:pt x="10883" y="1121"/>
                        <a:pt x="11010" y="1279"/>
                        <a:pt x="11155" y="1430"/>
                      </a:cubicBezTo>
                      <a:cubicBezTo>
                        <a:pt x="11227" y="1505"/>
                        <a:pt x="11302" y="1581"/>
                        <a:pt x="11390" y="1647"/>
                      </a:cubicBezTo>
                      <a:cubicBezTo>
                        <a:pt x="11436" y="1679"/>
                        <a:pt x="11481" y="1713"/>
                        <a:pt x="11541" y="1738"/>
                      </a:cubicBezTo>
                      <a:cubicBezTo>
                        <a:pt x="11578" y="1754"/>
                        <a:pt x="11629" y="1766"/>
                        <a:pt x="11679" y="1766"/>
                      </a:cubicBezTo>
                      <a:cubicBezTo>
                        <a:pt x="11704" y="1766"/>
                        <a:pt x="11729" y="1763"/>
                        <a:pt x="11752" y="1756"/>
                      </a:cubicBezTo>
                      <a:cubicBezTo>
                        <a:pt x="11878" y="1721"/>
                        <a:pt x="11961" y="1658"/>
                        <a:pt x="12042" y="1596"/>
                      </a:cubicBezTo>
                      <a:cubicBezTo>
                        <a:pt x="12124" y="1535"/>
                        <a:pt x="12195" y="1470"/>
                        <a:pt x="12264" y="1404"/>
                      </a:cubicBezTo>
                      <a:cubicBezTo>
                        <a:pt x="12401" y="1275"/>
                        <a:pt x="12521" y="1142"/>
                        <a:pt x="12630" y="1019"/>
                      </a:cubicBezTo>
                      <a:cubicBezTo>
                        <a:pt x="12845" y="772"/>
                        <a:pt x="13011" y="553"/>
                        <a:pt x="13119" y="398"/>
                      </a:cubicBezTo>
                      <a:cubicBezTo>
                        <a:pt x="13156" y="330"/>
                        <a:pt x="13181" y="272"/>
                        <a:pt x="13194" y="224"/>
                      </a:cubicBezTo>
                      <a:cubicBezTo>
                        <a:pt x="13208" y="174"/>
                        <a:pt x="13251" y="68"/>
                        <a:pt x="13223" y="68"/>
                      </a:cubicBezTo>
                      <a:cubicBezTo>
                        <a:pt x="13213" y="68"/>
                        <a:pt x="13195" y="80"/>
                        <a:pt x="13165" y="112"/>
                      </a:cubicBezTo>
                      <a:cubicBezTo>
                        <a:pt x="12979" y="307"/>
                        <a:pt x="12635" y="721"/>
                        <a:pt x="12390" y="967"/>
                      </a:cubicBezTo>
                      <a:cubicBezTo>
                        <a:pt x="12281" y="1079"/>
                        <a:pt x="12167" y="1192"/>
                        <a:pt x="12048" y="1295"/>
                      </a:cubicBezTo>
                      <a:cubicBezTo>
                        <a:pt x="11990" y="1347"/>
                        <a:pt x="11929" y="1396"/>
                        <a:pt x="11867" y="1439"/>
                      </a:cubicBezTo>
                      <a:cubicBezTo>
                        <a:pt x="11807" y="1482"/>
                        <a:pt x="11741" y="1521"/>
                        <a:pt x="11695" y="1531"/>
                      </a:cubicBezTo>
                      <a:cubicBezTo>
                        <a:pt x="11688" y="1533"/>
                        <a:pt x="11682" y="1534"/>
                        <a:pt x="11676" y="1534"/>
                      </a:cubicBezTo>
                      <a:cubicBezTo>
                        <a:pt x="11665" y="1534"/>
                        <a:pt x="11653" y="1531"/>
                        <a:pt x="11633" y="1524"/>
                      </a:cubicBezTo>
                      <a:cubicBezTo>
                        <a:pt x="11604" y="1513"/>
                        <a:pt x="11569" y="1490"/>
                        <a:pt x="11536" y="1465"/>
                      </a:cubicBezTo>
                      <a:cubicBezTo>
                        <a:pt x="11469" y="1416"/>
                        <a:pt x="11402" y="1355"/>
                        <a:pt x="11338" y="1288"/>
                      </a:cubicBezTo>
                      <a:cubicBezTo>
                        <a:pt x="11210" y="1156"/>
                        <a:pt x="11087" y="1012"/>
                        <a:pt x="10966" y="864"/>
                      </a:cubicBezTo>
                      <a:cubicBezTo>
                        <a:pt x="10844" y="716"/>
                        <a:pt x="10721" y="567"/>
                        <a:pt x="10600" y="419"/>
                      </a:cubicBezTo>
                      <a:cubicBezTo>
                        <a:pt x="10536" y="346"/>
                        <a:pt x="10472" y="273"/>
                        <a:pt x="10403" y="201"/>
                      </a:cubicBezTo>
                      <a:cubicBezTo>
                        <a:pt x="10367" y="166"/>
                        <a:pt x="10329" y="132"/>
                        <a:pt x="10289" y="96"/>
                      </a:cubicBezTo>
                      <a:cubicBezTo>
                        <a:pt x="10243" y="64"/>
                        <a:pt x="10204" y="27"/>
                        <a:pt x="10117" y="7"/>
                      </a:cubicBezTo>
                      <a:cubicBezTo>
                        <a:pt x="10107" y="6"/>
                        <a:pt x="10097" y="3"/>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6"/>
                <p:cNvSpPr/>
                <p:nvPr/>
              </p:nvSpPr>
              <p:spPr>
                <a:xfrm>
                  <a:off x="1923125" y="5267950"/>
                  <a:ext cx="290800" cy="44550"/>
                </a:xfrm>
                <a:custGeom>
                  <a:avLst/>
                  <a:gdLst/>
                  <a:ahLst/>
                  <a:cxnLst/>
                  <a:rect l="l" t="t" r="r" b="b"/>
                  <a:pathLst>
                    <a:path w="11632" h="1782"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6" y="1535"/>
                        <a:pt x="8348" y="1535"/>
                      </a:cubicBezTo>
                      <a:cubicBezTo>
                        <a:pt x="8348" y="1535"/>
                        <a:pt x="8347" y="1536"/>
                        <a:pt x="8346" y="1537"/>
                      </a:cubicBezTo>
                      <a:lnTo>
                        <a:pt x="8346" y="1537"/>
                      </a:lnTo>
                      <a:cubicBezTo>
                        <a:pt x="8344" y="1536"/>
                        <a:pt x="8339" y="1534"/>
                        <a:pt x="8331" y="1529"/>
                      </a:cubicBezTo>
                      <a:cubicBezTo>
                        <a:pt x="8288" y="1505"/>
                        <a:pt x="8232" y="1459"/>
                        <a:pt x="8181" y="1412"/>
                      </a:cubicBezTo>
                      <a:cubicBezTo>
                        <a:pt x="8131" y="1365"/>
                        <a:pt x="8080" y="1314"/>
                        <a:pt x="8029" y="1262"/>
                      </a:cubicBezTo>
                      <a:cubicBezTo>
                        <a:pt x="7829" y="1052"/>
                        <a:pt x="7635" y="828"/>
                        <a:pt x="7434" y="609"/>
                      </a:cubicBezTo>
                      <a:cubicBezTo>
                        <a:pt x="7295" y="460"/>
                        <a:pt x="7155" y="310"/>
                        <a:pt x="6991" y="173"/>
                      </a:cubicBezTo>
                      <a:cubicBezTo>
                        <a:pt x="6943" y="133"/>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6"/>
                        <a:pt x="5196" y="1192"/>
                      </a:cubicBezTo>
                      <a:cubicBezTo>
                        <a:pt x="5110" y="1271"/>
                        <a:pt x="5022" y="1348"/>
                        <a:pt x="4931" y="1417"/>
                      </a:cubicBezTo>
                      <a:cubicBezTo>
                        <a:pt x="4887" y="1451"/>
                        <a:pt x="4842" y="1486"/>
                        <a:pt x="4797" y="1514"/>
                      </a:cubicBezTo>
                      <a:cubicBezTo>
                        <a:pt x="4759" y="1537"/>
                        <a:pt x="4713" y="1557"/>
                        <a:pt x="4705" y="1557"/>
                      </a:cubicBezTo>
                      <a:cubicBezTo>
                        <a:pt x="4704" y="1557"/>
                        <a:pt x="4703" y="1556"/>
                        <a:pt x="4704" y="1555"/>
                      </a:cubicBezTo>
                      <a:lnTo>
                        <a:pt x="4702" y="1555"/>
                      </a:lnTo>
                      <a:cubicBezTo>
                        <a:pt x="4702" y="1555"/>
                        <a:pt x="4684" y="1548"/>
                        <a:pt x="4662" y="1532"/>
                      </a:cubicBezTo>
                      <a:cubicBezTo>
                        <a:pt x="4642" y="1519"/>
                        <a:pt x="4619" y="1502"/>
                        <a:pt x="4599" y="1482"/>
                      </a:cubicBezTo>
                      <a:cubicBezTo>
                        <a:pt x="4556" y="1443"/>
                        <a:pt x="4513" y="1400"/>
                        <a:pt x="4471" y="1357"/>
                      </a:cubicBezTo>
                      <a:cubicBezTo>
                        <a:pt x="4387" y="1268"/>
                        <a:pt x="4305" y="1174"/>
                        <a:pt x="4225" y="1079"/>
                      </a:cubicBezTo>
                      <a:cubicBezTo>
                        <a:pt x="4062" y="886"/>
                        <a:pt x="3901" y="694"/>
                        <a:pt x="3739" y="503"/>
                      </a:cubicBezTo>
                      <a:cubicBezTo>
                        <a:pt x="3621" y="368"/>
                        <a:pt x="3507" y="231"/>
                        <a:pt x="3353" y="110"/>
                      </a:cubicBezTo>
                      <a:cubicBezTo>
                        <a:pt x="3311" y="82"/>
                        <a:pt x="3275" y="48"/>
                        <a:pt x="3195" y="34"/>
                      </a:cubicBezTo>
                      <a:cubicBezTo>
                        <a:pt x="3188" y="33"/>
                        <a:pt x="3181" y="32"/>
                        <a:pt x="3174" y="32"/>
                      </a:cubicBezTo>
                      <a:cubicBezTo>
                        <a:pt x="3145" y="32"/>
                        <a:pt x="3115" y="41"/>
                        <a:pt x="3092" y="51"/>
                      </a:cubicBezTo>
                      <a:cubicBezTo>
                        <a:pt x="3064" y="62"/>
                        <a:pt x="3042" y="76"/>
                        <a:pt x="3019" y="90"/>
                      </a:cubicBezTo>
                      <a:cubicBezTo>
                        <a:pt x="2936" y="143"/>
                        <a:pt x="2867" y="206"/>
                        <a:pt x="2798" y="268"/>
                      </a:cubicBezTo>
                      <a:cubicBezTo>
                        <a:pt x="2527" y="522"/>
                        <a:pt x="2282" y="794"/>
                        <a:pt x="2026" y="1059"/>
                      </a:cubicBezTo>
                      <a:cubicBezTo>
                        <a:pt x="1898" y="1189"/>
                        <a:pt x="1770" y="1322"/>
                        <a:pt x="1635" y="1439"/>
                      </a:cubicBezTo>
                      <a:cubicBezTo>
                        <a:pt x="1569" y="1494"/>
                        <a:pt x="1493" y="1555"/>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1" y="124"/>
                        <a:pt x="1" y="133"/>
                        <a:pt x="9" y="151"/>
                      </a:cubicBezTo>
                      <a:cubicBezTo>
                        <a:pt x="83" y="339"/>
                        <a:pt x="307" y="691"/>
                        <a:pt x="638" y="1105"/>
                      </a:cubicBezTo>
                      <a:cubicBezTo>
                        <a:pt x="792" y="1292"/>
                        <a:pt x="946" y="1477"/>
                        <a:pt x="1143" y="1646"/>
                      </a:cubicBezTo>
                      <a:cubicBezTo>
                        <a:pt x="1196" y="1686"/>
                        <a:pt x="1246" y="1729"/>
                        <a:pt x="1332" y="1760"/>
                      </a:cubicBezTo>
                      <a:cubicBezTo>
                        <a:pt x="1350" y="1769"/>
                        <a:pt x="1383" y="1772"/>
                        <a:pt x="1410" y="1775"/>
                      </a:cubicBezTo>
                      <a:lnTo>
                        <a:pt x="1410" y="1774"/>
                      </a:lnTo>
                      <a:cubicBezTo>
                        <a:pt x="1436" y="1772"/>
                        <a:pt x="1470" y="1768"/>
                        <a:pt x="1489" y="1760"/>
                      </a:cubicBezTo>
                      <a:cubicBezTo>
                        <a:pt x="1533" y="1746"/>
                        <a:pt x="1566" y="1728"/>
                        <a:pt x="1595" y="1711"/>
                      </a:cubicBezTo>
                      <a:cubicBezTo>
                        <a:pt x="1715" y="1635"/>
                        <a:pt x="1804" y="1552"/>
                        <a:pt x="1896" y="1468"/>
                      </a:cubicBezTo>
                      <a:cubicBezTo>
                        <a:pt x="2255" y="1128"/>
                        <a:pt x="2567" y="762"/>
                        <a:pt x="2922" y="420"/>
                      </a:cubicBezTo>
                      <a:cubicBezTo>
                        <a:pt x="2972" y="371"/>
                        <a:pt x="3024" y="326"/>
                        <a:pt x="3075" y="286"/>
                      </a:cubicBezTo>
                      <a:cubicBezTo>
                        <a:pt x="3101" y="266"/>
                        <a:pt x="3127" y="248"/>
                        <a:pt x="3148" y="236"/>
                      </a:cubicBezTo>
                      <a:cubicBezTo>
                        <a:pt x="3168" y="226"/>
                        <a:pt x="3171" y="225"/>
                        <a:pt x="3174" y="225"/>
                      </a:cubicBezTo>
                      <a:cubicBezTo>
                        <a:pt x="3175" y="225"/>
                        <a:pt x="3176" y="225"/>
                        <a:pt x="3178" y="225"/>
                      </a:cubicBezTo>
                      <a:cubicBezTo>
                        <a:pt x="3177" y="225"/>
                        <a:pt x="3177" y="225"/>
                        <a:pt x="3177" y="225"/>
                      </a:cubicBezTo>
                      <a:lnTo>
                        <a:pt x="3177" y="225"/>
                      </a:lnTo>
                      <a:cubicBezTo>
                        <a:pt x="3178" y="225"/>
                        <a:pt x="3207" y="237"/>
                        <a:pt x="3228" y="254"/>
                      </a:cubicBezTo>
                      <a:cubicBezTo>
                        <a:pt x="3251" y="270"/>
                        <a:pt x="3276" y="291"/>
                        <a:pt x="3301" y="313"/>
                      </a:cubicBezTo>
                      <a:cubicBezTo>
                        <a:pt x="3350" y="357"/>
                        <a:pt x="3399" y="406"/>
                        <a:pt x="3445" y="459"/>
                      </a:cubicBezTo>
                      <a:cubicBezTo>
                        <a:pt x="3634" y="663"/>
                        <a:pt x="3811" y="889"/>
                        <a:pt x="3994" y="1111"/>
                      </a:cubicBezTo>
                      <a:cubicBezTo>
                        <a:pt x="4054" y="1186"/>
                        <a:pt x="4113" y="1260"/>
                        <a:pt x="4173" y="1335"/>
                      </a:cubicBezTo>
                      <a:lnTo>
                        <a:pt x="4216" y="1388"/>
                      </a:lnTo>
                      <a:cubicBezTo>
                        <a:pt x="4247" y="1423"/>
                        <a:pt x="4271" y="1454"/>
                        <a:pt x="4293" y="1480"/>
                      </a:cubicBezTo>
                      <a:cubicBezTo>
                        <a:pt x="4339" y="1531"/>
                        <a:pt x="4385" y="1582"/>
                        <a:pt x="4437" y="1632"/>
                      </a:cubicBezTo>
                      <a:cubicBezTo>
                        <a:pt x="4464" y="1657"/>
                        <a:pt x="4491" y="1683"/>
                        <a:pt x="4522" y="1708"/>
                      </a:cubicBezTo>
                      <a:cubicBezTo>
                        <a:pt x="4556" y="1731"/>
                        <a:pt x="4590" y="1758"/>
                        <a:pt x="4662" y="1778"/>
                      </a:cubicBezTo>
                      <a:cubicBezTo>
                        <a:pt x="4678" y="1780"/>
                        <a:pt x="4694" y="1781"/>
                        <a:pt x="4711" y="1781"/>
                      </a:cubicBezTo>
                      <a:cubicBezTo>
                        <a:pt x="4729" y="1781"/>
                        <a:pt x="4747" y="1780"/>
                        <a:pt x="4765" y="1774"/>
                      </a:cubicBezTo>
                      <a:cubicBezTo>
                        <a:pt x="4797" y="1768"/>
                        <a:pt x="4814" y="1758"/>
                        <a:pt x="4839" y="1749"/>
                      </a:cubicBezTo>
                      <a:cubicBezTo>
                        <a:pt x="4879" y="1729"/>
                        <a:pt x="4914" y="1709"/>
                        <a:pt x="4948" y="1688"/>
                      </a:cubicBezTo>
                      <a:cubicBezTo>
                        <a:pt x="5014" y="1643"/>
                        <a:pt x="5074" y="1599"/>
                        <a:pt x="5133" y="1551"/>
                      </a:cubicBezTo>
                      <a:cubicBezTo>
                        <a:pt x="5250" y="1455"/>
                        <a:pt x="5360" y="1357"/>
                        <a:pt x="5470" y="1257"/>
                      </a:cubicBezTo>
                      <a:cubicBezTo>
                        <a:pt x="5683" y="1056"/>
                        <a:pt x="5900" y="852"/>
                        <a:pt x="6117" y="649"/>
                      </a:cubicBezTo>
                      <a:cubicBezTo>
                        <a:pt x="6249" y="526"/>
                        <a:pt x="6385" y="403"/>
                        <a:pt x="6525" y="305"/>
                      </a:cubicBezTo>
                      <a:cubicBezTo>
                        <a:pt x="6581" y="263"/>
                        <a:pt x="6656" y="227"/>
                        <a:pt x="6675" y="227"/>
                      </a:cubicBezTo>
                      <a:cubicBezTo>
                        <a:pt x="6678" y="227"/>
                        <a:pt x="6680" y="228"/>
                        <a:pt x="6680" y="230"/>
                      </a:cubicBezTo>
                      <a:cubicBezTo>
                        <a:pt x="6726" y="242"/>
                        <a:pt x="6803" y="296"/>
                        <a:pt x="6866" y="349"/>
                      </a:cubicBezTo>
                      <a:cubicBezTo>
                        <a:pt x="7131" y="579"/>
                        <a:pt x="7371" y="863"/>
                        <a:pt x="7617" y="1134"/>
                      </a:cubicBezTo>
                      <a:cubicBezTo>
                        <a:pt x="7742" y="1271"/>
                        <a:pt x="7863" y="1406"/>
                        <a:pt x="7998" y="1539"/>
                      </a:cubicBezTo>
                      <a:cubicBezTo>
                        <a:pt x="8069" y="1603"/>
                        <a:pt x="8134" y="1668"/>
                        <a:pt x="8234" y="1723"/>
                      </a:cubicBezTo>
                      <a:cubicBezTo>
                        <a:pt x="8257" y="1737"/>
                        <a:pt x="8303" y="1754"/>
                        <a:pt x="8340" y="1754"/>
                      </a:cubicBezTo>
                      <a:cubicBezTo>
                        <a:pt x="8343" y="1754"/>
                        <a:pt x="8346" y="1754"/>
                        <a:pt x="8350" y="1754"/>
                      </a:cubicBezTo>
                      <a:cubicBezTo>
                        <a:pt x="8384" y="1754"/>
                        <a:pt x="8422" y="1740"/>
                        <a:pt x="8449" y="1728"/>
                      </a:cubicBezTo>
                      <a:cubicBezTo>
                        <a:pt x="8500" y="1702"/>
                        <a:pt x="8540" y="1671"/>
                        <a:pt x="8578" y="1640"/>
                      </a:cubicBezTo>
                      <a:cubicBezTo>
                        <a:pt x="8867" y="1392"/>
                        <a:pt x="9097" y="1120"/>
                        <a:pt x="9344" y="863"/>
                      </a:cubicBezTo>
                      <a:cubicBezTo>
                        <a:pt x="9386" y="820"/>
                        <a:pt x="9477" y="726"/>
                        <a:pt x="9604" y="596"/>
                      </a:cubicBezTo>
                      <a:cubicBezTo>
                        <a:pt x="9669" y="529"/>
                        <a:pt x="9744" y="457"/>
                        <a:pt x="9829" y="382"/>
                      </a:cubicBezTo>
                      <a:cubicBezTo>
                        <a:pt x="9870" y="345"/>
                        <a:pt x="9917" y="306"/>
                        <a:pt x="9963" y="274"/>
                      </a:cubicBezTo>
                      <a:cubicBezTo>
                        <a:pt x="10003" y="243"/>
                        <a:pt x="10063" y="215"/>
                        <a:pt x="10073" y="215"/>
                      </a:cubicBezTo>
                      <a:cubicBezTo>
                        <a:pt x="10074" y="215"/>
                        <a:pt x="10075" y="215"/>
                        <a:pt x="10075" y="216"/>
                      </a:cubicBezTo>
                      <a:cubicBezTo>
                        <a:pt x="10075" y="215"/>
                        <a:pt x="10075" y="215"/>
                        <a:pt x="10076" y="215"/>
                      </a:cubicBezTo>
                      <a:cubicBezTo>
                        <a:pt x="10082" y="215"/>
                        <a:pt x="10107" y="228"/>
                        <a:pt x="10132" y="248"/>
                      </a:cubicBezTo>
                      <a:cubicBezTo>
                        <a:pt x="10160" y="268"/>
                        <a:pt x="10190" y="296"/>
                        <a:pt x="10220" y="323"/>
                      </a:cubicBezTo>
                      <a:cubicBezTo>
                        <a:pt x="10278" y="382"/>
                        <a:pt x="10336" y="448"/>
                        <a:pt x="10396" y="517"/>
                      </a:cubicBezTo>
                      <a:cubicBezTo>
                        <a:pt x="10513" y="656"/>
                        <a:pt x="10633" y="809"/>
                        <a:pt x="10758" y="963"/>
                      </a:cubicBezTo>
                      <a:cubicBezTo>
                        <a:pt x="10883" y="1119"/>
                        <a:pt x="11012" y="1279"/>
                        <a:pt x="11155" y="1429"/>
                      </a:cubicBezTo>
                      <a:cubicBezTo>
                        <a:pt x="11227" y="1505"/>
                        <a:pt x="11302" y="1579"/>
                        <a:pt x="11390" y="1646"/>
                      </a:cubicBezTo>
                      <a:cubicBezTo>
                        <a:pt x="11409" y="1659"/>
                        <a:pt x="11427" y="1671"/>
                        <a:pt x="11446" y="1683"/>
                      </a:cubicBezTo>
                      <a:lnTo>
                        <a:pt x="11519" y="1626"/>
                      </a:lnTo>
                      <a:lnTo>
                        <a:pt x="11632" y="1522"/>
                      </a:lnTo>
                      <a:cubicBezTo>
                        <a:pt x="11602" y="1511"/>
                        <a:pt x="11569" y="1488"/>
                        <a:pt x="11536" y="1466"/>
                      </a:cubicBezTo>
                      <a:cubicBezTo>
                        <a:pt x="11469" y="1417"/>
                        <a:pt x="11402" y="1354"/>
                        <a:pt x="11338" y="1288"/>
                      </a:cubicBezTo>
                      <a:cubicBezTo>
                        <a:pt x="11210" y="1156"/>
                        <a:pt x="11087" y="1011"/>
                        <a:pt x="10966" y="863"/>
                      </a:cubicBezTo>
                      <a:cubicBezTo>
                        <a:pt x="10844" y="716"/>
                        <a:pt x="10721" y="568"/>
                        <a:pt x="10600" y="419"/>
                      </a:cubicBezTo>
                      <a:cubicBezTo>
                        <a:pt x="10536" y="346"/>
                        <a:pt x="10472" y="273"/>
                        <a:pt x="10403" y="202"/>
                      </a:cubicBezTo>
                      <a:cubicBezTo>
                        <a:pt x="10367" y="165"/>
                        <a:pt x="10329" y="131"/>
                        <a:pt x="10289" y="97"/>
                      </a:cubicBezTo>
                      <a:cubicBezTo>
                        <a:pt x="10243" y="65"/>
                        <a:pt x="10204" y="26"/>
                        <a:pt x="10117" y="6"/>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6"/>
                <p:cNvSpPr/>
                <p:nvPr/>
              </p:nvSpPr>
              <p:spPr>
                <a:xfrm>
                  <a:off x="1923150" y="5306825"/>
                  <a:ext cx="269625" cy="44525"/>
                </a:xfrm>
                <a:custGeom>
                  <a:avLst/>
                  <a:gdLst/>
                  <a:ahLst/>
                  <a:cxnLst/>
                  <a:rect l="l" t="t" r="r" b="b"/>
                  <a:pathLst>
                    <a:path w="10785" h="1781" extrusionOk="0">
                      <a:moveTo>
                        <a:pt x="10079" y="0"/>
                      </a:moveTo>
                      <a:cubicBezTo>
                        <a:pt x="10042" y="0"/>
                        <a:pt x="10006" y="9"/>
                        <a:pt x="9980" y="19"/>
                      </a:cubicBezTo>
                      <a:cubicBezTo>
                        <a:pt x="9954" y="30"/>
                        <a:pt x="9928" y="42"/>
                        <a:pt x="9908" y="54"/>
                      </a:cubicBezTo>
                      <a:cubicBezTo>
                        <a:pt x="9865" y="80"/>
                        <a:pt x="9826" y="108"/>
                        <a:pt x="9791" y="136"/>
                      </a:cubicBezTo>
                      <a:cubicBezTo>
                        <a:pt x="9720" y="191"/>
                        <a:pt x="9656" y="250"/>
                        <a:pt x="9594" y="308"/>
                      </a:cubicBezTo>
                      <a:cubicBezTo>
                        <a:pt x="9469" y="427"/>
                        <a:pt x="9354" y="547"/>
                        <a:pt x="9239" y="666"/>
                      </a:cubicBezTo>
                      <a:cubicBezTo>
                        <a:pt x="9008" y="905"/>
                        <a:pt x="8786" y="1151"/>
                        <a:pt x="8553" y="1371"/>
                      </a:cubicBezTo>
                      <a:cubicBezTo>
                        <a:pt x="8502" y="1419"/>
                        <a:pt x="8450" y="1465"/>
                        <a:pt x="8399" y="1502"/>
                      </a:cubicBezTo>
                      <a:cubicBezTo>
                        <a:pt x="8387" y="1511"/>
                        <a:pt x="8374" y="1519"/>
                        <a:pt x="8363" y="1525"/>
                      </a:cubicBezTo>
                      <a:cubicBezTo>
                        <a:pt x="8351" y="1534"/>
                        <a:pt x="8345" y="1534"/>
                        <a:pt x="8347" y="1534"/>
                      </a:cubicBezTo>
                      <a:cubicBezTo>
                        <a:pt x="8347" y="1534"/>
                        <a:pt x="8346" y="1535"/>
                        <a:pt x="8345" y="1535"/>
                      </a:cubicBezTo>
                      <a:lnTo>
                        <a:pt x="8345" y="1535"/>
                      </a:lnTo>
                      <a:cubicBezTo>
                        <a:pt x="8344" y="1535"/>
                        <a:pt x="8339" y="1533"/>
                        <a:pt x="8330" y="1528"/>
                      </a:cubicBezTo>
                      <a:cubicBezTo>
                        <a:pt x="8287" y="1503"/>
                        <a:pt x="8231" y="1457"/>
                        <a:pt x="8180" y="1411"/>
                      </a:cubicBezTo>
                      <a:cubicBezTo>
                        <a:pt x="8130" y="1363"/>
                        <a:pt x="8079" y="1313"/>
                        <a:pt x="8030" y="1262"/>
                      </a:cubicBezTo>
                      <a:cubicBezTo>
                        <a:pt x="7828" y="1053"/>
                        <a:pt x="7634" y="826"/>
                        <a:pt x="7434" y="608"/>
                      </a:cubicBezTo>
                      <a:cubicBezTo>
                        <a:pt x="7294" y="459"/>
                        <a:pt x="7156" y="308"/>
                        <a:pt x="6991" y="171"/>
                      </a:cubicBezTo>
                      <a:cubicBezTo>
                        <a:pt x="6942" y="131"/>
                        <a:pt x="6891" y="91"/>
                        <a:pt x="6830" y="57"/>
                      </a:cubicBezTo>
                      <a:cubicBezTo>
                        <a:pt x="6799" y="39"/>
                        <a:pt x="6765" y="24"/>
                        <a:pt x="6719" y="13"/>
                      </a:cubicBezTo>
                      <a:cubicBezTo>
                        <a:pt x="6704" y="9"/>
                        <a:pt x="6687" y="8"/>
                        <a:pt x="6671" y="8"/>
                      </a:cubicBezTo>
                      <a:cubicBezTo>
                        <a:pt x="6637" y="8"/>
                        <a:pt x="6602" y="14"/>
                        <a:pt x="6579" y="24"/>
                      </a:cubicBezTo>
                      <a:cubicBezTo>
                        <a:pt x="6438" y="79"/>
                        <a:pt x="6347" y="156"/>
                        <a:pt x="6248" y="230"/>
                      </a:cubicBezTo>
                      <a:cubicBezTo>
                        <a:pt x="6059" y="383"/>
                        <a:pt x="5885" y="547"/>
                        <a:pt x="5713" y="708"/>
                      </a:cubicBezTo>
                      <a:cubicBezTo>
                        <a:pt x="5539" y="871"/>
                        <a:pt x="5369" y="1034"/>
                        <a:pt x="5196" y="1191"/>
                      </a:cubicBezTo>
                      <a:cubicBezTo>
                        <a:pt x="5109" y="1269"/>
                        <a:pt x="5021" y="1346"/>
                        <a:pt x="4932" y="1417"/>
                      </a:cubicBezTo>
                      <a:cubicBezTo>
                        <a:pt x="4887" y="1451"/>
                        <a:pt x="4841" y="1486"/>
                        <a:pt x="4796" y="1512"/>
                      </a:cubicBezTo>
                      <a:cubicBezTo>
                        <a:pt x="4759" y="1537"/>
                        <a:pt x="4710" y="1556"/>
                        <a:pt x="4703" y="1556"/>
                      </a:cubicBezTo>
                      <a:cubicBezTo>
                        <a:pt x="4703" y="1556"/>
                        <a:pt x="4702" y="1556"/>
                        <a:pt x="4703" y="1556"/>
                      </a:cubicBezTo>
                      <a:lnTo>
                        <a:pt x="4701" y="1556"/>
                      </a:lnTo>
                      <a:cubicBezTo>
                        <a:pt x="4701" y="1556"/>
                        <a:pt x="4683" y="1548"/>
                        <a:pt x="4661" y="1532"/>
                      </a:cubicBezTo>
                      <a:cubicBezTo>
                        <a:pt x="4641" y="1517"/>
                        <a:pt x="4619" y="1500"/>
                        <a:pt x="4598" y="1480"/>
                      </a:cubicBezTo>
                      <a:cubicBezTo>
                        <a:pt x="4555" y="1443"/>
                        <a:pt x="4512" y="1400"/>
                        <a:pt x="4470" y="1356"/>
                      </a:cubicBezTo>
                      <a:cubicBezTo>
                        <a:pt x="4387" y="1266"/>
                        <a:pt x="4306" y="1173"/>
                        <a:pt x="4224" y="1079"/>
                      </a:cubicBezTo>
                      <a:cubicBezTo>
                        <a:pt x="4063" y="885"/>
                        <a:pt x="3900" y="693"/>
                        <a:pt x="3738" y="502"/>
                      </a:cubicBezTo>
                      <a:cubicBezTo>
                        <a:pt x="3620" y="368"/>
                        <a:pt x="3506" y="231"/>
                        <a:pt x="3352" y="108"/>
                      </a:cubicBezTo>
                      <a:cubicBezTo>
                        <a:pt x="3310" y="80"/>
                        <a:pt x="3274" y="47"/>
                        <a:pt x="3194" y="34"/>
                      </a:cubicBezTo>
                      <a:cubicBezTo>
                        <a:pt x="3187" y="33"/>
                        <a:pt x="3180" y="32"/>
                        <a:pt x="3172" y="32"/>
                      </a:cubicBezTo>
                      <a:cubicBezTo>
                        <a:pt x="3144" y="32"/>
                        <a:pt x="3114" y="41"/>
                        <a:pt x="3091" y="50"/>
                      </a:cubicBezTo>
                      <a:cubicBezTo>
                        <a:pt x="3063" y="62"/>
                        <a:pt x="3041" y="74"/>
                        <a:pt x="3020" y="88"/>
                      </a:cubicBezTo>
                      <a:cubicBezTo>
                        <a:pt x="2935" y="143"/>
                        <a:pt x="2866" y="205"/>
                        <a:pt x="2797" y="268"/>
                      </a:cubicBezTo>
                      <a:cubicBezTo>
                        <a:pt x="2526" y="520"/>
                        <a:pt x="2281" y="794"/>
                        <a:pt x="2025" y="1057"/>
                      </a:cubicBezTo>
                      <a:cubicBezTo>
                        <a:pt x="1897" y="1188"/>
                        <a:pt x="1769" y="1320"/>
                        <a:pt x="1634" y="1437"/>
                      </a:cubicBezTo>
                      <a:cubicBezTo>
                        <a:pt x="1568" y="1492"/>
                        <a:pt x="1492" y="1554"/>
                        <a:pt x="1432" y="1576"/>
                      </a:cubicBezTo>
                      <a:lnTo>
                        <a:pt x="1432" y="1574"/>
                      </a:lnTo>
                      <a:cubicBezTo>
                        <a:pt x="1427" y="1578"/>
                        <a:pt x="1420" y="1580"/>
                        <a:pt x="1412" y="1580"/>
                      </a:cubicBezTo>
                      <a:cubicBezTo>
                        <a:pt x="1375" y="1580"/>
                        <a:pt x="1313" y="1539"/>
                        <a:pt x="1258" y="1496"/>
                      </a:cubicBezTo>
                      <a:cubicBezTo>
                        <a:pt x="986" y="1269"/>
                        <a:pt x="749" y="980"/>
                        <a:pt x="509" y="708"/>
                      </a:cubicBezTo>
                      <a:cubicBezTo>
                        <a:pt x="409" y="582"/>
                        <a:pt x="308" y="453"/>
                        <a:pt x="205" y="325"/>
                      </a:cubicBezTo>
                      <a:cubicBezTo>
                        <a:pt x="171" y="280"/>
                        <a:pt x="122" y="227"/>
                        <a:pt x="89" y="193"/>
                      </a:cubicBezTo>
                      <a:cubicBezTo>
                        <a:pt x="44" y="146"/>
                        <a:pt x="17" y="121"/>
                        <a:pt x="7" y="121"/>
                      </a:cubicBezTo>
                      <a:cubicBezTo>
                        <a:pt x="1" y="121"/>
                        <a:pt x="1" y="130"/>
                        <a:pt x="8" y="148"/>
                      </a:cubicBezTo>
                      <a:cubicBezTo>
                        <a:pt x="82" y="336"/>
                        <a:pt x="306" y="690"/>
                        <a:pt x="639" y="1103"/>
                      </a:cubicBezTo>
                      <a:cubicBezTo>
                        <a:pt x="791" y="1289"/>
                        <a:pt x="945" y="1476"/>
                        <a:pt x="1142" y="1643"/>
                      </a:cubicBezTo>
                      <a:cubicBezTo>
                        <a:pt x="1195" y="1685"/>
                        <a:pt x="1246" y="1726"/>
                        <a:pt x="1331" y="1759"/>
                      </a:cubicBezTo>
                      <a:cubicBezTo>
                        <a:pt x="1349" y="1766"/>
                        <a:pt x="1383" y="1771"/>
                        <a:pt x="1409" y="1772"/>
                      </a:cubicBezTo>
                      <a:cubicBezTo>
                        <a:pt x="1435" y="1771"/>
                        <a:pt x="1471" y="1768"/>
                        <a:pt x="1488" y="1760"/>
                      </a:cubicBezTo>
                      <a:cubicBezTo>
                        <a:pt x="1532" y="1745"/>
                        <a:pt x="1565" y="1728"/>
                        <a:pt x="1595" y="1709"/>
                      </a:cubicBezTo>
                      <a:cubicBezTo>
                        <a:pt x="1714" y="1636"/>
                        <a:pt x="1803" y="1551"/>
                        <a:pt x="1895" y="1466"/>
                      </a:cubicBezTo>
                      <a:cubicBezTo>
                        <a:pt x="2254" y="1128"/>
                        <a:pt x="2568" y="760"/>
                        <a:pt x="2921" y="419"/>
                      </a:cubicBezTo>
                      <a:cubicBezTo>
                        <a:pt x="2971" y="371"/>
                        <a:pt x="3023" y="325"/>
                        <a:pt x="3074" y="285"/>
                      </a:cubicBezTo>
                      <a:cubicBezTo>
                        <a:pt x="3100" y="265"/>
                        <a:pt x="3126" y="247"/>
                        <a:pt x="3147" y="236"/>
                      </a:cubicBezTo>
                      <a:cubicBezTo>
                        <a:pt x="3170" y="224"/>
                        <a:pt x="3171" y="223"/>
                        <a:pt x="3174" y="223"/>
                      </a:cubicBezTo>
                      <a:cubicBezTo>
                        <a:pt x="3175" y="223"/>
                        <a:pt x="3176" y="223"/>
                        <a:pt x="3177" y="223"/>
                      </a:cubicBezTo>
                      <a:cubicBezTo>
                        <a:pt x="3175" y="223"/>
                        <a:pt x="3206" y="236"/>
                        <a:pt x="3227" y="253"/>
                      </a:cubicBezTo>
                      <a:cubicBezTo>
                        <a:pt x="3250" y="270"/>
                        <a:pt x="3275" y="290"/>
                        <a:pt x="3300" y="313"/>
                      </a:cubicBezTo>
                      <a:cubicBezTo>
                        <a:pt x="3349" y="357"/>
                        <a:pt x="3398" y="405"/>
                        <a:pt x="3444" y="457"/>
                      </a:cubicBezTo>
                      <a:cubicBezTo>
                        <a:pt x="3633" y="663"/>
                        <a:pt x="3812" y="888"/>
                        <a:pt x="3993" y="1109"/>
                      </a:cubicBezTo>
                      <a:cubicBezTo>
                        <a:pt x="4053" y="1185"/>
                        <a:pt x="4112" y="1260"/>
                        <a:pt x="4172" y="1334"/>
                      </a:cubicBezTo>
                      <a:lnTo>
                        <a:pt x="4215" y="1388"/>
                      </a:lnTo>
                      <a:cubicBezTo>
                        <a:pt x="4246" y="1423"/>
                        <a:pt x="4270" y="1453"/>
                        <a:pt x="4293" y="1479"/>
                      </a:cubicBezTo>
                      <a:cubicBezTo>
                        <a:pt x="4338" y="1529"/>
                        <a:pt x="4384" y="1580"/>
                        <a:pt x="4436" y="1631"/>
                      </a:cubicBezTo>
                      <a:cubicBezTo>
                        <a:pt x="4463" y="1657"/>
                        <a:pt x="4490" y="1682"/>
                        <a:pt x="4523" y="1706"/>
                      </a:cubicBezTo>
                      <a:cubicBezTo>
                        <a:pt x="4555" y="1729"/>
                        <a:pt x="4589" y="1759"/>
                        <a:pt x="4661" y="1779"/>
                      </a:cubicBezTo>
                      <a:cubicBezTo>
                        <a:pt x="4678" y="1779"/>
                        <a:pt x="4695" y="1781"/>
                        <a:pt x="4713" y="1781"/>
                      </a:cubicBezTo>
                      <a:cubicBezTo>
                        <a:pt x="4730" y="1781"/>
                        <a:pt x="4747" y="1779"/>
                        <a:pt x="4764" y="1774"/>
                      </a:cubicBezTo>
                      <a:cubicBezTo>
                        <a:pt x="4796" y="1768"/>
                        <a:pt x="4813" y="1757"/>
                        <a:pt x="4838" y="1748"/>
                      </a:cubicBezTo>
                      <a:cubicBezTo>
                        <a:pt x="4878" y="1729"/>
                        <a:pt x="4913" y="1708"/>
                        <a:pt x="4947" y="1686"/>
                      </a:cubicBezTo>
                      <a:cubicBezTo>
                        <a:pt x="5013" y="1643"/>
                        <a:pt x="5073" y="1597"/>
                        <a:pt x="5132" y="1549"/>
                      </a:cubicBezTo>
                      <a:cubicBezTo>
                        <a:pt x="5249" y="1456"/>
                        <a:pt x="5359" y="1356"/>
                        <a:pt x="5469" y="1256"/>
                      </a:cubicBezTo>
                      <a:cubicBezTo>
                        <a:pt x="5682" y="1054"/>
                        <a:pt x="5899" y="853"/>
                        <a:pt x="6116" y="648"/>
                      </a:cubicBezTo>
                      <a:cubicBezTo>
                        <a:pt x="6250" y="525"/>
                        <a:pt x="6385" y="402"/>
                        <a:pt x="6524" y="303"/>
                      </a:cubicBezTo>
                      <a:cubicBezTo>
                        <a:pt x="6580" y="262"/>
                        <a:pt x="6655" y="226"/>
                        <a:pt x="6674" y="226"/>
                      </a:cubicBezTo>
                      <a:cubicBezTo>
                        <a:pt x="6677" y="226"/>
                        <a:pt x="6679" y="227"/>
                        <a:pt x="6679" y="228"/>
                      </a:cubicBezTo>
                      <a:cubicBezTo>
                        <a:pt x="6725" y="240"/>
                        <a:pt x="6802" y="294"/>
                        <a:pt x="6865" y="348"/>
                      </a:cubicBezTo>
                      <a:cubicBezTo>
                        <a:pt x="7131" y="579"/>
                        <a:pt x="7371" y="863"/>
                        <a:pt x="7617" y="1133"/>
                      </a:cubicBezTo>
                      <a:cubicBezTo>
                        <a:pt x="7741" y="1269"/>
                        <a:pt x="7864" y="1406"/>
                        <a:pt x="7999" y="1537"/>
                      </a:cubicBezTo>
                      <a:cubicBezTo>
                        <a:pt x="8068" y="1602"/>
                        <a:pt x="8133" y="1666"/>
                        <a:pt x="8234" y="1723"/>
                      </a:cubicBezTo>
                      <a:cubicBezTo>
                        <a:pt x="8256" y="1736"/>
                        <a:pt x="8302" y="1752"/>
                        <a:pt x="8339" y="1754"/>
                      </a:cubicBezTo>
                      <a:cubicBezTo>
                        <a:pt x="8341" y="1754"/>
                        <a:pt x="8343" y="1754"/>
                        <a:pt x="8345" y="1754"/>
                      </a:cubicBezTo>
                      <a:cubicBezTo>
                        <a:pt x="8380" y="1754"/>
                        <a:pt x="8422" y="1741"/>
                        <a:pt x="8448" y="1726"/>
                      </a:cubicBezTo>
                      <a:cubicBezTo>
                        <a:pt x="8499" y="1700"/>
                        <a:pt x="8540" y="1669"/>
                        <a:pt x="8577" y="1640"/>
                      </a:cubicBezTo>
                      <a:cubicBezTo>
                        <a:pt x="8866" y="1391"/>
                        <a:pt x="9096" y="1119"/>
                        <a:pt x="9345" y="862"/>
                      </a:cubicBezTo>
                      <a:cubicBezTo>
                        <a:pt x="9385" y="820"/>
                        <a:pt x="9476" y="726"/>
                        <a:pt x="9603" y="594"/>
                      </a:cubicBezTo>
                      <a:cubicBezTo>
                        <a:pt x="9668" y="530"/>
                        <a:pt x="9743" y="456"/>
                        <a:pt x="9828" y="380"/>
                      </a:cubicBezTo>
                      <a:cubicBezTo>
                        <a:pt x="9871" y="343"/>
                        <a:pt x="9916" y="307"/>
                        <a:pt x="9962" y="273"/>
                      </a:cubicBezTo>
                      <a:cubicBezTo>
                        <a:pt x="10002" y="243"/>
                        <a:pt x="10062" y="214"/>
                        <a:pt x="10073" y="214"/>
                      </a:cubicBezTo>
                      <a:cubicBezTo>
                        <a:pt x="10073" y="214"/>
                        <a:pt x="10074" y="214"/>
                        <a:pt x="10074" y="214"/>
                      </a:cubicBezTo>
                      <a:cubicBezTo>
                        <a:pt x="10074" y="214"/>
                        <a:pt x="10074" y="214"/>
                        <a:pt x="10075" y="214"/>
                      </a:cubicBezTo>
                      <a:cubicBezTo>
                        <a:pt x="10081" y="214"/>
                        <a:pt x="10107" y="228"/>
                        <a:pt x="10132" y="247"/>
                      </a:cubicBezTo>
                      <a:cubicBezTo>
                        <a:pt x="10160" y="267"/>
                        <a:pt x="10189" y="294"/>
                        <a:pt x="10219" y="322"/>
                      </a:cubicBezTo>
                      <a:cubicBezTo>
                        <a:pt x="10277" y="380"/>
                        <a:pt x="10335" y="447"/>
                        <a:pt x="10395" y="516"/>
                      </a:cubicBezTo>
                      <a:cubicBezTo>
                        <a:pt x="10465" y="597"/>
                        <a:pt x="10534" y="685"/>
                        <a:pt x="10606" y="773"/>
                      </a:cubicBezTo>
                      <a:cubicBezTo>
                        <a:pt x="10666" y="731"/>
                        <a:pt x="10725" y="686"/>
                        <a:pt x="10785" y="643"/>
                      </a:cubicBezTo>
                      <a:cubicBezTo>
                        <a:pt x="10722" y="568"/>
                        <a:pt x="10660" y="493"/>
                        <a:pt x="10599" y="419"/>
                      </a:cubicBezTo>
                      <a:cubicBezTo>
                        <a:pt x="10535" y="345"/>
                        <a:pt x="10472" y="271"/>
                        <a:pt x="10402" y="200"/>
                      </a:cubicBezTo>
                      <a:cubicBezTo>
                        <a:pt x="10366" y="163"/>
                        <a:pt x="10329" y="130"/>
                        <a:pt x="10288" y="96"/>
                      </a:cubicBezTo>
                      <a:cubicBezTo>
                        <a:pt x="10242" y="64"/>
                        <a:pt x="10203" y="25"/>
                        <a:pt x="10116" y="5"/>
                      </a:cubicBezTo>
                      <a:cubicBezTo>
                        <a:pt x="10106" y="4"/>
                        <a:pt x="10097" y="2"/>
                        <a:pt x="10088"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6"/>
                <p:cNvSpPr/>
                <p:nvPr/>
              </p:nvSpPr>
              <p:spPr>
                <a:xfrm>
                  <a:off x="1923150" y="5348675"/>
                  <a:ext cx="27250" cy="30550"/>
                </a:xfrm>
                <a:custGeom>
                  <a:avLst/>
                  <a:gdLst/>
                  <a:ahLst/>
                  <a:cxnLst/>
                  <a:rect l="l" t="t" r="r" b="b"/>
                  <a:pathLst>
                    <a:path w="1090" h="1222" extrusionOk="0">
                      <a:moveTo>
                        <a:pt x="7" y="1"/>
                      </a:moveTo>
                      <a:cubicBezTo>
                        <a:pt x="1" y="1"/>
                        <a:pt x="1" y="10"/>
                        <a:pt x="8" y="28"/>
                      </a:cubicBezTo>
                      <a:cubicBezTo>
                        <a:pt x="82" y="215"/>
                        <a:pt x="306" y="569"/>
                        <a:pt x="639" y="983"/>
                      </a:cubicBezTo>
                      <a:cubicBezTo>
                        <a:pt x="683" y="1038"/>
                        <a:pt x="731" y="1094"/>
                        <a:pt x="777" y="1149"/>
                      </a:cubicBezTo>
                      <a:cubicBezTo>
                        <a:pt x="882" y="1174"/>
                        <a:pt x="985" y="1198"/>
                        <a:pt x="1089" y="1221"/>
                      </a:cubicBezTo>
                      <a:cubicBezTo>
                        <a:pt x="885" y="1026"/>
                        <a:pt x="697" y="801"/>
                        <a:pt x="509" y="588"/>
                      </a:cubicBezTo>
                      <a:cubicBezTo>
                        <a:pt x="409" y="461"/>
                        <a:pt x="306" y="332"/>
                        <a:pt x="205" y="205"/>
                      </a:cubicBezTo>
                      <a:cubicBezTo>
                        <a:pt x="171" y="160"/>
                        <a:pt x="122" y="106"/>
                        <a:pt x="89" y="72"/>
                      </a:cubicBezTo>
                      <a:cubicBezTo>
                        <a:pt x="44"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6"/>
                <p:cNvSpPr/>
                <p:nvPr/>
              </p:nvSpPr>
              <p:spPr>
                <a:xfrm>
                  <a:off x="2045425" y="5345800"/>
                  <a:ext cx="67550" cy="36000"/>
                </a:xfrm>
                <a:custGeom>
                  <a:avLst/>
                  <a:gdLst/>
                  <a:ahLst/>
                  <a:cxnLst/>
                  <a:rect l="l" t="t" r="r" b="b"/>
                  <a:pathLst>
                    <a:path w="2702" h="1440" extrusionOk="0">
                      <a:moveTo>
                        <a:pt x="1780" y="1"/>
                      </a:moveTo>
                      <a:cubicBezTo>
                        <a:pt x="1746" y="1"/>
                        <a:pt x="1711" y="7"/>
                        <a:pt x="1688" y="17"/>
                      </a:cubicBezTo>
                      <a:cubicBezTo>
                        <a:pt x="1545" y="72"/>
                        <a:pt x="1456" y="149"/>
                        <a:pt x="1357" y="224"/>
                      </a:cubicBezTo>
                      <a:cubicBezTo>
                        <a:pt x="1168" y="377"/>
                        <a:pt x="994" y="540"/>
                        <a:pt x="822" y="701"/>
                      </a:cubicBezTo>
                      <a:cubicBezTo>
                        <a:pt x="648" y="864"/>
                        <a:pt x="478" y="1027"/>
                        <a:pt x="304" y="1184"/>
                      </a:cubicBezTo>
                      <a:cubicBezTo>
                        <a:pt x="218" y="1263"/>
                        <a:pt x="130" y="1339"/>
                        <a:pt x="41" y="1410"/>
                      </a:cubicBezTo>
                      <a:cubicBezTo>
                        <a:pt x="27" y="1419"/>
                        <a:pt x="15" y="1429"/>
                        <a:pt x="1" y="1439"/>
                      </a:cubicBezTo>
                      <a:cubicBezTo>
                        <a:pt x="148" y="1419"/>
                        <a:pt x="295" y="1396"/>
                        <a:pt x="441" y="1372"/>
                      </a:cubicBezTo>
                      <a:cubicBezTo>
                        <a:pt x="487" y="1332"/>
                        <a:pt x="531" y="1290"/>
                        <a:pt x="576" y="1250"/>
                      </a:cubicBezTo>
                      <a:cubicBezTo>
                        <a:pt x="791" y="1049"/>
                        <a:pt x="1007" y="846"/>
                        <a:pt x="1225" y="641"/>
                      </a:cubicBezTo>
                      <a:cubicBezTo>
                        <a:pt x="1357" y="520"/>
                        <a:pt x="1493" y="396"/>
                        <a:pt x="1633" y="298"/>
                      </a:cubicBezTo>
                      <a:cubicBezTo>
                        <a:pt x="1689" y="256"/>
                        <a:pt x="1764" y="220"/>
                        <a:pt x="1782" y="220"/>
                      </a:cubicBezTo>
                      <a:cubicBezTo>
                        <a:pt x="1785" y="220"/>
                        <a:pt x="1786" y="221"/>
                        <a:pt x="1787" y="223"/>
                      </a:cubicBezTo>
                      <a:cubicBezTo>
                        <a:pt x="1833" y="233"/>
                        <a:pt x="1911" y="289"/>
                        <a:pt x="1974" y="343"/>
                      </a:cubicBezTo>
                      <a:cubicBezTo>
                        <a:pt x="2151" y="496"/>
                        <a:pt x="2317" y="675"/>
                        <a:pt x="2482" y="858"/>
                      </a:cubicBezTo>
                      <a:cubicBezTo>
                        <a:pt x="2556" y="832"/>
                        <a:pt x="2630" y="806"/>
                        <a:pt x="2702" y="780"/>
                      </a:cubicBezTo>
                      <a:cubicBezTo>
                        <a:pt x="2650" y="720"/>
                        <a:pt x="2596" y="661"/>
                        <a:pt x="2542" y="601"/>
                      </a:cubicBezTo>
                      <a:cubicBezTo>
                        <a:pt x="2403" y="452"/>
                        <a:pt x="2263" y="303"/>
                        <a:pt x="2099" y="164"/>
                      </a:cubicBezTo>
                      <a:cubicBezTo>
                        <a:pt x="2051" y="124"/>
                        <a:pt x="2000" y="86"/>
                        <a:pt x="1939" y="50"/>
                      </a:cubicBezTo>
                      <a:cubicBezTo>
                        <a:pt x="1908" y="33"/>
                        <a:pt x="1873" y="17"/>
                        <a:pt x="1828" y="6"/>
                      </a:cubicBezTo>
                      <a:cubicBezTo>
                        <a:pt x="1813" y="2"/>
                        <a:pt x="1796" y="1"/>
                        <a:pt x="17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6"/>
                <p:cNvSpPr/>
                <p:nvPr/>
              </p:nvSpPr>
              <p:spPr>
                <a:xfrm>
                  <a:off x="1964175" y="5346425"/>
                  <a:ext cx="73975" cy="36975"/>
                </a:xfrm>
                <a:custGeom>
                  <a:avLst/>
                  <a:gdLst/>
                  <a:ahLst/>
                  <a:cxnLst/>
                  <a:rect l="l" t="t" r="r" b="b"/>
                  <a:pathLst>
                    <a:path w="2959" h="1479" extrusionOk="0">
                      <a:moveTo>
                        <a:pt x="1532" y="1"/>
                      </a:moveTo>
                      <a:cubicBezTo>
                        <a:pt x="1503" y="1"/>
                        <a:pt x="1473" y="9"/>
                        <a:pt x="1451" y="18"/>
                      </a:cubicBezTo>
                      <a:cubicBezTo>
                        <a:pt x="1422" y="30"/>
                        <a:pt x="1400" y="42"/>
                        <a:pt x="1379" y="56"/>
                      </a:cubicBezTo>
                      <a:cubicBezTo>
                        <a:pt x="1294" y="112"/>
                        <a:pt x="1225" y="173"/>
                        <a:pt x="1156" y="236"/>
                      </a:cubicBezTo>
                      <a:cubicBezTo>
                        <a:pt x="885" y="488"/>
                        <a:pt x="640" y="762"/>
                        <a:pt x="385" y="1025"/>
                      </a:cubicBezTo>
                      <a:cubicBezTo>
                        <a:pt x="259" y="1154"/>
                        <a:pt x="133" y="1284"/>
                        <a:pt x="1" y="1399"/>
                      </a:cubicBezTo>
                      <a:cubicBezTo>
                        <a:pt x="87" y="1410"/>
                        <a:pt x="171" y="1422"/>
                        <a:pt x="257" y="1433"/>
                      </a:cubicBezTo>
                      <a:cubicBezTo>
                        <a:pt x="614" y="1094"/>
                        <a:pt x="927" y="730"/>
                        <a:pt x="1279" y="388"/>
                      </a:cubicBezTo>
                      <a:cubicBezTo>
                        <a:pt x="1330" y="341"/>
                        <a:pt x="1382" y="295"/>
                        <a:pt x="1433" y="255"/>
                      </a:cubicBezTo>
                      <a:cubicBezTo>
                        <a:pt x="1459" y="235"/>
                        <a:pt x="1485" y="216"/>
                        <a:pt x="1506" y="204"/>
                      </a:cubicBezTo>
                      <a:cubicBezTo>
                        <a:pt x="1526" y="194"/>
                        <a:pt x="1529" y="193"/>
                        <a:pt x="1532" y="193"/>
                      </a:cubicBezTo>
                      <a:cubicBezTo>
                        <a:pt x="1533" y="193"/>
                        <a:pt x="1534" y="193"/>
                        <a:pt x="1536" y="193"/>
                      </a:cubicBezTo>
                      <a:cubicBezTo>
                        <a:pt x="1533" y="193"/>
                        <a:pt x="1563" y="204"/>
                        <a:pt x="1585" y="222"/>
                      </a:cubicBezTo>
                      <a:cubicBezTo>
                        <a:pt x="1609" y="239"/>
                        <a:pt x="1634" y="259"/>
                        <a:pt x="1659" y="281"/>
                      </a:cubicBezTo>
                      <a:cubicBezTo>
                        <a:pt x="1708" y="325"/>
                        <a:pt x="1756" y="375"/>
                        <a:pt x="1803" y="427"/>
                      </a:cubicBezTo>
                      <a:cubicBezTo>
                        <a:pt x="1992" y="631"/>
                        <a:pt x="2169" y="858"/>
                        <a:pt x="2352" y="1079"/>
                      </a:cubicBezTo>
                      <a:cubicBezTo>
                        <a:pt x="2412" y="1154"/>
                        <a:pt x="2471" y="1230"/>
                        <a:pt x="2531" y="1304"/>
                      </a:cubicBezTo>
                      <a:lnTo>
                        <a:pt x="2574" y="1356"/>
                      </a:lnTo>
                      <a:cubicBezTo>
                        <a:pt x="2605" y="1391"/>
                        <a:pt x="2629" y="1422"/>
                        <a:pt x="2651" y="1448"/>
                      </a:cubicBezTo>
                      <a:cubicBezTo>
                        <a:pt x="2660" y="1459"/>
                        <a:pt x="2672" y="1468"/>
                        <a:pt x="2682" y="1479"/>
                      </a:cubicBezTo>
                      <a:cubicBezTo>
                        <a:pt x="2774" y="1471"/>
                        <a:pt x="2866" y="1462"/>
                        <a:pt x="2958" y="1451"/>
                      </a:cubicBezTo>
                      <a:cubicBezTo>
                        <a:pt x="2958" y="1450"/>
                        <a:pt x="2957" y="1450"/>
                        <a:pt x="2957" y="1450"/>
                      </a:cubicBezTo>
                      <a:cubicBezTo>
                        <a:pt x="2914" y="1411"/>
                        <a:pt x="2871" y="1368"/>
                        <a:pt x="2829" y="1324"/>
                      </a:cubicBezTo>
                      <a:cubicBezTo>
                        <a:pt x="2746" y="1236"/>
                        <a:pt x="2665" y="1141"/>
                        <a:pt x="2583" y="1047"/>
                      </a:cubicBezTo>
                      <a:cubicBezTo>
                        <a:pt x="2422" y="854"/>
                        <a:pt x="2259" y="661"/>
                        <a:pt x="2099" y="470"/>
                      </a:cubicBezTo>
                      <a:cubicBezTo>
                        <a:pt x="1980" y="336"/>
                        <a:pt x="1865" y="199"/>
                        <a:pt x="1713" y="78"/>
                      </a:cubicBezTo>
                      <a:cubicBezTo>
                        <a:pt x="1669" y="48"/>
                        <a:pt x="1633" y="15"/>
                        <a:pt x="1554" y="2"/>
                      </a:cubicBezTo>
                      <a:cubicBezTo>
                        <a:pt x="1547" y="1"/>
                        <a:pt x="1540" y="1"/>
                        <a:pt x="15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6"/>
                <p:cNvSpPr/>
                <p:nvPr/>
              </p:nvSpPr>
              <p:spPr>
                <a:xfrm>
                  <a:off x="1797050" y="5229100"/>
                  <a:ext cx="126625" cy="44125"/>
                </a:xfrm>
                <a:custGeom>
                  <a:avLst/>
                  <a:gdLst/>
                  <a:ahLst/>
                  <a:cxnLst/>
                  <a:rect l="l" t="t" r="r" b="b"/>
                  <a:pathLst>
                    <a:path w="5065" h="1765" extrusionOk="0">
                      <a:moveTo>
                        <a:pt x="1893" y="1"/>
                      </a:moveTo>
                      <a:cubicBezTo>
                        <a:pt x="1856" y="1"/>
                        <a:pt x="1820" y="9"/>
                        <a:pt x="1794" y="19"/>
                      </a:cubicBezTo>
                      <a:cubicBezTo>
                        <a:pt x="1768" y="30"/>
                        <a:pt x="1742" y="42"/>
                        <a:pt x="1722" y="56"/>
                      </a:cubicBezTo>
                      <a:cubicBezTo>
                        <a:pt x="1679" y="81"/>
                        <a:pt x="1640" y="108"/>
                        <a:pt x="1605" y="136"/>
                      </a:cubicBezTo>
                      <a:cubicBezTo>
                        <a:pt x="1534" y="191"/>
                        <a:pt x="1469" y="250"/>
                        <a:pt x="1408" y="308"/>
                      </a:cubicBezTo>
                      <a:cubicBezTo>
                        <a:pt x="1283" y="427"/>
                        <a:pt x="1168" y="547"/>
                        <a:pt x="1053" y="667"/>
                      </a:cubicBezTo>
                      <a:cubicBezTo>
                        <a:pt x="822" y="905"/>
                        <a:pt x="600" y="1151"/>
                        <a:pt x="367" y="1371"/>
                      </a:cubicBezTo>
                      <a:cubicBezTo>
                        <a:pt x="316" y="1419"/>
                        <a:pt x="263" y="1465"/>
                        <a:pt x="213" y="1502"/>
                      </a:cubicBezTo>
                      <a:cubicBezTo>
                        <a:pt x="200" y="1511"/>
                        <a:pt x="188" y="1519"/>
                        <a:pt x="177" y="1525"/>
                      </a:cubicBezTo>
                      <a:cubicBezTo>
                        <a:pt x="165" y="1534"/>
                        <a:pt x="159" y="1534"/>
                        <a:pt x="160" y="1536"/>
                      </a:cubicBezTo>
                      <a:lnTo>
                        <a:pt x="159" y="1536"/>
                      </a:lnTo>
                      <a:cubicBezTo>
                        <a:pt x="162" y="1536"/>
                        <a:pt x="157" y="1536"/>
                        <a:pt x="144" y="1528"/>
                      </a:cubicBezTo>
                      <a:cubicBezTo>
                        <a:pt x="102" y="1505"/>
                        <a:pt x="50" y="1460"/>
                        <a:pt x="0" y="1417"/>
                      </a:cubicBezTo>
                      <a:lnTo>
                        <a:pt x="0" y="1417"/>
                      </a:lnTo>
                      <a:cubicBezTo>
                        <a:pt x="4" y="1425"/>
                        <a:pt x="5" y="1433"/>
                        <a:pt x="7" y="1440"/>
                      </a:cubicBezTo>
                      <a:cubicBezTo>
                        <a:pt x="40" y="1545"/>
                        <a:pt x="77" y="1648"/>
                        <a:pt x="117" y="1748"/>
                      </a:cubicBezTo>
                      <a:cubicBezTo>
                        <a:pt x="130" y="1751"/>
                        <a:pt x="142" y="1753"/>
                        <a:pt x="153" y="1754"/>
                      </a:cubicBezTo>
                      <a:cubicBezTo>
                        <a:pt x="155" y="1754"/>
                        <a:pt x="157" y="1754"/>
                        <a:pt x="158" y="1754"/>
                      </a:cubicBezTo>
                      <a:cubicBezTo>
                        <a:pt x="194" y="1754"/>
                        <a:pt x="236" y="1741"/>
                        <a:pt x="262" y="1728"/>
                      </a:cubicBezTo>
                      <a:cubicBezTo>
                        <a:pt x="313" y="1700"/>
                        <a:pt x="354" y="1671"/>
                        <a:pt x="391" y="1640"/>
                      </a:cubicBezTo>
                      <a:cubicBezTo>
                        <a:pt x="680" y="1393"/>
                        <a:pt x="910" y="1119"/>
                        <a:pt x="1159" y="862"/>
                      </a:cubicBezTo>
                      <a:cubicBezTo>
                        <a:pt x="1199" y="821"/>
                        <a:pt x="1289" y="727"/>
                        <a:pt x="1417" y="594"/>
                      </a:cubicBezTo>
                      <a:cubicBezTo>
                        <a:pt x="1483" y="530"/>
                        <a:pt x="1557" y="456"/>
                        <a:pt x="1642" y="382"/>
                      </a:cubicBezTo>
                      <a:cubicBezTo>
                        <a:pt x="1685" y="344"/>
                        <a:pt x="1729" y="307"/>
                        <a:pt x="1776" y="273"/>
                      </a:cubicBezTo>
                      <a:cubicBezTo>
                        <a:pt x="1816" y="243"/>
                        <a:pt x="1876" y="214"/>
                        <a:pt x="1886" y="214"/>
                      </a:cubicBezTo>
                      <a:cubicBezTo>
                        <a:pt x="1887" y="214"/>
                        <a:pt x="1888" y="214"/>
                        <a:pt x="1888" y="215"/>
                      </a:cubicBezTo>
                      <a:cubicBezTo>
                        <a:pt x="1888" y="214"/>
                        <a:pt x="1888" y="214"/>
                        <a:pt x="1889" y="214"/>
                      </a:cubicBezTo>
                      <a:cubicBezTo>
                        <a:pt x="1894" y="214"/>
                        <a:pt x="1921" y="229"/>
                        <a:pt x="1946" y="247"/>
                      </a:cubicBezTo>
                      <a:cubicBezTo>
                        <a:pt x="1974" y="267"/>
                        <a:pt x="2003" y="295"/>
                        <a:pt x="2032" y="324"/>
                      </a:cubicBezTo>
                      <a:cubicBezTo>
                        <a:pt x="2091" y="381"/>
                        <a:pt x="2149" y="447"/>
                        <a:pt x="2209" y="516"/>
                      </a:cubicBezTo>
                      <a:cubicBezTo>
                        <a:pt x="2328" y="656"/>
                        <a:pt x="2446" y="808"/>
                        <a:pt x="2571" y="964"/>
                      </a:cubicBezTo>
                      <a:cubicBezTo>
                        <a:pt x="2697" y="1119"/>
                        <a:pt x="2825" y="1277"/>
                        <a:pt x="2968" y="1428"/>
                      </a:cubicBezTo>
                      <a:cubicBezTo>
                        <a:pt x="3040" y="1504"/>
                        <a:pt x="3115" y="1579"/>
                        <a:pt x="3203" y="1645"/>
                      </a:cubicBezTo>
                      <a:cubicBezTo>
                        <a:pt x="3249" y="1677"/>
                        <a:pt x="3294" y="1711"/>
                        <a:pt x="3355" y="1736"/>
                      </a:cubicBezTo>
                      <a:cubicBezTo>
                        <a:pt x="3392" y="1752"/>
                        <a:pt x="3443" y="1765"/>
                        <a:pt x="3492" y="1765"/>
                      </a:cubicBezTo>
                      <a:cubicBezTo>
                        <a:pt x="3517" y="1765"/>
                        <a:pt x="3542" y="1761"/>
                        <a:pt x="3564" y="1754"/>
                      </a:cubicBezTo>
                      <a:cubicBezTo>
                        <a:pt x="3692" y="1719"/>
                        <a:pt x="3774" y="1656"/>
                        <a:pt x="3857" y="1594"/>
                      </a:cubicBezTo>
                      <a:cubicBezTo>
                        <a:pt x="3937" y="1533"/>
                        <a:pt x="4009" y="1468"/>
                        <a:pt x="4077" y="1402"/>
                      </a:cubicBezTo>
                      <a:cubicBezTo>
                        <a:pt x="4214" y="1273"/>
                        <a:pt x="4334" y="1141"/>
                        <a:pt x="4443" y="1017"/>
                      </a:cubicBezTo>
                      <a:cubicBezTo>
                        <a:pt x="4658" y="770"/>
                        <a:pt x="4826" y="551"/>
                        <a:pt x="4932" y="396"/>
                      </a:cubicBezTo>
                      <a:cubicBezTo>
                        <a:pt x="4969" y="328"/>
                        <a:pt x="4995" y="270"/>
                        <a:pt x="5007" y="222"/>
                      </a:cubicBezTo>
                      <a:cubicBezTo>
                        <a:pt x="5022" y="172"/>
                        <a:pt x="5064" y="66"/>
                        <a:pt x="5036" y="66"/>
                      </a:cubicBezTo>
                      <a:cubicBezTo>
                        <a:pt x="5026" y="66"/>
                        <a:pt x="5008" y="79"/>
                        <a:pt x="4978" y="110"/>
                      </a:cubicBezTo>
                      <a:lnTo>
                        <a:pt x="4980" y="110"/>
                      </a:lnTo>
                      <a:cubicBezTo>
                        <a:pt x="4792" y="305"/>
                        <a:pt x="4447" y="721"/>
                        <a:pt x="4203" y="967"/>
                      </a:cubicBezTo>
                      <a:cubicBezTo>
                        <a:pt x="4094" y="1077"/>
                        <a:pt x="3981" y="1190"/>
                        <a:pt x="3861" y="1294"/>
                      </a:cubicBezTo>
                      <a:cubicBezTo>
                        <a:pt x="3803" y="1345"/>
                        <a:pt x="3741" y="1396"/>
                        <a:pt x="3680" y="1439"/>
                      </a:cubicBezTo>
                      <a:cubicBezTo>
                        <a:pt x="3620" y="1482"/>
                        <a:pt x="3554" y="1519"/>
                        <a:pt x="3508" y="1531"/>
                      </a:cubicBezTo>
                      <a:cubicBezTo>
                        <a:pt x="3501" y="1533"/>
                        <a:pt x="3495" y="1534"/>
                        <a:pt x="3490" y="1534"/>
                      </a:cubicBezTo>
                      <a:cubicBezTo>
                        <a:pt x="3478" y="1534"/>
                        <a:pt x="3467" y="1530"/>
                        <a:pt x="3446" y="1522"/>
                      </a:cubicBezTo>
                      <a:cubicBezTo>
                        <a:pt x="3417" y="1511"/>
                        <a:pt x="3383" y="1488"/>
                        <a:pt x="3349" y="1465"/>
                      </a:cubicBezTo>
                      <a:cubicBezTo>
                        <a:pt x="3283" y="1416"/>
                        <a:pt x="3215" y="1353"/>
                        <a:pt x="3152" y="1287"/>
                      </a:cubicBezTo>
                      <a:cubicBezTo>
                        <a:pt x="3023" y="1156"/>
                        <a:pt x="2902" y="1010"/>
                        <a:pt x="2780" y="864"/>
                      </a:cubicBezTo>
                      <a:cubicBezTo>
                        <a:pt x="2657" y="714"/>
                        <a:pt x="2535" y="567"/>
                        <a:pt x="2412" y="419"/>
                      </a:cubicBezTo>
                      <a:cubicBezTo>
                        <a:pt x="2349" y="345"/>
                        <a:pt x="2286" y="271"/>
                        <a:pt x="2215" y="201"/>
                      </a:cubicBezTo>
                      <a:cubicBezTo>
                        <a:pt x="2180" y="165"/>
                        <a:pt x="2143" y="130"/>
                        <a:pt x="2102" y="96"/>
                      </a:cubicBezTo>
                      <a:cubicBezTo>
                        <a:pt x="2056" y="64"/>
                        <a:pt x="2017" y="25"/>
                        <a:pt x="1929" y="5"/>
                      </a:cubicBezTo>
                      <a:cubicBezTo>
                        <a:pt x="1920" y="4"/>
                        <a:pt x="1911" y="2"/>
                        <a:pt x="1902" y="1"/>
                      </a:cubicBezTo>
                      <a:cubicBezTo>
                        <a:pt x="1899" y="1"/>
                        <a:pt x="1896" y="1"/>
                        <a:pt x="18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6"/>
                <p:cNvSpPr/>
                <p:nvPr/>
              </p:nvSpPr>
              <p:spPr>
                <a:xfrm>
                  <a:off x="1812200" y="5267950"/>
                  <a:ext cx="111475" cy="44125"/>
                </a:xfrm>
                <a:custGeom>
                  <a:avLst/>
                  <a:gdLst/>
                  <a:ahLst/>
                  <a:cxnLst/>
                  <a:rect l="l" t="t" r="r" b="b"/>
                  <a:pathLst>
                    <a:path w="4459" h="1765" extrusionOk="0">
                      <a:moveTo>
                        <a:pt x="1287" y="0"/>
                      </a:moveTo>
                      <a:cubicBezTo>
                        <a:pt x="1250" y="0"/>
                        <a:pt x="1214" y="9"/>
                        <a:pt x="1188" y="19"/>
                      </a:cubicBezTo>
                      <a:cubicBezTo>
                        <a:pt x="1162" y="30"/>
                        <a:pt x="1136" y="42"/>
                        <a:pt x="1116" y="56"/>
                      </a:cubicBezTo>
                      <a:cubicBezTo>
                        <a:pt x="1073" y="80"/>
                        <a:pt x="1034" y="108"/>
                        <a:pt x="999" y="136"/>
                      </a:cubicBezTo>
                      <a:cubicBezTo>
                        <a:pt x="928" y="191"/>
                        <a:pt x="863" y="250"/>
                        <a:pt x="802" y="308"/>
                      </a:cubicBezTo>
                      <a:cubicBezTo>
                        <a:pt x="677" y="426"/>
                        <a:pt x="562" y="546"/>
                        <a:pt x="447" y="666"/>
                      </a:cubicBezTo>
                      <a:cubicBezTo>
                        <a:pt x="296" y="822"/>
                        <a:pt x="150" y="980"/>
                        <a:pt x="1" y="1132"/>
                      </a:cubicBezTo>
                      <a:cubicBezTo>
                        <a:pt x="41" y="1194"/>
                        <a:pt x="82" y="1255"/>
                        <a:pt x="125" y="1315"/>
                      </a:cubicBezTo>
                      <a:cubicBezTo>
                        <a:pt x="271" y="1163"/>
                        <a:pt x="410" y="1011"/>
                        <a:pt x="553" y="863"/>
                      </a:cubicBezTo>
                      <a:cubicBezTo>
                        <a:pt x="594" y="820"/>
                        <a:pt x="685" y="726"/>
                        <a:pt x="813" y="594"/>
                      </a:cubicBezTo>
                      <a:cubicBezTo>
                        <a:pt x="877" y="529"/>
                        <a:pt x="951" y="456"/>
                        <a:pt x="1036" y="382"/>
                      </a:cubicBezTo>
                      <a:cubicBezTo>
                        <a:pt x="1079" y="343"/>
                        <a:pt x="1123" y="306"/>
                        <a:pt x="1171" y="273"/>
                      </a:cubicBezTo>
                      <a:cubicBezTo>
                        <a:pt x="1210" y="242"/>
                        <a:pt x="1270" y="214"/>
                        <a:pt x="1282" y="214"/>
                      </a:cubicBezTo>
                      <a:cubicBezTo>
                        <a:pt x="1282" y="214"/>
                        <a:pt x="1283" y="214"/>
                        <a:pt x="1283" y="214"/>
                      </a:cubicBezTo>
                      <a:cubicBezTo>
                        <a:pt x="1283" y="214"/>
                        <a:pt x="1283" y="214"/>
                        <a:pt x="1284" y="214"/>
                      </a:cubicBezTo>
                      <a:cubicBezTo>
                        <a:pt x="1286" y="214"/>
                        <a:pt x="1314" y="227"/>
                        <a:pt x="1340" y="246"/>
                      </a:cubicBezTo>
                      <a:cubicBezTo>
                        <a:pt x="1368" y="266"/>
                        <a:pt x="1397" y="294"/>
                        <a:pt x="1426" y="323"/>
                      </a:cubicBezTo>
                      <a:cubicBezTo>
                        <a:pt x="1485" y="380"/>
                        <a:pt x="1545" y="446"/>
                        <a:pt x="1603" y="516"/>
                      </a:cubicBezTo>
                      <a:cubicBezTo>
                        <a:pt x="1722" y="656"/>
                        <a:pt x="1840" y="808"/>
                        <a:pt x="1965" y="963"/>
                      </a:cubicBezTo>
                      <a:cubicBezTo>
                        <a:pt x="2091" y="1119"/>
                        <a:pt x="2219" y="1277"/>
                        <a:pt x="2362" y="1429"/>
                      </a:cubicBezTo>
                      <a:cubicBezTo>
                        <a:pt x="2434" y="1505"/>
                        <a:pt x="2509" y="1579"/>
                        <a:pt x="2597" y="1645"/>
                      </a:cubicBezTo>
                      <a:cubicBezTo>
                        <a:pt x="2643" y="1677"/>
                        <a:pt x="2689" y="1711"/>
                        <a:pt x="2749" y="1735"/>
                      </a:cubicBezTo>
                      <a:cubicBezTo>
                        <a:pt x="2786" y="1753"/>
                        <a:pt x="2837" y="1765"/>
                        <a:pt x="2887" y="1765"/>
                      </a:cubicBezTo>
                      <a:cubicBezTo>
                        <a:pt x="2912" y="1765"/>
                        <a:pt x="2936" y="1762"/>
                        <a:pt x="2958" y="1755"/>
                      </a:cubicBezTo>
                      <a:cubicBezTo>
                        <a:pt x="3086" y="1718"/>
                        <a:pt x="3168" y="1655"/>
                        <a:pt x="3251" y="1594"/>
                      </a:cubicBezTo>
                      <a:cubicBezTo>
                        <a:pt x="3331" y="1532"/>
                        <a:pt x="3403" y="1468"/>
                        <a:pt x="3471" y="1403"/>
                      </a:cubicBezTo>
                      <a:cubicBezTo>
                        <a:pt x="3609" y="1272"/>
                        <a:pt x="3728" y="1142"/>
                        <a:pt x="3837" y="1017"/>
                      </a:cubicBezTo>
                      <a:cubicBezTo>
                        <a:pt x="4052" y="769"/>
                        <a:pt x="4220" y="551"/>
                        <a:pt x="4326" y="396"/>
                      </a:cubicBezTo>
                      <a:cubicBezTo>
                        <a:pt x="4363" y="328"/>
                        <a:pt x="4389" y="270"/>
                        <a:pt x="4401" y="222"/>
                      </a:cubicBezTo>
                      <a:cubicBezTo>
                        <a:pt x="4416" y="172"/>
                        <a:pt x="4459" y="66"/>
                        <a:pt x="4431" y="66"/>
                      </a:cubicBezTo>
                      <a:cubicBezTo>
                        <a:pt x="4421" y="66"/>
                        <a:pt x="4403" y="78"/>
                        <a:pt x="4374" y="110"/>
                      </a:cubicBezTo>
                      <a:cubicBezTo>
                        <a:pt x="4186" y="305"/>
                        <a:pt x="3841" y="720"/>
                        <a:pt x="3597" y="966"/>
                      </a:cubicBezTo>
                      <a:cubicBezTo>
                        <a:pt x="3488" y="1077"/>
                        <a:pt x="3375" y="1189"/>
                        <a:pt x="3255" y="1292"/>
                      </a:cubicBezTo>
                      <a:cubicBezTo>
                        <a:pt x="3197" y="1345"/>
                        <a:pt x="3135" y="1395"/>
                        <a:pt x="3074" y="1439"/>
                      </a:cubicBezTo>
                      <a:cubicBezTo>
                        <a:pt x="3014" y="1482"/>
                        <a:pt x="2948" y="1519"/>
                        <a:pt x="2902" y="1531"/>
                      </a:cubicBezTo>
                      <a:cubicBezTo>
                        <a:pt x="2896" y="1532"/>
                        <a:pt x="2891" y="1532"/>
                        <a:pt x="2886" y="1532"/>
                      </a:cubicBezTo>
                      <a:cubicBezTo>
                        <a:pt x="2874" y="1532"/>
                        <a:pt x="2862" y="1529"/>
                        <a:pt x="2840" y="1522"/>
                      </a:cubicBezTo>
                      <a:cubicBezTo>
                        <a:pt x="2811" y="1511"/>
                        <a:pt x="2777" y="1488"/>
                        <a:pt x="2743" y="1465"/>
                      </a:cubicBezTo>
                      <a:cubicBezTo>
                        <a:pt x="2677" y="1415"/>
                        <a:pt x="2609" y="1352"/>
                        <a:pt x="2546" y="1286"/>
                      </a:cubicBezTo>
                      <a:cubicBezTo>
                        <a:pt x="2417" y="1156"/>
                        <a:pt x="2296" y="1009"/>
                        <a:pt x="2174" y="863"/>
                      </a:cubicBezTo>
                      <a:cubicBezTo>
                        <a:pt x="2051" y="714"/>
                        <a:pt x="1929" y="566"/>
                        <a:pt x="1806" y="419"/>
                      </a:cubicBezTo>
                      <a:cubicBezTo>
                        <a:pt x="1743" y="345"/>
                        <a:pt x="1680" y="271"/>
                        <a:pt x="1609" y="200"/>
                      </a:cubicBezTo>
                      <a:cubicBezTo>
                        <a:pt x="1574" y="165"/>
                        <a:pt x="1537" y="130"/>
                        <a:pt x="1496" y="96"/>
                      </a:cubicBezTo>
                      <a:cubicBezTo>
                        <a:pt x="1450" y="63"/>
                        <a:pt x="1411" y="25"/>
                        <a:pt x="1323" y="5"/>
                      </a:cubicBezTo>
                      <a:cubicBezTo>
                        <a:pt x="1314" y="3"/>
                        <a:pt x="1305" y="2"/>
                        <a:pt x="1296" y="0"/>
                      </a:cubicBezTo>
                      <a:cubicBezTo>
                        <a:pt x="1293" y="0"/>
                        <a:pt x="1290" y="0"/>
                        <a:pt x="12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6"/>
                <p:cNvSpPr/>
                <p:nvPr/>
              </p:nvSpPr>
              <p:spPr>
                <a:xfrm>
                  <a:off x="1829150" y="5306775"/>
                  <a:ext cx="94550" cy="44150"/>
                </a:xfrm>
                <a:custGeom>
                  <a:avLst/>
                  <a:gdLst/>
                  <a:ahLst/>
                  <a:cxnLst/>
                  <a:rect l="l" t="t" r="r" b="b"/>
                  <a:pathLst>
                    <a:path w="3782" h="1766" extrusionOk="0">
                      <a:moveTo>
                        <a:pt x="609" y="1"/>
                      </a:moveTo>
                      <a:cubicBezTo>
                        <a:pt x="572" y="1"/>
                        <a:pt x="536" y="9"/>
                        <a:pt x="510" y="19"/>
                      </a:cubicBezTo>
                      <a:cubicBezTo>
                        <a:pt x="484" y="30"/>
                        <a:pt x="458" y="42"/>
                        <a:pt x="438" y="56"/>
                      </a:cubicBezTo>
                      <a:cubicBezTo>
                        <a:pt x="395" y="81"/>
                        <a:pt x="356" y="109"/>
                        <a:pt x="321" y="136"/>
                      </a:cubicBezTo>
                      <a:cubicBezTo>
                        <a:pt x="250" y="192"/>
                        <a:pt x="185" y="250"/>
                        <a:pt x="124" y="309"/>
                      </a:cubicBezTo>
                      <a:cubicBezTo>
                        <a:pt x="82" y="349"/>
                        <a:pt x="42" y="389"/>
                        <a:pt x="1" y="430"/>
                      </a:cubicBezTo>
                      <a:cubicBezTo>
                        <a:pt x="50" y="481"/>
                        <a:pt x="101" y="530"/>
                        <a:pt x="152" y="579"/>
                      </a:cubicBezTo>
                      <a:cubicBezTo>
                        <a:pt x="212" y="518"/>
                        <a:pt x="281" y="452"/>
                        <a:pt x="358" y="382"/>
                      </a:cubicBezTo>
                      <a:cubicBezTo>
                        <a:pt x="401" y="345"/>
                        <a:pt x="445" y="307"/>
                        <a:pt x="493" y="275"/>
                      </a:cubicBezTo>
                      <a:cubicBezTo>
                        <a:pt x="532" y="243"/>
                        <a:pt x="592" y="214"/>
                        <a:pt x="604" y="214"/>
                      </a:cubicBezTo>
                      <a:cubicBezTo>
                        <a:pt x="604" y="214"/>
                        <a:pt x="605" y="214"/>
                        <a:pt x="605" y="215"/>
                      </a:cubicBezTo>
                      <a:cubicBezTo>
                        <a:pt x="605" y="215"/>
                        <a:pt x="605" y="215"/>
                        <a:pt x="606" y="215"/>
                      </a:cubicBezTo>
                      <a:cubicBezTo>
                        <a:pt x="608" y="215"/>
                        <a:pt x="636" y="228"/>
                        <a:pt x="662" y="249"/>
                      </a:cubicBezTo>
                      <a:cubicBezTo>
                        <a:pt x="690" y="267"/>
                        <a:pt x="719" y="296"/>
                        <a:pt x="748" y="324"/>
                      </a:cubicBezTo>
                      <a:cubicBezTo>
                        <a:pt x="808" y="381"/>
                        <a:pt x="867" y="449"/>
                        <a:pt x="925" y="518"/>
                      </a:cubicBezTo>
                      <a:cubicBezTo>
                        <a:pt x="1044" y="656"/>
                        <a:pt x="1162" y="808"/>
                        <a:pt x="1287" y="964"/>
                      </a:cubicBezTo>
                      <a:cubicBezTo>
                        <a:pt x="1413" y="1119"/>
                        <a:pt x="1541" y="1278"/>
                        <a:pt x="1684" y="1430"/>
                      </a:cubicBezTo>
                      <a:cubicBezTo>
                        <a:pt x="1756" y="1505"/>
                        <a:pt x="1831" y="1579"/>
                        <a:pt x="1919" y="1645"/>
                      </a:cubicBezTo>
                      <a:cubicBezTo>
                        <a:pt x="1967" y="1679"/>
                        <a:pt x="2011" y="1711"/>
                        <a:pt x="2071" y="1736"/>
                      </a:cubicBezTo>
                      <a:cubicBezTo>
                        <a:pt x="2108" y="1754"/>
                        <a:pt x="2159" y="1766"/>
                        <a:pt x="2210" y="1766"/>
                      </a:cubicBezTo>
                      <a:cubicBezTo>
                        <a:pt x="2234" y="1766"/>
                        <a:pt x="2259" y="1763"/>
                        <a:pt x="2282" y="1756"/>
                      </a:cubicBezTo>
                      <a:cubicBezTo>
                        <a:pt x="2408" y="1719"/>
                        <a:pt x="2490" y="1656"/>
                        <a:pt x="2573" y="1594"/>
                      </a:cubicBezTo>
                      <a:cubicBezTo>
                        <a:pt x="2653" y="1533"/>
                        <a:pt x="2725" y="1468"/>
                        <a:pt x="2794" y="1404"/>
                      </a:cubicBezTo>
                      <a:cubicBezTo>
                        <a:pt x="2931" y="1273"/>
                        <a:pt x="3051" y="1142"/>
                        <a:pt x="3159" y="1019"/>
                      </a:cubicBezTo>
                      <a:cubicBezTo>
                        <a:pt x="3374" y="770"/>
                        <a:pt x="3542" y="552"/>
                        <a:pt x="3649" y="396"/>
                      </a:cubicBezTo>
                      <a:cubicBezTo>
                        <a:pt x="3685" y="329"/>
                        <a:pt x="3711" y="270"/>
                        <a:pt x="3723" y="222"/>
                      </a:cubicBezTo>
                      <a:cubicBezTo>
                        <a:pt x="3738" y="173"/>
                        <a:pt x="3781" y="66"/>
                        <a:pt x="3753" y="66"/>
                      </a:cubicBezTo>
                      <a:cubicBezTo>
                        <a:pt x="3744" y="66"/>
                        <a:pt x="3726" y="79"/>
                        <a:pt x="3696" y="110"/>
                      </a:cubicBezTo>
                      <a:cubicBezTo>
                        <a:pt x="3508" y="305"/>
                        <a:pt x="3163" y="721"/>
                        <a:pt x="2919" y="967"/>
                      </a:cubicBezTo>
                      <a:cubicBezTo>
                        <a:pt x="2810" y="1078"/>
                        <a:pt x="2697" y="1190"/>
                        <a:pt x="2577" y="1295"/>
                      </a:cubicBezTo>
                      <a:cubicBezTo>
                        <a:pt x="2519" y="1345"/>
                        <a:pt x="2457" y="1396"/>
                        <a:pt x="2396" y="1439"/>
                      </a:cubicBezTo>
                      <a:cubicBezTo>
                        <a:pt x="2336" y="1482"/>
                        <a:pt x="2270" y="1519"/>
                        <a:pt x="2224" y="1531"/>
                      </a:cubicBezTo>
                      <a:cubicBezTo>
                        <a:pt x="2217" y="1533"/>
                        <a:pt x="2211" y="1534"/>
                        <a:pt x="2206" y="1534"/>
                      </a:cubicBezTo>
                      <a:cubicBezTo>
                        <a:pt x="2194" y="1534"/>
                        <a:pt x="2183" y="1530"/>
                        <a:pt x="2162" y="1522"/>
                      </a:cubicBezTo>
                      <a:cubicBezTo>
                        <a:pt x="2133" y="1511"/>
                        <a:pt x="2099" y="1488"/>
                        <a:pt x="2065" y="1465"/>
                      </a:cubicBezTo>
                      <a:cubicBezTo>
                        <a:pt x="1999" y="1416"/>
                        <a:pt x="1931" y="1353"/>
                        <a:pt x="1868" y="1288"/>
                      </a:cubicBezTo>
                      <a:cubicBezTo>
                        <a:pt x="1739" y="1156"/>
                        <a:pt x="1618" y="1010"/>
                        <a:pt x="1496" y="864"/>
                      </a:cubicBezTo>
                      <a:cubicBezTo>
                        <a:pt x="1373" y="715"/>
                        <a:pt x="1251" y="567"/>
                        <a:pt x="1128" y="419"/>
                      </a:cubicBezTo>
                      <a:cubicBezTo>
                        <a:pt x="1065" y="345"/>
                        <a:pt x="1002" y="272"/>
                        <a:pt x="931" y="201"/>
                      </a:cubicBezTo>
                      <a:cubicBezTo>
                        <a:pt x="896" y="165"/>
                        <a:pt x="859" y="130"/>
                        <a:pt x="818" y="96"/>
                      </a:cubicBezTo>
                      <a:cubicBezTo>
                        <a:pt x="772" y="64"/>
                        <a:pt x="733" y="26"/>
                        <a:pt x="645" y="6"/>
                      </a:cubicBezTo>
                      <a:cubicBezTo>
                        <a:pt x="636" y="4"/>
                        <a:pt x="627" y="2"/>
                        <a:pt x="618" y="1"/>
                      </a:cubicBezTo>
                      <a:cubicBezTo>
                        <a:pt x="615" y="1"/>
                        <a:pt x="612" y="1"/>
                        <a:pt x="6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6"/>
                <p:cNvSpPr/>
                <p:nvPr/>
              </p:nvSpPr>
              <p:spPr>
                <a:xfrm>
                  <a:off x="1861050" y="5069675"/>
                  <a:ext cx="62625" cy="42475"/>
                </a:xfrm>
                <a:custGeom>
                  <a:avLst/>
                  <a:gdLst/>
                  <a:ahLst/>
                  <a:cxnLst/>
                  <a:rect l="l" t="t" r="r" b="b"/>
                  <a:pathLst>
                    <a:path w="2505" h="1699" extrusionOk="0">
                      <a:moveTo>
                        <a:pt x="2476" y="0"/>
                      </a:moveTo>
                      <a:cubicBezTo>
                        <a:pt x="2467" y="0"/>
                        <a:pt x="2448" y="13"/>
                        <a:pt x="2418" y="45"/>
                      </a:cubicBezTo>
                      <a:lnTo>
                        <a:pt x="2420" y="45"/>
                      </a:lnTo>
                      <a:cubicBezTo>
                        <a:pt x="2232" y="240"/>
                        <a:pt x="1887" y="654"/>
                        <a:pt x="1643" y="902"/>
                      </a:cubicBezTo>
                      <a:cubicBezTo>
                        <a:pt x="1534" y="1012"/>
                        <a:pt x="1421" y="1125"/>
                        <a:pt x="1301" y="1228"/>
                      </a:cubicBezTo>
                      <a:cubicBezTo>
                        <a:pt x="1243" y="1280"/>
                        <a:pt x="1181" y="1329"/>
                        <a:pt x="1120" y="1372"/>
                      </a:cubicBezTo>
                      <a:cubicBezTo>
                        <a:pt x="1060" y="1416"/>
                        <a:pt x="994" y="1454"/>
                        <a:pt x="948" y="1465"/>
                      </a:cubicBezTo>
                      <a:cubicBezTo>
                        <a:pt x="941" y="1466"/>
                        <a:pt x="935" y="1467"/>
                        <a:pt x="929" y="1467"/>
                      </a:cubicBezTo>
                      <a:cubicBezTo>
                        <a:pt x="918" y="1467"/>
                        <a:pt x="906" y="1464"/>
                        <a:pt x="886" y="1457"/>
                      </a:cubicBezTo>
                      <a:cubicBezTo>
                        <a:pt x="857" y="1446"/>
                        <a:pt x="823" y="1423"/>
                        <a:pt x="789" y="1399"/>
                      </a:cubicBezTo>
                      <a:cubicBezTo>
                        <a:pt x="723" y="1349"/>
                        <a:pt x="655" y="1288"/>
                        <a:pt x="592" y="1222"/>
                      </a:cubicBezTo>
                      <a:cubicBezTo>
                        <a:pt x="463" y="1089"/>
                        <a:pt x="342" y="945"/>
                        <a:pt x="220" y="797"/>
                      </a:cubicBezTo>
                      <a:cubicBezTo>
                        <a:pt x="191" y="763"/>
                        <a:pt x="163" y="729"/>
                        <a:pt x="135" y="696"/>
                      </a:cubicBezTo>
                      <a:cubicBezTo>
                        <a:pt x="91" y="759"/>
                        <a:pt x="45" y="822"/>
                        <a:pt x="0" y="883"/>
                      </a:cubicBezTo>
                      <a:cubicBezTo>
                        <a:pt x="3" y="888"/>
                        <a:pt x="8" y="893"/>
                        <a:pt x="11" y="897"/>
                      </a:cubicBezTo>
                      <a:cubicBezTo>
                        <a:pt x="135" y="1052"/>
                        <a:pt x="265" y="1211"/>
                        <a:pt x="408" y="1363"/>
                      </a:cubicBezTo>
                      <a:cubicBezTo>
                        <a:pt x="480" y="1439"/>
                        <a:pt x="555" y="1512"/>
                        <a:pt x="643" y="1580"/>
                      </a:cubicBezTo>
                      <a:cubicBezTo>
                        <a:pt x="689" y="1612"/>
                        <a:pt x="734" y="1645"/>
                        <a:pt x="795" y="1669"/>
                      </a:cubicBezTo>
                      <a:cubicBezTo>
                        <a:pt x="832" y="1687"/>
                        <a:pt x="883" y="1699"/>
                        <a:pt x="933" y="1699"/>
                      </a:cubicBezTo>
                      <a:cubicBezTo>
                        <a:pt x="958" y="1699"/>
                        <a:pt x="982" y="1696"/>
                        <a:pt x="1004" y="1689"/>
                      </a:cubicBezTo>
                      <a:cubicBezTo>
                        <a:pt x="1132" y="1652"/>
                        <a:pt x="1214" y="1589"/>
                        <a:pt x="1297" y="1529"/>
                      </a:cubicBezTo>
                      <a:cubicBezTo>
                        <a:pt x="1377" y="1466"/>
                        <a:pt x="1449" y="1402"/>
                        <a:pt x="1517" y="1337"/>
                      </a:cubicBezTo>
                      <a:cubicBezTo>
                        <a:pt x="1654" y="1206"/>
                        <a:pt x="1774" y="1076"/>
                        <a:pt x="1883" y="953"/>
                      </a:cubicBezTo>
                      <a:cubicBezTo>
                        <a:pt x="2098" y="705"/>
                        <a:pt x="2266" y="485"/>
                        <a:pt x="2372" y="330"/>
                      </a:cubicBezTo>
                      <a:cubicBezTo>
                        <a:pt x="2409" y="262"/>
                        <a:pt x="2433" y="203"/>
                        <a:pt x="2447" y="156"/>
                      </a:cubicBezTo>
                      <a:cubicBezTo>
                        <a:pt x="2462" y="107"/>
                        <a:pt x="2504" y="0"/>
                        <a:pt x="2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6"/>
                <p:cNvSpPr/>
                <p:nvPr/>
              </p:nvSpPr>
              <p:spPr>
                <a:xfrm>
                  <a:off x="1845775" y="5108500"/>
                  <a:ext cx="77900" cy="42500"/>
                </a:xfrm>
                <a:custGeom>
                  <a:avLst/>
                  <a:gdLst/>
                  <a:ahLst/>
                  <a:cxnLst/>
                  <a:rect l="l" t="t" r="r" b="b"/>
                  <a:pathLst>
                    <a:path w="3116" h="1700" extrusionOk="0">
                      <a:moveTo>
                        <a:pt x="3088" y="1"/>
                      </a:moveTo>
                      <a:cubicBezTo>
                        <a:pt x="3078" y="1"/>
                        <a:pt x="3061" y="14"/>
                        <a:pt x="3031" y="46"/>
                      </a:cubicBezTo>
                      <a:cubicBezTo>
                        <a:pt x="2843" y="241"/>
                        <a:pt x="2498" y="655"/>
                        <a:pt x="2254" y="902"/>
                      </a:cubicBezTo>
                      <a:cubicBezTo>
                        <a:pt x="2145" y="1013"/>
                        <a:pt x="2032" y="1125"/>
                        <a:pt x="1912" y="1228"/>
                      </a:cubicBezTo>
                      <a:cubicBezTo>
                        <a:pt x="1854" y="1281"/>
                        <a:pt x="1792" y="1330"/>
                        <a:pt x="1731" y="1375"/>
                      </a:cubicBezTo>
                      <a:cubicBezTo>
                        <a:pt x="1671" y="1416"/>
                        <a:pt x="1605" y="1455"/>
                        <a:pt x="1559" y="1467"/>
                      </a:cubicBezTo>
                      <a:cubicBezTo>
                        <a:pt x="1553" y="1468"/>
                        <a:pt x="1548" y="1468"/>
                        <a:pt x="1543" y="1468"/>
                      </a:cubicBezTo>
                      <a:cubicBezTo>
                        <a:pt x="1531" y="1468"/>
                        <a:pt x="1519" y="1465"/>
                        <a:pt x="1497" y="1458"/>
                      </a:cubicBezTo>
                      <a:cubicBezTo>
                        <a:pt x="1468" y="1447"/>
                        <a:pt x="1434" y="1424"/>
                        <a:pt x="1400" y="1401"/>
                      </a:cubicBezTo>
                      <a:cubicBezTo>
                        <a:pt x="1334" y="1351"/>
                        <a:pt x="1266" y="1288"/>
                        <a:pt x="1203" y="1222"/>
                      </a:cubicBezTo>
                      <a:cubicBezTo>
                        <a:pt x="1074" y="1090"/>
                        <a:pt x="953" y="945"/>
                        <a:pt x="831" y="798"/>
                      </a:cubicBezTo>
                      <a:cubicBezTo>
                        <a:pt x="708" y="650"/>
                        <a:pt x="586" y="502"/>
                        <a:pt x="463" y="353"/>
                      </a:cubicBezTo>
                      <a:cubicBezTo>
                        <a:pt x="400" y="281"/>
                        <a:pt x="337" y="207"/>
                        <a:pt x="266" y="136"/>
                      </a:cubicBezTo>
                      <a:cubicBezTo>
                        <a:pt x="231" y="99"/>
                        <a:pt x="194" y="66"/>
                        <a:pt x="153" y="32"/>
                      </a:cubicBezTo>
                      <a:cubicBezTo>
                        <a:pt x="143" y="24"/>
                        <a:pt x="134" y="18"/>
                        <a:pt x="125" y="10"/>
                      </a:cubicBezTo>
                      <a:cubicBezTo>
                        <a:pt x="83" y="69"/>
                        <a:pt x="42" y="127"/>
                        <a:pt x="0" y="184"/>
                      </a:cubicBezTo>
                      <a:cubicBezTo>
                        <a:pt x="27" y="204"/>
                        <a:pt x="56" y="230"/>
                        <a:pt x="83" y="258"/>
                      </a:cubicBezTo>
                      <a:cubicBezTo>
                        <a:pt x="142" y="316"/>
                        <a:pt x="202" y="382"/>
                        <a:pt x="260" y="452"/>
                      </a:cubicBezTo>
                      <a:cubicBezTo>
                        <a:pt x="379" y="590"/>
                        <a:pt x="497" y="744"/>
                        <a:pt x="622" y="898"/>
                      </a:cubicBezTo>
                      <a:cubicBezTo>
                        <a:pt x="748" y="1053"/>
                        <a:pt x="876" y="1212"/>
                        <a:pt x="1019" y="1364"/>
                      </a:cubicBezTo>
                      <a:cubicBezTo>
                        <a:pt x="1091" y="1439"/>
                        <a:pt x="1166" y="1513"/>
                        <a:pt x="1254" y="1581"/>
                      </a:cubicBezTo>
                      <a:cubicBezTo>
                        <a:pt x="1300" y="1613"/>
                        <a:pt x="1346" y="1645"/>
                        <a:pt x="1406" y="1670"/>
                      </a:cubicBezTo>
                      <a:cubicBezTo>
                        <a:pt x="1443" y="1687"/>
                        <a:pt x="1494" y="1699"/>
                        <a:pt x="1544" y="1699"/>
                      </a:cubicBezTo>
                      <a:cubicBezTo>
                        <a:pt x="1569" y="1699"/>
                        <a:pt x="1593" y="1696"/>
                        <a:pt x="1615" y="1690"/>
                      </a:cubicBezTo>
                      <a:cubicBezTo>
                        <a:pt x="1743" y="1653"/>
                        <a:pt x="1825" y="1590"/>
                        <a:pt x="1908" y="1530"/>
                      </a:cubicBezTo>
                      <a:cubicBezTo>
                        <a:pt x="1988" y="1468"/>
                        <a:pt x="2060" y="1402"/>
                        <a:pt x="2128" y="1338"/>
                      </a:cubicBezTo>
                      <a:cubicBezTo>
                        <a:pt x="2266" y="1207"/>
                        <a:pt x="2385" y="1076"/>
                        <a:pt x="2494" y="953"/>
                      </a:cubicBezTo>
                      <a:cubicBezTo>
                        <a:pt x="2709" y="705"/>
                        <a:pt x="2877" y="485"/>
                        <a:pt x="2983" y="330"/>
                      </a:cubicBezTo>
                      <a:cubicBezTo>
                        <a:pt x="3020" y="262"/>
                        <a:pt x="3046" y="204"/>
                        <a:pt x="3058" y="156"/>
                      </a:cubicBezTo>
                      <a:cubicBezTo>
                        <a:pt x="3073" y="107"/>
                        <a:pt x="3115" y="1"/>
                        <a:pt x="30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6"/>
                <p:cNvSpPr/>
                <p:nvPr/>
              </p:nvSpPr>
              <p:spPr>
                <a:xfrm>
                  <a:off x="1800550" y="5145700"/>
                  <a:ext cx="123150" cy="44150"/>
                </a:xfrm>
                <a:custGeom>
                  <a:avLst/>
                  <a:gdLst/>
                  <a:ahLst/>
                  <a:cxnLst/>
                  <a:rect l="l" t="t" r="r" b="b"/>
                  <a:pathLst>
                    <a:path w="4926" h="1766" extrusionOk="0">
                      <a:moveTo>
                        <a:pt x="1762" y="0"/>
                      </a:moveTo>
                      <a:cubicBezTo>
                        <a:pt x="1722" y="0"/>
                        <a:pt x="1682" y="10"/>
                        <a:pt x="1654" y="20"/>
                      </a:cubicBezTo>
                      <a:cubicBezTo>
                        <a:pt x="1628" y="31"/>
                        <a:pt x="1602" y="43"/>
                        <a:pt x="1582" y="56"/>
                      </a:cubicBezTo>
                      <a:cubicBezTo>
                        <a:pt x="1539" y="82"/>
                        <a:pt x="1500" y="108"/>
                        <a:pt x="1465" y="137"/>
                      </a:cubicBezTo>
                      <a:cubicBezTo>
                        <a:pt x="1394" y="193"/>
                        <a:pt x="1329" y="251"/>
                        <a:pt x="1268" y="310"/>
                      </a:cubicBezTo>
                      <a:cubicBezTo>
                        <a:pt x="1143" y="426"/>
                        <a:pt x="1028" y="548"/>
                        <a:pt x="913" y="668"/>
                      </a:cubicBezTo>
                      <a:cubicBezTo>
                        <a:pt x="682" y="906"/>
                        <a:pt x="460" y="1152"/>
                        <a:pt x="227" y="1372"/>
                      </a:cubicBezTo>
                      <a:cubicBezTo>
                        <a:pt x="188" y="1408"/>
                        <a:pt x="150" y="1442"/>
                        <a:pt x="111" y="1472"/>
                      </a:cubicBezTo>
                      <a:cubicBezTo>
                        <a:pt x="71" y="1565"/>
                        <a:pt x="34" y="1659"/>
                        <a:pt x="0" y="1754"/>
                      </a:cubicBezTo>
                      <a:cubicBezTo>
                        <a:pt x="5" y="1754"/>
                        <a:pt x="10" y="1755"/>
                        <a:pt x="13" y="1755"/>
                      </a:cubicBezTo>
                      <a:cubicBezTo>
                        <a:pt x="15" y="1756"/>
                        <a:pt x="17" y="1756"/>
                        <a:pt x="18" y="1756"/>
                      </a:cubicBezTo>
                      <a:cubicBezTo>
                        <a:pt x="54" y="1756"/>
                        <a:pt x="96" y="1742"/>
                        <a:pt x="122" y="1728"/>
                      </a:cubicBezTo>
                      <a:cubicBezTo>
                        <a:pt x="173" y="1702"/>
                        <a:pt x="214" y="1672"/>
                        <a:pt x="251" y="1642"/>
                      </a:cubicBezTo>
                      <a:cubicBezTo>
                        <a:pt x="540" y="1394"/>
                        <a:pt x="770" y="1120"/>
                        <a:pt x="1019" y="863"/>
                      </a:cubicBezTo>
                      <a:cubicBezTo>
                        <a:pt x="1060" y="822"/>
                        <a:pt x="1151" y="728"/>
                        <a:pt x="1279" y="596"/>
                      </a:cubicBezTo>
                      <a:cubicBezTo>
                        <a:pt x="1343" y="531"/>
                        <a:pt x="1417" y="457"/>
                        <a:pt x="1502" y="382"/>
                      </a:cubicBezTo>
                      <a:cubicBezTo>
                        <a:pt x="1545" y="345"/>
                        <a:pt x="1589" y="308"/>
                        <a:pt x="1637" y="274"/>
                      </a:cubicBezTo>
                      <a:cubicBezTo>
                        <a:pt x="1676" y="244"/>
                        <a:pt x="1736" y="215"/>
                        <a:pt x="1748" y="215"/>
                      </a:cubicBezTo>
                      <a:cubicBezTo>
                        <a:pt x="1748" y="215"/>
                        <a:pt x="1749" y="215"/>
                        <a:pt x="1749" y="216"/>
                      </a:cubicBezTo>
                      <a:cubicBezTo>
                        <a:pt x="1749" y="215"/>
                        <a:pt x="1750" y="215"/>
                        <a:pt x="1750" y="215"/>
                      </a:cubicBezTo>
                      <a:cubicBezTo>
                        <a:pt x="1754" y="215"/>
                        <a:pt x="1781" y="230"/>
                        <a:pt x="1806" y="248"/>
                      </a:cubicBezTo>
                      <a:cubicBezTo>
                        <a:pt x="1834" y="268"/>
                        <a:pt x="1863" y="296"/>
                        <a:pt x="1892" y="325"/>
                      </a:cubicBezTo>
                      <a:cubicBezTo>
                        <a:pt x="1952" y="382"/>
                        <a:pt x="2011" y="448"/>
                        <a:pt x="2069" y="517"/>
                      </a:cubicBezTo>
                      <a:cubicBezTo>
                        <a:pt x="2188" y="657"/>
                        <a:pt x="2306" y="809"/>
                        <a:pt x="2431" y="965"/>
                      </a:cubicBezTo>
                      <a:cubicBezTo>
                        <a:pt x="2557" y="1120"/>
                        <a:pt x="2685" y="1279"/>
                        <a:pt x="2828" y="1429"/>
                      </a:cubicBezTo>
                      <a:cubicBezTo>
                        <a:pt x="2900" y="1505"/>
                        <a:pt x="2975" y="1579"/>
                        <a:pt x="3063" y="1646"/>
                      </a:cubicBezTo>
                      <a:cubicBezTo>
                        <a:pt x="3111" y="1679"/>
                        <a:pt x="3155" y="1712"/>
                        <a:pt x="3215" y="1737"/>
                      </a:cubicBezTo>
                      <a:cubicBezTo>
                        <a:pt x="3252" y="1753"/>
                        <a:pt x="3303" y="1765"/>
                        <a:pt x="3353" y="1765"/>
                      </a:cubicBezTo>
                      <a:cubicBezTo>
                        <a:pt x="3378" y="1765"/>
                        <a:pt x="3403" y="1762"/>
                        <a:pt x="3426" y="1755"/>
                      </a:cubicBezTo>
                      <a:cubicBezTo>
                        <a:pt x="3552" y="1720"/>
                        <a:pt x="3634" y="1655"/>
                        <a:pt x="3717" y="1595"/>
                      </a:cubicBezTo>
                      <a:cubicBezTo>
                        <a:pt x="3797" y="1534"/>
                        <a:pt x="3869" y="1469"/>
                        <a:pt x="3938" y="1403"/>
                      </a:cubicBezTo>
                      <a:cubicBezTo>
                        <a:pt x="4075" y="1274"/>
                        <a:pt x="4195" y="1142"/>
                        <a:pt x="4303" y="1019"/>
                      </a:cubicBezTo>
                      <a:cubicBezTo>
                        <a:pt x="4518" y="771"/>
                        <a:pt x="4686" y="553"/>
                        <a:pt x="4793" y="397"/>
                      </a:cubicBezTo>
                      <a:cubicBezTo>
                        <a:pt x="4829" y="330"/>
                        <a:pt x="4855" y="271"/>
                        <a:pt x="4867" y="223"/>
                      </a:cubicBezTo>
                      <a:cubicBezTo>
                        <a:pt x="4882" y="173"/>
                        <a:pt x="4925" y="67"/>
                        <a:pt x="4897" y="67"/>
                      </a:cubicBezTo>
                      <a:cubicBezTo>
                        <a:pt x="4888" y="67"/>
                        <a:pt x="4870" y="80"/>
                        <a:pt x="4840" y="111"/>
                      </a:cubicBezTo>
                      <a:cubicBezTo>
                        <a:pt x="4652" y="306"/>
                        <a:pt x="4307" y="720"/>
                        <a:pt x="4063" y="968"/>
                      </a:cubicBezTo>
                      <a:cubicBezTo>
                        <a:pt x="3954" y="1079"/>
                        <a:pt x="3841" y="1191"/>
                        <a:pt x="3721" y="1294"/>
                      </a:cubicBezTo>
                      <a:cubicBezTo>
                        <a:pt x="3663" y="1346"/>
                        <a:pt x="3601" y="1397"/>
                        <a:pt x="3540" y="1440"/>
                      </a:cubicBezTo>
                      <a:cubicBezTo>
                        <a:pt x="3480" y="1482"/>
                        <a:pt x="3414" y="1520"/>
                        <a:pt x="3368" y="1532"/>
                      </a:cubicBezTo>
                      <a:cubicBezTo>
                        <a:pt x="3362" y="1533"/>
                        <a:pt x="3357" y="1534"/>
                        <a:pt x="3352" y="1534"/>
                      </a:cubicBezTo>
                      <a:cubicBezTo>
                        <a:pt x="3340" y="1534"/>
                        <a:pt x="3328" y="1531"/>
                        <a:pt x="3306" y="1523"/>
                      </a:cubicBezTo>
                      <a:cubicBezTo>
                        <a:pt x="3277" y="1512"/>
                        <a:pt x="3243" y="1489"/>
                        <a:pt x="3209" y="1466"/>
                      </a:cubicBezTo>
                      <a:cubicBezTo>
                        <a:pt x="3143" y="1417"/>
                        <a:pt x="3075" y="1354"/>
                        <a:pt x="3012" y="1288"/>
                      </a:cubicBezTo>
                      <a:cubicBezTo>
                        <a:pt x="2883" y="1156"/>
                        <a:pt x="2762" y="1011"/>
                        <a:pt x="2640" y="865"/>
                      </a:cubicBezTo>
                      <a:cubicBezTo>
                        <a:pt x="2517" y="716"/>
                        <a:pt x="2395" y="568"/>
                        <a:pt x="2272" y="420"/>
                      </a:cubicBezTo>
                      <a:cubicBezTo>
                        <a:pt x="2209" y="346"/>
                        <a:pt x="2146" y="273"/>
                        <a:pt x="2075" y="202"/>
                      </a:cubicBezTo>
                      <a:cubicBezTo>
                        <a:pt x="2040" y="165"/>
                        <a:pt x="2003" y="131"/>
                        <a:pt x="1962" y="97"/>
                      </a:cubicBezTo>
                      <a:cubicBezTo>
                        <a:pt x="1916" y="65"/>
                        <a:pt x="1877" y="27"/>
                        <a:pt x="1789" y="7"/>
                      </a:cubicBezTo>
                      <a:cubicBezTo>
                        <a:pt x="1780" y="5"/>
                        <a:pt x="1771" y="3"/>
                        <a:pt x="17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6"/>
                <p:cNvSpPr/>
                <p:nvPr/>
              </p:nvSpPr>
              <p:spPr>
                <a:xfrm>
                  <a:off x="1792700" y="5184575"/>
                  <a:ext cx="130975" cy="44100"/>
                </a:xfrm>
                <a:custGeom>
                  <a:avLst/>
                  <a:gdLst/>
                  <a:ahLst/>
                  <a:cxnLst/>
                  <a:rect l="l" t="t" r="r" b="b"/>
                  <a:pathLst>
                    <a:path w="5239" h="1764" extrusionOk="0">
                      <a:moveTo>
                        <a:pt x="2067" y="0"/>
                      </a:moveTo>
                      <a:cubicBezTo>
                        <a:pt x="2030" y="0"/>
                        <a:pt x="1994" y="9"/>
                        <a:pt x="1968" y="19"/>
                      </a:cubicBezTo>
                      <a:cubicBezTo>
                        <a:pt x="1942" y="30"/>
                        <a:pt x="1916" y="42"/>
                        <a:pt x="1896" y="54"/>
                      </a:cubicBezTo>
                      <a:cubicBezTo>
                        <a:pt x="1853" y="80"/>
                        <a:pt x="1814" y="108"/>
                        <a:pt x="1779" y="136"/>
                      </a:cubicBezTo>
                      <a:cubicBezTo>
                        <a:pt x="1708" y="191"/>
                        <a:pt x="1643" y="250"/>
                        <a:pt x="1582" y="308"/>
                      </a:cubicBezTo>
                      <a:cubicBezTo>
                        <a:pt x="1457" y="425"/>
                        <a:pt x="1342" y="547"/>
                        <a:pt x="1227" y="667"/>
                      </a:cubicBezTo>
                      <a:cubicBezTo>
                        <a:pt x="996" y="905"/>
                        <a:pt x="774" y="1151"/>
                        <a:pt x="541" y="1371"/>
                      </a:cubicBezTo>
                      <a:cubicBezTo>
                        <a:pt x="490" y="1419"/>
                        <a:pt x="437" y="1465"/>
                        <a:pt x="387" y="1502"/>
                      </a:cubicBezTo>
                      <a:cubicBezTo>
                        <a:pt x="374" y="1511"/>
                        <a:pt x="362" y="1519"/>
                        <a:pt x="351" y="1525"/>
                      </a:cubicBezTo>
                      <a:cubicBezTo>
                        <a:pt x="339" y="1534"/>
                        <a:pt x="333" y="1534"/>
                        <a:pt x="334" y="1534"/>
                      </a:cubicBezTo>
                      <a:cubicBezTo>
                        <a:pt x="334" y="1534"/>
                        <a:pt x="334" y="1535"/>
                        <a:pt x="333" y="1535"/>
                      </a:cubicBezTo>
                      <a:lnTo>
                        <a:pt x="333" y="1535"/>
                      </a:lnTo>
                      <a:cubicBezTo>
                        <a:pt x="332" y="1535"/>
                        <a:pt x="326" y="1533"/>
                        <a:pt x="318" y="1528"/>
                      </a:cubicBezTo>
                      <a:cubicBezTo>
                        <a:pt x="274" y="1503"/>
                        <a:pt x="219" y="1457"/>
                        <a:pt x="168" y="1411"/>
                      </a:cubicBezTo>
                      <a:cubicBezTo>
                        <a:pt x="122" y="1370"/>
                        <a:pt x="78" y="1323"/>
                        <a:pt x="33" y="1276"/>
                      </a:cubicBezTo>
                      <a:cubicBezTo>
                        <a:pt x="19" y="1374"/>
                        <a:pt x="10" y="1465"/>
                        <a:pt x="1" y="1549"/>
                      </a:cubicBezTo>
                      <a:cubicBezTo>
                        <a:pt x="65" y="1611"/>
                        <a:pt x="128" y="1671"/>
                        <a:pt x="222" y="1723"/>
                      </a:cubicBezTo>
                      <a:cubicBezTo>
                        <a:pt x="244" y="1736"/>
                        <a:pt x="290" y="1753"/>
                        <a:pt x="327" y="1754"/>
                      </a:cubicBezTo>
                      <a:cubicBezTo>
                        <a:pt x="329" y="1754"/>
                        <a:pt x="331" y="1754"/>
                        <a:pt x="332" y="1754"/>
                      </a:cubicBezTo>
                      <a:cubicBezTo>
                        <a:pt x="368" y="1754"/>
                        <a:pt x="410" y="1741"/>
                        <a:pt x="436" y="1728"/>
                      </a:cubicBezTo>
                      <a:cubicBezTo>
                        <a:pt x="487" y="1700"/>
                        <a:pt x="528" y="1671"/>
                        <a:pt x="565" y="1640"/>
                      </a:cubicBezTo>
                      <a:cubicBezTo>
                        <a:pt x="854" y="1393"/>
                        <a:pt x="1084" y="1119"/>
                        <a:pt x="1333" y="862"/>
                      </a:cubicBezTo>
                      <a:cubicBezTo>
                        <a:pt x="1374" y="820"/>
                        <a:pt x="1465" y="727"/>
                        <a:pt x="1593" y="594"/>
                      </a:cubicBezTo>
                      <a:cubicBezTo>
                        <a:pt x="1657" y="530"/>
                        <a:pt x="1731" y="456"/>
                        <a:pt x="1816" y="382"/>
                      </a:cubicBezTo>
                      <a:cubicBezTo>
                        <a:pt x="1859" y="344"/>
                        <a:pt x="1903" y="307"/>
                        <a:pt x="1951" y="273"/>
                      </a:cubicBezTo>
                      <a:cubicBezTo>
                        <a:pt x="1990" y="243"/>
                        <a:pt x="2050" y="214"/>
                        <a:pt x="2062" y="214"/>
                      </a:cubicBezTo>
                      <a:cubicBezTo>
                        <a:pt x="2062" y="214"/>
                        <a:pt x="2063" y="214"/>
                        <a:pt x="2063" y="214"/>
                      </a:cubicBezTo>
                      <a:cubicBezTo>
                        <a:pt x="2063" y="214"/>
                        <a:pt x="2064" y="214"/>
                        <a:pt x="2064" y="214"/>
                      </a:cubicBezTo>
                      <a:cubicBezTo>
                        <a:pt x="2068" y="214"/>
                        <a:pt x="2095" y="228"/>
                        <a:pt x="2120" y="247"/>
                      </a:cubicBezTo>
                      <a:cubicBezTo>
                        <a:pt x="2148" y="267"/>
                        <a:pt x="2177" y="294"/>
                        <a:pt x="2206" y="324"/>
                      </a:cubicBezTo>
                      <a:cubicBezTo>
                        <a:pt x="2265" y="380"/>
                        <a:pt x="2325" y="447"/>
                        <a:pt x="2383" y="516"/>
                      </a:cubicBezTo>
                      <a:cubicBezTo>
                        <a:pt x="2502" y="656"/>
                        <a:pt x="2620" y="808"/>
                        <a:pt x="2745" y="963"/>
                      </a:cubicBezTo>
                      <a:cubicBezTo>
                        <a:pt x="2871" y="1119"/>
                        <a:pt x="2999" y="1277"/>
                        <a:pt x="3142" y="1428"/>
                      </a:cubicBezTo>
                      <a:cubicBezTo>
                        <a:pt x="3214" y="1503"/>
                        <a:pt x="3289" y="1577"/>
                        <a:pt x="3377" y="1645"/>
                      </a:cubicBezTo>
                      <a:cubicBezTo>
                        <a:pt x="3423" y="1677"/>
                        <a:pt x="3469" y="1711"/>
                        <a:pt x="3529" y="1736"/>
                      </a:cubicBezTo>
                      <a:cubicBezTo>
                        <a:pt x="3566" y="1752"/>
                        <a:pt x="3617" y="1764"/>
                        <a:pt x="3666" y="1764"/>
                      </a:cubicBezTo>
                      <a:cubicBezTo>
                        <a:pt x="3691" y="1764"/>
                        <a:pt x="3716" y="1761"/>
                        <a:pt x="3738" y="1754"/>
                      </a:cubicBezTo>
                      <a:cubicBezTo>
                        <a:pt x="3866" y="1719"/>
                        <a:pt x="3948" y="1654"/>
                        <a:pt x="4031" y="1594"/>
                      </a:cubicBezTo>
                      <a:cubicBezTo>
                        <a:pt x="4111" y="1533"/>
                        <a:pt x="4183" y="1468"/>
                        <a:pt x="4251" y="1402"/>
                      </a:cubicBezTo>
                      <a:cubicBezTo>
                        <a:pt x="4389" y="1273"/>
                        <a:pt x="4508" y="1140"/>
                        <a:pt x="4617" y="1017"/>
                      </a:cubicBezTo>
                      <a:cubicBezTo>
                        <a:pt x="4832" y="770"/>
                        <a:pt x="5000" y="551"/>
                        <a:pt x="5106" y="396"/>
                      </a:cubicBezTo>
                      <a:cubicBezTo>
                        <a:pt x="5143" y="328"/>
                        <a:pt x="5169" y="270"/>
                        <a:pt x="5181" y="222"/>
                      </a:cubicBezTo>
                      <a:cubicBezTo>
                        <a:pt x="5196" y="172"/>
                        <a:pt x="5238" y="66"/>
                        <a:pt x="5211" y="66"/>
                      </a:cubicBezTo>
                      <a:cubicBezTo>
                        <a:pt x="5201" y="66"/>
                        <a:pt x="5184" y="78"/>
                        <a:pt x="5154" y="110"/>
                      </a:cubicBezTo>
                      <a:cubicBezTo>
                        <a:pt x="4966" y="305"/>
                        <a:pt x="4621" y="720"/>
                        <a:pt x="4377" y="966"/>
                      </a:cubicBezTo>
                      <a:cubicBezTo>
                        <a:pt x="4268" y="1077"/>
                        <a:pt x="4155" y="1190"/>
                        <a:pt x="4035" y="1293"/>
                      </a:cubicBezTo>
                      <a:cubicBezTo>
                        <a:pt x="3977" y="1345"/>
                        <a:pt x="3915" y="1396"/>
                        <a:pt x="3854" y="1439"/>
                      </a:cubicBezTo>
                      <a:cubicBezTo>
                        <a:pt x="3794" y="1480"/>
                        <a:pt x="3728" y="1519"/>
                        <a:pt x="3682" y="1531"/>
                      </a:cubicBezTo>
                      <a:cubicBezTo>
                        <a:pt x="3676" y="1532"/>
                        <a:pt x="3671" y="1532"/>
                        <a:pt x="3666" y="1532"/>
                      </a:cubicBezTo>
                      <a:cubicBezTo>
                        <a:pt x="3654" y="1532"/>
                        <a:pt x="3642" y="1529"/>
                        <a:pt x="3620" y="1522"/>
                      </a:cubicBezTo>
                      <a:cubicBezTo>
                        <a:pt x="3591" y="1511"/>
                        <a:pt x="3557" y="1488"/>
                        <a:pt x="3523" y="1465"/>
                      </a:cubicBezTo>
                      <a:cubicBezTo>
                        <a:pt x="3457" y="1416"/>
                        <a:pt x="3389" y="1353"/>
                        <a:pt x="3326" y="1286"/>
                      </a:cubicBezTo>
                      <a:cubicBezTo>
                        <a:pt x="3197" y="1154"/>
                        <a:pt x="3076" y="1010"/>
                        <a:pt x="2954" y="863"/>
                      </a:cubicBezTo>
                      <a:cubicBezTo>
                        <a:pt x="2831" y="714"/>
                        <a:pt x="2709" y="567"/>
                        <a:pt x="2586" y="419"/>
                      </a:cubicBezTo>
                      <a:cubicBezTo>
                        <a:pt x="2523" y="345"/>
                        <a:pt x="2460" y="271"/>
                        <a:pt x="2389" y="200"/>
                      </a:cubicBezTo>
                      <a:cubicBezTo>
                        <a:pt x="2354" y="164"/>
                        <a:pt x="2317" y="130"/>
                        <a:pt x="2276" y="96"/>
                      </a:cubicBezTo>
                      <a:cubicBezTo>
                        <a:pt x="2230" y="64"/>
                        <a:pt x="2191" y="25"/>
                        <a:pt x="2103" y="5"/>
                      </a:cubicBezTo>
                      <a:cubicBezTo>
                        <a:pt x="2094" y="4"/>
                        <a:pt x="2085" y="2"/>
                        <a:pt x="2076" y="1"/>
                      </a:cubicBezTo>
                      <a:cubicBezTo>
                        <a:pt x="2073" y="0"/>
                        <a:pt x="2070" y="0"/>
                        <a:pt x="20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6"/>
                <p:cNvSpPr/>
                <p:nvPr/>
              </p:nvSpPr>
              <p:spPr>
                <a:xfrm>
                  <a:off x="1879425" y="5025150"/>
                  <a:ext cx="44250" cy="42475"/>
                </a:xfrm>
                <a:custGeom>
                  <a:avLst/>
                  <a:gdLst/>
                  <a:ahLst/>
                  <a:cxnLst/>
                  <a:rect l="l" t="t" r="r" b="b"/>
                  <a:pathLst>
                    <a:path w="1770" h="1699" extrusionOk="0">
                      <a:moveTo>
                        <a:pt x="1742" y="1"/>
                      </a:moveTo>
                      <a:cubicBezTo>
                        <a:pt x="1732" y="1"/>
                        <a:pt x="1715" y="13"/>
                        <a:pt x="1685" y="45"/>
                      </a:cubicBezTo>
                      <a:cubicBezTo>
                        <a:pt x="1497" y="240"/>
                        <a:pt x="1152" y="654"/>
                        <a:pt x="908" y="900"/>
                      </a:cubicBezTo>
                      <a:cubicBezTo>
                        <a:pt x="799" y="1012"/>
                        <a:pt x="686" y="1125"/>
                        <a:pt x="566" y="1228"/>
                      </a:cubicBezTo>
                      <a:cubicBezTo>
                        <a:pt x="508" y="1280"/>
                        <a:pt x="446" y="1329"/>
                        <a:pt x="385" y="1372"/>
                      </a:cubicBezTo>
                      <a:cubicBezTo>
                        <a:pt x="325" y="1415"/>
                        <a:pt x="259" y="1454"/>
                        <a:pt x="213" y="1464"/>
                      </a:cubicBezTo>
                      <a:cubicBezTo>
                        <a:pt x="206" y="1466"/>
                        <a:pt x="200" y="1467"/>
                        <a:pt x="194" y="1467"/>
                      </a:cubicBezTo>
                      <a:cubicBezTo>
                        <a:pt x="183" y="1467"/>
                        <a:pt x="171" y="1464"/>
                        <a:pt x="151" y="1457"/>
                      </a:cubicBezTo>
                      <a:cubicBezTo>
                        <a:pt x="146" y="1455"/>
                        <a:pt x="140" y="1451"/>
                        <a:pt x="136" y="1449"/>
                      </a:cubicBezTo>
                      <a:cubicBezTo>
                        <a:pt x="91" y="1512"/>
                        <a:pt x="45" y="1575"/>
                        <a:pt x="0" y="1638"/>
                      </a:cubicBezTo>
                      <a:cubicBezTo>
                        <a:pt x="19" y="1649"/>
                        <a:pt x="37" y="1660"/>
                        <a:pt x="60" y="1669"/>
                      </a:cubicBezTo>
                      <a:cubicBezTo>
                        <a:pt x="97" y="1687"/>
                        <a:pt x="148" y="1699"/>
                        <a:pt x="198" y="1699"/>
                      </a:cubicBezTo>
                      <a:cubicBezTo>
                        <a:pt x="223" y="1699"/>
                        <a:pt x="247" y="1696"/>
                        <a:pt x="269" y="1689"/>
                      </a:cubicBezTo>
                      <a:cubicBezTo>
                        <a:pt x="397" y="1652"/>
                        <a:pt x="479" y="1589"/>
                        <a:pt x="562" y="1529"/>
                      </a:cubicBezTo>
                      <a:cubicBezTo>
                        <a:pt x="642" y="1468"/>
                        <a:pt x="714" y="1401"/>
                        <a:pt x="782" y="1337"/>
                      </a:cubicBezTo>
                      <a:cubicBezTo>
                        <a:pt x="920" y="1208"/>
                        <a:pt x="1039" y="1075"/>
                        <a:pt x="1148" y="952"/>
                      </a:cubicBezTo>
                      <a:cubicBezTo>
                        <a:pt x="1363" y="705"/>
                        <a:pt x="1531" y="486"/>
                        <a:pt x="1637" y="331"/>
                      </a:cubicBezTo>
                      <a:cubicBezTo>
                        <a:pt x="1674" y="262"/>
                        <a:pt x="1700" y="203"/>
                        <a:pt x="1712" y="155"/>
                      </a:cubicBezTo>
                      <a:cubicBezTo>
                        <a:pt x="1727" y="106"/>
                        <a:pt x="1769"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6"/>
                <p:cNvSpPr/>
                <p:nvPr/>
              </p:nvSpPr>
              <p:spPr>
                <a:xfrm>
                  <a:off x="1905300" y="5347275"/>
                  <a:ext cx="18375" cy="20975"/>
                </a:xfrm>
                <a:custGeom>
                  <a:avLst/>
                  <a:gdLst/>
                  <a:ahLst/>
                  <a:cxnLst/>
                  <a:rect l="l" t="t" r="r" b="b"/>
                  <a:pathLst>
                    <a:path w="735" h="839" extrusionOk="0">
                      <a:moveTo>
                        <a:pt x="706" y="0"/>
                      </a:moveTo>
                      <a:cubicBezTo>
                        <a:pt x="696" y="0"/>
                        <a:pt x="678" y="12"/>
                        <a:pt x="648" y="44"/>
                      </a:cubicBezTo>
                      <a:lnTo>
                        <a:pt x="650" y="44"/>
                      </a:lnTo>
                      <a:cubicBezTo>
                        <a:pt x="493" y="208"/>
                        <a:pt x="227" y="524"/>
                        <a:pt x="1" y="768"/>
                      </a:cubicBezTo>
                      <a:cubicBezTo>
                        <a:pt x="70" y="793"/>
                        <a:pt x="139" y="817"/>
                        <a:pt x="208" y="839"/>
                      </a:cubicBezTo>
                      <a:cubicBezTo>
                        <a:pt x="377" y="639"/>
                        <a:pt x="513" y="461"/>
                        <a:pt x="602" y="330"/>
                      </a:cubicBezTo>
                      <a:cubicBezTo>
                        <a:pt x="639" y="262"/>
                        <a:pt x="665" y="204"/>
                        <a:pt x="677" y="156"/>
                      </a:cubicBezTo>
                      <a:cubicBezTo>
                        <a:pt x="692" y="107"/>
                        <a:pt x="735" y="0"/>
                        <a:pt x="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32"/>
        <p:cNvGrpSpPr/>
        <p:nvPr/>
      </p:nvGrpSpPr>
      <p:grpSpPr>
        <a:xfrm>
          <a:off x="0" y="0"/>
          <a:ext cx="0" cy="0"/>
          <a:chOff x="0" y="0"/>
          <a:chExt cx="0" cy="0"/>
        </a:xfrm>
      </p:grpSpPr>
      <p:sp>
        <p:nvSpPr>
          <p:cNvPr id="1533" name="Google Shape;1533;p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34" name="Google Shape;1534;p7"/>
          <p:cNvSpPr txBox="1">
            <a:spLocks noGrp="1"/>
          </p:cNvSpPr>
          <p:nvPr>
            <p:ph type="body" idx="1"/>
          </p:nvPr>
        </p:nvSpPr>
        <p:spPr>
          <a:xfrm>
            <a:off x="720000" y="1152475"/>
            <a:ext cx="3322200" cy="34164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434343"/>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endParaRPr/>
          </a:p>
        </p:txBody>
      </p:sp>
      <p:grpSp>
        <p:nvGrpSpPr>
          <p:cNvPr id="1535" name="Google Shape;1535;p7"/>
          <p:cNvGrpSpPr/>
          <p:nvPr/>
        </p:nvGrpSpPr>
        <p:grpSpPr>
          <a:xfrm>
            <a:off x="-1600936" y="-1251435"/>
            <a:ext cx="12482416" cy="7628523"/>
            <a:chOff x="-1600936" y="-1251435"/>
            <a:chExt cx="12482416" cy="7628523"/>
          </a:xfrm>
        </p:grpSpPr>
        <p:grpSp>
          <p:nvGrpSpPr>
            <p:cNvPr id="1536" name="Google Shape;1536;p7"/>
            <p:cNvGrpSpPr/>
            <p:nvPr/>
          </p:nvGrpSpPr>
          <p:grpSpPr>
            <a:xfrm>
              <a:off x="7898975" y="-1251435"/>
              <a:ext cx="2982505" cy="2829946"/>
              <a:chOff x="7898975" y="-1251435"/>
              <a:chExt cx="2982505" cy="2829946"/>
            </a:xfrm>
          </p:grpSpPr>
          <p:sp>
            <p:nvSpPr>
              <p:cNvPr id="1537" name="Google Shape;1537;p7"/>
              <p:cNvSpPr/>
              <p:nvPr/>
            </p:nvSpPr>
            <p:spPr>
              <a:xfrm rot="-6133876">
                <a:off x="8218088" y="-1108257"/>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7"/>
              <p:cNvSpPr/>
              <p:nvPr/>
            </p:nvSpPr>
            <p:spPr>
              <a:xfrm rot="10800000" flipH="1">
                <a:off x="8553504" y="-103225"/>
                <a:ext cx="1047854" cy="1047854"/>
              </a:xfrm>
              <a:custGeom>
                <a:avLst/>
                <a:gdLst/>
                <a:ahLst/>
                <a:cxnLst/>
                <a:rect l="l" t="t" r="r" b="b"/>
                <a:pathLst>
                  <a:path w="11922" h="11922" extrusionOk="0">
                    <a:moveTo>
                      <a:pt x="0" y="1"/>
                    </a:moveTo>
                    <a:lnTo>
                      <a:pt x="0" y="11922"/>
                    </a:lnTo>
                    <a:lnTo>
                      <a:pt x="11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9" name="Google Shape;1539;p7"/>
            <p:cNvGrpSpPr/>
            <p:nvPr/>
          </p:nvGrpSpPr>
          <p:grpSpPr>
            <a:xfrm>
              <a:off x="-1600936" y="3852674"/>
              <a:ext cx="2541666" cy="2524414"/>
              <a:chOff x="-1600936" y="3852674"/>
              <a:chExt cx="2541666" cy="2524414"/>
            </a:xfrm>
          </p:grpSpPr>
          <p:sp>
            <p:nvSpPr>
              <p:cNvPr id="1540" name="Google Shape;1540;p7"/>
              <p:cNvSpPr/>
              <p:nvPr/>
            </p:nvSpPr>
            <p:spPr>
              <a:xfrm rot="2986503">
                <a:off x="-1192151" y="417956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7"/>
              <p:cNvSpPr/>
              <p:nvPr/>
            </p:nvSpPr>
            <p:spPr>
              <a:xfrm rot="741076">
                <a:off x="-535789" y="4378662"/>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7"/>
            <p:cNvGrpSpPr/>
            <p:nvPr/>
          </p:nvGrpSpPr>
          <p:grpSpPr>
            <a:xfrm>
              <a:off x="8324850" y="4170425"/>
              <a:ext cx="1505177" cy="1251154"/>
              <a:chOff x="8324850" y="4170425"/>
              <a:chExt cx="1505177" cy="1251154"/>
            </a:xfrm>
          </p:grpSpPr>
          <p:sp>
            <p:nvSpPr>
              <p:cNvPr id="1543" name="Google Shape;1543;p7"/>
              <p:cNvSpPr/>
              <p:nvPr/>
            </p:nvSpPr>
            <p:spPr>
              <a:xfrm>
                <a:off x="8324850" y="4170425"/>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44" name="Google Shape;1544;p7"/>
              <p:cNvGrpSpPr/>
              <p:nvPr/>
            </p:nvGrpSpPr>
            <p:grpSpPr>
              <a:xfrm>
                <a:off x="8498328" y="4657978"/>
                <a:ext cx="757618" cy="758475"/>
                <a:chOff x="6316375" y="1702050"/>
                <a:chExt cx="220925" cy="221175"/>
              </a:xfrm>
            </p:grpSpPr>
            <p:sp>
              <p:nvSpPr>
                <p:cNvPr id="1545" name="Google Shape;1545;p7"/>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7"/>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7"/>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7"/>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7"/>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7"/>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7"/>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7"/>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7"/>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7"/>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555" name="Google Shape;1555;p7"/>
            <p:cNvGrpSpPr/>
            <p:nvPr/>
          </p:nvGrpSpPr>
          <p:grpSpPr>
            <a:xfrm>
              <a:off x="-732345" y="-889518"/>
              <a:ext cx="1629924" cy="1782258"/>
              <a:chOff x="-732345" y="-889518"/>
              <a:chExt cx="1629924" cy="1782258"/>
            </a:xfrm>
          </p:grpSpPr>
          <p:sp>
            <p:nvSpPr>
              <p:cNvPr id="1556" name="Google Shape;1556;p7"/>
              <p:cNvSpPr/>
              <p:nvPr/>
            </p:nvSpPr>
            <p:spPr>
              <a:xfrm rot="5400000" flipH="1">
                <a:off x="-808513" y="-813350"/>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7" name="Google Shape;1557;p7"/>
              <p:cNvGrpSpPr/>
              <p:nvPr/>
            </p:nvGrpSpPr>
            <p:grpSpPr>
              <a:xfrm flipH="1">
                <a:off x="-228599" y="-457352"/>
                <a:ext cx="948442" cy="936996"/>
                <a:chOff x="6353675" y="2256875"/>
                <a:chExt cx="430875" cy="425675"/>
              </a:xfrm>
            </p:grpSpPr>
            <p:sp>
              <p:nvSpPr>
                <p:cNvPr id="1558" name="Google Shape;1558;p7"/>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7"/>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7"/>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7"/>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7"/>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7"/>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7"/>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7"/>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7"/>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7"/>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7"/>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7"/>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7"/>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7"/>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7"/>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7"/>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7"/>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7"/>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7"/>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7"/>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7"/>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7"/>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7"/>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7"/>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7"/>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7"/>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7"/>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7"/>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7"/>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7"/>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7"/>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7"/>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7"/>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7"/>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7"/>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7"/>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7"/>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7"/>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7"/>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7"/>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7"/>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7"/>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7"/>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7"/>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7"/>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7"/>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7"/>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7"/>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7"/>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7"/>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7"/>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7"/>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7"/>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7"/>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7"/>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7"/>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7"/>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7"/>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7"/>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7"/>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7"/>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7"/>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7"/>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7"/>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7"/>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7"/>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7"/>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7"/>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7"/>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7"/>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7"/>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7"/>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7"/>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7"/>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7"/>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7"/>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7"/>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7"/>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7"/>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7"/>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7"/>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7"/>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7"/>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7"/>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7"/>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7"/>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7"/>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7"/>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7"/>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7"/>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7"/>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7"/>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7"/>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7"/>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7"/>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7"/>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7"/>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7"/>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7"/>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7"/>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7"/>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7"/>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7"/>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7"/>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7"/>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7"/>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7"/>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7"/>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7"/>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7"/>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7"/>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7"/>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7"/>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7"/>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7"/>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7"/>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7"/>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7"/>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7"/>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7"/>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7"/>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7"/>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7"/>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7"/>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7"/>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7"/>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7"/>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7"/>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7"/>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7"/>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7"/>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7"/>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7"/>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7"/>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7"/>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7"/>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7"/>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7"/>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696"/>
        <p:cNvGrpSpPr/>
        <p:nvPr/>
      </p:nvGrpSpPr>
      <p:grpSpPr>
        <a:xfrm>
          <a:off x="0" y="0"/>
          <a:ext cx="0" cy="0"/>
          <a:chOff x="0" y="0"/>
          <a:chExt cx="0" cy="0"/>
        </a:xfrm>
      </p:grpSpPr>
      <p:sp>
        <p:nvSpPr>
          <p:cNvPr id="1697" name="Google Shape;1697;p8"/>
          <p:cNvSpPr txBox="1">
            <a:spLocks noGrp="1"/>
          </p:cNvSpPr>
          <p:nvPr>
            <p:ph type="title"/>
          </p:nvPr>
        </p:nvSpPr>
        <p:spPr>
          <a:xfrm>
            <a:off x="1388100" y="1307100"/>
            <a:ext cx="63678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1698" name="Google Shape;1698;p8"/>
          <p:cNvGrpSpPr/>
          <p:nvPr/>
        </p:nvGrpSpPr>
        <p:grpSpPr>
          <a:xfrm>
            <a:off x="-642400" y="-1140973"/>
            <a:ext cx="11732257" cy="7661111"/>
            <a:chOff x="-642400" y="-1140973"/>
            <a:chExt cx="11732257" cy="7661111"/>
          </a:xfrm>
        </p:grpSpPr>
        <p:grpSp>
          <p:nvGrpSpPr>
            <p:cNvPr id="1699" name="Google Shape;1699;p8"/>
            <p:cNvGrpSpPr/>
            <p:nvPr/>
          </p:nvGrpSpPr>
          <p:grpSpPr>
            <a:xfrm>
              <a:off x="-642400" y="4163987"/>
              <a:ext cx="1782258" cy="1629924"/>
              <a:chOff x="-642400" y="4163987"/>
              <a:chExt cx="1782258" cy="1629924"/>
            </a:xfrm>
          </p:grpSpPr>
          <p:sp>
            <p:nvSpPr>
              <p:cNvPr id="1700" name="Google Shape;1700;p8"/>
              <p:cNvSpPr/>
              <p:nvPr/>
            </p:nvSpPr>
            <p:spPr>
              <a:xfrm>
                <a:off x="-64240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8"/>
              <p:cNvSpPr/>
              <p:nvPr/>
            </p:nvSpPr>
            <p:spPr>
              <a:xfrm>
                <a:off x="-468575"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8"/>
              <p:cNvSpPr/>
              <p:nvPr/>
            </p:nvSpPr>
            <p:spPr>
              <a:xfrm>
                <a:off x="-106150"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03" name="Google Shape;1703;p8"/>
            <p:cNvGrpSpPr/>
            <p:nvPr/>
          </p:nvGrpSpPr>
          <p:grpSpPr>
            <a:xfrm>
              <a:off x="-468575" y="-246358"/>
              <a:ext cx="1310858" cy="1113166"/>
              <a:chOff x="-468575" y="-246358"/>
              <a:chExt cx="1310858" cy="1113166"/>
            </a:xfrm>
          </p:grpSpPr>
          <p:sp>
            <p:nvSpPr>
              <p:cNvPr id="1704" name="Google Shape;1704;p8"/>
              <p:cNvSpPr/>
              <p:nvPr/>
            </p:nvSpPr>
            <p:spPr>
              <a:xfrm>
                <a:off x="-468575"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5" name="Google Shape;1705;p8"/>
              <p:cNvGrpSpPr/>
              <p:nvPr/>
            </p:nvGrpSpPr>
            <p:grpSpPr>
              <a:xfrm>
                <a:off x="-433884" y="-246358"/>
                <a:ext cx="1081860" cy="1113166"/>
                <a:chOff x="6647375" y="3291850"/>
                <a:chExt cx="333475" cy="343125"/>
              </a:xfrm>
            </p:grpSpPr>
            <p:sp>
              <p:nvSpPr>
                <p:cNvPr id="1706" name="Google Shape;1706;p8"/>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8"/>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8"/>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8"/>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8"/>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8"/>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8"/>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8"/>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8"/>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8"/>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8"/>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8"/>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8"/>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8"/>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8"/>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8"/>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8"/>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8"/>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24" name="Google Shape;1724;p8"/>
            <p:cNvGrpSpPr/>
            <p:nvPr/>
          </p:nvGrpSpPr>
          <p:grpSpPr>
            <a:xfrm>
              <a:off x="7162975" y="3158325"/>
              <a:ext cx="3926882" cy="2276663"/>
              <a:chOff x="7162975" y="3158325"/>
              <a:chExt cx="3926882" cy="2276663"/>
            </a:xfrm>
          </p:grpSpPr>
          <p:sp>
            <p:nvSpPr>
              <p:cNvPr id="1725" name="Google Shape;1725;p8"/>
              <p:cNvSpPr/>
              <p:nvPr/>
            </p:nvSpPr>
            <p:spPr>
              <a:xfrm>
                <a:off x="7162975" y="3158325"/>
                <a:ext cx="3926882"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8"/>
              <p:cNvSpPr/>
              <p:nvPr/>
            </p:nvSpPr>
            <p:spPr>
              <a:xfrm>
                <a:off x="8806325"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8"/>
              <p:cNvSpPr/>
              <p:nvPr/>
            </p:nvSpPr>
            <p:spPr>
              <a:xfrm>
                <a:off x="8602075"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28" name="Google Shape;1728;p8"/>
            <p:cNvGrpSpPr/>
            <p:nvPr/>
          </p:nvGrpSpPr>
          <p:grpSpPr>
            <a:xfrm>
              <a:off x="3641799" y="-716150"/>
              <a:ext cx="1860402" cy="1355108"/>
              <a:chOff x="3641799" y="-716150"/>
              <a:chExt cx="1860402" cy="1355108"/>
            </a:xfrm>
          </p:grpSpPr>
          <p:sp>
            <p:nvSpPr>
              <p:cNvPr id="1729" name="Google Shape;1729;p8"/>
              <p:cNvSpPr/>
              <p:nvPr/>
            </p:nvSpPr>
            <p:spPr>
              <a:xfrm>
                <a:off x="3997024" y="-716150"/>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8"/>
              <p:cNvSpPr/>
              <p:nvPr/>
            </p:nvSpPr>
            <p:spPr>
              <a:xfrm>
                <a:off x="3641799" y="-42250"/>
                <a:ext cx="681106" cy="681208"/>
              </a:xfrm>
              <a:custGeom>
                <a:avLst/>
                <a:gdLst/>
                <a:ahLst/>
                <a:cxnLst/>
                <a:rect l="l" t="t" r="r" b="b"/>
                <a:pathLst>
                  <a:path w="6678" h="6679" extrusionOk="0">
                    <a:moveTo>
                      <a:pt x="1" y="1"/>
                    </a:moveTo>
                    <a:lnTo>
                      <a:pt x="1" y="6678"/>
                    </a:lnTo>
                    <a:lnTo>
                      <a:pt x="66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1" name="Google Shape;1731;p8"/>
              <p:cNvGrpSpPr/>
              <p:nvPr/>
            </p:nvGrpSpPr>
            <p:grpSpPr>
              <a:xfrm>
                <a:off x="4018102" y="-228597"/>
                <a:ext cx="757618" cy="758475"/>
                <a:chOff x="6316375" y="1702050"/>
                <a:chExt cx="220925" cy="221175"/>
              </a:xfrm>
            </p:grpSpPr>
            <p:sp>
              <p:nvSpPr>
                <p:cNvPr id="1732" name="Google Shape;1732;p8"/>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8"/>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8"/>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8"/>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8"/>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8"/>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8"/>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8"/>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8"/>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8"/>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42" name="Google Shape;1742;p8"/>
            <p:cNvGrpSpPr/>
            <p:nvPr/>
          </p:nvGrpSpPr>
          <p:grpSpPr>
            <a:xfrm>
              <a:off x="7406140" y="-1140973"/>
              <a:ext cx="2982505" cy="2829946"/>
              <a:chOff x="7406140" y="-1140973"/>
              <a:chExt cx="2982505" cy="2829946"/>
            </a:xfrm>
          </p:grpSpPr>
          <p:sp>
            <p:nvSpPr>
              <p:cNvPr id="1743" name="Google Shape;1743;p8"/>
              <p:cNvSpPr/>
              <p:nvPr/>
            </p:nvSpPr>
            <p:spPr>
              <a:xfrm rot="-6133876">
                <a:off x="7725252"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44" name="Google Shape;1744;p8"/>
              <p:cNvGrpSpPr/>
              <p:nvPr/>
            </p:nvGrpSpPr>
            <p:grpSpPr>
              <a:xfrm>
                <a:off x="8145851" y="-170140"/>
                <a:ext cx="948442" cy="936996"/>
                <a:chOff x="6353675" y="2256875"/>
                <a:chExt cx="430875" cy="425675"/>
              </a:xfrm>
            </p:grpSpPr>
            <p:sp>
              <p:nvSpPr>
                <p:cNvPr id="1745" name="Google Shape;1745;p8"/>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8"/>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8"/>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8"/>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8"/>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8"/>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8"/>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8"/>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8"/>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8"/>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8"/>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8"/>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8"/>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8"/>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8"/>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8"/>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8"/>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8"/>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8"/>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8"/>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8"/>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8"/>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8"/>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8"/>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8"/>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8"/>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8"/>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8"/>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8"/>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8"/>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8"/>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8"/>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8"/>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8"/>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8"/>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8"/>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8"/>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8"/>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8"/>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8"/>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8"/>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8"/>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8"/>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8"/>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8"/>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8"/>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8"/>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8"/>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8"/>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8"/>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8"/>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8"/>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8"/>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8"/>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8"/>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8"/>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8"/>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8"/>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8"/>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8"/>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8"/>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8"/>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8"/>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8"/>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8"/>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8"/>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8"/>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8"/>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8"/>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8"/>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8"/>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8"/>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8"/>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8"/>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8"/>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8"/>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8"/>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8"/>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8"/>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8"/>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8"/>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8"/>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8"/>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8"/>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8"/>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8"/>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8"/>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8"/>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8"/>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8"/>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8"/>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8"/>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8"/>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8"/>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8"/>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8"/>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8"/>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8"/>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8"/>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8"/>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8"/>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8"/>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8"/>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8"/>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8"/>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8"/>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8"/>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8"/>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8"/>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8"/>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8"/>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8"/>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8"/>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8"/>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8"/>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8"/>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8"/>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8"/>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8"/>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8"/>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8"/>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8"/>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8"/>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8"/>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8"/>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8"/>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8"/>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8"/>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8"/>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8"/>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8"/>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8"/>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8"/>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8"/>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8"/>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8"/>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8"/>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8"/>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83" name="Google Shape;1883;p8"/>
            <p:cNvGrpSpPr/>
            <p:nvPr/>
          </p:nvGrpSpPr>
          <p:grpSpPr>
            <a:xfrm>
              <a:off x="3301167" y="3995724"/>
              <a:ext cx="2541666" cy="2524414"/>
              <a:chOff x="3301167" y="3995724"/>
              <a:chExt cx="2541666" cy="2524414"/>
            </a:xfrm>
          </p:grpSpPr>
          <p:sp>
            <p:nvSpPr>
              <p:cNvPr id="1884" name="Google Shape;1884;p8"/>
              <p:cNvSpPr/>
              <p:nvPr/>
            </p:nvSpPr>
            <p:spPr>
              <a:xfrm rot="2986503">
                <a:off x="3709951" y="432261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8"/>
              <p:cNvSpPr/>
              <p:nvPr/>
            </p:nvSpPr>
            <p:spPr>
              <a:xfrm rot="741076">
                <a:off x="3714739" y="4683637"/>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886"/>
        <p:cNvGrpSpPr/>
        <p:nvPr/>
      </p:nvGrpSpPr>
      <p:grpSpPr>
        <a:xfrm>
          <a:off x="0" y="0"/>
          <a:ext cx="0" cy="0"/>
          <a:chOff x="0" y="0"/>
          <a:chExt cx="0" cy="0"/>
        </a:xfrm>
      </p:grpSpPr>
      <p:sp>
        <p:nvSpPr>
          <p:cNvPr id="1887" name="Google Shape;1887;p9"/>
          <p:cNvSpPr txBox="1">
            <a:spLocks noGrp="1"/>
          </p:cNvSpPr>
          <p:nvPr>
            <p:ph type="title"/>
          </p:nvPr>
        </p:nvSpPr>
        <p:spPr>
          <a:xfrm>
            <a:off x="720000" y="367423"/>
            <a:ext cx="77040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888" name="Google Shape;1888;p9"/>
          <p:cNvSpPr txBox="1">
            <a:spLocks noGrp="1"/>
          </p:cNvSpPr>
          <p:nvPr>
            <p:ph type="subTitle" idx="1"/>
          </p:nvPr>
        </p:nvSpPr>
        <p:spPr>
          <a:xfrm>
            <a:off x="2241550" y="1348750"/>
            <a:ext cx="4661100" cy="1681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889" name="Google Shape;1889;p9"/>
          <p:cNvGrpSpPr/>
          <p:nvPr/>
        </p:nvGrpSpPr>
        <p:grpSpPr>
          <a:xfrm>
            <a:off x="-2166400" y="-1252551"/>
            <a:ext cx="11904740" cy="7334759"/>
            <a:chOff x="-2166400" y="-1252551"/>
            <a:chExt cx="11904740" cy="7334759"/>
          </a:xfrm>
        </p:grpSpPr>
        <p:grpSp>
          <p:nvGrpSpPr>
            <p:cNvPr id="1890" name="Google Shape;1890;p9"/>
            <p:cNvGrpSpPr/>
            <p:nvPr/>
          </p:nvGrpSpPr>
          <p:grpSpPr>
            <a:xfrm>
              <a:off x="7859798" y="4163987"/>
              <a:ext cx="1782258" cy="1629924"/>
              <a:chOff x="7859798" y="4163987"/>
              <a:chExt cx="1782258" cy="1629924"/>
            </a:xfrm>
          </p:grpSpPr>
          <p:sp>
            <p:nvSpPr>
              <p:cNvPr id="1891" name="Google Shape;1891;p9"/>
              <p:cNvSpPr/>
              <p:nvPr/>
            </p:nvSpPr>
            <p:spPr>
              <a:xfrm flipH="1">
                <a:off x="7859798"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9"/>
              <p:cNvSpPr/>
              <p:nvPr/>
            </p:nvSpPr>
            <p:spPr>
              <a:xfrm flipH="1">
                <a:off x="8593868"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9"/>
              <p:cNvSpPr/>
              <p:nvPr/>
            </p:nvSpPr>
            <p:spPr>
              <a:xfrm flipH="1">
                <a:off x="8157386"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4" name="Google Shape;1894;p9"/>
            <p:cNvGrpSpPr/>
            <p:nvPr/>
          </p:nvGrpSpPr>
          <p:grpSpPr>
            <a:xfrm>
              <a:off x="8233573" y="-322558"/>
              <a:ext cx="1504767" cy="1113166"/>
              <a:chOff x="8233573" y="-322558"/>
              <a:chExt cx="1504767" cy="1113166"/>
            </a:xfrm>
          </p:grpSpPr>
          <p:sp>
            <p:nvSpPr>
              <p:cNvPr id="1895" name="Google Shape;1895;p9"/>
              <p:cNvSpPr/>
              <p:nvPr/>
            </p:nvSpPr>
            <p:spPr>
              <a:xfrm flipH="1">
                <a:off x="8233573"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6" name="Google Shape;1896;p9"/>
              <p:cNvGrpSpPr/>
              <p:nvPr/>
            </p:nvGrpSpPr>
            <p:grpSpPr>
              <a:xfrm flipH="1">
                <a:off x="8656481" y="-322558"/>
                <a:ext cx="1081860" cy="1113166"/>
                <a:chOff x="6647375" y="3291850"/>
                <a:chExt cx="333475" cy="343125"/>
              </a:xfrm>
            </p:grpSpPr>
            <p:sp>
              <p:nvSpPr>
                <p:cNvPr id="1897" name="Google Shape;1897;p9"/>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9"/>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9"/>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9"/>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9"/>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9"/>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9"/>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9"/>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9"/>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9"/>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9"/>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9"/>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9"/>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9"/>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9"/>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9"/>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9"/>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9"/>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15" name="Google Shape;1915;p9"/>
            <p:cNvGrpSpPr/>
            <p:nvPr/>
          </p:nvGrpSpPr>
          <p:grpSpPr>
            <a:xfrm>
              <a:off x="-2166400" y="3158325"/>
              <a:ext cx="3926881" cy="2276663"/>
              <a:chOff x="-2166400" y="3158325"/>
              <a:chExt cx="3926881" cy="2276663"/>
            </a:xfrm>
          </p:grpSpPr>
          <p:sp>
            <p:nvSpPr>
              <p:cNvPr id="1916" name="Google Shape;1916;p9"/>
              <p:cNvSpPr/>
              <p:nvPr/>
            </p:nvSpPr>
            <p:spPr>
              <a:xfrm flipH="1">
                <a:off x="-2166400" y="3158325"/>
                <a:ext cx="3926881"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9"/>
              <p:cNvSpPr/>
              <p:nvPr/>
            </p:nvSpPr>
            <p:spPr>
              <a:xfrm flipH="1">
                <a:off x="-903159"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9"/>
              <p:cNvSpPr/>
              <p:nvPr/>
            </p:nvSpPr>
            <p:spPr>
              <a:xfrm flipH="1">
                <a:off x="-497873"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9" name="Google Shape;1919;p9"/>
            <p:cNvGrpSpPr/>
            <p:nvPr/>
          </p:nvGrpSpPr>
          <p:grpSpPr>
            <a:xfrm>
              <a:off x="3641824" y="4727100"/>
              <a:ext cx="1860402" cy="1355108"/>
              <a:chOff x="3641824" y="4727100"/>
              <a:chExt cx="1860402" cy="1355108"/>
            </a:xfrm>
          </p:grpSpPr>
          <p:sp>
            <p:nvSpPr>
              <p:cNvPr id="1920" name="Google Shape;1920;p9"/>
              <p:cNvSpPr/>
              <p:nvPr/>
            </p:nvSpPr>
            <p:spPr>
              <a:xfrm rot="10800000">
                <a:off x="3641824" y="4831053"/>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9"/>
              <p:cNvSpPr/>
              <p:nvPr/>
            </p:nvSpPr>
            <p:spPr>
              <a:xfrm rot="10800000">
                <a:off x="4821120" y="4727100"/>
                <a:ext cx="681106" cy="681208"/>
              </a:xfrm>
              <a:custGeom>
                <a:avLst/>
                <a:gdLst/>
                <a:ahLst/>
                <a:cxnLst/>
                <a:rect l="l" t="t" r="r" b="b"/>
                <a:pathLst>
                  <a:path w="6678" h="6679" extrusionOk="0">
                    <a:moveTo>
                      <a:pt x="1" y="1"/>
                    </a:moveTo>
                    <a:lnTo>
                      <a:pt x="1" y="6678"/>
                    </a:lnTo>
                    <a:lnTo>
                      <a:pt x="66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22" name="Google Shape;1922;p9"/>
              <p:cNvGrpSpPr/>
              <p:nvPr/>
            </p:nvGrpSpPr>
            <p:grpSpPr>
              <a:xfrm rot="10800000">
                <a:off x="4368305" y="4836179"/>
                <a:ext cx="757618" cy="758475"/>
                <a:chOff x="6316375" y="1702050"/>
                <a:chExt cx="220925" cy="221175"/>
              </a:xfrm>
            </p:grpSpPr>
            <p:sp>
              <p:nvSpPr>
                <p:cNvPr id="1923" name="Google Shape;1923;p9"/>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9"/>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9"/>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9"/>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9"/>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9"/>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9"/>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9"/>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9"/>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9"/>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933" name="Google Shape;1933;p9"/>
            <p:cNvGrpSpPr/>
            <p:nvPr/>
          </p:nvGrpSpPr>
          <p:grpSpPr>
            <a:xfrm>
              <a:off x="-1846189" y="-1140973"/>
              <a:ext cx="2982506" cy="2829946"/>
              <a:chOff x="-1846189" y="-1140973"/>
              <a:chExt cx="2982506" cy="2829946"/>
            </a:xfrm>
          </p:grpSpPr>
          <p:sp>
            <p:nvSpPr>
              <p:cNvPr id="1934" name="Google Shape;1934;p9"/>
              <p:cNvSpPr/>
              <p:nvPr/>
            </p:nvSpPr>
            <p:spPr>
              <a:xfrm rot="6133876" flipH="1">
                <a:off x="-1527076"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35" name="Google Shape;1935;p9"/>
              <p:cNvGrpSpPr/>
              <p:nvPr/>
            </p:nvGrpSpPr>
            <p:grpSpPr>
              <a:xfrm flipH="1">
                <a:off x="-247037" y="-170140"/>
                <a:ext cx="948442" cy="936996"/>
                <a:chOff x="6353675" y="2256875"/>
                <a:chExt cx="430875" cy="425675"/>
              </a:xfrm>
            </p:grpSpPr>
            <p:sp>
              <p:nvSpPr>
                <p:cNvPr id="1936" name="Google Shape;1936;p9"/>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9"/>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9"/>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9"/>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9"/>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9"/>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9"/>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9"/>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9"/>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9"/>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9"/>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9"/>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9"/>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9"/>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9"/>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9"/>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9"/>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9"/>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9"/>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9"/>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9"/>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9"/>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9"/>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9"/>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9"/>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9"/>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9"/>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9"/>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9"/>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9"/>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9"/>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9"/>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9"/>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9"/>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9"/>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9"/>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9"/>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9"/>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9"/>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9"/>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9"/>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9"/>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9"/>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9"/>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9"/>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9"/>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9"/>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9"/>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9"/>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9"/>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9"/>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9"/>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9"/>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9"/>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9"/>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9"/>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9"/>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9"/>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9"/>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9"/>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9"/>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9"/>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9"/>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9"/>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9"/>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9"/>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9"/>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9"/>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9"/>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9"/>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9"/>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9"/>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9"/>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9"/>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9"/>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9"/>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9"/>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9"/>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9"/>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9"/>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9"/>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9"/>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9"/>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9"/>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9"/>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9"/>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9"/>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9"/>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9"/>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9"/>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9"/>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9"/>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9"/>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9"/>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9"/>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9"/>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9"/>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9"/>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9"/>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9"/>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9"/>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9"/>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9"/>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9"/>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9"/>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9"/>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9"/>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9"/>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9"/>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9"/>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9"/>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9"/>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9"/>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9"/>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9"/>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9"/>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9"/>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9"/>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9"/>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9"/>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9"/>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9"/>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9"/>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9"/>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9"/>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9"/>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9"/>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9"/>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9"/>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9"/>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9"/>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9"/>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9"/>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9"/>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9"/>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9"/>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9"/>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9"/>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074" name="Google Shape;2074;p9"/>
            <p:cNvGrpSpPr/>
            <p:nvPr/>
          </p:nvGrpSpPr>
          <p:grpSpPr>
            <a:xfrm>
              <a:off x="3301167" y="-1252551"/>
              <a:ext cx="2541666" cy="2524414"/>
              <a:chOff x="3301167" y="-1252551"/>
              <a:chExt cx="2541666" cy="2524414"/>
            </a:xfrm>
          </p:grpSpPr>
          <p:sp>
            <p:nvSpPr>
              <p:cNvPr id="2075" name="Google Shape;2075;p9"/>
              <p:cNvSpPr/>
              <p:nvPr/>
            </p:nvSpPr>
            <p:spPr>
              <a:xfrm rot="-7813497">
                <a:off x="3709951" y="-925663"/>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9"/>
              <p:cNvSpPr/>
              <p:nvPr/>
            </p:nvSpPr>
            <p:spPr>
              <a:xfrm rot="-10058924">
                <a:off x="4330246" y="-479318"/>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077"/>
        <p:cNvGrpSpPr/>
        <p:nvPr/>
      </p:nvGrpSpPr>
      <p:grpSpPr>
        <a:xfrm>
          <a:off x="0" y="0"/>
          <a:ext cx="0" cy="0"/>
          <a:chOff x="0" y="0"/>
          <a:chExt cx="0" cy="0"/>
        </a:xfrm>
      </p:grpSpPr>
      <p:sp>
        <p:nvSpPr>
          <p:cNvPr id="2078" name="Google Shape;2078;p10"/>
          <p:cNvSpPr txBox="1">
            <a:spLocks noGrp="1"/>
          </p:cNvSpPr>
          <p:nvPr>
            <p:ph type="title"/>
          </p:nvPr>
        </p:nvSpPr>
        <p:spPr>
          <a:xfrm>
            <a:off x="720000" y="2285400"/>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7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2079" name="Google Shape;2079;p10"/>
          <p:cNvGrpSpPr/>
          <p:nvPr/>
        </p:nvGrpSpPr>
        <p:grpSpPr>
          <a:xfrm flipH="1">
            <a:off x="-2166400" y="-1140973"/>
            <a:ext cx="11732257" cy="7661111"/>
            <a:chOff x="-642400" y="-1140973"/>
            <a:chExt cx="11732257" cy="7661111"/>
          </a:xfrm>
        </p:grpSpPr>
        <p:grpSp>
          <p:nvGrpSpPr>
            <p:cNvPr id="2080" name="Google Shape;2080;p10"/>
            <p:cNvGrpSpPr/>
            <p:nvPr/>
          </p:nvGrpSpPr>
          <p:grpSpPr>
            <a:xfrm>
              <a:off x="-642400" y="4163987"/>
              <a:ext cx="1782258" cy="1629924"/>
              <a:chOff x="-642400" y="4163987"/>
              <a:chExt cx="1782258" cy="1629924"/>
            </a:xfrm>
          </p:grpSpPr>
          <p:sp>
            <p:nvSpPr>
              <p:cNvPr id="2081" name="Google Shape;2081;p10"/>
              <p:cNvSpPr/>
              <p:nvPr/>
            </p:nvSpPr>
            <p:spPr>
              <a:xfrm>
                <a:off x="-64240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10"/>
              <p:cNvSpPr/>
              <p:nvPr/>
            </p:nvSpPr>
            <p:spPr>
              <a:xfrm>
                <a:off x="-468575"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10"/>
              <p:cNvSpPr/>
              <p:nvPr/>
            </p:nvSpPr>
            <p:spPr>
              <a:xfrm>
                <a:off x="-106150"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4" name="Google Shape;2084;p10"/>
            <p:cNvGrpSpPr/>
            <p:nvPr/>
          </p:nvGrpSpPr>
          <p:grpSpPr>
            <a:xfrm>
              <a:off x="-468575" y="-246358"/>
              <a:ext cx="1310858" cy="1113166"/>
              <a:chOff x="-468575" y="-246358"/>
              <a:chExt cx="1310858" cy="1113166"/>
            </a:xfrm>
          </p:grpSpPr>
          <p:sp>
            <p:nvSpPr>
              <p:cNvPr id="2085" name="Google Shape;2085;p10"/>
              <p:cNvSpPr/>
              <p:nvPr/>
            </p:nvSpPr>
            <p:spPr>
              <a:xfrm>
                <a:off x="-468575"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6" name="Google Shape;2086;p10"/>
              <p:cNvGrpSpPr/>
              <p:nvPr/>
            </p:nvGrpSpPr>
            <p:grpSpPr>
              <a:xfrm>
                <a:off x="-433884" y="-246358"/>
                <a:ext cx="1081860" cy="1113166"/>
                <a:chOff x="6647375" y="3291850"/>
                <a:chExt cx="333475" cy="343125"/>
              </a:xfrm>
            </p:grpSpPr>
            <p:sp>
              <p:nvSpPr>
                <p:cNvPr id="2087" name="Google Shape;2087;p10"/>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10"/>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10"/>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10"/>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10"/>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10"/>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10"/>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10"/>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10"/>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10"/>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10"/>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10"/>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10"/>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10"/>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10"/>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10"/>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10"/>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10"/>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05" name="Google Shape;2105;p10"/>
            <p:cNvGrpSpPr/>
            <p:nvPr/>
          </p:nvGrpSpPr>
          <p:grpSpPr>
            <a:xfrm>
              <a:off x="7162975" y="3158325"/>
              <a:ext cx="3926882" cy="2276663"/>
              <a:chOff x="7162975" y="3158325"/>
              <a:chExt cx="3926882" cy="2276663"/>
            </a:xfrm>
          </p:grpSpPr>
          <p:sp>
            <p:nvSpPr>
              <p:cNvPr id="2106" name="Google Shape;2106;p10"/>
              <p:cNvSpPr/>
              <p:nvPr/>
            </p:nvSpPr>
            <p:spPr>
              <a:xfrm>
                <a:off x="7162975" y="3158325"/>
                <a:ext cx="3926882"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10"/>
              <p:cNvSpPr/>
              <p:nvPr/>
            </p:nvSpPr>
            <p:spPr>
              <a:xfrm>
                <a:off x="8806325"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10"/>
              <p:cNvSpPr/>
              <p:nvPr/>
            </p:nvSpPr>
            <p:spPr>
              <a:xfrm>
                <a:off x="8602075"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9" name="Google Shape;2109;p10"/>
            <p:cNvGrpSpPr/>
            <p:nvPr/>
          </p:nvGrpSpPr>
          <p:grpSpPr>
            <a:xfrm>
              <a:off x="3641799" y="-716150"/>
              <a:ext cx="1860402" cy="1355108"/>
              <a:chOff x="3641799" y="-716150"/>
              <a:chExt cx="1860402" cy="1355108"/>
            </a:xfrm>
          </p:grpSpPr>
          <p:sp>
            <p:nvSpPr>
              <p:cNvPr id="2110" name="Google Shape;2110;p10"/>
              <p:cNvSpPr/>
              <p:nvPr/>
            </p:nvSpPr>
            <p:spPr>
              <a:xfrm>
                <a:off x="3997024" y="-716150"/>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10"/>
              <p:cNvSpPr/>
              <p:nvPr/>
            </p:nvSpPr>
            <p:spPr>
              <a:xfrm>
                <a:off x="3641799" y="-42250"/>
                <a:ext cx="681106" cy="681208"/>
              </a:xfrm>
              <a:custGeom>
                <a:avLst/>
                <a:gdLst/>
                <a:ahLst/>
                <a:cxnLst/>
                <a:rect l="l" t="t" r="r" b="b"/>
                <a:pathLst>
                  <a:path w="6678" h="6679" extrusionOk="0">
                    <a:moveTo>
                      <a:pt x="1" y="1"/>
                    </a:moveTo>
                    <a:lnTo>
                      <a:pt x="1" y="6678"/>
                    </a:lnTo>
                    <a:lnTo>
                      <a:pt x="667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12" name="Google Shape;2112;p10"/>
              <p:cNvGrpSpPr/>
              <p:nvPr/>
            </p:nvGrpSpPr>
            <p:grpSpPr>
              <a:xfrm>
                <a:off x="4018102" y="-228597"/>
                <a:ext cx="757618" cy="758475"/>
                <a:chOff x="6316375" y="1702050"/>
                <a:chExt cx="220925" cy="221175"/>
              </a:xfrm>
            </p:grpSpPr>
            <p:sp>
              <p:nvSpPr>
                <p:cNvPr id="2113" name="Google Shape;2113;p10"/>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10"/>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10"/>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10"/>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10"/>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10"/>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10"/>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10"/>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10"/>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10"/>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23" name="Google Shape;2123;p10"/>
            <p:cNvGrpSpPr/>
            <p:nvPr/>
          </p:nvGrpSpPr>
          <p:grpSpPr>
            <a:xfrm>
              <a:off x="7406140" y="-1140973"/>
              <a:ext cx="2982505" cy="2829946"/>
              <a:chOff x="7406140" y="-1140973"/>
              <a:chExt cx="2982505" cy="2829946"/>
            </a:xfrm>
          </p:grpSpPr>
          <p:sp>
            <p:nvSpPr>
              <p:cNvPr id="2124" name="Google Shape;2124;p10"/>
              <p:cNvSpPr/>
              <p:nvPr/>
            </p:nvSpPr>
            <p:spPr>
              <a:xfrm rot="-6133876">
                <a:off x="7725252"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5" name="Google Shape;2125;p10"/>
              <p:cNvGrpSpPr/>
              <p:nvPr/>
            </p:nvGrpSpPr>
            <p:grpSpPr>
              <a:xfrm>
                <a:off x="8145851" y="-170140"/>
                <a:ext cx="948442" cy="936996"/>
                <a:chOff x="6353675" y="2256875"/>
                <a:chExt cx="430875" cy="425675"/>
              </a:xfrm>
            </p:grpSpPr>
            <p:sp>
              <p:nvSpPr>
                <p:cNvPr id="2126" name="Google Shape;2126;p10"/>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10"/>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10"/>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10"/>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10"/>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10"/>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10"/>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10"/>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10"/>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10"/>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10"/>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10"/>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10"/>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10"/>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10"/>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10"/>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10"/>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10"/>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10"/>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10"/>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10"/>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10"/>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10"/>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10"/>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10"/>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10"/>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10"/>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10"/>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10"/>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10"/>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10"/>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10"/>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10"/>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10"/>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10"/>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10"/>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10"/>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10"/>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10"/>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10"/>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10"/>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10"/>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10"/>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10"/>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10"/>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10"/>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10"/>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10"/>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10"/>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10"/>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10"/>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10"/>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10"/>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10"/>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10"/>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10"/>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10"/>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10"/>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10"/>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10"/>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10"/>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10"/>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10"/>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10"/>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10"/>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10"/>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10"/>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10"/>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10"/>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10"/>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10"/>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10"/>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10"/>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10"/>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10"/>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10"/>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10"/>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10"/>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10"/>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10"/>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10"/>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10"/>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10"/>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10"/>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10"/>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10"/>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10"/>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10"/>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10"/>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10"/>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10"/>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10"/>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10"/>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10"/>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10"/>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10"/>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10"/>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10"/>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10"/>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10"/>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10"/>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10"/>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10"/>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10"/>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10"/>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10"/>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10"/>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10"/>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10"/>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10"/>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10"/>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10"/>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10"/>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10"/>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10"/>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10"/>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10"/>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10"/>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10"/>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10"/>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10"/>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10"/>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10"/>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10"/>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10"/>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10"/>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10"/>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10"/>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10"/>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10"/>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10"/>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10"/>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10"/>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10"/>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10"/>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10"/>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10"/>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10"/>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64" name="Google Shape;2264;p10"/>
            <p:cNvGrpSpPr/>
            <p:nvPr/>
          </p:nvGrpSpPr>
          <p:grpSpPr>
            <a:xfrm>
              <a:off x="3301167" y="3995724"/>
              <a:ext cx="2541666" cy="2524414"/>
              <a:chOff x="3301167" y="3995724"/>
              <a:chExt cx="2541666" cy="2524414"/>
            </a:xfrm>
          </p:grpSpPr>
          <p:sp>
            <p:nvSpPr>
              <p:cNvPr id="2265" name="Google Shape;2265;p10"/>
              <p:cNvSpPr/>
              <p:nvPr/>
            </p:nvSpPr>
            <p:spPr>
              <a:xfrm rot="2986503">
                <a:off x="3709951" y="432261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10"/>
              <p:cNvSpPr/>
              <p:nvPr/>
            </p:nvSpPr>
            <p:spPr>
              <a:xfrm rot="741076">
                <a:off x="3714739" y="4683637"/>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267"/>
        <p:cNvGrpSpPr/>
        <p:nvPr/>
      </p:nvGrpSpPr>
      <p:grpSpPr>
        <a:xfrm>
          <a:off x="0" y="0"/>
          <a:ext cx="0" cy="0"/>
          <a:chOff x="0" y="0"/>
          <a:chExt cx="0" cy="0"/>
        </a:xfrm>
      </p:grpSpPr>
      <p:sp>
        <p:nvSpPr>
          <p:cNvPr id="2268" name="Google Shape;2268;p11"/>
          <p:cNvSpPr txBox="1">
            <a:spLocks noGrp="1"/>
          </p:cNvSpPr>
          <p:nvPr>
            <p:ph type="title" hasCustomPrompt="1"/>
          </p:nvPr>
        </p:nvSpPr>
        <p:spPr>
          <a:xfrm>
            <a:off x="1284000" y="1558475"/>
            <a:ext cx="6576000" cy="15111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2269" name="Google Shape;2269;p11"/>
          <p:cNvSpPr txBox="1">
            <a:spLocks noGrp="1"/>
          </p:cNvSpPr>
          <p:nvPr>
            <p:ph type="subTitle" idx="1"/>
          </p:nvPr>
        </p:nvSpPr>
        <p:spPr>
          <a:xfrm>
            <a:off x="1284000" y="3069625"/>
            <a:ext cx="65760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2270" name="Google Shape;2270;p11"/>
          <p:cNvGrpSpPr/>
          <p:nvPr/>
        </p:nvGrpSpPr>
        <p:grpSpPr>
          <a:xfrm>
            <a:off x="-2166400" y="-1252551"/>
            <a:ext cx="11904740" cy="7334759"/>
            <a:chOff x="-2166400" y="-1252551"/>
            <a:chExt cx="11904740" cy="7334759"/>
          </a:xfrm>
        </p:grpSpPr>
        <p:grpSp>
          <p:nvGrpSpPr>
            <p:cNvPr id="2271" name="Google Shape;2271;p11"/>
            <p:cNvGrpSpPr/>
            <p:nvPr/>
          </p:nvGrpSpPr>
          <p:grpSpPr>
            <a:xfrm>
              <a:off x="7859798" y="4163987"/>
              <a:ext cx="1782258" cy="1629924"/>
              <a:chOff x="7859798" y="4163987"/>
              <a:chExt cx="1782258" cy="1629924"/>
            </a:xfrm>
          </p:grpSpPr>
          <p:sp>
            <p:nvSpPr>
              <p:cNvPr id="2272" name="Google Shape;2272;p11"/>
              <p:cNvSpPr/>
              <p:nvPr/>
            </p:nvSpPr>
            <p:spPr>
              <a:xfrm flipH="1">
                <a:off x="7859798"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11"/>
              <p:cNvSpPr/>
              <p:nvPr/>
            </p:nvSpPr>
            <p:spPr>
              <a:xfrm flipH="1">
                <a:off x="8593868"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11"/>
              <p:cNvSpPr/>
              <p:nvPr/>
            </p:nvSpPr>
            <p:spPr>
              <a:xfrm flipH="1">
                <a:off x="8157386"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5" name="Google Shape;2275;p11"/>
            <p:cNvGrpSpPr/>
            <p:nvPr/>
          </p:nvGrpSpPr>
          <p:grpSpPr>
            <a:xfrm>
              <a:off x="8233573" y="-322558"/>
              <a:ext cx="1504767" cy="1113166"/>
              <a:chOff x="8233573" y="-322558"/>
              <a:chExt cx="1504767" cy="1113166"/>
            </a:xfrm>
          </p:grpSpPr>
          <p:sp>
            <p:nvSpPr>
              <p:cNvPr id="2276" name="Google Shape;2276;p11"/>
              <p:cNvSpPr/>
              <p:nvPr/>
            </p:nvSpPr>
            <p:spPr>
              <a:xfrm flipH="1">
                <a:off x="8233573"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7" name="Google Shape;2277;p11"/>
              <p:cNvGrpSpPr/>
              <p:nvPr/>
            </p:nvGrpSpPr>
            <p:grpSpPr>
              <a:xfrm flipH="1">
                <a:off x="8656481" y="-322558"/>
                <a:ext cx="1081860" cy="1113166"/>
                <a:chOff x="6647375" y="3291850"/>
                <a:chExt cx="333475" cy="343125"/>
              </a:xfrm>
            </p:grpSpPr>
            <p:sp>
              <p:nvSpPr>
                <p:cNvPr id="2278" name="Google Shape;2278;p11"/>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11"/>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11"/>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11"/>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11"/>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11"/>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11"/>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11"/>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11"/>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11"/>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11"/>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11"/>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11"/>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11"/>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11"/>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11"/>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11"/>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11"/>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96" name="Google Shape;2296;p11"/>
            <p:cNvGrpSpPr/>
            <p:nvPr/>
          </p:nvGrpSpPr>
          <p:grpSpPr>
            <a:xfrm>
              <a:off x="-2166400" y="3158325"/>
              <a:ext cx="3926881" cy="2276663"/>
              <a:chOff x="-2166400" y="3158325"/>
              <a:chExt cx="3926881" cy="2276663"/>
            </a:xfrm>
          </p:grpSpPr>
          <p:sp>
            <p:nvSpPr>
              <p:cNvPr id="2297" name="Google Shape;2297;p11"/>
              <p:cNvSpPr/>
              <p:nvPr/>
            </p:nvSpPr>
            <p:spPr>
              <a:xfrm flipH="1">
                <a:off x="-2166400" y="3158325"/>
                <a:ext cx="3926881"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11"/>
              <p:cNvSpPr/>
              <p:nvPr/>
            </p:nvSpPr>
            <p:spPr>
              <a:xfrm flipH="1">
                <a:off x="-903159"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11"/>
              <p:cNvSpPr/>
              <p:nvPr/>
            </p:nvSpPr>
            <p:spPr>
              <a:xfrm flipH="1">
                <a:off x="-497873"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0" name="Google Shape;2300;p11"/>
            <p:cNvGrpSpPr/>
            <p:nvPr/>
          </p:nvGrpSpPr>
          <p:grpSpPr>
            <a:xfrm>
              <a:off x="3641824" y="4727100"/>
              <a:ext cx="1860402" cy="1355108"/>
              <a:chOff x="3641824" y="4727100"/>
              <a:chExt cx="1860402" cy="1355108"/>
            </a:xfrm>
          </p:grpSpPr>
          <p:sp>
            <p:nvSpPr>
              <p:cNvPr id="2301" name="Google Shape;2301;p11"/>
              <p:cNvSpPr/>
              <p:nvPr/>
            </p:nvSpPr>
            <p:spPr>
              <a:xfrm rot="10800000">
                <a:off x="3641824" y="4831053"/>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11"/>
              <p:cNvSpPr/>
              <p:nvPr/>
            </p:nvSpPr>
            <p:spPr>
              <a:xfrm rot="10800000">
                <a:off x="4821120" y="4727100"/>
                <a:ext cx="681106" cy="681208"/>
              </a:xfrm>
              <a:custGeom>
                <a:avLst/>
                <a:gdLst/>
                <a:ahLst/>
                <a:cxnLst/>
                <a:rect l="l" t="t" r="r" b="b"/>
                <a:pathLst>
                  <a:path w="6678" h="6679" extrusionOk="0">
                    <a:moveTo>
                      <a:pt x="1" y="1"/>
                    </a:moveTo>
                    <a:lnTo>
                      <a:pt x="1" y="6678"/>
                    </a:lnTo>
                    <a:lnTo>
                      <a:pt x="667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03" name="Google Shape;2303;p11"/>
              <p:cNvGrpSpPr/>
              <p:nvPr/>
            </p:nvGrpSpPr>
            <p:grpSpPr>
              <a:xfrm rot="10800000">
                <a:off x="4368305" y="4836179"/>
                <a:ext cx="757618" cy="758475"/>
                <a:chOff x="6316375" y="1702050"/>
                <a:chExt cx="220925" cy="221175"/>
              </a:xfrm>
            </p:grpSpPr>
            <p:sp>
              <p:nvSpPr>
                <p:cNvPr id="2304" name="Google Shape;2304;p11"/>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11"/>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11"/>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11"/>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11"/>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11"/>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11"/>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11"/>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11"/>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11"/>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14" name="Google Shape;2314;p11"/>
            <p:cNvGrpSpPr/>
            <p:nvPr/>
          </p:nvGrpSpPr>
          <p:grpSpPr>
            <a:xfrm>
              <a:off x="-1846189" y="-1140973"/>
              <a:ext cx="2982506" cy="2829946"/>
              <a:chOff x="-1846189" y="-1140973"/>
              <a:chExt cx="2982506" cy="2829946"/>
            </a:xfrm>
          </p:grpSpPr>
          <p:sp>
            <p:nvSpPr>
              <p:cNvPr id="2315" name="Google Shape;2315;p11"/>
              <p:cNvSpPr/>
              <p:nvPr/>
            </p:nvSpPr>
            <p:spPr>
              <a:xfrm rot="6133876" flipH="1">
                <a:off x="-1527076"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16" name="Google Shape;2316;p11"/>
              <p:cNvGrpSpPr/>
              <p:nvPr/>
            </p:nvGrpSpPr>
            <p:grpSpPr>
              <a:xfrm flipH="1">
                <a:off x="-247037" y="-170140"/>
                <a:ext cx="948442" cy="936996"/>
                <a:chOff x="6353675" y="2256875"/>
                <a:chExt cx="430875" cy="425675"/>
              </a:xfrm>
            </p:grpSpPr>
            <p:sp>
              <p:nvSpPr>
                <p:cNvPr id="2317" name="Google Shape;2317;p11"/>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11"/>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11"/>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11"/>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11"/>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11"/>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11"/>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11"/>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11"/>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11"/>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11"/>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11"/>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11"/>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11"/>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11"/>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11"/>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11"/>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11"/>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11"/>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11"/>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11"/>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11"/>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11"/>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11"/>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11"/>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11"/>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11"/>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11"/>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11"/>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11"/>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11"/>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11"/>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11"/>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11"/>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11"/>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11"/>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11"/>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11"/>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11"/>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11"/>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11"/>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11"/>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11"/>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11"/>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11"/>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11"/>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11"/>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11"/>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11"/>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11"/>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11"/>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11"/>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11"/>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11"/>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11"/>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11"/>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11"/>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11"/>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11"/>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11"/>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11"/>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11"/>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11"/>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11"/>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11"/>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11"/>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11"/>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11"/>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11"/>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11"/>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11"/>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11"/>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11"/>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11"/>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11"/>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11"/>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11"/>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11"/>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11"/>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11"/>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11"/>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11"/>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11"/>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11"/>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11"/>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11"/>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11"/>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11"/>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11"/>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11"/>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11"/>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11"/>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11"/>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11"/>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11"/>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11"/>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11"/>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11"/>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11"/>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11"/>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11"/>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11"/>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11"/>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11"/>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11"/>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11"/>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11"/>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11"/>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11"/>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11"/>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11"/>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11"/>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11"/>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11"/>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11"/>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11"/>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11"/>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11"/>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11"/>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11"/>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11"/>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11"/>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11"/>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11"/>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11"/>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11"/>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11"/>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11"/>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11"/>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11"/>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11"/>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11"/>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11"/>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11"/>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11"/>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11"/>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11"/>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11"/>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55" name="Google Shape;2455;p11"/>
            <p:cNvGrpSpPr/>
            <p:nvPr/>
          </p:nvGrpSpPr>
          <p:grpSpPr>
            <a:xfrm>
              <a:off x="3301167" y="-1252551"/>
              <a:ext cx="2541666" cy="2524414"/>
              <a:chOff x="3301167" y="-1252551"/>
              <a:chExt cx="2541666" cy="2524414"/>
            </a:xfrm>
          </p:grpSpPr>
          <p:sp>
            <p:nvSpPr>
              <p:cNvPr id="2456" name="Google Shape;2456;p11"/>
              <p:cNvSpPr/>
              <p:nvPr/>
            </p:nvSpPr>
            <p:spPr>
              <a:xfrm rot="-7813497">
                <a:off x="3709951" y="-925663"/>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11"/>
              <p:cNvSpPr/>
              <p:nvPr/>
            </p:nvSpPr>
            <p:spPr>
              <a:xfrm rot="-10058924">
                <a:off x="4330246" y="-479318"/>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458"/>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2459"/>
        <p:cNvGrpSpPr/>
        <p:nvPr/>
      </p:nvGrpSpPr>
      <p:grpSpPr>
        <a:xfrm>
          <a:off x="0" y="0"/>
          <a:ext cx="0" cy="0"/>
          <a:chOff x="0" y="0"/>
          <a:chExt cx="0" cy="0"/>
        </a:xfrm>
      </p:grpSpPr>
      <p:sp>
        <p:nvSpPr>
          <p:cNvPr id="2460" name="Google Shape;2460;p13"/>
          <p:cNvSpPr txBox="1">
            <a:spLocks noGrp="1"/>
          </p:cNvSpPr>
          <p:nvPr>
            <p:ph type="subTitle" idx="1"/>
          </p:nvPr>
        </p:nvSpPr>
        <p:spPr>
          <a:xfrm>
            <a:off x="715100" y="2045225"/>
            <a:ext cx="7023600" cy="1895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461" name="Google Shape;2461;p13"/>
          <p:cNvSpPr txBox="1">
            <a:spLocks noGrp="1"/>
          </p:cNvSpPr>
          <p:nvPr>
            <p:ph type="title"/>
          </p:nvPr>
        </p:nvSpPr>
        <p:spPr>
          <a:xfrm>
            <a:off x="715100" y="445025"/>
            <a:ext cx="7713900" cy="9327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462" name="Google Shape;2462;p13"/>
          <p:cNvGrpSpPr/>
          <p:nvPr/>
        </p:nvGrpSpPr>
        <p:grpSpPr>
          <a:xfrm>
            <a:off x="-1956935" y="-953323"/>
            <a:ext cx="11715216" cy="7086429"/>
            <a:chOff x="-1956935" y="-953323"/>
            <a:chExt cx="11715216" cy="7086429"/>
          </a:xfrm>
        </p:grpSpPr>
        <p:grpSp>
          <p:nvGrpSpPr>
            <p:cNvPr id="2463" name="Google Shape;2463;p13"/>
            <p:cNvGrpSpPr/>
            <p:nvPr/>
          </p:nvGrpSpPr>
          <p:grpSpPr>
            <a:xfrm>
              <a:off x="-1956935" y="-953323"/>
              <a:ext cx="3230169" cy="2829946"/>
              <a:chOff x="-1956935" y="-953323"/>
              <a:chExt cx="3230169" cy="2829946"/>
            </a:xfrm>
          </p:grpSpPr>
          <p:sp>
            <p:nvSpPr>
              <p:cNvPr id="2464" name="Google Shape;2464;p13"/>
              <p:cNvSpPr/>
              <p:nvPr/>
            </p:nvSpPr>
            <p:spPr>
              <a:xfrm rot="6133876" flipH="1">
                <a:off x="-1637823" y="-81014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5" name="Google Shape;2465;p13"/>
              <p:cNvGrpSpPr/>
              <p:nvPr/>
            </p:nvGrpSpPr>
            <p:grpSpPr>
              <a:xfrm flipH="1">
                <a:off x="324792" y="-564615"/>
                <a:ext cx="948442" cy="936996"/>
                <a:chOff x="6353675" y="2256875"/>
                <a:chExt cx="430875" cy="425675"/>
              </a:xfrm>
            </p:grpSpPr>
            <p:sp>
              <p:nvSpPr>
                <p:cNvPr id="2466" name="Google Shape;2466;p13"/>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13"/>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13"/>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13"/>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13"/>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13"/>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13"/>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13"/>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13"/>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13"/>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13"/>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13"/>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13"/>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13"/>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13"/>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13"/>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13"/>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13"/>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13"/>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13"/>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13"/>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13"/>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13"/>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13"/>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13"/>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13"/>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13"/>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13"/>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13"/>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13"/>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13"/>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13"/>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13"/>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13"/>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13"/>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13"/>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13"/>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13"/>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13"/>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13"/>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13"/>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13"/>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13"/>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13"/>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13"/>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13"/>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13"/>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13"/>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13"/>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13"/>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13"/>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13"/>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13"/>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13"/>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13"/>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13"/>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13"/>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13"/>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13"/>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13"/>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13"/>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13"/>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13"/>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13"/>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13"/>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13"/>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13"/>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13"/>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13"/>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13"/>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13"/>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13"/>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13"/>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13"/>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13"/>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13"/>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13"/>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13"/>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13"/>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13"/>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13"/>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13"/>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13"/>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13"/>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13"/>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13"/>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13"/>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13"/>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13"/>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13"/>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13"/>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13"/>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13"/>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13"/>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13"/>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13"/>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13"/>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13"/>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13"/>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13"/>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13"/>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13"/>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13"/>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13"/>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13"/>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13"/>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13"/>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13"/>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13"/>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13"/>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13"/>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13"/>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13"/>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13"/>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13"/>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13"/>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13"/>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13"/>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13"/>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13"/>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13"/>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13"/>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13"/>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13"/>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13"/>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13"/>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13"/>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13"/>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13"/>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13"/>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13"/>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13"/>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13"/>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13"/>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13"/>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13"/>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13"/>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13"/>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04" name="Google Shape;2604;p13"/>
            <p:cNvGrpSpPr/>
            <p:nvPr/>
          </p:nvGrpSpPr>
          <p:grpSpPr>
            <a:xfrm>
              <a:off x="8027717" y="-727593"/>
              <a:ext cx="1629924" cy="1878572"/>
              <a:chOff x="8027717" y="-727593"/>
              <a:chExt cx="1629924" cy="1878572"/>
            </a:xfrm>
          </p:grpSpPr>
          <p:sp>
            <p:nvSpPr>
              <p:cNvPr id="2605" name="Google Shape;2605;p13"/>
              <p:cNvSpPr/>
              <p:nvPr/>
            </p:nvSpPr>
            <p:spPr>
              <a:xfrm rot="-5400000">
                <a:off x="7951550" y="-651425"/>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13"/>
              <p:cNvSpPr/>
              <p:nvPr/>
            </p:nvSpPr>
            <p:spPr>
              <a:xfrm>
                <a:off x="8477150" y="103125"/>
                <a:ext cx="1047854" cy="1047854"/>
              </a:xfrm>
              <a:custGeom>
                <a:avLst/>
                <a:gdLst/>
                <a:ahLst/>
                <a:cxnLst/>
                <a:rect l="l" t="t" r="r" b="b"/>
                <a:pathLst>
                  <a:path w="11922" h="11922" extrusionOk="0">
                    <a:moveTo>
                      <a:pt x="0" y="1"/>
                    </a:moveTo>
                    <a:lnTo>
                      <a:pt x="0" y="11922"/>
                    </a:lnTo>
                    <a:lnTo>
                      <a:pt x="11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7" name="Google Shape;2607;p13"/>
            <p:cNvGrpSpPr/>
            <p:nvPr/>
          </p:nvGrpSpPr>
          <p:grpSpPr>
            <a:xfrm>
              <a:off x="8084875" y="4190383"/>
              <a:ext cx="1673406" cy="1153871"/>
              <a:chOff x="8084875" y="4190383"/>
              <a:chExt cx="1673406" cy="1153871"/>
            </a:xfrm>
          </p:grpSpPr>
          <p:sp>
            <p:nvSpPr>
              <p:cNvPr id="2608" name="Google Shape;2608;p13"/>
              <p:cNvSpPr/>
              <p:nvPr/>
            </p:nvSpPr>
            <p:spPr>
              <a:xfrm>
                <a:off x="8084875" y="4517950"/>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13"/>
              <p:cNvSpPr/>
              <p:nvPr/>
            </p:nvSpPr>
            <p:spPr>
              <a:xfrm rot="-9335021">
                <a:off x="8772516" y="4338537"/>
                <a:ext cx="874369" cy="728123"/>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10" name="Google Shape;2610;p13"/>
            <p:cNvGrpSpPr/>
            <p:nvPr/>
          </p:nvGrpSpPr>
          <p:grpSpPr>
            <a:xfrm>
              <a:off x="-1081285" y="3791841"/>
              <a:ext cx="2279060" cy="2341265"/>
              <a:chOff x="-1081285" y="3791841"/>
              <a:chExt cx="2279060" cy="2341265"/>
            </a:xfrm>
          </p:grpSpPr>
          <p:sp>
            <p:nvSpPr>
              <p:cNvPr id="2611" name="Google Shape;2611;p13"/>
              <p:cNvSpPr/>
              <p:nvPr/>
            </p:nvSpPr>
            <p:spPr>
              <a:xfrm rot="3706249">
                <a:off x="-832882" y="4147508"/>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12" name="Google Shape;2612;p13"/>
              <p:cNvGrpSpPr/>
              <p:nvPr/>
            </p:nvGrpSpPr>
            <p:grpSpPr>
              <a:xfrm flipH="1">
                <a:off x="-9" y="4517942"/>
                <a:ext cx="1081860" cy="1113166"/>
                <a:chOff x="6647375" y="3291850"/>
                <a:chExt cx="333475" cy="343125"/>
              </a:xfrm>
            </p:grpSpPr>
            <p:sp>
              <p:nvSpPr>
                <p:cNvPr id="2613" name="Google Shape;2613;p13"/>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13"/>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13"/>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13"/>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13"/>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13"/>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13"/>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13"/>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13"/>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13"/>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13"/>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13"/>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13"/>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13"/>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13"/>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13"/>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13"/>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13"/>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1">
  <p:cSld name="CUSTOM_1">
    <p:spTree>
      <p:nvGrpSpPr>
        <p:cNvPr id="1" name="Shape 2631"/>
        <p:cNvGrpSpPr/>
        <p:nvPr/>
      </p:nvGrpSpPr>
      <p:grpSpPr>
        <a:xfrm>
          <a:off x="0" y="0"/>
          <a:ext cx="0" cy="0"/>
          <a:chOff x="0" y="0"/>
          <a:chExt cx="0" cy="0"/>
        </a:xfrm>
      </p:grpSpPr>
      <p:sp>
        <p:nvSpPr>
          <p:cNvPr id="2632" name="Google Shape;2632;p14"/>
          <p:cNvSpPr txBox="1">
            <a:spLocks noGrp="1"/>
          </p:cNvSpPr>
          <p:nvPr>
            <p:ph type="title"/>
          </p:nvPr>
        </p:nvSpPr>
        <p:spPr>
          <a:xfrm>
            <a:off x="715100" y="445025"/>
            <a:ext cx="7713600" cy="6003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33" name="Google Shape;2633;p14"/>
          <p:cNvSpPr txBox="1">
            <a:spLocks noGrp="1"/>
          </p:cNvSpPr>
          <p:nvPr>
            <p:ph type="body" idx="1"/>
          </p:nvPr>
        </p:nvSpPr>
        <p:spPr>
          <a:xfrm>
            <a:off x="715100" y="1207008"/>
            <a:ext cx="7022700" cy="1152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143F57"/>
              </a:buClr>
              <a:buSzPts val="1400"/>
              <a:buFont typeface="Darker Grotesque SemiBold"/>
              <a:buChar char="●"/>
              <a:defRPr>
                <a:solidFill>
                  <a:schemeClr val="dk1"/>
                </a:solidFill>
              </a:defRPr>
            </a:lvl1pPr>
            <a:lvl2pPr marL="914400" lvl="1" indent="-317500" rtl="0">
              <a:spcBef>
                <a:spcPts val="1000"/>
              </a:spcBef>
              <a:spcAft>
                <a:spcPts val="0"/>
              </a:spcAft>
              <a:buClr>
                <a:srgbClr val="143F57"/>
              </a:buClr>
              <a:buSzPts val="1400"/>
              <a:buFont typeface="Darker Grotesque SemiBold"/>
              <a:buChar char="○"/>
              <a:defRPr>
                <a:solidFill>
                  <a:schemeClr val="dk1"/>
                </a:solidFill>
              </a:defRPr>
            </a:lvl2pPr>
            <a:lvl3pPr marL="1371600" lvl="2" indent="-317500" rtl="0">
              <a:spcBef>
                <a:spcPts val="1600"/>
              </a:spcBef>
              <a:spcAft>
                <a:spcPts val="0"/>
              </a:spcAft>
              <a:buClr>
                <a:srgbClr val="143F57"/>
              </a:buClr>
              <a:buSzPts val="1400"/>
              <a:buFont typeface="Darker Grotesque SemiBold"/>
              <a:buChar char="■"/>
              <a:defRPr>
                <a:solidFill>
                  <a:schemeClr val="dk1"/>
                </a:solidFill>
              </a:defRPr>
            </a:lvl3pPr>
            <a:lvl4pPr marL="1828800" lvl="3" indent="-317500" rtl="0">
              <a:spcBef>
                <a:spcPts val="1600"/>
              </a:spcBef>
              <a:spcAft>
                <a:spcPts val="0"/>
              </a:spcAft>
              <a:buClr>
                <a:srgbClr val="143F57"/>
              </a:buClr>
              <a:buSzPts val="1400"/>
              <a:buFont typeface="Darker Grotesque SemiBold"/>
              <a:buChar char="●"/>
              <a:defRPr>
                <a:solidFill>
                  <a:schemeClr val="dk1"/>
                </a:solidFill>
              </a:defRPr>
            </a:lvl4pPr>
            <a:lvl5pPr marL="2286000" lvl="4" indent="-317500" rtl="0">
              <a:spcBef>
                <a:spcPts val="1600"/>
              </a:spcBef>
              <a:spcAft>
                <a:spcPts val="0"/>
              </a:spcAft>
              <a:buClr>
                <a:srgbClr val="143F57"/>
              </a:buClr>
              <a:buSzPts val="1400"/>
              <a:buFont typeface="Darker Grotesque SemiBold"/>
              <a:buChar char="○"/>
              <a:defRPr>
                <a:solidFill>
                  <a:schemeClr val="dk1"/>
                </a:solidFill>
              </a:defRPr>
            </a:lvl5pPr>
            <a:lvl6pPr marL="2743200" lvl="5" indent="-317500" rtl="0">
              <a:spcBef>
                <a:spcPts val="1600"/>
              </a:spcBef>
              <a:spcAft>
                <a:spcPts val="0"/>
              </a:spcAft>
              <a:buClr>
                <a:srgbClr val="143F57"/>
              </a:buClr>
              <a:buSzPts val="1400"/>
              <a:buFont typeface="Darker Grotesque SemiBold"/>
              <a:buChar char="■"/>
              <a:defRPr>
                <a:solidFill>
                  <a:schemeClr val="dk1"/>
                </a:solidFill>
              </a:defRPr>
            </a:lvl6pPr>
            <a:lvl7pPr marL="3200400" lvl="6" indent="-317500" rtl="0">
              <a:spcBef>
                <a:spcPts val="1600"/>
              </a:spcBef>
              <a:spcAft>
                <a:spcPts val="0"/>
              </a:spcAft>
              <a:buClr>
                <a:srgbClr val="143F57"/>
              </a:buClr>
              <a:buSzPts val="1400"/>
              <a:buFont typeface="Darker Grotesque SemiBold"/>
              <a:buChar char="●"/>
              <a:defRPr>
                <a:solidFill>
                  <a:schemeClr val="dk1"/>
                </a:solidFill>
              </a:defRPr>
            </a:lvl7pPr>
            <a:lvl8pPr marL="3657600" lvl="7" indent="-317500" rtl="0">
              <a:spcBef>
                <a:spcPts val="1600"/>
              </a:spcBef>
              <a:spcAft>
                <a:spcPts val="0"/>
              </a:spcAft>
              <a:buClr>
                <a:srgbClr val="143F57"/>
              </a:buClr>
              <a:buSzPts val="1400"/>
              <a:buFont typeface="Darker Grotesque SemiBold"/>
              <a:buChar char="○"/>
              <a:defRPr>
                <a:solidFill>
                  <a:schemeClr val="dk1"/>
                </a:solidFill>
              </a:defRPr>
            </a:lvl8pPr>
            <a:lvl9pPr marL="4114800" lvl="8" indent="-317500" rtl="0">
              <a:spcBef>
                <a:spcPts val="1600"/>
              </a:spcBef>
              <a:spcAft>
                <a:spcPts val="1600"/>
              </a:spcAft>
              <a:buClr>
                <a:srgbClr val="143F57"/>
              </a:buClr>
              <a:buSzPts val="1400"/>
              <a:buFont typeface="Darker Grotesque SemiBold"/>
              <a:buChar char="■"/>
              <a:defRPr>
                <a:solidFill>
                  <a:schemeClr val="dk1"/>
                </a:solidFill>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2">
  <p:cSld name="CUSTOM_2">
    <p:spTree>
      <p:nvGrpSpPr>
        <p:cNvPr id="1" name="Shape 2634"/>
        <p:cNvGrpSpPr/>
        <p:nvPr/>
      </p:nvGrpSpPr>
      <p:grpSpPr>
        <a:xfrm>
          <a:off x="0" y="0"/>
          <a:ext cx="0" cy="0"/>
          <a:chOff x="0" y="0"/>
          <a:chExt cx="0" cy="0"/>
        </a:xfrm>
      </p:grpSpPr>
      <p:sp>
        <p:nvSpPr>
          <p:cNvPr id="2635" name="Google Shape;2635;p15"/>
          <p:cNvSpPr txBox="1">
            <a:spLocks noGrp="1"/>
          </p:cNvSpPr>
          <p:nvPr>
            <p:ph type="subTitle" idx="1"/>
          </p:nvPr>
        </p:nvSpPr>
        <p:spPr>
          <a:xfrm>
            <a:off x="715100" y="2228825"/>
            <a:ext cx="7713900" cy="15285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2636" name="Google Shape;2636;p15"/>
          <p:cNvSpPr txBox="1">
            <a:spLocks noGrp="1"/>
          </p:cNvSpPr>
          <p:nvPr>
            <p:ph type="title"/>
          </p:nvPr>
        </p:nvSpPr>
        <p:spPr>
          <a:xfrm>
            <a:off x="715100" y="445025"/>
            <a:ext cx="7713900" cy="9327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637" name="Google Shape;2637;p15"/>
          <p:cNvGrpSpPr/>
          <p:nvPr/>
        </p:nvGrpSpPr>
        <p:grpSpPr>
          <a:xfrm rot="10800000" flipH="1">
            <a:off x="-1642937" y="-1026872"/>
            <a:ext cx="12168112" cy="7266466"/>
            <a:chOff x="-1642937" y="-1026872"/>
            <a:chExt cx="12168112" cy="7266466"/>
          </a:xfrm>
        </p:grpSpPr>
        <p:grpSp>
          <p:nvGrpSpPr>
            <p:cNvPr id="2638" name="Google Shape;2638;p15"/>
            <p:cNvGrpSpPr/>
            <p:nvPr/>
          </p:nvGrpSpPr>
          <p:grpSpPr>
            <a:xfrm>
              <a:off x="-1642937" y="-950374"/>
              <a:ext cx="2684805" cy="2547474"/>
              <a:chOff x="-1642937" y="-950374"/>
              <a:chExt cx="2684805" cy="2547474"/>
            </a:xfrm>
          </p:grpSpPr>
          <p:sp>
            <p:nvSpPr>
              <p:cNvPr id="2639" name="Google Shape;2639;p15"/>
              <p:cNvSpPr/>
              <p:nvPr/>
            </p:nvSpPr>
            <p:spPr>
              <a:xfrm rot="6133880" flipH="1">
                <a:off x="-1355676" y="-821486"/>
                <a:ext cx="2110284" cy="2289698"/>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40" name="Google Shape;2640;p15"/>
              <p:cNvGrpSpPr/>
              <p:nvPr/>
            </p:nvGrpSpPr>
            <p:grpSpPr>
              <a:xfrm>
                <a:off x="-366759" y="-412820"/>
                <a:ext cx="1081860" cy="1113166"/>
                <a:chOff x="6647375" y="3291850"/>
                <a:chExt cx="333475" cy="343125"/>
              </a:xfrm>
            </p:grpSpPr>
            <p:sp>
              <p:nvSpPr>
                <p:cNvPr id="2641" name="Google Shape;2641;p15"/>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15"/>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15"/>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15"/>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15"/>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15"/>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15"/>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15"/>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15"/>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15"/>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15"/>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15"/>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15"/>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15"/>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15"/>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15"/>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15"/>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15"/>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659" name="Google Shape;2659;p15"/>
            <p:cNvGrpSpPr/>
            <p:nvPr/>
          </p:nvGrpSpPr>
          <p:grpSpPr>
            <a:xfrm>
              <a:off x="-940593" y="4163977"/>
              <a:ext cx="2548755" cy="2075617"/>
              <a:chOff x="-940593" y="4163977"/>
              <a:chExt cx="2548755" cy="2075617"/>
            </a:xfrm>
          </p:grpSpPr>
          <p:sp>
            <p:nvSpPr>
              <p:cNvPr id="2660" name="Google Shape;2660;p15"/>
              <p:cNvSpPr/>
              <p:nvPr/>
            </p:nvSpPr>
            <p:spPr>
              <a:xfrm rot="2700000">
                <a:off x="-708811" y="4472989"/>
                <a:ext cx="1382821" cy="1228362"/>
              </a:xfrm>
              <a:custGeom>
                <a:avLst/>
                <a:gdLst/>
                <a:ahLst/>
                <a:cxnLst/>
                <a:rect l="l" t="t" r="r" b="b"/>
                <a:pathLst>
                  <a:path w="31970" h="28399" extrusionOk="0">
                    <a:moveTo>
                      <a:pt x="27867" y="0"/>
                    </a:moveTo>
                    <a:cubicBezTo>
                      <a:pt x="27720" y="0"/>
                      <a:pt x="27573" y="6"/>
                      <a:pt x="27428" y="18"/>
                    </a:cubicBezTo>
                    <a:cubicBezTo>
                      <a:pt x="26579" y="84"/>
                      <a:pt x="25769" y="333"/>
                      <a:pt x="25015" y="649"/>
                    </a:cubicBezTo>
                    <a:cubicBezTo>
                      <a:pt x="24538" y="850"/>
                      <a:pt x="24083" y="1078"/>
                      <a:pt x="23641" y="1316"/>
                    </a:cubicBezTo>
                    <a:cubicBezTo>
                      <a:pt x="23624" y="1313"/>
                      <a:pt x="23609" y="1310"/>
                      <a:pt x="23592" y="1308"/>
                    </a:cubicBezTo>
                    <a:cubicBezTo>
                      <a:pt x="23161" y="1249"/>
                      <a:pt x="22689" y="1215"/>
                      <a:pt x="22187" y="1215"/>
                    </a:cubicBezTo>
                    <a:cubicBezTo>
                      <a:pt x="21391" y="1215"/>
                      <a:pt x="20519" y="1301"/>
                      <a:pt x="19610" y="1508"/>
                    </a:cubicBezTo>
                    <a:cubicBezTo>
                      <a:pt x="18933" y="1648"/>
                      <a:pt x="18273" y="1861"/>
                      <a:pt x="17622" y="2094"/>
                    </a:cubicBezTo>
                    <a:cubicBezTo>
                      <a:pt x="17302" y="2227"/>
                      <a:pt x="16975" y="2342"/>
                      <a:pt x="16662" y="2494"/>
                    </a:cubicBezTo>
                    <a:lnTo>
                      <a:pt x="16189" y="2713"/>
                    </a:lnTo>
                    <a:lnTo>
                      <a:pt x="15727" y="2953"/>
                    </a:lnTo>
                    <a:lnTo>
                      <a:pt x="15496" y="3074"/>
                    </a:lnTo>
                    <a:lnTo>
                      <a:pt x="15270" y="3205"/>
                    </a:lnTo>
                    <a:lnTo>
                      <a:pt x="14820" y="3470"/>
                    </a:lnTo>
                    <a:lnTo>
                      <a:pt x="14381" y="3754"/>
                    </a:lnTo>
                    <a:cubicBezTo>
                      <a:pt x="14234" y="3848"/>
                      <a:pt x="14089" y="3943"/>
                      <a:pt x="13949" y="4048"/>
                    </a:cubicBezTo>
                    <a:lnTo>
                      <a:pt x="13525" y="4353"/>
                    </a:lnTo>
                    <a:cubicBezTo>
                      <a:pt x="13385" y="4456"/>
                      <a:pt x="13249" y="4565"/>
                      <a:pt x="13111" y="4671"/>
                    </a:cubicBezTo>
                    <a:cubicBezTo>
                      <a:pt x="12831" y="4880"/>
                      <a:pt x="12569" y="5111"/>
                      <a:pt x="12302" y="5334"/>
                    </a:cubicBezTo>
                    <a:cubicBezTo>
                      <a:pt x="10190" y="7163"/>
                      <a:pt x="8438" y="9301"/>
                      <a:pt x="6719" y="11594"/>
                    </a:cubicBezTo>
                    <a:cubicBezTo>
                      <a:pt x="5737" y="12911"/>
                      <a:pt x="4775" y="14228"/>
                      <a:pt x="3806" y="15540"/>
                    </a:cubicBezTo>
                    <a:cubicBezTo>
                      <a:pt x="3322" y="16197"/>
                      <a:pt x="2839" y="16852"/>
                      <a:pt x="2354" y="17509"/>
                    </a:cubicBezTo>
                    <a:cubicBezTo>
                      <a:pt x="1874" y="18162"/>
                      <a:pt x="1374" y="18819"/>
                      <a:pt x="950" y="19538"/>
                    </a:cubicBezTo>
                    <a:cubicBezTo>
                      <a:pt x="665" y="20011"/>
                      <a:pt x="407" y="20513"/>
                      <a:pt x="236" y="21053"/>
                    </a:cubicBezTo>
                    <a:cubicBezTo>
                      <a:pt x="193" y="21177"/>
                      <a:pt x="159" y="21310"/>
                      <a:pt x="127" y="21440"/>
                    </a:cubicBezTo>
                    <a:cubicBezTo>
                      <a:pt x="93" y="21573"/>
                      <a:pt x="79" y="21699"/>
                      <a:pt x="56" y="21814"/>
                    </a:cubicBezTo>
                    <a:cubicBezTo>
                      <a:pt x="39" y="21930"/>
                      <a:pt x="28" y="22037"/>
                      <a:pt x="16" y="22137"/>
                    </a:cubicBezTo>
                    <a:cubicBezTo>
                      <a:pt x="10" y="22269"/>
                      <a:pt x="1" y="22403"/>
                      <a:pt x="5" y="22537"/>
                    </a:cubicBezTo>
                    <a:lnTo>
                      <a:pt x="31" y="22939"/>
                    </a:lnTo>
                    <a:lnTo>
                      <a:pt x="99" y="23335"/>
                    </a:lnTo>
                    <a:cubicBezTo>
                      <a:pt x="125" y="23468"/>
                      <a:pt x="170" y="23594"/>
                      <a:pt x="205" y="23725"/>
                    </a:cubicBezTo>
                    <a:cubicBezTo>
                      <a:pt x="370" y="24235"/>
                      <a:pt x="630" y="24714"/>
                      <a:pt x="948" y="25141"/>
                    </a:cubicBezTo>
                    <a:cubicBezTo>
                      <a:pt x="1585" y="26003"/>
                      <a:pt x="2446" y="26663"/>
                      <a:pt x="3378" y="27169"/>
                    </a:cubicBezTo>
                    <a:cubicBezTo>
                      <a:pt x="3846" y="27418"/>
                      <a:pt x="4337" y="27641"/>
                      <a:pt x="4846" y="27790"/>
                    </a:cubicBezTo>
                    <a:lnTo>
                      <a:pt x="5224" y="27912"/>
                    </a:lnTo>
                    <a:cubicBezTo>
                      <a:pt x="5350" y="27952"/>
                      <a:pt x="5477" y="27996"/>
                      <a:pt x="5607" y="28021"/>
                    </a:cubicBezTo>
                    <a:cubicBezTo>
                      <a:pt x="5867" y="28079"/>
                      <a:pt x="6126" y="28139"/>
                      <a:pt x="6386" y="28198"/>
                    </a:cubicBezTo>
                    <a:cubicBezTo>
                      <a:pt x="7143" y="28332"/>
                      <a:pt x="7912" y="28398"/>
                      <a:pt x="8684" y="28398"/>
                    </a:cubicBezTo>
                    <a:cubicBezTo>
                      <a:pt x="8983" y="28398"/>
                      <a:pt x="9282" y="28388"/>
                      <a:pt x="9581" y="28368"/>
                    </a:cubicBezTo>
                    <a:cubicBezTo>
                      <a:pt x="11709" y="28188"/>
                      <a:pt x="13806" y="27516"/>
                      <a:pt x="15607" y="26363"/>
                    </a:cubicBezTo>
                    <a:cubicBezTo>
                      <a:pt x="16066" y="26089"/>
                      <a:pt x="16484" y="25752"/>
                      <a:pt x="16907" y="25427"/>
                    </a:cubicBezTo>
                    <a:lnTo>
                      <a:pt x="17504" y="24892"/>
                    </a:lnTo>
                    <a:cubicBezTo>
                      <a:pt x="17553" y="24848"/>
                      <a:pt x="17604" y="24804"/>
                      <a:pt x="17652" y="24758"/>
                    </a:cubicBezTo>
                    <a:lnTo>
                      <a:pt x="17788" y="24612"/>
                    </a:lnTo>
                    <a:lnTo>
                      <a:pt x="18062" y="24320"/>
                    </a:lnTo>
                    <a:lnTo>
                      <a:pt x="18336" y="24028"/>
                    </a:lnTo>
                    <a:lnTo>
                      <a:pt x="18584" y="23712"/>
                    </a:lnTo>
                    <a:lnTo>
                      <a:pt x="18831" y="23397"/>
                    </a:lnTo>
                    <a:lnTo>
                      <a:pt x="18954" y="23240"/>
                    </a:lnTo>
                    <a:lnTo>
                      <a:pt x="19068" y="23076"/>
                    </a:lnTo>
                    <a:cubicBezTo>
                      <a:pt x="19371" y="22640"/>
                      <a:pt x="19647" y="22186"/>
                      <a:pt x="19897" y="21720"/>
                    </a:cubicBezTo>
                    <a:cubicBezTo>
                      <a:pt x="20909" y="19861"/>
                      <a:pt x="21568" y="17873"/>
                      <a:pt x="22326" y="15966"/>
                    </a:cubicBezTo>
                    <a:cubicBezTo>
                      <a:pt x="22703" y="15011"/>
                      <a:pt x="23108" y="14072"/>
                      <a:pt x="23584" y="13180"/>
                    </a:cubicBezTo>
                    <a:cubicBezTo>
                      <a:pt x="24064" y="12293"/>
                      <a:pt x="24618" y="11448"/>
                      <a:pt x="25292" y="10719"/>
                    </a:cubicBezTo>
                    <a:cubicBezTo>
                      <a:pt x="25479" y="10510"/>
                      <a:pt x="25878" y="10088"/>
                      <a:pt x="26518" y="9596"/>
                    </a:cubicBezTo>
                    <a:cubicBezTo>
                      <a:pt x="26839" y="9350"/>
                      <a:pt x="27222" y="9087"/>
                      <a:pt x="27658" y="8806"/>
                    </a:cubicBezTo>
                    <a:cubicBezTo>
                      <a:pt x="28091" y="8523"/>
                      <a:pt x="28577" y="8220"/>
                      <a:pt x="29088" y="7866"/>
                    </a:cubicBezTo>
                    <a:cubicBezTo>
                      <a:pt x="29594" y="7507"/>
                      <a:pt x="30134" y="7103"/>
                      <a:pt x="30616" y="6569"/>
                    </a:cubicBezTo>
                    <a:cubicBezTo>
                      <a:pt x="31094" y="6043"/>
                      <a:pt x="31515" y="5402"/>
                      <a:pt x="31769" y="4654"/>
                    </a:cubicBezTo>
                    <a:cubicBezTo>
                      <a:pt x="31894" y="4280"/>
                      <a:pt x="31969" y="3877"/>
                      <a:pt x="31968" y="3462"/>
                    </a:cubicBezTo>
                    <a:cubicBezTo>
                      <a:pt x="31965" y="3048"/>
                      <a:pt x="31883" y="2625"/>
                      <a:pt x="31711" y="2233"/>
                    </a:cubicBezTo>
                    <a:cubicBezTo>
                      <a:pt x="31368" y="1442"/>
                      <a:pt x="30689" y="833"/>
                      <a:pt x="29923" y="465"/>
                    </a:cubicBezTo>
                    <a:cubicBezTo>
                      <a:pt x="29539" y="279"/>
                      <a:pt x="29128" y="147"/>
                      <a:pt x="28705" y="72"/>
                    </a:cubicBezTo>
                    <a:cubicBezTo>
                      <a:pt x="28429" y="22"/>
                      <a:pt x="28147" y="0"/>
                      <a:pt x="278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61" name="Google Shape;2661;p15"/>
              <p:cNvGrpSpPr/>
              <p:nvPr/>
            </p:nvGrpSpPr>
            <p:grpSpPr>
              <a:xfrm rot="10800000" flipH="1">
                <a:off x="-728555" y="4181881"/>
                <a:ext cx="2336717" cy="2057713"/>
                <a:chOff x="2911550" y="420700"/>
                <a:chExt cx="797950" cy="702675"/>
              </a:xfrm>
            </p:grpSpPr>
            <p:sp>
              <p:nvSpPr>
                <p:cNvPr id="2662" name="Google Shape;2662;p15"/>
                <p:cNvSpPr/>
                <p:nvPr/>
              </p:nvSpPr>
              <p:spPr>
                <a:xfrm>
                  <a:off x="3692125" y="528675"/>
                  <a:ext cx="10475" cy="10000"/>
                </a:xfrm>
                <a:custGeom>
                  <a:avLst/>
                  <a:gdLst/>
                  <a:ahLst/>
                  <a:cxnLst/>
                  <a:rect l="l" t="t" r="r" b="b"/>
                  <a:pathLst>
                    <a:path w="419" h="400" extrusionOk="0">
                      <a:moveTo>
                        <a:pt x="212" y="0"/>
                      </a:moveTo>
                      <a:cubicBezTo>
                        <a:pt x="200" y="0"/>
                        <a:pt x="187" y="2"/>
                        <a:pt x="176" y="5"/>
                      </a:cubicBezTo>
                      <a:cubicBezTo>
                        <a:pt x="73" y="33"/>
                        <a:pt x="0" y="137"/>
                        <a:pt x="7" y="245"/>
                      </a:cubicBezTo>
                      <a:cubicBezTo>
                        <a:pt x="8" y="268"/>
                        <a:pt x="22" y="291"/>
                        <a:pt x="27" y="306"/>
                      </a:cubicBezTo>
                      <a:cubicBezTo>
                        <a:pt x="62" y="359"/>
                        <a:pt x="108" y="386"/>
                        <a:pt x="174" y="396"/>
                      </a:cubicBezTo>
                      <a:cubicBezTo>
                        <a:pt x="188" y="398"/>
                        <a:pt x="202" y="399"/>
                        <a:pt x="215" y="399"/>
                      </a:cubicBezTo>
                      <a:cubicBezTo>
                        <a:pt x="304" y="399"/>
                        <a:pt x="370" y="345"/>
                        <a:pt x="393" y="253"/>
                      </a:cubicBezTo>
                      <a:cubicBezTo>
                        <a:pt x="419" y="148"/>
                        <a:pt x="351" y="31"/>
                        <a:pt x="248" y="5"/>
                      </a:cubicBezTo>
                      <a:cubicBezTo>
                        <a:pt x="237"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15"/>
                <p:cNvSpPr/>
                <p:nvPr/>
              </p:nvSpPr>
              <p:spPr>
                <a:xfrm>
                  <a:off x="3662200" y="528075"/>
                  <a:ext cx="11650" cy="11125"/>
                </a:xfrm>
                <a:custGeom>
                  <a:avLst/>
                  <a:gdLst/>
                  <a:ahLst/>
                  <a:cxnLst/>
                  <a:rect l="l" t="t" r="r" b="b"/>
                  <a:pathLst>
                    <a:path w="466" h="445" extrusionOk="0">
                      <a:moveTo>
                        <a:pt x="240" y="0"/>
                      </a:moveTo>
                      <a:cubicBezTo>
                        <a:pt x="220" y="0"/>
                        <a:pt x="198" y="4"/>
                        <a:pt x="181" y="10"/>
                      </a:cubicBezTo>
                      <a:cubicBezTo>
                        <a:pt x="70" y="54"/>
                        <a:pt x="1" y="178"/>
                        <a:pt x="21" y="297"/>
                      </a:cubicBezTo>
                      <a:cubicBezTo>
                        <a:pt x="25" y="321"/>
                        <a:pt x="42" y="344"/>
                        <a:pt x="50" y="363"/>
                      </a:cubicBezTo>
                      <a:cubicBezTo>
                        <a:pt x="95" y="415"/>
                        <a:pt x="150" y="440"/>
                        <a:pt x="224" y="444"/>
                      </a:cubicBezTo>
                      <a:cubicBezTo>
                        <a:pt x="229" y="444"/>
                        <a:pt x="234" y="445"/>
                        <a:pt x="238" y="445"/>
                      </a:cubicBezTo>
                      <a:cubicBezTo>
                        <a:pt x="354" y="445"/>
                        <a:pt x="434" y="375"/>
                        <a:pt x="450" y="258"/>
                      </a:cubicBezTo>
                      <a:cubicBezTo>
                        <a:pt x="465" y="140"/>
                        <a:pt x="378" y="18"/>
                        <a:pt x="259" y="1"/>
                      </a:cubicBezTo>
                      <a:cubicBezTo>
                        <a:pt x="253" y="0"/>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15"/>
                <p:cNvSpPr/>
                <p:nvPr/>
              </p:nvSpPr>
              <p:spPr>
                <a:xfrm>
                  <a:off x="3632600" y="527500"/>
                  <a:ext cx="12775" cy="12200"/>
                </a:xfrm>
                <a:custGeom>
                  <a:avLst/>
                  <a:gdLst/>
                  <a:ahLst/>
                  <a:cxnLst/>
                  <a:rect l="l" t="t" r="r" b="b"/>
                  <a:pathLst>
                    <a:path w="511" h="488" extrusionOk="0">
                      <a:moveTo>
                        <a:pt x="258" y="1"/>
                      </a:moveTo>
                      <a:cubicBezTo>
                        <a:pt x="240" y="1"/>
                        <a:pt x="221" y="3"/>
                        <a:pt x="205" y="9"/>
                      </a:cubicBezTo>
                      <a:cubicBezTo>
                        <a:pt x="82" y="49"/>
                        <a:pt x="0" y="183"/>
                        <a:pt x="16" y="313"/>
                      </a:cubicBezTo>
                      <a:cubicBezTo>
                        <a:pt x="19" y="341"/>
                        <a:pt x="37" y="369"/>
                        <a:pt x="45" y="387"/>
                      </a:cubicBezTo>
                      <a:cubicBezTo>
                        <a:pt x="89" y="447"/>
                        <a:pt x="149" y="478"/>
                        <a:pt x="229" y="486"/>
                      </a:cubicBezTo>
                      <a:cubicBezTo>
                        <a:pt x="240" y="487"/>
                        <a:pt x="251" y="487"/>
                        <a:pt x="262" y="487"/>
                      </a:cubicBezTo>
                      <a:cubicBezTo>
                        <a:pt x="380" y="487"/>
                        <a:pt x="464" y="416"/>
                        <a:pt x="488" y="295"/>
                      </a:cubicBezTo>
                      <a:cubicBezTo>
                        <a:pt x="511" y="167"/>
                        <a:pt x="422" y="29"/>
                        <a:pt x="293" y="4"/>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15"/>
                <p:cNvSpPr/>
                <p:nvPr/>
              </p:nvSpPr>
              <p:spPr>
                <a:xfrm>
                  <a:off x="3546225" y="528400"/>
                  <a:ext cx="11025" cy="10550"/>
                </a:xfrm>
                <a:custGeom>
                  <a:avLst/>
                  <a:gdLst/>
                  <a:ahLst/>
                  <a:cxnLst/>
                  <a:rect l="l" t="t" r="r" b="b"/>
                  <a:pathLst>
                    <a:path w="441" h="422" extrusionOk="0">
                      <a:moveTo>
                        <a:pt x="221" y="1"/>
                      </a:moveTo>
                      <a:cubicBezTo>
                        <a:pt x="211" y="1"/>
                        <a:pt x="201" y="2"/>
                        <a:pt x="191" y="4"/>
                      </a:cubicBezTo>
                      <a:cubicBezTo>
                        <a:pt x="83" y="28"/>
                        <a:pt x="0" y="136"/>
                        <a:pt x="4" y="248"/>
                      </a:cubicBezTo>
                      <a:cubicBezTo>
                        <a:pt x="4" y="273"/>
                        <a:pt x="16" y="297"/>
                        <a:pt x="20" y="316"/>
                      </a:cubicBezTo>
                      <a:cubicBezTo>
                        <a:pt x="56" y="371"/>
                        <a:pt x="103" y="402"/>
                        <a:pt x="171" y="416"/>
                      </a:cubicBezTo>
                      <a:cubicBezTo>
                        <a:pt x="189" y="419"/>
                        <a:pt x="206" y="421"/>
                        <a:pt x="222" y="421"/>
                      </a:cubicBezTo>
                      <a:cubicBezTo>
                        <a:pt x="313" y="421"/>
                        <a:pt x="381" y="368"/>
                        <a:pt x="408" y="274"/>
                      </a:cubicBezTo>
                      <a:cubicBezTo>
                        <a:pt x="440" y="165"/>
                        <a:pt x="374" y="39"/>
                        <a:pt x="267" y="8"/>
                      </a:cubicBezTo>
                      <a:lnTo>
                        <a:pt x="267" y="7"/>
                      </a:ln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15"/>
                <p:cNvSpPr/>
                <p:nvPr/>
              </p:nvSpPr>
              <p:spPr>
                <a:xfrm>
                  <a:off x="3705775" y="501625"/>
                  <a:ext cx="3725" cy="11200"/>
                </a:xfrm>
                <a:custGeom>
                  <a:avLst/>
                  <a:gdLst/>
                  <a:ahLst/>
                  <a:cxnLst/>
                  <a:rect l="l" t="t" r="r" b="b"/>
                  <a:pathLst>
                    <a:path w="149" h="448" extrusionOk="0">
                      <a:moveTo>
                        <a:pt x="145" y="1"/>
                      </a:moveTo>
                      <a:cubicBezTo>
                        <a:pt x="91" y="33"/>
                        <a:pt x="47" y="81"/>
                        <a:pt x="19" y="139"/>
                      </a:cubicBezTo>
                      <a:cubicBezTo>
                        <a:pt x="4" y="169"/>
                        <a:pt x="5" y="206"/>
                        <a:pt x="0" y="230"/>
                      </a:cubicBezTo>
                      <a:cubicBezTo>
                        <a:pt x="8" y="318"/>
                        <a:pt x="48" y="384"/>
                        <a:pt x="122" y="442"/>
                      </a:cubicBezTo>
                      <a:cubicBezTo>
                        <a:pt x="125" y="444"/>
                        <a:pt x="127" y="445"/>
                        <a:pt x="128" y="447"/>
                      </a:cubicBezTo>
                      <a:cubicBezTo>
                        <a:pt x="140" y="329"/>
                        <a:pt x="148" y="209"/>
                        <a:pt x="148" y="87"/>
                      </a:cubicBezTo>
                      <a:cubicBezTo>
                        <a:pt x="148" y="58"/>
                        <a:pt x="147" y="29"/>
                        <a:pt x="1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15"/>
                <p:cNvSpPr/>
                <p:nvPr/>
              </p:nvSpPr>
              <p:spPr>
                <a:xfrm>
                  <a:off x="3678050" y="501750"/>
                  <a:ext cx="12050" cy="11250"/>
                </a:xfrm>
                <a:custGeom>
                  <a:avLst/>
                  <a:gdLst/>
                  <a:ahLst/>
                  <a:cxnLst/>
                  <a:rect l="l" t="t" r="r" b="b"/>
                  <a:pathLst>
                    <a:path w="482" h="450" extrusionOk="0">
                      <a:moveTo>
                        <a:pt x="259" y="0"/>
                      </a:moveTo>
                      <a:cubicBezTo>
                        <a:pt x="162" y="0"/>
                        <a:pt x="66" y="54"/>
                        <a:pt x="19" y="142"/>
                      </a:cubicBezTo>
                      <a:cubicBezTo>
                        <a:pt x="7" y="165"/>
                        <a:pt x="5" y="194"/>
                        <a:pt x="0" y="214"/>
                      </a:cubicBezTo>
                      <a:cubicBezTo>
                        <a:pt x="3" y="285"/>
                        <a:pt x="33" y="339"/>
                        <a:pt x="90" y="390"/>
                      </a:cubicBezTo>
                      <a:cubicBezTo>
                        <a:pt x="136" y="430"/>
                        <a:pt x="187" y="450"/>
                        <a:pt x="237" y="450"/>
                      </a:cubicBezTo>
                      <a:cubicBezTo>
                        <a:pt x="291" y="450"/>
                        <a:pt x="343" y="427"/>
                        <a:pt x="390" y="380"/>
                      </a:cubicBezTo>
                      <a:lnTo>
                        <a:pt x="390" y="382"/>
                      </a:lnTo>
                      <a:cubicBezTo>
                        <a:pt x="477" y="296"/>
                        <a:pt x="482" y="141"/>
                        <a:pt x="397" y="53"/>
                      </a:cubicBezTo>
                      <a:cubicBezTo>
                        <a:pt x="379" y="34"/>
                        <a:pt x="353"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15"/>
                <p:cNvSpPr/>
                <p:nvPr/>
              </p:nvSpPr>
              <p:spPr>
                <a:xfrm>
                  <a:off x="3649525" y="502275"/>
                  <a:ext cx="10825" cy="10125"/>
                </a:xfrm>
                <a:custGeom>
                  <a:avLst/>
                  <a:gdLst/>
                  <a:ahLst/>
                  <a:cxnLst/>
                  <a:rect l="l" t="t" r="r" b="b"/>
                  <a:pathLst>
                    <a:path w="433" h="405" extrusionOk="0">
                      <a:moveTo>
                        <a:pt x="232" y="0"/>
                      </a:moveTo>
                      <a:cubicBezTo>
                        <a:pt x="137" y="0"/>
                        <a:pt x="46" y="60"/>
                        <a:pt x="9" y="150"/>
                      </a:cubicBezTo>
                      <a:cubicBezTo>
                        <a:pt x="0" y="172"/>
                        <a:pt x="2" y="200"/>
                        <a:pt x="0" y="216"/>
                      </a:cubicBezTo>
                      <a:cubicBezTo>
                        <a:pt x="9" y="279"/>
                        <a:pt x="42" y="326"/>
                        <a:pt x="97" y="364"/>
                      </a:cubicBezTo>
                      <a:cubicBezTo>
                        <a:pt x="135" y="391"/>
                        <a:pt x="176" y="404"/>
                        <a:pt x="214" y="404"/>
                      </a:cubicBezTo>
                      <a:cubicBezTo>
                        <a:pt x="269" y="404"/>
                        <a:pt x="321" y="378"/>
                        <a:pt x="363" y="327"/>
                      </a:cubicBezTo>
                      <a:cubicBezTo>
                        <a:pt x="432" y="243"/>
                        <a:pt x="422" y="106"/>
                        <a:pt x="338" y="35"/>
                      </a:cubicBezTo>
                      <a:cubicBezTo>
                        <a:pt x="320" y="20"/>
                        <a:pt x="295" y="7"/>
                        <a:pt x="272" y="4"/>
                      </a:cubicBezTo>
                      <a:cubicBezTo>
                        <a:pt x="259"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15"/>
                <p:cNvSpPr/>
                <p:nvPr/>
              </p:nvSpPr>
              <p:spPr>
                <a:xfrm>
                  <a:off x="3619450" y="501425"/>
                  <a:ext cx="12625" cy="11850"/>
                </a:xfrm>
                <a:custGeom>
                  <a:avLst/>
                  <a:gdLst/>
                  <a:ahLst/>
                  <a:cxnLst/>
                  <a:rect l="l" t="t" r="r" b="b"/>
                  <a:pathLst>
                    <a:path w="505" h="474" extrusionOk="0">
                      <a:moveTo>
                        <a:pt x="273" y="1"/>
                      </a:moveTo>
                      <a:cubicBezTo>
                        <a:pt x="169" y="1"/>
                        <a:pt x="65" y="61"/>
                        <a:pt x="17" y="157"/>
                      </a:cubicBezTo>
                      <a:cubicBezTo>
                        <a:pt x="5" y="183"/>
                        <a:pt x="5" y="214"/>
                        <a:pt x="0" y="234"/>
                      </a:cubicBezTo>
                      <a:cubicBezTo>
                        <a:pt x="6" y="307"/>
                        <a:pt x="39" y="366"/>
                        <a:pt x="100" y="415"/>
                      </a:cubicBezTo>
                      <a:cubicBezTo>
                        <a:pt x="149" y="454"/>
                        <a:pt x="200" y="474"/>
                        <a:pt x="251" y="474"/>
                      </a:cubicBezTo>
                      <a:cubicBezTo>
                        <a:pt x="310" y="474"/>
                        <a:pt x="367" y="448"/>
                        <a:pt x="415" y="397"/>
                      </a:cubicBezTo>
                      <a:cubicBezTo>
                        <a:pt x="505" y="304"/>
                        <a:pt x="505" y="141"/>
                        <a:pt x="414" y="52"/>
                      </a:cubicBezTo>
                      <a:cubicBezTo>
                        <a:pt x="392" y="32"/>
                        <a:pt x="365" y="15"/>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15"/>
                <p:cNvSpPr/>
                <p:nvPr/>
              </p:nvSpPr>
              <p:spPr>
                <a:xfrm>
                  <a:off x="3590550" y="501550"/>
                  <a:ext cx="12275" cy="11375"/>
                </a:xfrm>
                <a:custGeom>
                  <a:avLst/>
                  <a:gdLst/>
                  <a:ahLst/>
                  <a:cxnLst/>
                  <a:rect l="l" t="t" r="r" b="b"/>
                  <a:pathLst>
                    <a:path w="491" h="455" extrusionOk="0">
                      <a:moveTo>
                        <a:pt x="264" y="1"/>
                      </a:moveTo>
                      <a:cubicBezTo>
                        <a:pt x="148" y="1"/>
                        <a:pt x="37" y="88"/>
                        <a:pt x="7" y="205"/>
                      </a:cubicBezTo>
                      <a:cubicBezTo>
                        <a:pt x="1" y="230"/>
                        <a:pt x="7" y="259"/>
                        <a:pt x="9" y="279"/>
                      </a:cubicBezTo>
                      <a:cubicBezTo>
                        <a:pt x="29" y="347"/>
                        <a:pt x="70" y="393"/>
                        <a:pt x="138" y="427"/>
                      </a:cubicBezTo>
                      <a:cubicBezTo>
                        <a:pt x="175" y="445"/>
                        <a:pt x="212" y="454"/>
                        <a:pt x="247" y="454"/>
                      </a:cubicBezTo>
                      <a:cubicBezTo>
                        <a:pt x="319" y="454"/>
                        <a:pt x="382" y="417"/>
                        <a:pt x="426" y="345"/>
                      </a:cubicBezTo>
                      <a:cubicBezTo>
                        <a:pt x="490" y="241"/>
                        <a:pt x="456" y="90"/>
                        <a:pt x="352" y="25"/>
                      </a:cubicBezTo>
                      <a:cubicBezTo>
                        <a:pt x="330" y="12"/>
                        <a:pt x="301"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15"/>
                <p:cNvSpPr/>
                <p:nvPr/>
              </p:nvSpPr>
              <p:spPr>
                <a:xfrm>
                  <a:off x="3560725" y="500625"/>
                  <a:ext cx="13750" cy="13000"/>
                </a:xfrm>
                <a:custGeom>
                  <a:avLst/>
                  <a:gdLst/>
                  <a:ahLst/>
                  <a:cxnLst/>
                  <a:rect l="l" t="t" r="r" b="b"/>
                  <a:pathLst>
                    <a:path w="550" h="520" extrusionOk="0">
                      <a:moveTo>
                        <a:pt x="282" y="1"/>
                      </a:moveTo>
                      <a:cubicBezTo>
                        <a:pt x="274" y="1"/>
                        <a:pt x="265" y="1"/>
                        <a:pt x="257" y="2"/>
                      </a:cubicBezTo>
                      <a:cubicBezTo>
                        <a:pt x="122" y="22"/>
                        <a:pt x="10" y="146"/>
                        <a:pt x="2" y="286"/>
                      </a:cubicBezTo>
                      <a:cubicBezTo>
                        <a:pt x="0" y="316"/>
                        <a:pt x="13" y="347"/>
                        <a:pt x="19" y="369"/>
                      </a:cubicBezTo>
                      <a:cubicBezTo>
                        <a:pt x="56" y="441"/>
                        <a:pt x="111" y="484"/>
                        <a:pt x="194" y="507"/>
                      </a:cubicBezTo>
                      <a:cubicBezTo>
                        <a:pt x="223" y="515"/>
                        <a:pt x="251" y="519"/>
                        <a:pt x="277" y="519"/>
                      </a:cubicBezTo>
                      <a:cubicBezTo>
                        <a:pt x="378" y="519"/>
                        <a:pt x="460" y="461"/>
                        <a:pt x="500" y="355"/>
                      </a:cubicBezTo>
                      <a:cubicBezTo>
                        <a:pt x="549" y="224"/>
                        <a:pt x="480" y="62"/>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15"/>
                <p:cNvSpPr/>
                <p:nvPr/>
              </p:nvSpPr>
              <p:spPr>
                <a:xfrm>
                  <a:off x="3530850" y="500075"/>
                  <a:ext cx="14550" cy="13875"/>
                </a:xfrm>
                <a:custGeom>
                  <a:avLst/>
                  <a:gdLst/>
                  <a:ahLst/>
                  <a:cxnLst/>
                  <a:rect l="l" t="t" r="r" b="b"/>
                  <a:pathLst>
                    <a:path w="582" h="555" extrusionOk="0">
                      <a:moveTo>
                        <a:pt x="298" y="1"/>
                      </a:moveTo>
                      <a:cubicBezTo>
                        <a:pt x="274" y="1"/>
                        <a:pt x="249" y="5"/>
                        <a:pt x="228" y="12"/>
                      </a:cubicBezTo>
                      <a:cubicBezTo>
                        <a:pt x="89" y="63"/>
                        <a:pt x="0" y="217"/>
                        <a:pt x="23" y="364"/>
                      </a:cubicBezTo>
                      <a:cubicBezTo>
                        <a:pt x="28" y="397"/>
                        <a:pt x="49" y="427"/>
                        <a:pt x="59" y="449"/>
                      </a:cubicBezTo>
                      <a:cubicBezTo>
                        <a:pt x="112" y="515"/>
                        <a:pt x="182" y="547"/>
                        <a:pt x="272" y="554"/>
                      </a:cubicBezTo>
                      <a:cubicBezTo>
                        <a:pt x="282" y="554"/>
                        <a:pt x="292" y="555"/>
                        <a:pt x="301" y="555"/>
                      </a:cubicBezTo>
                      <a:cubicBezTo>
                        <a:pt x="440" y="555"/>
                        <a:pt x="537" y="470"/>
                        <a:pt x="559" y="329"/>
                      </a:cubicBezTo>
                      <a:cubicBezTo>
                        <a:pt x="582" y="181"/>
                        <a:pt x="474" y="28"/>
                        <a:pt x="328" y="3"/>
                      </a:cubicBezTo>
                      <a:cubicBezTo>
                        <a:pt x="318" y="2"/>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15"/>
                <p:cNvSpPr/>
                <p:nvPr/>
              </p:nvSpPr>
              <p:spPr>
                <a:xfrm>
                  <a:off x="3692075" y="475600"/>
                  <a:ext cx="10525" cy="10025"/>
                </a:xfrm>
                <a:custGeom>
                  <a:avLst/>
                  <a:gdLst/>
                  <a:ahLst/>
                  <a:cxnLst/>
                  <a:rect l="l" t="t" r="r" b="b"/>
                  <a:pathLst>
                    <a:path w="421" h="401" extrusionOk="0">
                      <a:moveTo>
                        <a:pt x="213" y="1"/>
                      </a:moveTo>
                      <a:cubicBezTo>
                        <a:pt x="201" y="1"/>
                        <a:pt x="189" y="2"/>
                        <a:pt x="178" y="5"/>
                      </a:cubicBezTo>
                      <a:cubicBezTo>
                        <a:pt x="75" y="33"/>
                        <a:pt x="1" y="137"/>
                        <a:pt x="9" y="245"/>
                      </a:cubicBezTo>
                      <a:cubicBezTo>
                        <a:pt x="10" y="268"/>
                        <a:pt x="22" y="291"/>
                        <a:pt x="29" y="308"/>
                      </a:cubicBezTo>
                      <a:cubicBezTo>
                        <a:pt x="62" y="359"/>
                        <a:pt x="110" y="387"/>
                        <a:pt x="176" y="396"/>
                      </a:cubicBezTo>
                      <a:lnTo>
                        <a:pt x="176" y="397"/>
                      </a:lnTo>
                      <a:cubicBezTo>
                        <a:pt x="189" y="399"/>
                        <a:pt x="202" y="400"/>
                        <a:pt x="214" y="400"/>
                      </a:cubicBezTo>
                      <a:cubicBezTo>
                        <a:pt x="304" y="400"/>
                        <a:pt x="372" y="346"/>
                        <a:pt x="395" y="253"/>
                      </a:cubicBezTo>
                      <a:cubicBezTo>
                        <a:pt x="421" y="148"/>
                        <a:pt x="353" y="31"/>
                        <a:pt x="250" y="5"/>
                      </a:cubicBezTo>
                      <a:cubicBezTo>
                        <a:pt x="239" y="2"/>
                        <a:pt x="226"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15"/>
                <p:cNvSpPr/>
                <p:nvPr/>
              </p:nvSpPr>
              <p:spPr>
                <a:xfrm>
                  <a:off x="3662200" y="475000"/>
                  <a:ext cx="11650" cy="11125"/>
                </a:xfrm>
                <a:custGeom>
                  <a:avLst/>
                  <a:gdLst/>
                  <a:ahLst/>
                  <a:cxnLst/>
                  <a:rect l="l" t="t" r="r" b="b"/>
                  <a:pathLst>
                    <a:path w="466" h="445" extrusionOk="0">
                      <a:moveTo>
                        <a:pt x="240" y="0"/>
                      </a:moveTo>
                      <a:cubicBezTo>
                        <a:pt x="220" y="0"/>
                        <a:pt x="198" y="4"/>
                        <a:pt x="181" y="11"/>
                      </a:cubicBezTo>
                      <a:cubicBezTo>
                        <a:pt x="70" y="54"/>
                        <a:pt x="1" y="178"/>
                        <a:pt x="21" y="297"/>
                      </a:cubicBezTo>
                      <a:cubicBezTo>
                        <a:pt x="25" y="321"/>
                        <a:pt x="42" y="346"/>
                        <a:pt x="50" y="363"/>
                      </a:cubicBezTo>
                      <a:cubicBezTo>
                        <a:pt x="95" y="415"/>
                        <a:pt x="150" y="440"/>
                        <a:pt x="224" y="444"/>
                      </a:cubicBezTo>
                      <a:cubicBezTo>
                        <a:pt x="229" y="445"/>
                        <a:pt x="234" y="445"/>
                        <a:pt x="238" y="445"/>
                      </a:cubicBezTo>
                      <a:cubicBezTo>
                        <a:pt x="354" y="445"/>
                        <a:pt x="434" y="375"/>
                        <a:pt x="450" y="258"/>
                      </a:cubicBezTo>
                      <a:cubicBezTo>
                        <a:pt x="465" y="140"/>
                        <a:pt x="378" y="18"/>
                        <a:pt x="259" y="1"/>
                      </a:cubicBezTo>
                      <a:cubicBezTo>
                        <a:pt x="253" y="1"/>
                        <a:pt x="246"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15"/>
                <p:cNvSpPr/>
                <p:nvPr/>
              </p:nvSpPr>
              <p:spPr>
                <a:xfrm>
                  <a:off x="3632600" y="474425"/>
                  <a:ext cx="12775" cy="12200"/>
                </a:xfrm>
                <a:custGeom>
                  <a:avLst/>
                  <a:gdLst/>
                  <a:ahLst/>
                  <a:cxnLst/>
                  <a:rect l="l" t="t" r="r" b="b"/>
                  <a:pathLst>
                    <a:path w="511" h="488" extrusionOk="0">
                      <a:moveTo>
                        <a:pt x="258" y="1"/>
                      </a:moveTo>
                      <a:cubicBezTo>
                        <a:pt x="240" y="1"/>
                        <a:pt x="221" y="4"/>
                        <a:pt x="205" y="9"/>
                      </a:cubicBezTo>
                      <a:cubicBezTo>
                        <a:pt x="83" y="51"/>
                        <a:pt x="0" y="183"/>
                        <a:pt x="16" y="314"/>
                      </a:cubicBezTo>
                      <a:cubicBezTo>
                        <a:pt x="19" y="341"/>
                        <a:pt x="37" y="369"/>
                        <a:pt x="45" y="388"/>
                      </a:cubicBezTo>
                      <a:cubicBezTo>
                        <a:pt x="89" y="448"/>
                        <a:pt x="149" y="478"/>
                        <a:pt x="229" y="486"/>
                      </a:cubicBezTo>
                      <a:cubicBezTo>
                        <a:pt x="241" y="487"/>
                        <a:pt x="253" y="488"/>
                        <a:pt x="264" y="488"/>
                      </a:cubicBezTo>
                      <a:cubicBezTo>
                        <a:pt x="381" y="488"/>
                        <a:pt x="464" y="416"/>
                        <a:pt x="488" y="297"/>
                      </a:cubicBezTo>
                      <a:cubicBezTo>
                        <a:pt x="511" y="168"/>
                        <a:pt x="422" y="29"/>
                        <a:pt x="293" y="5"/>
                      </a:cubicBezTo>
                      <a:cubicBezTo>
                        <a:pt x="281" y="2"/>
                        <a:pt x="270"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15"/>
                <p:cNvSpPr/>
                <p:nvPr/>
              </p:nvSpPr>
              <p:spPr>
                <a:xfrm>
                  <a:off x="3602525" y="473750"/>
                  <a:ext cx="15125" cy="14150"/>
                </a:xfrm>
                <a:custGeom>
                  <a:avLst/>
                  <a:gdLst/>
                  <a:ahLst/>
                  <a:cxnLst/>
                  <a:rect l="l" t="t" r="r" b="b"/>
                  <a:pathLst>
                    <a:path w="605" h="566" extrusionOk="0">
                      <a:moveTo>
                        <a:pt x="322" y="1"/>
                      </a:moveTo>
                      <a:cubicBezTo>
                        <a:pt x="201" y="1"/>
                        <a:pt x="80" y="70"/>
                        <a:pt x="22" y="182"/>
                      </a:cubicBezTo>
                      <a:cubicBezTo>
                        <a:pt x="7" y="211"/>
                        <a:pt x="7" y="250"/>
                        <a:pt x="0" y="273"/>
                      </a:cubicBezTo>
                      <a:cubicBezTo>
                        <a:pt x="5" y="362"/>
                        <a:pt x="43" y="430"/>
                        <a:pt x="116" y="491"/>
                      </a:cubicBezTo>
                      <a:cubicBezTo>
                        <a:pt x="174" y="541"/>
                        <a:pt x="237" y="565"/>
                        <a:pt x="299" y="565"/>
                      </a:cubicBezTo>
                      <a:cubicBezTo>
                        <a:pt x="367" y="565"/>
                        <a:pt x="434" y="536"/>
                        <a:pt x="493" y="478"/>
                      </a:cubicBezTo>
                      <a:cubicBezTo>
                        <a:pt x="602" y="368"/>
                        <a:pt x="605" y="175"/>
                        <a:pt x="497" y="65"/>
                      </a:cubicBezTo>
                      <a:cubicBezTo>
                        <a:pt x="474"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15"/>
                <p:cNvSpPr/>
                <p:nvPr/>
              </p:nvSpPr>
              <p:spPr>
                <a:xfrm>
                  <a:off x="3574300" y="474200"/>
                  <a:ext cx="13325" cy="12750"/>
                </a:xfrm>
                <a:custGeom>
                  <a:avLst/>
                  <a:gdLst/>
                  <a:ahLst/>
                  <a:cxnLst/>
                  <a:rect l="l" t="t" r="r" b="b"/>
                  <a:pathLst>
                    <a:path w="533" h="510" extrusionOk="0">
                      <a:moveTo>
                        <a:pt x="270" y="0"/>
                      </a:moveTo>
                      <a:cubicBezTo>
                        <a:pt x="259" y="0"/>
                        <a:pt x="248" y="1"/>
                        <a:pt x="237" y="3"/>
                      </a:cubicBezTo>
                      <a:cubicBezTo>
                        <a:pt x="105" y="29"/>
                        <a:pt x="2" y="157"/>
                        <a:pt x="0" y="293"/>
                      </a:cubicBezTo>
                      <a:cubicBezTo>
                        <a:pt x="0" y="324"/>
                        <a:pt x="14" y="353"/>
                        <a:pt x="20" y="375"/>
                      </a:cubicBezTo>
                      <a:cubicBezTo>
                        <a:pt x="60" y="443"/>
                        <a:pt x="117" y="481"/>
                        <a:pt x="200" y="501"/>
                      </a:cubicBezTo>
                      <a:cubicBezTo>
                        <a:pt x="224" y="507"/>
                        <a:pt x="247" y="509"/>
                        <a:pt x="269" y="509"/>
                      </a:cubicBezTo>
                      <a:cubicBezTo>
                        <a:pt x="374" y="509"/>
                        <a:pt x="455" y="447"/>
                        <a:pt x="491" y="337"/>
                      </a:cubicBezTo>
                      <a:cubicBezTo>
                        <a:pt x="533" y="207"/>
                        <a:pt x="457" y="52"/>
                        <a:pt x="328" y="9"/>
                      </a:cubicBezTo>
                      <a:cubicBezTo>
                        <a:pt x="310"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15"/>
                <p:cNvSpPr/>
                <p:nvPr/>
              </p:nvSpPr>
              <p:spPr>
                <a:xfrm>
                  <a:off x="3546225" y="475350"/>
                  <a:ext cx="11025" cy="10525"/>
                </a:xfrm>
                <a:custGeom>
                  <a:avLst/>
                  <a:gdLst/>
                  <a:ahLst/>
                  <a:cxnLst/>
                  <a:rect l="l" t="t" r="r" b="b"/>
                  <a:pathLst>
                    <a:path w="441" h="421" extrusionOk="0">
                      <a:moveTo>
                        <a:pt x="223" y="1"/>
                      </a:moveTo>
                      <a:cubicBezTo>
                        <a:pt x="212" y="1"/>
                        <a:pt x="201" y="2"/>
                        <a:pt x="191" y="4"/>
                      </a:cubicBezTo>
                      <a:cubicBezTo>
                        <a:pt x="83" y="29"/>
                        <a:pt x="0" y="135"/>
                        <a:pt x="4" y="249"/>
                      </a:cubicBezTo>
                      <a:cubicBezTo>
                        <a:pt x="4" y="274"/>
                        <a:pt x="16" y="298"/>
                        <a:pt x="20" y="315"/>
                      </a:cubicBezTo>
                      <a:cubicBezTo>
                        <a:pt x="56" y="371"/>
                        <a:pt x="103" y="401"/>
                        <a:pt x="171" y="415"/>
                      </a:cubicBezTo>
                      <a:cubicBezTo>
                        <a:pt x="189" y="419"/>
                        <a:pt x="206" y="420"/>
                        <a:pt x="222" y="420"/>
                      </a:cubicBezTo>
                      <a:cubicBezTo>
                        <a:pt x="313" y="420"/>
                        <a:pt x="381" y="367"/>
                        <a:pt x="408" y="274"/>
                      </a:cubicBezTo>
                      <a:cubicBezTo>
                        <a:pt x="440" y="166"/>
                        <a:pt x="374" y="40"/>
                        <a:pt x="267" y="7"/>
                      </a:cubicBezTo>
                      <a:cubicBezTo>
                        <a:pt x="253" y="3"/>
                        <a:pt x="238" y="1"/>
                        <a:pt x="2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15"/>
                <p:cNvSpPr/>
                <p:nvPr/>
              </p:nvSpPr>
              <p:spPr>
                <a:xfrm>
                  <a:off x="3678050" y="448675"/>
                  <a:ext cx="11900" cy="11275"/>
                </a:xfrm>
                <a:custGeom>
                  <a:avLst/>
                  <a:gdLst/>
                  <a:ahLst/>
                  <a:cxnLst/>
                  <a:rect l="l" t="t" r="r" b="b"/>
                  <a:pathLst>
                    <a:path w="476" h="451" extrusionOk="0">
                      <a:moveTo>
                        <a:pt x="259" y="0"/>
                      </a:moveTo>
                      <a:cubicBezTo>
                        <a:pt x="162" y="0"/>
                        <a:pt x="66" y="54"/>
                        <a:pt x="19" y="142"/>
                      </a:cubicBezTo>
                      <a:cubicBezTo>
                        <a:pt x="7" y="165"/>
                        <a:pt x="5" y="195"/>
                        <a:pt x="0" y="215"/>
                      </a:cubicBezTo>
                      <a:cubicBezTo>
                        <a:pt x="3" y="285"/>
                        <a:pt x="33" y="341"/>
                        <a:pt x="90" y="390"/>
                      </a:cubicBezTo>
                      <a:cubicBezTo>
                        <a:pt x="136" y="430"/>
                        <a:pt x="186" y="450"/>
                        <a:pt x="236" y="450"/>
                      </a:cubicBezTo>
                      <a:cubicBezTo>
                        <a:pt x="290" y="450"/>
                        <a:pt x="343" y="428"/>
                        <a:pt x="390" y="382"/>
                      </a:cubicBezTo>
                      <a:cubicBezTo>
                        <a:pt x="459" y="313"/>
                        <a:pt x="476" y="202"/>
                        <a:pt x="437" y="116"/>
                      </a:cubicBezTo>
                      <a:cubicBezTo>
                        <a:pt x="408" y="82"/>
                        <a:pt x="377" y="50"/>
                        <a:pt x="347" y="19"/>
                      </a:cubicBezTo>
                      <a:cubicBezTo>
                        <a:pt x="340" y="16"/>
                        <a:pt x="334" y="12"/>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15"/>
                <p:cNvSpPr/>
                <p:nvPr/>
              </p:nvSpPr>
              <p:spPr>
                <a:xfrm>
                  <a:off x="3649525" y="449200"/>
                  <a:ext cx="10825" cy="10125"/>
                </a:xfrm>
                <a:custGeom>
                  <a:avLst/>
                  <a:gdLst/>
                  <a:ahLst/>
                  <a:cxnLst/>
                  <a:rect l="l" t="t" r="r" b="b"/>
                  <a:pathLst>
                    <a:path w="433" h="405" extrusionOk="0">
                      <a:moveTo>
                        <a:pt x="233" y="1"/>
                      </a:moveTo>
                      <a:cubicBezTo>
                        <a:pt x="138" y="1"/>
                        <a:pt x="46" y="61"/>
                        <a:pt x="9" y="151"/>
                      </a:cubicBezTo>
                      <a:cubicBezTo>
                        <a:pt x="0" y="174"/>
                        <a:pt x="2" y="200"/>
                        <a:pt x="0" y="217"/>
                      </a:cubicBezTo>
                      <a:cubicBezTo>
                        <a:pt x="9" y="280"/>
                        <a:pt x="42" y="326"/>
                        <a:pt x="97" y="364"/>
                      </a:cubicBezTo>
                      <a:cubicBezTo>
                        <a:pt x="136" y="391"/>
                        <a:pt x="176" y="405"/>
                        <a:pt x="215" y="405"/>
                      </a:cubicBezTo>
                      <a:cubicBezTo>
                        <a:pt x="269" y="405"/>
                        <a:pt x="321" y="379"/>
                        <a:pt x="363" y="329"/>
                      </a:cubicBezTo>
                      <a:cubicBezTo>
                        <a:pt x="432" y="244"/>
                        <a:pt x="422" y="106"/>
                        <a:pt x="338" y="35"/>
                      </a:cubicBezTo>
                      <a:cubicBezTo>
                        <a:pt x="320" y="20"/>
                        <a:pt x="295" y="9"/>
                        <a:pt x="272" y="4"/>
                      </a:cubicBezTo>
                      <a:cubicBezTo>
                        <a:pt x="259"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15"/>
                <p:cNvSpPr/>
                <p:nvPr/>
              </p:nvSpPr>
              <p:spPr>
                <a:xfrm>
                  <a:off x="3619450" y="448350"/>
                  <a:ext cx="12625" cy="11875"/>
                </a:xfrm>
                <a:custGeom>
                  <a:avLst/>
                  <a:gdLst/>
                  <a:ahLst/>
                  <a:cxnLst/>
                  <a:rect l="l" t="t" r="r" b="b"/>
                  <a:pathLst>
                    <a:path w="505" h="475" extrusionOk="0">
                      <a:moveTo>
                        <a:pt x="273" y="1"/>
                      </a:moveTo>
                      <a:cubicBezTo>
                        <a:pt x="169" y="1"/>
                        <a:pt x="65" y="62"/>
                        <a:pt x="17" y="158"/>
                      </a:cubicBezTo>
                      <a:cubicBezTo>
                        <a:pt x="5" y="183"/>
                        <a:pt x="5" y="214"/>
                        <a:pt x="0" y="234"/>
                      </a:cubicBezTo>
                      <a:cubicBezTo>
                        <a:pt x="6" y="309"/>
                        <a:pt x="39" y="366"/>
                        <a:pt x="100" y="415"/>
                      </a:cubicBezTo>
                      <a:cubicBezTo>
                        <a:pt x="149" y="455"/>
                        <a:pt x="201" y="475"/>
                        <a:pt x="253" y="475"/>
                      </a:cubicBezTo>
                      <a:cubicBezTo>
                        <a:pt x="311" y="475"/>
                        <a:pt x="367" y="449"/>
                        <a:pt x="415" y="398"/>
                      </a:cubicBezTo>
                      <a:cubicBezTo>
                        <a:pt x="505" y="305"/>
                        <a:pt x="505" y="141"/>
                        <a:pt x="414" y="52"/>
                      </a:cubicBezTo>
                      <a:cubicBezTo>
                        <a:pt x="392" y="32"/>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15"/>
                <p:cNvSpPr/>
                <p:nvPr/>
              </p:nvSpPr>
              <p:spPr>
                <a:xfrm>
                  <a:off x="3590550" y="448525"/>
                  <a:ext cx="12275" cy="11325"/>
                </a:xfrm>
                <a:custGeom>
                  <a:avLst/>
                  <a:gdLst/>
                  <a:ahLst/>
                  <a:cxnLst/>
                  <a:rect l="l" t="t" r="r" b="b"/>
                  <a:pathLst>
                    <a:path w="491" h="453" extrusionOk="0">
                      <a:moveTo>
                        <a:pt x="263" y="0"/>
                      </a:moveTo>
                      <a:cubicBezTo>
                        <a:pt x="146" y="0"/>
                        <a:pt x="37" y="88"/>
                        <a:pt x="9" y="204"/>
                      </a:cubicBezTo>
                      <a:cubicBezTo>
                        <a:pt x="1" y="230"/>
                        <a:pt x="9" y="259"/>
                        <a:pt x="9" y="278"/>
                      </a:cubicBezTo>
                      <a:cubicBezTo>
                        <a:pt x="29" y="345"/>
                        <a:pt x="70" y="391"/>
                        <a:pt x="138" y="425"/>
                      </a:cubicBezTo>
                      <a:cubicBezTo>
                        <a:pt x="175" y="444"/>
                        <a:pt x="212" y="453"/>
                        <a:pt x="247" y="453"/>
                      </a:cubicBezTo>
                      <a:cubicBezTo>
                        <a:pt x="319" y="453"/>
                        <a:pt x="382" y="415"/>
                        <a:pt x="426" y="344"/>
                      </a:cubicBezTo>
                      <a:cubicBezTo>
                        <a:pt x="490" y="239"/>
                        <a:pt x="456" y="88"/>
                        <a:pt x="353" y="24"/>
                      </a:cubicBezTo>
                      <a:cubicBezTo>
                        <a:pt x="330" y="10"/>
                        <a:pt x="301" y="1"/>
                        <a:pt x="275" y="1"/>
                      </a:cubicBezTo>
                      <a:cubicBezTo>
                        <a:pt x="271" y="0"/>
                        <a:pt x="267"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15"/>
                <p:cNvSpPr/>
                <p:nvPr/>
              </p:nvSpPr>
              <p:spPr>
                <a:xfrm>
                  <a:off x="3560725" y="447550"/>
                  <a:ext cx="13750" cy="13000"/>
                </a:xfrm>
                <a:custGeom>
                  <a:avLst/>
                  <a:gdLst/>
                  <a:ahLst/>
                  <a:cxnLst/>
                  <a:rect l="l" t="t" r="r" b="b"/>
                  <a:pathLst>
                    <a:path w="550" h="520" extrusionOk="0">
                      <a:moveTo>
                        <a:pt x="282" y="1"/>
                      </a:moveTo>
                      <a:cubicBezTo>
                        <a:pt x="274" y="1"/>
                        <a:pt x="265" y="2"/>
                        <a:pt x="257" y="3"/>
                      </a:cubicBezTo>
                      <a:cubicBezTo>
                        <a:pt x="122" y="23"/>
                        <a:pt x="10" y="146"/>
                        <a:pt x="2" y="286"/>
                      </a:cubicBezTo>
                      <a:cubicBezTo>
                        <a:pt x="0" y="317"/>
                        <a:pt x="13" y="347"/>
                        <a:pt x="19" y="369"/>
                      </a:cubicBezTo>
                      <a:cubicBezTo>
                        <a:pt x="56" y="441"/>
                        <a:pt x="111" y="484"/>
                        <a:pt x="194" y="507"/>
                      </a:cubicBezTo>
                      <a:cubicBezTo>
                        <a:pt x="223" y="516"/>
                        <a:pt x="251" y="520"/>
                        <a:pt x="277" y="520"/>
                      </a:cubicBezTo>
                      <a:cubicBezTo>
                        <a:pt x="378" y="520"/>
                        <a:pt x="460" y="461"/>
                        <a:pt x="500" y="355"/>
                      </a:cubicBezTo>
                      <a:cubicBezTo>
                        <a:pt x="549" y="226"/>
                        <a:pt x="480" y="63"/>
                        <a:pt x="351" y="14"/>
                      </a:cubicBezTo>
                      <a:cubicBezTo>
                        <a:pt x="329" y="6"/>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15"/>
                <p:cNvSpPr/>
                <p:nvPr/>
              </p:nvSpPr>
              <p:spPr>
                <a:xfrm>
                  <a:off x="3530850" y="447025"/>
                  <a:ext cx="14550" cy="13875"/>
                </a:xfrm>
                <a:custGeom>
                  <a:avLst/>
                  <a:gdLst/>
                  <a:ahLst/>
                  <a:cxnLst/>
                  <a:rect l="l" t="t" r="r" b="b"/>
                  <a:pathLst>
                    <a:path w="582" h="555" extrusionOk="0">
                      <a:moveTo>
                        <a:pt x="298" y="0"/>
                      </a:moveTo>
                      <a:cubicBezTo>
                        <a:pt x="274" y="0"/>
                        <a:pt x="249" y="4"/>
                        <a:pt x="228" y="11"/>
                      </a:cubicBezTo>
                      <a:cubicBezTo>
                        <a:pt x="89" y="62"/>
                        <a:pt x="0" y="216"/>
                        <a:pt x="23" y="365"/>
                      </a:cubicBezTo>
                      <a:cubicBezTo>
                        <a:pt x="28" y="396"/>
                        <a:pt x="49" y="427"/>
                        <a:pt x="59" y="448"/>
                      </a:cubicBezTo>
                      <a:cubicBezTo>
                        <a:pt x="112" y="514"/>
                        <a:pt x="182" y="547"/>
                        <a:pt x="272" y="553"/>
                      </a:cubicBezTo>
                      <a:cubicBezTo>
                        <a:pt x="282" y="554"/>
                        <a:pt x="292" y="554"/>
                        <a:pt x="301" y="554"/>
                      </a:cubicBezTo>
                      <a:cubicBezTo>
                        <a:pt x="440" y="554"/>
                        <a:pt x="537" y="470"/>
                        <a:pt x="559" y="328"/>
                      </a:cubicBezTo>
                      <a:cubicBezTo>
                        <a:pt x="582" y="181"/>
                        <a:pt x="474" y="27"/>
                        <a:pt x="328" y="2"/>
                      </a:cubicBezTo>
                      <a:cubicBezTo>
                        <a:pt x="318" y="1"/>
                        <a:pt x="308" y="0"/>
                        <a:pt x="2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15"/>
                <p:cNvSpPr/>
                <p:nvPr/>
              </p:nvSpPr>
              <p:spPr>
                <a:xfrm>
                  <a:off x="3632600" y="421450"/>
                  <a:ext cx="12625" cy="12150"/>
                </a:xfrm>
                <a:custGeom>
                  <a:avLst/>
                  <a:gdLst/>
                  <a:ahLst/>
                  <a:cxnLst/>
                  <a:rect l="l" t="t" r="r" b="b"/>
                  <a:pathLst>
                    <a:path w="505" h="486" extrusionOk="0">
                      <a:moveTo>
                        <a:pt x="233" y="1"/>
                      </a:moveTo>
                      <a:cubicBezTo>
                        <a:pt x="223" y="2"/>
                        <a:pt x="214" y="4"/>
                        <a:pt x="205" y="5"/>
                      </a:cubicBezTo>
                      <a:cubicBezTo>
                        <a:pt x="83" y="47"/>
                        <a:pt x="0" y="179"/>
                        <a:pt x="16" y="310"/>
                      </a:cubicBezTo>
                      <a:cubicBezTo>
                        <a:pt x="19" y="339"/>
                        <a:pt x="37" y="365"/>
                        <a:pt x="45" y="385"/>
                      </a:cubicBezTo>
                      <a:cubicBezTo>
                        <a:pt x="89" y="445"/>
                        <a:pt x="149" y="475"/>
                        <a:pt x="229" y="484"/>
                      </a:cubicBezTo>
                      <a:cubicBezTo>
                        <a:pt x="240" y="485"/>
                        <a:pt x="251" y="485"/>
                        <a:pt x="262" y="485"/>
                      </a:cubicBezTo>
                      <a:cubicBezTo>
                        <a:pt x="380" y="485"/>
                        <a:pt x="464" y="415"/>
                        <a:pt x="488" y="293"/>
                      </a:cubicBezTo>
                      <a:cubicBezTo>
                        <a:pt x="505" y="199"/>
                        <a:pt x="462" y="102"/>
                        <a:pt x="389" y="45"/>
                      </a:cubicBezTo>
                      <a:cubicBezTo>
                        <a:pt x="337" y="30"/>
                        <a:pt x="285" y="16"/>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15"/>
                <p:cNvSpPr/>
                <p:nvPr/>
              </p:nvSpPr>
              <p:spPr>
                <a:xfrm>
                  <a:off x="3602525" y="420700"/>
                  <a:ext cx="15125" cy="14125"/>
                </a:xfrm>
                <a:custGeom>
                  <a:avLst/>
                  <a:gdLst/>
                  <a:ahLst/>
                  <a:cxnLst/>
                  <a:rect l="l" t="t" r="r" b="b"/>
                  <a:pathLst>
                    <a:path w="605" h="565" extrusionOk="0">
                      <a:moveTo>
                        <a:pt x="324" y="1"/>
                      </a:moveTo>
                      <a:cubicBezTo>
                        <a:pt x="202" y="1"/>
                        <a:pt x="81" y="70"/>
                        <a:pt x="22" y="182"/>
                      </a:cubicBezTo>
                      <a:cubicBezTo>
                        <a:pt x="7" y="211"/>
                        <a:pt x="7" y="249"/>
                        <a:pt x="0" y="272"/>
                      </a:cubicBezTo>
                      <a:cubicBezTo>
                        <a:pt x="5" y="361"/>
                        <a:pt x="43" y="431"/>
                        <a:pt x="116" y="492"/>
                      </a:cubicBezTo>
                      <a:lnTo>
                        <a:pt x="116" y="491"/>
                      </a:lnTo>
                      <a:cubicBezTo>
                        <a:pt x="174" y="540"/>
                        <a:pt x="237" y="565"/>
                        <a:pt x="299" y="565"/>
                      </a:cubicBezTo>
                      <a:cubicBezTo>
                        <a:pt x="367" y="565"/>
                        <a:pt x="434" y="535"/>
                        <a:pt x="493" y="477"/>
                      </a:cubicBezTo>
                      <a:cubicBezTo>
                        <a:pt x="602" y="369"/>
                        <a:pt x="605" y="174"/>
                        <a:pt x="497" y="65"/>
                      </a:cubicBezTo>
                      <a:cubicBezTo>
                        <a:pt x="474"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15"/>
                <p:cNvSpPr/>
                <p:nvPr/>
              </p:nvSpPr>
              <p:spPr>
                <a:xfrm>
                  <a:off x="3574300" y="421150"/>
                  <a:ext cx="13325" cy="12725"/>
                </a:xfrm>
                <a:custGeom>
                  <a:avLst/>
                  <a:gdLst/>
                  <a:ahLst/>
                  <a:cxnLst/>
                  <a:rect l="l" t="t" r="r" b="b"/>
                  <a:pathLst>
                    <a:path w="533" h="509" extrusionOk="0">
                      <a:moveTo>
                        <a:pt x="270" y="0"/>
                      </a:moveTo>
                      <a:cubicBezTo>
                        <a:pt x="258" y="0"/>
                        <a:pt x="248" y="1"/>
                        <a:pt x="237" y="4"/>
                      </a:cubicBezTo>
                      <a:cubicBezTo>
                        <a:pt x="105" y="30"/>
                        <a:pt x="2" y="156"/>
                        <a:pt x="0" y="293"/>
                      </a:cubicBezTo>
                      <a:cubicBezTo>
                        <a:pt x="0" y="323"/>
                        <a:pt x="14" y="353"/>
                        <a:pt x="20" y="374"/>
                      </a:cubicBezTo>
                      <a:cubicBezTo>
                        <a:pt x="60" y="442"/>
                        <a:pt x="117" y="482"/>
                        <a:pt x="199" y="500"/>
                      </a:cubicBezTo>
                      <a:lnTo>
                        <a:pt x="200" y="500"/>
                      </a:lnTo>
                      <a:cubicBezTo>
                        <a:pt x="224" y="506"/>
                        <a:pt x="247" y="509"/>
                        <a:pt x="269" y="509"/>
                      </a:cubicBezTo>
                      <a:cubicBezTo>
                        <a:pt x="374" y="509"/>
                        <a:pt x="455" y="447"/>
                        <a:pt x="491" y="337"/>
                      </a:cubicBezTo>
                      <a:cubicBezTo>
                        <a:pt x="533" y="207"/>
                        <a:pt x="457" y="51"/>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15"/>
                <p:cNvSpPr/>
                <p:nvPr/>
              </p:nvSpPr>
              <p:spPr>
                <a:xfrm>
                  <a:off x="3546450" y="425850"/>
                  <a:ext cx="10325" cy="6950"/>
                </a:xfrm>
                <a:custGeom>
                  <a:avLst/>
                  <a:gdLst/>
                  <a:ahLst/>
                  <a:cxnLst/>
                  <a:rect l="l" t="t" r="r" b="b"/>
                  <a:pathLst>
                    <a:path w="413" h="278" extrusionOk="0">
                      <a:moveTo>
                        <a:pt x="394" y="0"/>
                      </a:moveTo>
                      <a:cubicBezTo>
                        <a:pt x="261" y="42"/>
                        <a:pt x="130" y="88"/>
                        <a:pt x="1" y="135"/>
                      </a:cubicBezTo>
                      <a:cubicBezTo>
                        <a:pt x="5" y="149"/>
                        <a:pt x="10" y="162"/>
                        <a:pt x="13" y="172"/>
                      </a:cubicBezTo>
                      <a:cubicBezTo>
                        <a:pt x="47" y="228"/>
                        <a:pt x="94" y="259"/>
                        <a:pt x="164" y="272"/>
                      </a:cubicBezTo>
                      <a:lnTo>
                        <a:pt x="162" y="272"/>
                      </a:lnTo>
                      <a:cubicBezTo>
                        <a:pt x="180" y="276"/>
                        <a:pt x="197" y="278"/>
                        <a:pt x="213" y="278"/>
                      </a:cubicBezTo>
                      <a:cubicBezTo>
                        <a:pt x="304" y="278"/>
                        <a:pt x="372" y="225"/>
                        <a:pt x="399" y="131"/>
                      </a:cubicBezTo>
                      <a:cubicBezTo>
                        <a:pt x="413" y="88"/>
                        <a:pt x="408" y="42"/>
                        <a:pt x="3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15"/>
                <p:cNvSpPr/>
                <p:nvPr/>
              </p:nvSpPr>
              <p:spPr>
                <a:xfrm>
                  <a:off x="3560750" y="659800"/>
                  <a:ext cx="8775" cy="7575"/>
                </a:xfrm>
                <a:custGeom>
                  <a:avLst/>
                  <a:gdLst/>
                  <a:ahLst/>
                  <a:cxnLst/>
                  <a:rect l="l" t="t" r="r" b="b"/>
                  <a:pathLst>
                    <a:path w="351" h="303" extrusionOk="0">
                      <a:moveTo>
                        <a:pt x="281" y="0"/>
                      </a:moveTo>
                      <a:cubicBezTo>
                        <a:pt x="273" y="0"/>
                        <a:pt x="264" y="1"/>
                        <a:pt x="256" y="2"/>
                      </a:cubicBezTo>
                      <a:cubicBezTo>
                        <a:pt x="121" y="22"/>
                        <a:pt x="9" y="145"/>
                        <a:pt x="1" y="285"/>
                      </a:cubicBezTo>
                      <a:cubicBezTo>
                        <a:pt x="1" y="291"/>
                        <a:pt x="2" y="296"/>
                        <a:pt x="2" y="302"/>
                      </a:cubicBezTo>
                      <a:cubicBezTo>
                        <a:pt x="109" y="210"/>
                        <a:pt x="224" y="114"/>
                        <a:pt x="350" y="13"/>
                      </a:cubicBezTo>
                      <a:cubicBezTo>
                        <a:pt x="328" y="5"/>
                        <a:pt x="304" y="0"/>
                        <a:pt x="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15"/>
                <p:cNvSpPr/>
                <p:nvPr/>
              </p:nvSpPr>
              <p:spPr>
                <a:xfrm>
                  <a:off x="3530850" y="659250"/>
                  <a:ext cx="14550" cy="13900"/>
                </a:xfrm>
                <a:custGeom>
                  <a:avLst/>
                  <a:gdLst/>
                  <a:ahLst/>
                  <a:cxnLst/>
                  <a:rect l="l" t="t" r="r" b="b"/>
                  <a:pathLst>
                    <a:path w="582" h="556" extrusionOk="0">
                      <a:moveTo>
                        <a:pt x="293" y="1"/>
                      </a:moveTo>
                      <a:cubicBezTo>
                        <a:pt x="271" y="1"/>
                        <a:pt x="248" y="5"/>
                        <a:pt x="228" y="12"/>
                      </a:cubicBezTo>
                      <a:cubicBezTo>
                        <a:pt x="89" y="63"/>
                        <a:pt x="0" y="216"/>
                        <a:pt x="23" y="366"/>
                      </a:cubicBezTo>
                      <a:cubicBezTo>
                        <a:pt x="28" y="398"/>
                        <a:pt x="49" y="427"/>
                        <a:pt x="59" y="449"/>
                      </a:cubicBezTo>
                      <a:cubicBezTo>
                        <a:pt x="112" y="515"/>
                        <a:pt x="182" y="547"/>
                        <a:pt x="272" y="555"/>
                      </a:cubicBezTo>
                      <a:cubicBezTo>
                        <a:pt x="281" y="555"/>
                        <a:pt x="290" y="556"/>
                        <a:pt x="298" y="556"/>
                      </a:cubicBezTo>
                      <a:cubicBezTo>
                        <a:pt x="438" y="556"/>
                        <a:pt x="537" y="471"/>
                        <a:pt x="559" y="329"/>
                      </a:cubicBezTo>
                      <a:cubicBezTo>
                        <a:pt x="582" y="181"/>
                        <a:pt x="474" y="27"/>
                        <a:pt x="328" y="4"/>
                      </a:cubicBezTo>
                      <a:cubicBezTo>
                        <a:pt x="317" y="2"/>
                        <a:pt x="305"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15"/>
                <p:cNvSpPr/>
                <p:nvPr/>
              </p:nvSpPr>
              <p:spPr>
                <a:xfrm>
                  <a:off x="3604450" y="633450"/>
                  <a:ext cx="3325" cy="2200"/>
                </a:xfrm>
                <a:custGeom>
                  <a:avLst/>
                  <a:gdLst/>
                  <a:ahLst/>
                  <a:cxnLst/>
                  <a:rect l="l" t="t" r="r" b="b"/>
                  <a:pathLst>
                    <a:path w="133" h="88" extrusionOk="0">
                      <a:moveTo>
                        <a:pt x="133" y="1"/>
                      </a:moveTo>
                      <a:lnTo>
                        <a:pt x="133" y="1"/>
                      </a:lnTo>
                      <a:cubicBezTo>
                        <a:pt x="83" y="19"/>
                        <a:pt x="37" y="49"/>
                        <a:pt x="0" y="87"/>
                      </a:cubicBezTo>
                      <a:cubicBezTo>
                        <a:pt x="45" y="59"/>
                        <a:pt x="88" y="30"/>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15"/>
                <p:cNvSpPr/>
                <p:nvPr/>
              </p:nvSpPr>
              <p:spPr>
                <a:xfrm>
                  <a:off x="3574300" y="633375"/>
                  <a:ext cx="13325" cy="12750"/>
                </a:xfrm>
                <a:custGeom>
                  <a:avLst/>
                  <a:gdLst/>
                  <a:ahLst/>
                  <a:cxnLst/>
                  <a:rect l="l" t="t" r="r" b="b"/>
                  <a:pathLst>
                    <a:path w="533" h="510" extrusionOk="0">
                      <a:moveTo>
                        <a:pt x="270" y="1"/>
                      </a:moveTo>
                      <a:cubicBezTo>
                        <a:pt x="258" y="1"/>
                        <a:pt x="248" y="2"/>
                        <a:pt x="237" y="4"/>
                      </a:cubicBezTo>
                      <a:cubicBezTo>
                        <a:pt x="105" y="30"/>
                        <a:pt x="2" y="156"/>
                        <a:pt x="0" y="293"/>
                      </a:cubicBezTo>
                      <a:cubicBezTo>
                        <a:pt x="0" y="324"/>
                        <a:pt x="14" y="353"/>
                        <a:pt x="20" y="375"/>
                      </a:cubicBezTo>
                      <a:cubicBezTo>
                        <a:pt x="60" y="442"/>
                        <a:pt x="117" y="482"/>
                        <a:pt x="200" y="501"/>
                      </a:cubicBezTo>
                      <a:cubicBezTo>
                        <a:pt x="224" y="506"/>
                        <a:pt x="248" y="509"/>
                        <a:pt x="270" y="509"/>
                      </a:cubicBezTo>
                      <a:cubicBezTo>
                        <a:pt x="374" y="509"/>
                        <a:pt x="456" y="448"/>
                        <a:pt x="491" y="338"/>
                      </a:cubicBezTo>
                      <a:cubicBezTo>
                        <a:pt x="533" y="207"/>
                        <a:pt x="457" y="52"/>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15"/>
                <p:cNvSpPr/>
                <p:nvPr/>
              </p:nvSpPr>
              <p:spPr>
                <a:xfrm>
                  <a:off x="3546225" y="634550"/>
                  <a:ext cx="11025" cy="10475"/>
                </a:xfrm>
                <a:custGeom>
                  <a:avLst/>
                  <a:gdLst/>
                  <a:ahLst/>
                  <a:cxnLst/>
                  <a:rect l="l" t="t" r="r" b="b"/>
                  <a:pathLst>
                    <a:path w="441" h="419" extrusionOk="0">
                      <a:moveTo>
                        <a:pt x="221" y="0"/>
                      </a:moveTo>
                      <a:cubicBezTo>
                        <a:pt x="211" y="0"/>
                        <a:pt x="201" y="1"/>
                        <a:pt x="191" y="3"/>
                      </a:cubicBezTo>
                      <a:cubicBezTo>
                        <a:pt x="83" y="28"/>
                        <a:pt x="0" y="134"/>
                        <a:pt x="4" y="248"/>
                      </a:cubicBezTo>
                      <a:cubicBezTo>
                        <a:pt x="4" y="272"/>
                        <a:pt x="16" y="297"/>
                        <a:pt x="22" y="314"/>
                      </a:cubicBezTo>
                      <a:cubicBezTo>
                        <a:pt x="56" y="369"/>
                        <a:pt x="103" y="400"/>
                        <a:pt x="171" y="414"/>
                      </a:cubicBezTo>
                      <a:cubicBezTo>
                        <a:pt x="189" y="417"/>
                        <a:pt x="206" y="419"/>
                        <a:pt x="222" y="419"/>
                      </a:cubicBezTo>
                      <a:cubicBezTo>
                        <a:pt x="313" y="419"/>
                        <a:pt x="381" y="366"/>
                        <a:pt x="408" y="272"/>
                      </a:cubicBezTo>
                      <a:cubicBezTo>
                        <a:pt x="440" y="165"/>
                        <a:pt x="374" y="38"/>
                        <a:pt x="267" y="6"/>
                      </a:cubicBezTo>
                      <a:cubicBezTo>
                        <a:pt x="253" y="2"/>
                        <a:pt x="237" y="0"/>
                        <a:pt x="2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15"/>
                <p:cNvSpPr/>
                <p:nvPr/>
              </p:nvSpPr>
              <p:spPr>
                <a:xfrm>
                  <a:off x="3619450" y="607525"/>
                  <a:ext cx="12625" cy="11900"/>
                </a:xfrm>
                <a:custGeom>
                  <a:avLst/>
                  <a:gdLst/>
                  <a:ahLst/>
                  <a:cxnLst/>
                  <a:rect l="l" t="t" r="r" b="b"/>
                  <a:pathLst>
                    <a:path w="505" h="476" extrusionOk="0">
                      <a:moveTo>
                        <a:pt x="273" y="1"/>
                      </a:moveTo>
                      <a:cubicBezTo>
                        <a:pt x="169" y="1"/>
                        <a:pt x="65" y="61"/>
                        <a:pt x="17" y="158"/>
                      </a:cubicBezTo>
                      <a:cubicBezTo>
                        <a:pt x="5" y="183"/>
                        <a:pt x="5" y="215"/>
                        <a:pt x="0" y="235"/>
                      </a:cubicBezTo>
                      <a:cubicBezTo>
                        <a:pt x="6" y="309"/>
                        <a:pt x="39" y="366"/>
                        <a:pt x="100" y="416"/>
                      </a:cubicBezTo>
                      <a:cubicBezTo>
                        <a:pt x="149" y="456"/>
                        <a:pt x="200" y="475"/>
                        <a:pt x="251" y="475"/>
                      </a:cubicBezTo>
                      <a:cubicBezTo>
                        <a:pt x="310" y="475"/>
                        <a:pt x="367" y="449"/>
                        <a:pt x="415" y="398"/>
                      </a:cubicBezTo>
                      <a:cubicBezTo>
                        <a:pt x="505" y="304"/>
                        <a:pt x="505" y="143"/>
                        <a:pt x="414" y="52"/>
                      </a:cubicBezTo>
                      <a:cubicBezTo>
                        <a:pt x="392" y="33"/>
                        <a:pt x="365" y="17"/>
                        <a:pt x="339" y="9"/>
                      </a:cubicBezTo>
                      <a:cubicBezTo>
                        <a:pt x="317" y="3"/>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15"/>
                <p:cNvSpPr/>
                <p:nvPr/>
              </p:nvSpPr>
              <p:spPr>
                <a:xfrm>
                  <a:off x="3590550" y="607700"/>
                  <a:ext cx="12275" cy="11325"/>
                </a:xfrm>
                <a:custGeom>
                  <a:avLst/>
                  <a:gdLst/>
                  <a:ahLst/>
                  <a:cxnLst/>
                  <a:rect l="l" t="t" r="r" b="b"/>
                  <a:pathLst>
                    <a:path w="491" h="453" extrusionOk="0">
                      <a:moveTo>
                        <a:pt x="264" y="0"/>
                      </a:moveTo>
                      <a:cubicBezTo>
                        <a:pt x="148" y="0"/>
                        <a:pt x="37" y="86"/>
                        <a:pt x="7" y="203"/>
                      </a:cubicBezTo>
                      <a:cubicBezTo>
                        <a:pt x="1" y="229"/>
                        <a:pt x="7" y="259"/>
                        <a:pt x="9" y="277"/>
                      </a:cubicBezTo>
                      <a:cubicBezTo>
                        <a:pt x="29" y="345"/>
                        <a:pt x="70" y="391"/>
                        <a:pt x="138" y="425"/>
                      </a:cubicBezTo>
                      <a:cubicBezTo>
                        <a:pt x="176" y="444"/>
                        <a:pt x="213" y="453"/>
                        <a:pt x="248" y="453"/>
                      </a:cubicBezTo>
                      <a:cubicBezTo>
                        <a:pt x="319" y="453"/>
                        <a:pt x="382" y="415"/>
                        <a:pt x="426" y="343"/>
                      </a:cubicBezTo>
                      <a:cubicBezTo>
                        <a:pt x="490" y="239"/>
                        <a:pt x="456" y="88"/>
                        <a:pt x="352" y="25"/>
                      </a:cubicBezTo>
                      <a:cubicBezTo>
                        <a:pt x="330" y="10"/>
                        <a:pt x="301"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15"/>
                <p:cNvSpPr/>
                <p:nvPr/>
              </p:nvSpPr>
              <p:spPr>
                <a:xfrm>
                  <a:off x="3560725" y="606725"/>
                  <a:ext cx="13750" cy="13000"/>
                </a:xfrm>
                <a:custGeom>
                  <a:avLst/>
                  <a:gdLst/>
                  <a:ahLst/>
                  <a:cxnLst/>
                  <a:rect l="l" t="t" r="r" b="b"/>
                  <a:pathLst>
                    <a:path w="550" h="520" extrusionOk="0">
                      <a:moveTo>
                        <a:pt x="282" y="1"/>
                      </a:moveTo>
                      <a:cubicBezTo>
                        <a:pt x="274" y="1"/>
                        <a:pt x="265" y="1"/>
                        <a:pt x="257" y="2"/>
                      </a:cubicBezTo>
                      <a:cubicBezTo>
                        <a:pt x="122" y="22"/>
                        <a:pt x="10" y="147"/>
                        <a:pt x="2" y="287"/>
                      </a:cubicBezTo>
                      <a:cubicBezTo>
                        <a:pt x="0" y="318"/>
                        <a:pt x="14" y="348"/>
                        <a:pt x="19" y="370"/>
                      </a:cubicBezTo>
                      <a:cubicBezTo>
                        <a:pt x="56" y="441"/>
                        <a:pt x="113" y="484"/>
                        <a:pt x="194" y="507"/>
                      </a:cubicBezTo>
                      <a:cubicBezTo>
                        <a:pt x="223" y="515"/>
                        <a:pt x="252" y="519"/>
                        <a:pt x="278" y="519"/>
                      </a:cubicBezTo>
                      <a:cubicBezTo>
                        <a:pt x="379" y="519"/>
                        <a:pt x="460" y="462"/>
                        <a:pt x="500" y="356"/>
                      </a:cubicBezTo>
                      <a:cubicBezTo>
                        <a:pt x="549" y="225"/>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15"/>
                <p:cNvSpPr/>
                <p:nvPr/>
              </p:nvSpPr>
              <p:spPr>
                <a:xfrm>
                  <a:off x="3530850" y="606200"/>
                  <a:ext cx="14550" cy="13875"/>
                </a:xfrm>
                <a:custGeom>
                  <a:avLst/>
                  <a:gdLst/>
                  <a:ahLst/>
                  <a:cxnLst/>
                  <a:rect l="l" t="t" r="r" b="b"/>
                  <a:pathLst>
                    <a:path w="582" h="555" extrusionOk="0">
                      <a:moveTo>
                        <a:pt x="294" y="0"/>
                      </a:moveTo>
                      <a:cubicBezTo>
                        <a:pt x="272" y="0"/>
                        <a:pt x="248" y="4"/>
                        <a:pt x="228" y="13"/>
                      </a:cubicBezTo>
                      <a:cubicBezTo>
                        <a:pt x="89" y="62"/>
                        <a:pt x="0" y="216"/>
                        <a:pt x="23" y="365"/>
                      </a:cubicBezTo>
                      <a:cubicBezTo>
                        <a:pt x="28" y="397"/>
                        <a:pt x="49" y="426"/>
                        <a:pt x="59" y="448"/>
                      </a:cubicBezTo>
                      <a:cubicBezTo>
                        <a:pt x="112" y="516"/>
                        <a:pt x="182" y="546"/>
                        <a:pt x="272" y="554"/>
                      </a:cubicBezTo>
                      <a:cubicBezTo>
                        <a:pt x="281" y="555"/>
                        <a:pt x="290" y="555"/>
                        <a:pt x="298" y="555"/>
                      </a:cubicBezTo>
                      <a:cubicBezTo>
                        <a:pt x="438" y="555"/>
                        <a:pt x="537" y="470"/>
                        <a:pt x="559" y="328"/>
                      </a:cubicBezTo>
                      <a:cubicBezTo>
                        <a:pt x="582" y="180"/>
                        <a:pt x="474" y="26"/>
                        <a:pt x="328"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15"/>
                <p:cNvSpPr/>
                <p:nvPr/>
              </p:nvSpPr>
              <p:spPr>
                <a:xfrm>
                  <a:off x="3662200" y="581125"/>
                  <a:ext cx="10725" cy="10600"/>
                </a:xfrm>
                <a:custGeom>
                  <a:avLst/>
                  <a:gdLst/>
                  <a:ahLst/>
                  <a:cxnLst/>
                  <a:rect l="l" t="t" r="r" b="b"/>
                  <a:pathLst>
                    <a:path w="429" h="424" extrusionOk="0">
                      <a:moveTo>
                        <a:pt x="240" y="1"/>
                      </a:moveTo>
                      <a:cubicBezTo>
                        <a:pt x="220" y="1"/>
                        <a:pt x="198" y="4"/>
                        <a:pt x="181" y="11"/>
                      </a:cubicBezTo>
                      <a:cubicBezTo>
                        <a:pt x="70" y="53"/>
                        <a:pt x="1" y="177"/>
                        <a:pt x="21" y="296"/>
                      </a:cubicBezTo>
                      <a:cubicBezTo>
                        <a:pt x="25" y="322"/>
                        <a:pt x="42" y="345"/>
                        <a:pt x="50" y="362"/>
                      </a:cubicBezTo>
                      <a:cubicBezTo>
                        <a:pt x="75" y="391"/>
                        <a:pt x="102" y="410"/>
                        <a:pt x="133" y="423"/>
                      </a:cubicBezTo>
                      <a:cubicBezTo>
                        <a:pt x="233" y="331"/>
                        <a:pt x="331" y="233"/>
                        <a:pt x="428" y="131"/>
                      </a:cubicBezTo>
                      <a:cubicBezTo>
                        <a:pt x="396" y="65"/>
                        <a:pt x="333" y="13"/>
                        <a:pt x="259" y="2"/>
                      </a:cubicBezTo>
                      <a:cubicBezTo>
                        <a:pt x="253" y="1"/>
                        <a:pt x="246"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15"/>
                <p:cNvSpPr/>
                <p:nvPr/>
              </p:nvSpPr>
              <p:spPr>
                <a:xfrm>
                  <a:off x="3632600" y="580575"/>
                  <a:ext cx="12775" cy="12200"/>
                </a:xfrm>
                <a:custGeom>
                  <a:avLst/>
                  <a:gdLst/>
                  <a:ahLst/>
                  <a:cxnLst/>
                  <a:rect l="l" t="t" r="r" b="b"/>
                  <a:pathLst>
                    <a:path w="511" h="488" extrusionOk="0">
                      <a:moveTo>
                        <a:pt x="258" y="0"/>
                      </a:moveTo>
                      <a:cubicBezTo>
                        <a:pt x="240" y="0"/>
                        <a:pt x="221" y="3"/>
                        <a:pt x="205" y="9"/>
                      </a:cubicBezTo>
                      <a:cubicBezTo>
                        <a:pt x="83" y="49"/>
                        <a:pt x="0" y="182"/>
                        <a:pt x="16" y="313"/>
                      </a:cubicBezTo>
                      <a:cubicBezTo>
                        <a:pt x="19" y="341"/>
                        <a:pt x="37" y="367"/>
                        <a:pt x="45" y="387"/>
                      </a:cubicBezTo>
                      <a:cubicBezTo>
                        <a:pt x="89" y="447"/>
                        <a:pt x="149" y="478"/>
                        <a:pt x="229" y="485"/>
                      </a:cubicBezTo>
                      <a:cubicBezTo>
                        <a:pt x="240" y="487"/>
                        <a:pt x="251" y="487"/>
                        <a:pt x="262" y="487"/>
                      </a:cubicBezTo>
                      <a:cubicBezTo>
                        <a:pt x="380" y="487"/>
                        <a:pt x="464" y="416"/>
                        <a:pt x="488" y="295"/>
                      </a:cubicBezTo>
                      <a:cubicBezTo>
                        <a:pt x="511" y="165"/>
                        <a:pt x="422" y="29"/>
                        <a:pt x="293" y="4"/>
                      </a:cubicBezTo>
                      <a:cubicBezTo>
                        <a:pt x="281" y="1"/>
                        <a:pt x="270"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15"/>
                <p:cNvSpPr/>
                <p:nvPr/>
              </p:nvSpPr>
              <p:spPr>
                <a:xfrm>
                  <a:off x="3602525" y="579875"/>
                  <a:ext cx="15125" cy="14150"/>
                </a:xfrm>
                <a:custGeom>
                  <a:avLst/>
                  <a:gdLst/>
                  <a:ahLst/>
                  <a:cxnLst/>
                  <a:rect l="l" t="t" r="r" b="b"/>
                  <a:pathLst>
                    <a:path w="605" h="566" extrusionOk="0">
                      <a:moveTo>
                        <a:pt x="324" y="0"/>
                      </a:moveTo>
                      <a:cubicBezTo>
                        <a:pt x="202" y="0"/>
                        <a:pt x="81" y="70"/>
                        <a:pt x="22" y="181"/>
                      </a:cubicBezTo>
                      <a:cubicBezTo>
                        <a:pt x="7" y="212"/>
                        <a:pt x="7" y="249"/>
                        <a:pt x="0" y="273"/>
                      </a:cubicBezTo>
                      <a:cubicBezTo>
                        <a:pt x="5" y="361"/>
                        <a:pt x="43" y="430"/>
                        <a:pt x="116" y="492"/>
                      </a:cubicBezTo>
                      <a:cubicBezTo>
                        <a:pt x="174" y="541"/>
                        <a:pt x="236" y="565"/>
                        <a:pt x="298" y="565"/>
                      </a:cubicBezTo>
                      <a:cubicBezTo>
                        <a:pt x="366" y="565"/>
                        <a:pt x="433" y="536"/>
                        <a:pt x="491" y="478"/>
                      </a:cubicBezTo>
                      <a:lnTo>
                        <a:pt x="493" y="478"/>
                      </a:lnTo>
                      <a:cubicBezTo>
                        <a:pt x="602" y="369"/>
                        <a:pt x="605" y="175"/>
                        <a:pt x="497" y="66"/>
                      </a:cubicBezTo>
                      <a:cubicBezTo>
                        <a:pt x="474"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15"/>
                <p:cNvSpPr/>
                <p:nvPr/>
              </p:nvSpPr>
              <p:spPr>
                <a:xfrm>
                  <a:off x="3574300" y="580300"/>
                  <a:ext cx="13325" cy="12750"/>
                </a:xfrm>
                <a:custGeom>
                  <a:avLst/>
                  <a:gdLst/>
                  <a:ahLst/>
                  <a:cxnLst/>
                  <a:rect l="l" t="t" r="r" b="b"/>
                  <a:pathLst>
                    <a:path w="533" h="510" extrusionOk="0">
                      <a:moveTo>
                        <a:pt x="269" y="1"/>
                      </a:moveTo>
                      <a:cubicBezTo>
                        <a:pt x="258" y="1"/>
                        <a:pt x="247" y="2"/>
                        <a:pt x="237" y="4"/>
                      </a:cubicBezTo>
                      <a:cubicBezTo>
                        <a:pt x="105" y="30"/>
                        <a:pt x="2" y="156"/>
                        <a:pt x="0" y="295"/>
                      </a:cubicBezTo>
                      <a:cubicBezTo>
                        <a:pt x="0" y="324"/>
                        <a:pt x="14" y="353"/>
                        <a:pt x="20" y="375"/>
                      </a:cubicBezTo>
                      <a:cubicBezTo>
                        <a:pt x="60" y="444"/>
                        <a:pt x="117" y="483"/>
                        <a:pt x="199" y="501"/>
                      </a:cubicBezTo>
                      <a:cubicBezTo>
                        <a:pt x="223" y="507"/>
                        <a:pt x="247" y="509"/>
                        <a:pt x="269" y="509"/>
                      </a:cubicBezTo>
                      <a:cubicBezTo>
                        <a:pt x="374" y="509"/>
                        <a:pt x="456" y="448"/>
                        <a:pt x="491" y="338"/>
                      </a:cubicBezTo>
                      <a:cubicBezTo>
                        <a:pt x="533" y="207"/>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15"/>
                <p:cNvSpPr/>
                <p:nvPr/>
              </p:nvSpPr>
              <p:spPr>
                <a:xfrm>
                  <a:off x="3546225" y="581475"/>
                  <a:ext cx="11025" cy="10500"/>
                </a:xfrm>
                <a:custGeom>
                  <a:avLst/>
                  <a:gdLst/>
                  <a:ahLst/>
                  <a:cxnLst/>
                  <a:rect l="l" t="t" r="r" b="b"/>
                  <a:pathLst>
                    <a:path w="441" h="420" extrusionOk="0">
                      <a:moveTo>
                        <a:pt x="221" y="1"/>
                      </a:moveTo>
                      <a:cubicBezTo>
                        <a:pt x="211" y="1"/>
                        <a:pt x="201" y="1"/>
                        <a:pt x="191" y="3"/>
                      </a:cubicBezTo>
                      <a:cubicBezTo>
                        <a:pt x="83" y="28"/>
                        <a:pt x="0" y="136"/>
                        <a:pt x="4" y="248"/>
                      </a:cubicBezTo>
                      <a:cubicBezTo>
                        <a:pt x="4" y="273"/>
                        <a:pt x="16" y="297"/>
                        <a:pt x="22" y="314"/>
                      </a:cubicBezTo>
                      <a:cubicBezTo>
                        <a:pt x="56" y="369"/>
                        <a:pt x="103" y="400"/>
                        <a:pt x="171" y="416"/>
                      </a:cubicBezTo>
                      <a:lnTo>
                        <a:pt x="171" y="414"/>
                      </a:lnTo>
                      <a:cubicBezTo>
                        <a:pt x="190" y="418"/>
                        <a:pt x="207" y="420"/>
                        <a:pt x="224" y="420"/>
                      </a:cubicBezTo>
                      <a:cubicBezTo>
                        <a:pt x="314" y="420"/>
                        <a:pt x="381" y="367"/>
                        <a:pt x="408" y="273"/>
                      </a:cubicBezTo>
                      <a:cubicBezTo>
                        <a:pt x="440" y="165"/>
                        <a:pt x="374" y="39"/>
                        <a:pt x="267" y="6"/>
                      </a:cubicBezTo>
                      <a:cubicBezTo>
                        <a:pt x="253" y="3"/>
                        <a:pt x="237" y="1"/>
                        <a:pt x="2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15"/>
                <p:cNvSpPr/>
                <p:nvPr/>
              </p:nvSpPr>
              <p:spPr>
                <a:xfrm>
                  <a:off x="3678050" y="554800"/>
                  <a:ext cx="12050" cy="11250"/>
                </a:xfrm>
                <a:custGeom>
                  <a:avLst/>
                  <a:gdLst/>
                  <a:ahLst/>
                  <a:cxnLst/>
                  <a:rect l="l" t="t" r="r" b="b"/>
                  <a:pathLst>
                    <a:path w="482" h="450" extrusionOk="0">
                      <a:moveTo>
                        <a:pt x="257" y="0"/>
                      </a:moveTo>
                      <a:cubicBezTo>
                        <a:pt x="161" y="0"/>
                        <a:pt x="66" y="55"/>
                        <a:pt x="19" y="141"/>
                      </a:cubicBezTo>
                      <a:cubicBezTo>
                        <a:pt x="7" y="166"/>
                        <a:pt x="5" y="195"/>
                        <a:pt x="0" y="214"/>
                      </a:cubicBezTo>
                      <a:cubicBezTo>
                        <a:pt x="3" y="284"/>
                        <a:pt x="33" y="340"/>
                        <a:pt x="90" y="389"/>
                      </a:cubicBezTo>
                      <a:cubicBezTo>
                        <a:pt x="136" y="429"/>
                        <a:pt x="187" y="450"/>
                        <a:pt x="237" y="450"/>
                      </a:cubicBezTo>
                      <a:cubicBezTo>
                        <a:pt x="290" y="450"/>
                        <a:pt x="343" y="427"/>
                        <a:pt x="390" y="381"/>
                      </a:cubicBezTo>
                      <a:cubicBezTo>
                        <a:pt x="477" y="297"/>
                        <a:pt x="482" y="141"/>
                        <a:pt x="397" y="54"/>
                      </a:cubicBezTo>
                      <a:cubicBezTo>
                        <a:pt x="379" y="35"/>
                        <a:pt x="353" y="18"/>
                        <a:pt x="328" y="10"/>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15"/>
                <p:cNvSpPr/>
                <p:nvPr/>
              </p:nvSpPr>
              <p:spPr>
                <a:xfrm>
                  <a:off x="3649525" y="555325"/>
                  <a:ext cx="10825" cy="10150"/>
                </a:xfrm>
                <a:custGeom>
                  <a:avLst/>
                  <a:gdLst/>
                  <a:ahLst/>
                  <a:cxnLst/>
                  <a:rect l="l" t="t" r="r" b="b"/>
                  <a:pathLst>
                    <a:path w="433" h="406" extrusionOk="0">
                      <a:moveTo>
                        <a:pt x="233" y="0"/>
                      </a:moveTo>
                      <a:cubicBezTo>
                        <a:pt x="139" y="0"/>
                        <a:pt x="46" y="60"/>
                        <a:pt x="9" y="151"/>
                      </a:cubicBezTo>
                      <a:cubicBezTo>
                        <a:pt x="0" y="173"/>
                        <a:pt x="2" y="199"/>
                        <a:pt x="0" y="217"/>
                      </a:cubicBezTo>
                      <a:cubicBezTo>
                        <a:pt x="9" y="279"/>
                        <a:pt x="40" y="325"/>
                        <a:pt x="97" y="365"/>
                      </a:cubicBezTo>
                      <a:cubicBezTo>
                        <a:pt x="135" y="392"/>
                        <a:pt x="176" y="405"/>
                        <a:pt x="214" y="405"/>
                      </a:cubicBezTo>
                      <a:cubicBezTo>
                        <a:pt x="269" y="405"/>
                        <a:pt x="321" y="379"/>
                        <a:pt x="363" y="328"/>
                      </a:cubicBezTo>
                      <a:cubicBezTo>
                        <a:pt x="432" y="243"/>
                        <a:pt x="422" y="105"/>
                        <a:pt x="338" y="36"/>
                      </a:cubicBezTo>
                      <a:cubicBezTo>
                        <a:pt x="320" y="20"/>
                        <a:pt x="295"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15"/>
                <p:cNvSpPr/>
                <p:nvPr/>
              </p:nvSpPr>
              <p:spPr>
                <a:xfrm>
                  <a:off x="3619450" y="554450"/>
                  <a:ext cx="12625" cy="11900"/>
                </a:xfrm>
                <a:custGeom>
                  <a:avLst/>
                  <a:gdLst/>
                  <a:ahLst/>
                  <a:cxnLst/>
                  <a:rect l="l" t="t" r="r" b="b"/>
                  <a:pathLst>
                    <a:path w="505" h="476" extrusionOk="0">
                      <a:moveTo>
                        <a:pt x="273" y="1"/>
                      </a:moveTo>
                      <a:cubicBezTo>
                        <a:pt x="169" y="1"/>
                        <a:pt x="65" y="62"/>
                        <a:pt x="17" y="158"/>
                      </a:cubicBezTo>
                      <a:cubicBezTo>
                        <a:pt x="5" y="183"/>
                        <a:pt x="5" y="215"/>
                        <a:pt x="0" y="235"/>
                      </a:cubicBezTo>
                      <a:cubicBezTo>
                        <a:pt x="6" y="309"/>
                        <a:pt x="39" y="366"/>
                        <a:pt x="100" y="417"/>
                      </a:cubicBezTo>
                      <a:cubicBezTo>
                        <a:pt x="149" y="456"/>
                        <a:pt x="200" y="475"/>
                        <a:pt x="251" y="475"/>
                      </a:cubicBezTo>
                      <a:cubicBezTo>
                        <a:pt x="310" y="475"/>
                        <a:pt x="367" y="449"/>
                        <a:pt x="415" y="398"/>
                      </a:cubicBezTo>
                      <a:cubicBezTo>
                        <a:pt x="505" y="304"/>
                        <a:pt x="505" y="143"/>
                        <a:pt x="414" y="52"/>
                      </a:cubicBezTo>
                      <a:cubicBezTo>
                        <a:pt x="392" y="34"/>
                        <a:pt x="365" y="17"/>
                        <a:pt x="339" y="9"/>
                      </a:cubicBezTo>
                      <a:cubicBezTo>
                        <a:pt x="317" y="4"/>
                        <a:pt x="29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15"/>
                <p:cNvSpPr/>
                <p:nvPr/>
              </p:nvSpPr>
              <p:spPr>
                <a:xfrm>
                  <a:off x="3590550" y="554625"/>
                  <a:ext cx="12275" cy="11350"/>
                </a:xfrm>
                <a:custGeom>
                  <a:avLst/>
                  <a:gdLst/>
                  <a:ahLst/>
                  <a:cxnLst/>
                  <a:rect l="l" t="t" r="r" b="b"/>
                  <a:pathLst>
                    <a:path w="491" h="454" extrusionOk="0">
                      <a:moveTo>
                        <a:pt x="266" y="0"/>
                      </a:moveTo>
                      <a:cubicBezTo>
                        <a:pt x="148" y="0"/>
                        <a:pt x="37" y="87"/>
                        <a:pt x="9" y="204"/>
                      </a:cubicBezTo>
                      <a:cubicBezTo>
                        <a:pt x="1" y="230"/>
                        <a:pt x="9" y="259"/>
                        <a:pt x="9" y="279"/>
                      </a:cubicBezTo>
                      <a:cubicBezTo>
                        <a:pt x="29" y="347"/>
                        <a:pt x="70" y="391"/>
                        <a:pt x="138" y="425"/>
                      </a:cubicBezTo>
                      <a:cubicBezTo>
                        <a:pt x="176" y="444"/>
                        <a:pt x="213" y="453"/>
                        <a:pt x="248" y="453"/>
                      </a:cubicBezTo>
                      <a:cubicBezTo>
                        <a:pt x="319" y="453"/>
                        <a:pt x="382" y="416"/>
                        <a:pt x="426" y="344"/>
                      </a:cubicBezTo>
                      <a:cubicBezTo>
                        <a:pt x="490" y="239"/>
                        <a:pt x="456" y="88"/>
                        <a:pt x="353" y="25"/>
                      </a:cubicBezTo>
                      <a:cubicBezTo>
                        <a:pt x="330" y="11"/>
                        <a:pt x="301" y="2"/>
                        <a:pt x="275" y="1"/>
                      </a:cubicBezTo>
                      <a:cubicBezTo>
                        <a:pt x="272" y="0"/>
                        <a:pt x="269" y="0"/>
                        <a:pt x="2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15"/>
                <p:cNvSpPr/>
                <p:nvPr/>
              </p:nvSpPr>
              <p:spPr>
                <a:xfrm>
                  <a:off x="3560725" y="553650"/>
                  <a:ext cx="13750" cy="13000"/>
                </a:xfrm>
                <a:custGeom>
                  <a:avLst/>
                  <a:gdLst/>
                  <a:ahLst/>
                  <a:cxnLst/>
                  <a:rect l="l" t="t" r="r" b="b"/>
                  <a:pathLst>
                    <a:path w="550" h="520" extrusionOk="0">
                      <a:moveTo>
                        <a:pt x="282" y="1"/>
                      </a:moveTo>
                      <a:cubicBezTo>
                        <a:pt x="274" y="1"/>
                        <a:pt x="265" y="1"/>
                        <a:pt x="257" y="3"/>
                      </a:cubicBezTo>
                      <a:cubicBezTo>
                        <a:pt x="122" y="23"/>
                        <a:pt x="10" y="147"/>
                        <a:pt x="2" y="287"/>
                      </a:cubicBezTo>
                      <a:cubicBezTo>
                        <a:pt x="0" y="318"/>
                        <a:pt x="14" y="349"/>
                        <a:pt x="19" y="370"/>
                      </a:cubicBezTo>
                      <a:cubicBezTo>
                        <a:pt x="56" y="443"/>
                        <a:pt x="113" y="484"/>
                        <a:pt x="194" y="509"/>
                      </a:cubicBezTo>
                      <a:lnTo>
                        <a:pt x="194" y="507"/>
                      </a:lnTo>
                      <a:cubicBezTo>
                        <a:pt x="223" y="516"/>
                        <a:pt x="252" y="520"/>
                        <a:pt x="278" y="520"/>
                      </a:cubicBezTo>
                      <a:cubicBezTo>
                        <a:pt x="379" y="520"/>
                        <a:pt x="460" y="462"/>
                        <a:pt x="500" y="356"/>
                      </a:cubicBezTo>
                      <a:cubicBezTo>
                        <a:pt x="549" y="226"/>
                        <a:pt x="480" y="64"/>
                        <a:pt x="351"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15"/>
                <p:cNvSpPr/>
                <p:nvPr/>
              </p:nvSpPr>
              <p:spPr>
                <a:xfrm>
                  <a:off x="3530850" y="553150"/>
                  <a:ext cx="14550" cy="13875"/>
                </a:xfrm>
                <a:custGeom>
                  <a:avLst/>
                  <a:gdLst/>
                  <a:ahLst/>
                  <a:cxnLst/>
                  <a:rect l="l" t="t" r="r" b="b"/>
                  <a:pathLst>
                    <a:path w="582" h="555" extrusionOk="0">
                      <a:moveTo>
                        <a:pt x="298" y="1"/>
                      </a:moveTo>
                      <a:cubicBezTo>
                        <a:pt x="274" y="1"/>
                        <a:pt x="249" y="4"/>
                        <a:pt x="228" y="12"/>
                      </a:cubicBezTo>
                      <a:cubicBezTo>
                        <a:pt x="89" y="63"/>
                        <a:pt x="0" y="216"/>
                        <a:pt x="23" y="364"/>
                      </a:cubicBezTo>
                      <a:cubicBezTo>
                        <a:pt x="28" y="396"/>
                        <a:pt x="48" y="426"/>
                        <a:pt x="57" y="447"/>
                      </a:cubicBezTo>
                      <a:cubicBezTo>
                        <a:pt x="112" y="515"/>
                        <a:pt x="180" y="547"/>
                        <a:pt x="272" y="553"/>
                      </a:cubicBezTo>
                      <a:cubicBezTo>
                        <a:pt x="281" y="554"/>
                        <a:pt x="290" y="554"/>
                        <a:pt x="298" y="554"/>
                      </a:cubicBezTo>
                      <a:cubicBezTo>
                        <a:pt x="438" y="554"/>
                        <a:pt x="537" y="471"/>
                        <a:pt x="559" y="327"/>
                      </a:cubicBezTo>
                      <a:cubicBezTo>
                        <a:pt x="582" y="181"/>
                        <a:pt x="474" y="26"/>
                        <a:pt x="328" y="3"/>
                      </a:cubicBezTo>
                      <a:cubicBezTo>
                        <a:pt x="318"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15"/>
                <p:cNvSpPr/>
                <p:nvPr/>
              </p:nvSpPr>
              <p:spPr>
                <a:xfrm>
                  <a:off x="3602525" y="526800"/>
                  <a:ext cx="15125" cy="14175"/>
                </a:xfrm>
                <a:custGeom>
                  <a:avLst/>
                  <a:gdLst/>
                  <a:ahLst/>
                  <a:cxnLst/>
                  <a:rect l="l" t="t" r="r" b="b"/>
                  <a:pathLst>
                    <a:path w="605" h="567" extrusionOk="0">
                      <a:moveTo>
                        <a:pt x="324" y="1"/>
                      </a:moveTo>
                      <a:cubicBezTo>
                        <a:pt x="202" y="1"/>
                        <a:pt x="81" y="71"/>
                        <a:pt x="22" y="183"/>
                      </a:cubicBezTo>
                      <a:cubicBezTo>
                        <a:pt x="7" y="212"/>
                        <a:pt x="7" y="249"/>
                        <a:pt x="0" y="274"/>
                      </a:cubicBezTo>
                      <a:cubicBezTo>
                        <a:pt x="5" y="361"/>
                        <a:pt x="43" y="431"/>
                        <a:pt x="116" y="492"/>
                      </a:cubicBezTo>
                      <a:cubicBezTo>
                        <a:pt x="174" y="541"/>
                        <a:pt x="237" y="566"/>
                        <a:pt x="299" y="566"/>
                      </a:cubicBezTo>
                      <a:cubicBezTo>
                        <a:pt x="367" y="566"/>
                        <a:pt x="433" y="537"/>
                        <a:pt x="491" y="478"/>
                      </a:cubicBezTo>
                      <a:lnTo>
                        <a:pt x="493" y="478"/>
                      </a:lnTo>
                      <a:cubicBezTo>
                        <a:pt x="602" y="369"/>
                        <a:pt x="605" y="175"/>
                        <a:pt x="497" y="66"/>
                      </a:cubicBezTo>
                      <a:cubicBezTo>
                        <a:pt x="474" y="41"/>
                        <a:pt x="440" y="21"/>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15"/>
                <p:cNvSpPr/>
                <p:nvPr/>
              </p:nvSpPr>
              <p:spPr>
                <a:xfrm>
                  <a:off x="3574300" y="527250"/>
                  <a:ext cx="13325" cy="12750"/>
                </a:xfrm>
                <a:custGeom>
                  <a:avLst/>
                  <a:gdLst/>
                  <a:ahLst/>
                  <a:cxnLst/>
                  <a:rect l="l" t="t" r="r" b="b"/>
                  <a:pathLst>
                    <a:path w="533" h="510" extrusionOk="0">
                      <a:moveTo>
                        <a:pt x="270" y="0"/>
                      </a:moveTo>
                      <a:cubicBezTo>
                        <a:pt x="258" y="0"/>
                        <a:pt x="248" y="1"/>
                        <a:pt x="237" y="3"/>
                      </a:cubicBezTo>
                      <a:cubicBezTo>
                        <a:pt x="105" y="30"/>
                        <a:pt x="2" y="156"/>
                        <a:pt x="0" y="294"/>
                      </a:cubicBezTo>
                      <a:cubicBezTo>
                        <a:pt x="0" y="323"/>
                        <a:pt x="14" y="354"/>
                        <a:pt x="20" y="374"/>
                      </a:cubicBezTo>
                      <a:cubicBezTo>
                        <a:pt x="60" y="443"/>
                        <a:pt x="117" y="482"/>
                        <a:pt x="199" y="502"/>
                      </a:cubicBezTo>
                      <a:cubicBezTo>
                        <a:pt x="222" y="507"/>
                        <a:pt x="245" y="510"/>
                        <a:pt x="267" y="510"/>
                      </a:cubicBezTo>
                      <a:cubicBezTo>
                        <a:pt x="373" y="510"/>
                        <a:pt x="455" y="448"/>
                        <a:pt x="491" y="337"/>
                      </a:cubicBezTo>
                      <a:cubicBezTo>
                        <a:pt x="533" y="208"/>
                        <a:pt x="457" y="53"/>
                        <a:pt x="328" y="10"/>
                      </a:cubicBezTo>
                      <a:cubicBezTo>
                        <a:pt x="310"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15"/>
                <p:cNvSpPr/>
                <p:nvPr/>
              </p:nvSpPr>
              <p:spPr>
                <a:xfrm>
                  <a:off x="3486575" y="527200"/>
                  <a:ext cx="13950" cy="12975"/>
                </a:xfrm>
                <a:custGeom>
                  <a:avLst/>
                  <a:gdLst/>
                  <a:ahLst/>
                  <a:cxnLst/>
                  <a:rect l="l" t="t" r="r" b="b"/>
                  <a:pathLst>
                    <a:path w="558" h="519" extrusionOk="0">
                      <a:moveTo>
                        <a:pt x="301" y="0"/>
                      </a:moveTo>
                      <a:cubicBezTo>
                        <a:pt x="296" y="0"/>
                        <a:pt x="291" y="0"/>
                        <a:pt x="287" y="1"/>
                      </a:cubicBezTo>
                      <a:cubicBezTo>
                        <a:pt x="150" y="7"/>
                        <a:pt x="27" y="121"/>
                        <a:pt x="5" y="261"/>
                      </a:cubicBezTo>
                      <a:cubicBezTo>
                        <a:pt x="1" y="290"/>
                        <a:pt x="11" y="322"/>
                        <a:pt x="15" y="345"/>
                      </a:cubicBezTo>
                      <a:cubicBezTo>
                        <a:pt x="44" y="419"/>
                        <a:pt x="98" y="467"/>
                        <a:pt x="178" y="498"/>
                      </a:cubicBezTo>
                      <a:cubicBezTo>
                        <a:pt x="214" y="512"/>
                        <a:pt x="250" y="519"/>
                        <a:pt x="284" y="519"/>
                      </a:cubicBezTo>
                      <a:cubicBezTo>
                        <a:pt x="374" y="519"/>
                        <a:pt x="450" y="469"/>
                        <a:pt x="496" y="375"/>
                      </a:cubicBezTo>
                      <a:cubicBezTo>
                        <a:pt x="558" y="248"/>
                        <a:pt x="504" y="81"/>
                        <a:pt x="379" y="19"/>
                      </a:cubicBezTo>
                      <a:cubicBezTo>
                        <a:pt x="355" y="7"/>
                        <a:pt x="327" y="0"/>
                        <a:pt x="3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15"/>
                <p:cNvSpPr/>
                <p:nvPr/>
              </p:nvSpPr>
              <p:spPr>
                <a:xfrm>
                  <a:off x="3400025" y="528275"/>
                  <a:ext cx="12100" cy="11275"/>
                </a:xfrm>
                <a:custGeom>
                  <a:avLst/>
                  <a:gdLst/>
                  <a:ahLst/>
                  <a:cxnLst/>
                  <a:rect l="l" t="t" r="r" b="b"/>
                  <a:pathLst>
                    <a:path w="484" h="451" extrusionOk="0">
                      <a:moveTo>
                        <a:pt x="259" y="0"/>
                      </a:moveTo>
                      <a:cubicBezTo>
                        <a:pt x="163" y="0"/>
                        <a:pt x="66" y="54"/>
                        <a:pt x="19" y="142"/>
                      </a:cubicBezTo>
                      <a:cubicBezTo>
                        <a:pt x="6" y="165"/>
                        <a:pt x="5" y="195"/>
                        <a:pt x="0" y="215"/>
                      </a:cubicBezTo>
                      <a:cubicBezTo>
                        <a:pt x="3" y="284"/>
                        <a:pt x="32" y="339"/>
                        <a:pt x="91" y="390"/>
                      </a:cubicBezTo>
                      <a:cubicBezTo>
                        <a:pt x="137" y="430"/>
                        <a:pt x="187" y="450"/>
                        <a:pt x="237" y="450"/>
                      </a:cubicBezTo>
                      <a:cubicBezTo>
                        <a:pt x="290" y="450"/>
                        <a:pt x="343" y="427"/>
                        <a:pt x="389" y="381"/>
                      </a:cubicBezTo>
                      <a:cubicBezTo>
                        <a:pt x="477" y="296"/>
                        <a:pt x="483" y="141"/>
                        <a:pt x="399" y="53"/>
                      </a:cubicBezTo>
                      <a:cubicBezTo>
                        <a:pt x="379" y="35"/>
                        <a:pt x="354" y="18"/>
                        <a:pt x="328" y="10"/>
                      </a:cubicBezTo>
                      <a:cubicBezTo>
                        <a:pt x="305" y="4"/>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15"/>
                <p:cNvSpPr/>
                <p:nvPr/>
              </p:nvSpPr>
              <p:spPr>
                <a:xfrm>
                  <a:off x="3371475" y="5287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81"/>
                        <a:pt x="42" y="327"/>
                        <a:pt x="98" y="365"/>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15"/>
                <p:cNvSpPr/>
                <p:nvPr/>
              </p:nvSpPr>
              <p:spPr>
                <a:xfrm>
                  <a:off x="3341450" y="527925"/>
                  <a:ext cx="12625" cy="11875"/>
                </a:xfrm>
                <a:custGeom>
                  <a:avLst/>
                  <a:gdLst/>
                  <a:ahLst/>
                  <a:cxnLst/>
                  <a:rect l="l" t="t" r="r" b="b"/>
                  <a:pathLst>
                    <a:path w="505" h="475" extrusionOk="0">
                      <a:moveTo>
                        <a:pt x="272" y="0"/>
                      </a:moveTo>
                      <a:cubicBezTo>
                        <a:pt x="168" y="0"/>
                        <a:pt x="64" y="61"/>
                        <a:pt x="16" y="158"/>
                      </a:cubicBezTo>
                      <a:cubicBezTo>
                        <a:pt x="4" y="184"/>
                        <a:pt x="4" y="215"/>
                        <a:pt x="0" y="235"/>
                      </a:cubicBezTo>
                      <a:cubicBezTo>
                        <a:pt x="5" y="309"/>
                        <a:pt x="39" y="366"/>
                        <a:pt x="100" y="416"/>
                      </a:cubicBezTo>
                      <a:cubicBezTo>
                        <a:pt x="148" y="456"/>
                        <a:pt x="200" y="475"/>
                        <a:pt x="250" y="475"/>
                      </a:cubicBezTo>
                      <a:cubicBezTo>
                        <a:pt x="309" y="475"/>
                        <a:pt x="366" y="449"/>
                        <a:pt x="416" y="398"/>
                      </a:cubicBezTo>
                      <a:cubicBezTo>
                        <a:pt x="505" y="306"/>
                        <a:pt x="505" y="143"/>
                        <a:pt x="413" y="53"/>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15"/>
                <p:cNvSpPr/>
                <p:nvPr/>
              </p:nvSpPr>
              <p:spPr>
                <a:xfrm>
                  <a:off x="3312575" y="5281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2"/>
                        <a:pt x="136" y="426"/>
                      </a:cubicBezTo>
                      <a:lnTo>
                        <a:pt x="137" y="426"/>
                      </a:lnTo>
                      <a:cubicBezTo>
                        <a:pt x="174" y="444"/>
                        <a:pt x="210" y="453"/>
                        <a:pt x="245" y="453"/>
                      </a:cubicBezTo>
                      <a:cubicBezTo>
                        <a:pt x="316" y="453"/>
                        <a:pt x="380" y="416"/>
                        <a:pt x="425" y="343"/>
                      </a:cubicBezTo>
                      <a:cubicBezTo>
                        <a:pt x="488" y="240"/>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15"/>
                <p:cNvSpPr/>
                <p:nvPr/>
              </p:nvSpPr>
              <p:spPr>
                <a:xfrm>
                  <a:off x="3501050" y="501900"/>
                  <a:ext cx="11625" cy="10900"/>
                </a:xfrm>
                <a:custGeom>
                  <a:avLst/>
                  <a:gdLst/>
                  <a:ahLst/>
                  <a:cxnLst/>
                  <a:rect l="l" t="t" r="r" b="b"/>
                  <a:pathLst>
                    <a:path w="465" h="436" extrusionOk="0">
                      <a:moveTo>
                        <a:pt x="251" y="0"/>
                      </a:moveTo>
                      <a:cubicBezTo>
                        <a:pt x="153" y="0"/>
                        <a:pt x="54" y="59"/>
                        <a:pt x="12" y="151"/>
                      </a:cubicBezTo>
                      <a:cubicBezTo>
                        <a:pt x="2" y="176"/>
                        <a:pt x="3" y="204"/>
                        <a:pt x="0" y="222"/>
                      </a:cubicBezTo>
                      <a:cubicBezTo>
                        <a:pt x="6" y="290"/>
                        <a:pt x="38" y="342"/>
                        <a:pt x="97" y="385"/>
                      </a:cubicBezTo>
                      <a:cubicBezTo>
                        <a:pt x="140" y="419"/>
                        <a:pt x="186" y="435"/>
                        <a:pt x="230" y="435"/>
                      </a:cubicBezTo>
                      <a:cubicBezTo>
                        <a:pt x="285" y="435"/>
                        <a:pt x="339" y="410"/>
                        <a:pt x="385" y="359"/>
                      </a:cubicBezTo>
                      <a:cubicBezTo>
                        <a:pt x="465" y="271"/>
                        <a:pt x="460" y="122"/>
                        <a:pt x="372" y="44"/>
                      </a:cubicBezTo>
                      <a:cubicBezTo>
                        <a:pt x="352" y="25"/>
                        <a:pt x="328" y="11"/>
                        <a:pt x="302" y="5"/>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15"/>
                <p:cNvSpPr/>
                <p:nvPr/>
              </p:nvSpPr>
              <p:spPr>
                <a:xfrm>
                  <a:off x="3471350" y="501375"/>
                  <a:ext cx="12750" cy="11950"/>
                </a:xfrm>
                <a:custGeom>
                  <a:avLst/>
                  <a:gdLst/>
                  <a:ahLst/>
                  <a:cxnLst/>
                  <a:rect l="l" t="t" r="r" b="b"/>
                  <a:pathLst>
                    <a:path w="510" h="478" extrusionOk="0">
                      <a:moveTo>
                        <a:pt x="273" y="0"/>
                      </a:moveTo>
                      <a:cubicBezTo>
                        <a:pt x="169" y="0"/>
                        <a:pt x="67" y="60"/>
                        <a:pt x="17" y="156"/>
                      </a:cubicBezTo>
                      <a:cubicBezTo>
                        <a:pt x="5" y="182"/>
                        <a:pt x="4" y="212"/>
                        <a:pt x="1" y="232"/>
                      </a:cubicBezTo>
                      <a:cubicBezTo>
                        <a:pt x="5" y="308"/>
                        <a:pt x="37" y="366"/>
                        <a:pt x="99" y="417"/>
                      </a:cubicBezTo>
                      <a:cubicBezTo>
                        <a:pt x="147" y="458"/>
                        <a:pt x="200" y="478"/>
                        <a:pt x="252" y="478"/>
                      </a:cubicBezTo>
                      <a:cubicBezTo>
                        <a:pt x="310" y="478"/>
                        <a:pt x="368" y="452"/>
                        <a:pt x="417" y="402"/>
                      </a:cubicBezTo>
                      <a:cubicBezTo>
                        <a:pt x="508" y="309"/>
                        <a:pt x="510" y="145"/>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15"/>
                <p:cNvSpPr/>
                <p:nvPr/>
              </p:nvSpPr>
              <p:spPr>
                <a:xfrm>
                  <a:off x="3442700" y="5018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4"/>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15"/>
                <p:cNvSpPr/>
                <p:nvPr/>
              </p:nvSpPr>
              <p:spPr>
                <a:xfrm>
                  <a:off x="3414100" y="502125"/>
                  <a:ext cx="10475" cy="10000"/>
                </a:xfrm>
                <a:custGeom>
                  <a:avLst/>
                  <a:gdLst/>
                  <a:ahLst/>
                  <a:cxnLst/>
                  <a:rect l="l" t="t" r="r" b="b"/>
                  <a:pathLst>
                    <a:path w="419" h="400" extrusionOk="0">
                      <a:moveTo>
                        <a:pt x="212" y="1"/>
                      </a:moveTo>
                      <a:cubicBezTo>
                        <a:pt x="199" y="1"/>
                        <a:pt x="187" y="2"/>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4" y="253"/>
                      </a:cubicBezTo>
                      <a:cubicBezTo>
                        <a:pt x="419" y="149"/>
                        <a:pt x="351" y="32"/>
                        <a:pt x="248" y="6"/>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15"/>
                <p:cNvSpPr/>
                <p:nvPr/>
              </p:nvSpPr>
              <p:spPr>
                <a:xfrm>
                  <a:off x="3384175" y="501525"/>
                  <a:ext cx="11675" cy="11150"/>
                </a:xfrm>
                <a:custGeom>
                  <a:avLst/>
                  <a:gdLst/>
                  <a:ahLst/>
                  <a:cxnLst/>
                  <a:rect l="l" t="t" r="r" b="b"/>
                  <a:pathLst>
                    <a:path w="467" h="446"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lnTo>
                        <a:pt x="223" y="445"/>
                      </a:lnTo>
                      <a:cubicBezTo>
                        <a:pt x="228" y="445"/>
                        <a:pt x="233" y="445"/>
                        <a:pt x="238" y="445"/>
                      </a:cubicBezTo>
                      <a:cubicBezTo>
                        <a:pt x="355" y="445"/>
                        <a:pt x="433" y="375"/>
                        <a:pt x="450" y="259"/>
                      </a:cubicBezTo>
                      <a:cubicBezTo>
                        <a:pt x="466"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15"/>
                <p:cNvSpPr/>
                <p:nvPr/>
              </p:nvSpPr>
              <p:spPr>
                <a:xfrm>
                  <a:off x="3354550" y="500975"/>
                  <a:ext cx="12850" cy="12175"/>
                </a:xfrm>
                <a:custGeom>
                  <a:avLst/>
                  <a:gdLst/>
                  <a:ahLst/>
                  <a:cxnLst/>
                  <a:rect l="l" t="t" r="r" b="b"/>
                  <a:pathLst>
                    <a:path w="514" h="487" extrusionOk="0">
                      <a:moveTo>
                        <a:pt x="260" y="0"/>
                      </a:moveTo>
                      <a:cubicBezTo>
                        <a:pt x="241" y="0"/>
                        <a:pt x="223" y="3"/>
                        <a:pt x="207" y="8"/>
                      </a:cubicBezTo>
                      <a:cubicBezTo>
                        <a:pt x="84" y="48"/>
                        <a:pt x="1" y="182"/>
                        <a:pt x="16" y="313"/>
                      </a:cubicBezTo>
                      <a:cubicBezTo>
                        <a:pt x="21" y="341"/>
                        <a:pt x="38" y="368"/>
                        <a:pt x="46" y="387"/>
                      </a:cubicBezTo>
                      <a:cubicBezTo>
                        <a:pt x="92" y="447"/>
                        <a:pt x="150" y="478"/>
                        <a:pt x="232" y="485"/>
                      </a:cubicBezTo>
                      <a:cubicBezTo>
                        <a:pt x="243" y="486"/>
                        <a:pt x="253" y="487"/>
                        <a:pt x="264" y="487"/>
                      </a:cubicBezTo>
                      <a:cubicBezTo>
                        <a:pt x="381" y="487"/>
                        <a:pt x="466" y="416"/>
                        <a:pt x="489" y="295"/>
                      </a:cubicBezTo>
                      <a:cubicBezTo>
                        <a:pt x="513" y="167"/>
                        <a:pt x="422" y="28"/>
                        <a:pt x="295" y="4"/>
                      </a:cubicBezTo>
                      <a:cubicBezTo>
                        <a:pt x="284" y="1"/>
                        <a:pt x="272" y="0"/>
                        <a:pt x="2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15"/>
                <p:cNvSpPr/>
                <p:nvPr/>
              </p:nvSpPr>
              <p:spPr>
                <a:xfrm>
                  <a:off x="3324525" y="500300"/>
                  <a:ext cx="15100" cy="14125"/>
                </a:xfrm>
                <a:custGeom>
                  <a:avLst/>
                  <a:gdLst/>
                  <a:ahLst/>
                  <a:cxnLst/>
                  <a:rect l="l" t="t" r="r" b="b"/>
                  <a:pathLst>
                    <a:path w="604" h="565" extrusionOk="0">
                      <a:moveTo>
                        <a:pt x="322" y="0"/>
                      </a:moveTo>
                      <a:cubicBezTo>
                        <a:pt x="201" y="0"/>
                        <a:pt x="79" y="70"/>
                        <a:pt x="22" y="182"/>
                      </a:cubicBezTo>
                      <a:cubicBezTo>
                        <a:pt x="5" y="211"/>
                        <a:pt x="5" y="248"/>
                        <a:pt x="1" y="272"/>
                      </a:cubicBezTo>
                      <a:cubicBezTo>
                        <a:pt x="5" y="362"/>
                        <a:pt x="42" y="429"/>
                        <a:pt x="114" y="491"/>
                      </a:cubicBezTo>
                      <a:cubicBezTo>
                        <a:pt x="173" y="540"/>
                        <a:pt x="236" y="565"/>
                        <a:pt x="298" y="565"/>
                      </a:cubicBezTo>
                      <a:cubicBezTo>
                        <a:pt x="366" y="565"/>
                        <a:pt x="433" y="535"/>
                        <a:pt x="491" y="477"/>
                      </a:cubicBezTo>
                      <a:cubicBezTo>
                        <a:pt x="601" y="368"/>
                        <a:pt x="604" y="174"/>
                        <a:pt x="496" y="65"/>
                      </a:cubicBezTo>
                      <a:cubicBezTo>
                        <a:pt x="473" y="42"/>
                        <a:pt x="441" y="20"/>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15"/>
                <p:cNvSpPr/>
                <p:nvPr/>
              </p:nvSpPr>
              <p:spPr>
                <a:xfrm>
                  <a:off x="3296275" y="500700"/>
                  <a:ext cx="13350" cy="12775"/>
                </a:xfrm>
                <a:custGeom>
                  <a:avLst/>
                  <a:gdLst/>
                  <a:ahLst/>
                  <a:cxnLst/>
                  <a:rect l="l" t="t" r="r" b="b"/>
                  <a:pathLst>
                    <a:path w="534" h="511" extrusionOk="0">
                      <a:moveTo>
                        <a:pt x="269" y="1"/>
                      </a:moveTo>
                      <a:cubicBezTo>
                        <a:pt x="258" y="1"/>
                        <a:pt x="247" y="2"/>
                        <a:pt x="237" y="4"/>
                      </a:cubicBezTo>
                      <a:cubicBezTo>
                        <a:pt x="105" y="30"/>
                        <a:pt x="2" y="158"/>
                        <a:pt x="0" y="295"/>
                      </a:cubicBezTo>
                      <a:cubicBezTo>
                        <a:pt x="0" y="324"/>
                        <a:pt x="15" y="355"/>
                        <a:pt x="20" y="376"/>
                      </a:cubicBezTo>
                      <a:cubicBezTo>
                        <a:pt x="60" y="444"/>
                        <a:pt x="119" y="482"/>
                        <a:pt x="200" y="502"/>
                      </a:cubicBezTo>
                      <a:cubicBezTo>
                        <a:pt x="224" y="508"/>
                        <a:pt x="247" y="511"/>
                        <a:pt x="269" y="511"/>
                      </a:cubicBezTo>
                      <a:cubicBezTo>
                        <a:pt x="373" y="511"/>
                        <a:pt x="455" y="449"/>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15"/>
                <p:cNvSpPr/>
                <p:nvPr/>
              </p:nvSpPr>
              <p:spPr>
                <a:xfrm>
                  <a:off x="3269875" y="505550"/>
                  <a:ext cx="8850" cy="6850"/>
                </a:xfrm>
                <a:custGeom>
                  <a:avLst/>
                  <a:gdLst/>
                  <a:ahLst/>
                  <a:cxnLst/>
                  <a:rect l="l" t="t" r="r" b="b"/>
                  <a:pathLst>
                    <a:path w="354" h="274" extrusionOk="0">
                      <a:moveTo>
                        <a:pt x="338" y="1"/>
                      </a:moveTo>
                      <a:lnTo>
                        <a:pt x="1" y="219"/>
                      </a:lnTo>
                      <a:cubicBezTo>
                        <a:pt x="29" y="242"/>
                        <a:pt x="62" y="259"/>
                        <a:pt x="105" y="267"/>
                      </a:cubicBezTo>
                      <a:lnTo>
                        <a:pt x="105" y="268"/>
                      </a:lnTo>
                      <a:cubicBezTo>
                        <a:pt x="123" y="272"/>
                        <a:pt x="140" y="274"/>
                        <a:pt x="156" y="274"/>
                      </a:cubicBezTo>
                      <a:cubicBezTo>
                        <a:pt x="245" y="274"/>
                        <a:pt x="314" y="221"/>
                        <a:pt x="342" y="127"/>
                      </a:cubicBezTo>
                      <a:cubicBezTo>
                        <a:pt x="353" y="85"/>
                        <a:pt x="352" y="41"/>
                        <a:pt x="3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15"/>
                <p:cNvSpPr/>
                <p:nvPr/>
              </p:nvSpPr>
              <p:spPr>
                <a:xfrm>
                  <a:off x="3515925" y="474575"/>
                  <a:ext cx="13475" cy="12525"/>
                </a:xfrm>
                <a:custGeom>
                  <a:avLst/>
                  <a:gdLst/>
                  <a:ahLst/>
                  <a:cxnLst/>
                  <a:rect l="l" t="t" r="r" b="b"/>
                  <a:pathLst>
                    <a:path w="539" h="501" extrusionOk="0">
                      <a:moveTo>
                        <a:pt x="286" y="0"/>
                      </a:moveTo>
                      <a:cubicBezTo>
                        <a:pt x="180" y="0"/>
                        <a:pt x="73" y="60"/>
                        <a:pt x="22" y="157"/>
                      </a:cubicBezTo>
                      <a:cubicBezTo>
                        <a:pt x="6" y="183"/>
                        <a:pt x="6" y="215"/>
                        <a:pt x="0" y="237"/>
                      </a:cubicBezTo>
                      <a:cubicBezTo>
                        <a:pt x="3" y="315"/>
                        <a:pt x="36" y="377"/>
                        <a:pt x="99" y="432"/>
                      </a:cubicBezTo>
                      <a:cubicBezTo>
                        <a:pt x="151" y="478"/>
                        <a:pt x="208" y="501"/>
                        <a:pt x="265" y="501"/>
                      </a:cubicBezTo>
                      <a:cubicBezTo>
                        <a:pt x="324" y="501"/>
                        <a:pt x="382" y="476"/>
                        <a:pt x="434" y="426"/>
                      </a:cubicBezTo>
                      <a:cubicBezTo>
                        <a:pt x="533" y="331"/>
                        <a:pt x="539" y="158"/>
                        <a:pt x="445" y="60"/>
                      </a:cubicBezTo>
                      <a:cubicBezTo>
                        <a:pt x="423" y="38"/>
                        <a:pt x="396"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15"/>
                <p:cNvSpPr/>
                <p:nvPr/>
              </p:nvSpPr>
              <p:spPr>
                <a:xfrm>
                  <a:off x="3486575" y="474125"/>
                  <a:ext cx="13950" cy="13025"/>
                </a:xfrm>
                <a:custGeom>
                  <a:avLst/>
                  <a:gdLst/>
                  <a:ahLst/>
                  <a:cxnLst/>
                  <a:rect l="l" t="t" r="r" b="b"/>
                  <a:pathLst>
                    <a:path w="558" h="521" extrusionOk="0">
                      <a:moveTo>
                        <a:pt x="295" y="1"/>
                      </a:moveTo>
                      <a:cubicBezTo>
                        <a:pt x="292" y="1"/>
                        <a:pt x="289" y="1"/>
                        <a:pt x="287" y="1"/>
                      </a:cubicBezTo>
                      <a:cubicBezTo>
                        <a:pt x="150" y="9"/>
                        <a:pt x="27" y="121"/>
                        <a:pt x="5" y="261"/>
                      </a:cubicBezTo>
                      <a:cubicBezTo>
                        <a:pt x="1" y="290"/>
                        <a:pt x="11" y="323"/>
                        <a:pt x="15" y="346"/>
                      </a:cubicBezTo>
                      <a:cubicBezTo>
                        <a:pt x="44" y="420"/>
                        <a:pt x="98" y="467"/>
                        <a:pt x="178" y="499"/>
                      </a:cubicBezTo>
                      <a:cubicBezTo>
                        <a:pt x="214" y="514"/>
                        <a:pt x="249" y="520"/>
                        <a:pt x="282" y="520"/>
                      </a:cubicBezTo>
                      <a:cubicBezTo>
                        <a:pt x="373" y="520"/>
                        <a:pt x="450" y="469"/>
                        <a:pt x="496" y="375"/>
                      </a:cubicBezTo>
                      <a:cubicBezTo>
                        <a:pt x="558" y="250"/>
                        <a:pt x="504" y="81"/>
                        <a:pt x="379" y="20"/>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15"/>
                <p:cNvSpPr/>
                <p:nvPr/>
              </p:nvSpPr>
              <p:spPr>
                <a:xfrm>
                  <a:off x="3457650" y="474550"/>
                  <a:ext cx="13450" cy="12550"/>
                </a:xfrm>
                <a:custGeom>
                  <a:avLst/>
                  <a:gdLst/>
                  <a:ahLst/>
                  <a:cxnLst/>
                  <a:rect l="l" t="t" r="r" b="b"/>
                  <a:pathLst>
                    <a:path w="538" h="502" extrusionOk="0">
                      <a:moveTo>
                        <a:pt x="287" y="1"/>
                      </a:moveTo>
                      <a:cubicBezTo>
                        <a:pt x="180" y="1"/>
                        <a:pt x="73" y="62"/>
                        <a:pt x="21" y="159"/>
                      </a:cubicBezTo>
                      <a:cubicBezTo>
                        <a:pt x="7" y="186"/>
                        <a:pt x="6" y="219"/>
                        <a:pt x="1" y="241"/>
                      </a:cubicBezTo>
                      <a:cubicBezTo>
                        <a:pt x="4" y="319"/>
                        <a:pt x="38" y="381"/>
                        <a:pt x="101" y="435"/>
                      </a:cubicBezTo>
                      <a:cubicBezTo>
                        <a:pt x="153" y="479"/>
                        <a:pt x="209" y="501"/>
                        <a:pt x="264" y="501"/>
                      </a:cubicBezTo>
                      <a:cubicBezTo>
                        <a:pt x="324" y="501"/>
                        <a:pt x="383" y="476"/>
                        <a:pt x="435" y="426"/>
                      </a:cubicBezTo>
                      <a:cubicBezTo>
                        <a:pt x="533" y="329"/>
                        <a:pt x="538" y="156"/>
                        <a:pt x="442" y="59"/>
                      </a:cubicBezTo>
                      <a:cubicBezTo>
                        <a:pt x="421" y="38"/>
                        <a:pt x="392" y="19"/>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15"/>
                <p:cNvSpPr/>
                <p:nvPr/>
              </p:nvSpPr>
              <p:spPr>
                <a:xfrm>
                  <a:off x="3427750" y="473775"/>
                  <a:ext cx="14975" cy="14075"/>
                </a:xfrm>
                <a:custGeom>
                  <a:avLst/>
                  <a:gdLst/>
                  <a:ahLst/>
                  <a:cxnLst/>
                  <a:rect l="l" t="t" r="r" b="b"/>
                  <a:pathLst>
                    <a:path w="599" h="563" extrusionOk="0">
                      <a:moveTo>
                        <a:pt x="323" y="1"/>
                      </a:moveTo>
                      <a:cubicBezTo>
                        <a:pt x="198" y="1"/>
                        <a:pt x="74" y="76"/>
                        <a:pt x="19" y="192"/>
                      </a:cubicBezTo>
                      <a:cubicBezTo>
                        <a:pt x="5" y="221"/>
                        <a:pt x="5" y="260"/>
                        <a:pt x="0" y="283"/>
                      </a:cubicBezTo>
                      <a:cubicBezTo>
                        <a:pt x="8" y="370"/>
                        <a:pt x="48" y="438"/>
                        <a:pt x="122" y="495"/>
                      </a:cubicBezTo>
                      <a:lnTo>
                        <a:pt x="123" y="495"/>
                      </a:lnTo>
                      <a:cubicBezTo>
                        <a:pt x="179" y="540"/>
                        <a:pt x="239" y="562"/>
                        <a:pt x="298" y="562"/>
                      </a:cubicBezTo>
                      <a:cubicBezTo>
                        <a:pt x="368" y="562"/>
                        <a:pt x="437" y="530"/>
                        <a:pt x="496" y="467"/>
                      </a:cubicBezTo>
                      <a:cubicBezTo>
                        <a:pt x="599" y="355"/>
                        <a:pt x="595" y="163"/>
                        <a:pt x="485" y="58"/>
                      </a:cubicBezTo>
                      <a:cubicBezTo>
                        <a:pt x="460" y="37"/>
                        <a:pt x="426"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15"/>
                <p:cNvSpPr/>
                <p:nvPr/>
              </p:nvSpPr>
              <p:spPr>
                <a:xfrm>
                  <a:off x="3400025" y="4752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89" y="390"/>
                      </a:cubicBezTo>
                      <a:cubicBezTo>
                        <a:pt x="136" y="431"/>
                        <a:pt x="187" y="451"/>
                        <a:pt x="237" y="451"/>
                      </a:cubicBezTo>
                      <a:cubicBezTo>
                        <a:pt x="291" y="451"/>
                        <a:pt x="343" y="428"/>
                        <a:pt x="389" y="383"/>
                      </a:cubicBezTo>
                      <a:cubicBezTo>
                        <a:pt x="477" y="297"/>
                        <a:pt x="483" y="141"/>
                        <a:pt x="399" y="53"/>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15"/>
                <p:cNvSpPr/>
                <p:nvPr/>
              </p:nvSpPr>
              <p:spPr>
                <a:xfrm>
                  <a:off x="3371475" y="475750"/>
                  <a:ext cx="10850" cy="10125"/>
                </a:xfrm>
                <a:custGeom>
                  <a:avLst/>
                  <a:gdLst/>
                  <a:ahLst/>
                  <a:cxnLst/>
                  <a:rect l="l" t="t" r="r" b="b"/>
                  <a:pathLst>
                    <a:path w="434" h="405" extrusionOk="0">
                      <a:moveTo>
                        <a:pt x="233" y="0"/>
                      </a:moveTo>
                      <a:cubicBezTo>
                        <a:pt x="139" y="0"/>
                        <a:pt x="46" y="60"/>
                        <a:pt x="10" y="150"/>
                      </a:cubicBezTo>
                      <a:cubicBezTo>
                        <a:pt x="1" y="171"/>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15"/>
                <p:cNvSpPr/>
                <p:nvPr/>
              </p:nvSpPr>
              <p:spPr>
                <a:xfrm>
                  <a:off x="3341450" y="474900"/>
                  <a:ext cx="12625" cy="11850"/>
                </a:xfrm>
                <a:custGeom>
                  <a:avLst/>
                  <a:gdLst/>
                  <a:ahLst/>
                  <a:cxnLst/>
                  <a:rect l="l" t="t" r="r" b="b"/>
                  <a:pathLst>
                    <a:path w="505" h="474" extrusionOk="0">
                      <a:moveTo>
                        <a:pt x="272" y="0"/>
                      </a:moveTo>
                      <a:cubicBezTo>
                        <a:pt x="168" y="0"/>
                        <a:pt x="64" y="61"/>
                        <a:pt x="16" y="156"/>
                      </a:cubicBezTo>
                      <a:cubicBezTo>
                        <a:pt x="4" y="182"/>
                        <a:pt x="4" y="213"/>
                        <a:pt x="0" y="233"/>
                      </a:cubicBezTo>
                      <a:cubicBezTo>
                        <a:pt x="5" y="309"/>
                        <a:pt x="39" y="365"/>
                        <a:pt x="100" y="415"/>
                      </a:cubicBezTo>
                      <a:cubicBezTo>
                        <a:pt x="148" y="454"/>
                        <a:pt x="200" y="473"/>
                        <a:pt x="250" y="473"/>
                      </a:cubicBezTo>
                      <a:cubicBezTo>
                        <a:pt x="309" y="473"/>
                        <a:pt x="366" y="447"/>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15"/>
                <p:cNvSpPr/>
                <p:nvPr/>
              </p:nvSpPr>
              <p:spPr>
                <a:xfrm>
                  <a:off x="3315000" y="480950"/>
                  <a:ext cx="8975" cy="5425"/>
                </a:xfrm>
                <a:custGeom>
                  <a:avLst/>
                  <a:gdLst/>
                  <a:ahLst/>
                  <a:cxnLst/>
                  <a:rect l="l" t="t" r="r" b="b"/>
                  <a:pathLst>
                    <a:path w="359" h="217" extrusionOk="0">
                      <a:moveTo>
                        <a:pt x="359" y="0"/>
                      </a:moveTo>
                      <a:lnTo>
                        <a:pt x="0" y="165"/>
                      </a:lnTo>
                      <a:cubicBezTo>
                        <a:pt x="12" y="174"/>
                        <a:pt x="25" y="182"/>
                        <a:pt x="39" y="190"/>
                      </a:cubicBezTo>
                      <a:cubicBezTo>
                        <a:pt x="76" y="208"/>
                        <a:pt x="113" y="217"/>
                        <a:pt x="147" y="217"/>
                      </a:cubicBezTo>
                      <a:cubicBezTo>
                        <a:pt x="219" y="217"/>
                        <a:pt x="283" y="179"/>
                        <a:pt x="326" y="107"/>
                      </a:cubicBezTo>
                      <a:lnTo>
                        <a:pt x="328" y="108"/>
                      </a:lnTo>
                      <a:cubicBezTo>
                        <a:pt x="348" y="74"/>
                        <a:pt x="357" y="37"/>
                        <a:pt x="3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15"/>
                <p:cNvSpPr/>
                <p:nvPr/>
              </p:nvSpPr>
              <p:spPr>
                <a:xfrm>
                  <a:off x="3501050" y="448850"/>
                  <a:ext cx="11625" cy="10875"/>
                </a:xfrm>
                <a:custGeom>
                  <a:avLst/>
                  <a:gdLst/>
                  <a:ahLst/>
                  <a:cxnLst/>
                  <a:rect l="l" t="t" r="r" b="b"/>
                  <a:pathLst>
                    <a:path w="465" h="435" extrusionOk="0">
                      <a:moveTo>
                        <a:pt x="249" y="0"/>
                      </a:moveTo>
                      <a:cubicBezTo>
                        <a:pt x="151" y="0"/>
                        <a:pt x="54" y="59"/>
                        <a:pt x="12" y="151"/>
                      </a:cubicBezTo>
                      <a:cubicBezTo>
                        <a:pt x="2" y="175"/>
                        <a:pt x="3" y="203"/>
                        <a:pt x="0" y="221"/>
                      </a:cubicBezTo>
                      <a:cubicBezTo>
                        <a:pt x="6" y="289"/>
                        <a:pt x="38" y="341"/>
                        <a:pt x="97" y="386"/>
                      </a:cubicBezTo>
                      <a:cubicBezTo>
                        <a:pt x="140" y="419"/>
                        <a:pt x="185" y="435"/>
                        <a:pt x="229" y="435"/>
                      </a:cubicBezTo>
                      <a:cubicBezTo>
                        <a:pt x="285" y="435"/>
                        <a:pt x="339" y="409"/>
                        <a:pt x="385" y="358"/>
                      </a:cubicBezTo>
                      <a:cubicBezTo>
                        <a:pt x="465" y="271"/>
                        <a:pt x="458" y="121"/>
                        <a:pt x="372" y="43"/>
                      </a:cubicBezTo>
                      <a:cubicBezTo>
                        <a:pt x="352" y="26"/>
                        <a:pt x="326" y="11"/>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15"/>
                <p:cNvSpPr/>
                <p:nvPr/>
              </p:nvSpPr>
              <p:spPr>
                <a:xfrm>
                  <a:off x="3471350" y="4483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15"/>
                <p:cNvSpPr/>
                <p:nvPr/>
              </p:nvSpPr>
              <p:spPr>
                <a:xfrm>
                  <a:off x="3442700" y="448750"/>
                  <a:ext cx="11800" cy="10925"/>
                </a:xfrm>
                <a:custGeom>
                  <a:avLst/>
                  <a:gdLst/>
                  <a:ahLst/>
                  <a:cxnLst/>
                  <a:rect l="l" t="t" r="r" b="b"/>
                  <a:pathLst>
                    <a:path w="472" h="437" extrusionOk="0">
                      <a:moveTo>
                        <a:pt x="253" y="0"/>
                      </a:moveTo>
                      <a:cubicBezTo>
                        <a:pt x="144" y="0"/>
                        <a:pt x="39" y="79"/>
                        <a:pt x="8" y="187"/>
                      </a:cubicBezTo>
                      <a:cubicBezTo>
                        <a:pt x="1" y="212"/>
                        <a:pt x="7" y="239"/>
                        <a:pt x="7" y="258"/>
                      </a:cubicBezTo>
                      <a:cubicBezTo>
                        <a:pt x="24" y="324"/>
                        <a:pt x="62" y="370"/>
                        <a:pt x="125" y="405"/>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15"/>
                <p:cNvSpPr/>
                <p:nvPr/>
              </p:nvSpPr>
              <p:spPr>
                <a:xfrm>
                  <a:off x="3414200" y="450825"/>
                  <a:ext cx="10150" cy="8275"/>
                </a:xfrm>
                <a:custGeom>
                  <a:avLst/>
                  <a:gdLst/>
                  <a:ahLst/>
                  <a:cxnLst/>
                  <a:rect l="l" t="t" r="r" b="b"/>
                  <a:pathLst>
                    <a:path w="406" h="331" extrusionOk="0">
                      <a:moveTo>
                        <a:pt x="345" y="1"/>
                      </a:moveTo>
                      <a:cubicBezTo>
                        <a:pt x="242" y="16"/>
                        <a:pt x="139" y="30"/>
                        <a:pt x="35" y="49"/>
                      </a:cubicBezTo>
                      <a:cubicBezTo>
                        <a:pt x="13" y="87"/>
                        <a:pt x="1" y="130"/>
                        <a:pt x="2" y="175"/>
                      </a:cubicBezTo>
                      <a:cubicBezTo>
                        <a:pt x="4" y="198"/>
                        <a:pt x="18" y="221"/>
                        <a:pt x="22" y="238"/>
                      </a:cubicBezTo>
                      <a:cubicBezTo>
                        <a:pt x="58" y="289"/>
                        <a:pt x="105" y="316"/>
                        <a:pt x="170" y="327"/>
                      </a:cubicBezTo>
                      <a:cubicBezTo>
                        <a:pt x="183" y="329"/>
                        <a:pt x="196" y="330"/>
                        <a:pt x="209" y="330"/>
                      </a:cubicBezTo>
                      <a:cubicBezTo>
                        <a:pt x="299" y="330"/>
                        <a:pt x="366" y="277"/>
                        <a:pt x="390" y="182"/>
                      </a:cubicBezTo>
                      <a:cubicBezTo>
                        <a:pt x="405" y="119"/>
                        <a:pt x="385" y="50"/>
                        <a:pt x="3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15"/>
                <p:cNvSpPr/>
                <p:nvPr/>
              </p:nvSpPr>
              <p:spPr>
                <a:xfrm>
                  <a:off x="3386300" y="456225"/>
                  <a:ext cx="8750" cy="3375"/>
                </a:xfrm>
                <a:custGeom>
                  <a:avLst/>
                  <a:gdLst/>
                  <a:ahLst/>
                  <a:cxnLst/>
                  <a:rect l="l" t="t" r="r" b="b"/>
                  <a:pathLst>
                    <a:path w="350" h="135" extrusionOk="0">
                      <a:moveTo>
                        <a:pt x="349" y="0"/>
                      </a:moveTo>
                      <a:lnTo>
                        <a:pt x="349" y="0"/>
                      </a:lnTo>
                      <a:cubicBezTo>
                        <a:pt x="232" y="28"/>
                        <a:pt x="115" y="54"/>
                        <a:pt x="0" y="85"/>
                      </a:cubicBezTo>
                      <a:cubicBezTo>
                        <a:pt x="37" y="116"/>
                        <a:pt x="83" y="131"/>
                        <a:pt x="138" y="134"/>
                      </a:cubicBezTo>
                      <a:cubicBezTo>
                        <a:pt x="143" y="134"/>
                        <a:pt x="147" y="134"/>
                        <a:pt x="151" y="134"/>
                      </a:cubicBezTo>
                      <a:cubicBezTo>
                        <a:pt x="249" y="134"/>
                        <a:pt x="318" y="84"/>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15"/>
                <p:cNvSpPr/>
                <p:nvPr/>
              </p:nvSpPr>
              <p:spPr>
                <a:xfrm>
                  <a:off x="3400025" y="793550"/>
                  <a:ext cx="12100" cy="11250"/>
                </a:xfrm>
                <a:custGeom>
                  <a:avLst/>
                  <a:gdLst/>
                  <a:ahLst/>
                  <a:cxnLst/>
                  <a:rect l="l" t="t" r="r" b="b"/>
                  <a:pathLst>
                    <a:path w="484" h="450" extrusionOk="0">
                      <a:moveTo>
                        <a:pt x="258" y="1"/>
                      </a:moveTo>
                      <a:cubicBezTo>
                        <a:pt x="162" y="1"/>
                        <a:pt x="66" y="56"/>
                        <a:pt x="19" y="142"/>
                      </a:cubicBezTo>
                      <a:cubicBezTo>
                        <a:pt x="6" y="167"/>
                        <a:pt x="5" y="196"/>
                        <a:pt x="0" y="214"/>
                      </a:cubicBezTo>
                      <a:cubicBezTo>
                        <a:pt x="3" y="285"/>
                        <a:pt x="32" y="340"/>
                        <a:pt x="91" y="390"/>
                      </a:cubicBezTo>
                      <a:cubicBezTo>
                        <a:pt x="137" y="430"/>
                        <a:pt x="188" y="450"/>
                        <a:pt x="238" y="450"/>
                      </a:cubicBezTo>
                      <a:cubicBezTo>
                        <a:pt x="291" y="450"/>
                        <a:pt x="343" y="427"/>
                        <a:pt x="389" y="382"/>
                      </a:cubicBezTo>
                      <a:cubicBezTo>
                        <a:pt x="477" y="297"/>
                        <a:pt x="483" y="142"/>
                        <a:pt x="399" y="54"/>
                      </a:cubicBezTo>
                      <a:cubicBezTo>
                        <a:pt x="379" y="36"/>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15"/>
                <p:cNvSpPr/>
                <p:nvPr/>
              </p:nvSpPr>
              <p:spPr>
                <a:xfrm>
                  <a:off x="3371475" y="794075"/>
                  <a:ext cx="10850" cy="10150"/>
                </a:xfrm>
                <a:custGeom>
                  <a:avLst/>
                  <a:gdLst/>
                  <a:ahLst/>
                  <a:cxnLst/>
                  <a:rect l="l" t="t" r="r" b="b"/>
                  <a:pathLst>
                    <a:path w="434" h="406" extrusionOk="0">
                      <a:moveTo>
                        <a:pt x="236" y="1"/>
                      </a:moveTo>
                      <a:cubicBezTo>
                        <a:pt x="141" y="1"/>
                        <a:pt x="47" y="61"/>
                        <a:pt x="10" y="152"/>
                      </a:cubicBezTo>
                      <a:cubicBezTo>
                        <a:pt x="1" y="173"/>
                        <a:pt x="4" y="199"/>
                        <a:pt x="1" y="218"/>
                      </a:cubicBezTo>
                      <a:cubicBezTo>
                        <a:pt x="10" y="279"/>
                        <a:pt x="42" y="326"/>
                        <a:pt x="98" y="366"/>
                      </a:cubicBezTo>
                      <a:cubicBezTo>
                        <a:pt x="137" y="392"/>
                        <a:pt x="177" y="406"/>
                        <a:pt x="216" y="406"/>
                      </a:cubicBezTo>
                      <a:cubicBezTo>
                        <a:pt x="270" y="406"/>
                        <a:pt x="322" y="380"/>
                        <a:pt x="364" y="329"/>
                      </a:cubicBezTo>
                      <a:cubicBezTo>
                        <a:pt x="433" y="244"/>
                        <a:pt x="424" y="106"/>
                        <a:pt x="339" y="36"/>
                      </a:cubicBezTo>
                      <a:cubicBezTo>
                        <a:pt x="321" y="21"/>
                        <a:pt x="296" y="9"/>
                        <a:pt x="273" y="4"/>
                      </a:cubicBezTo>
                      <a:cubicBezTo>
                        <a:pt x="261" y="2"/>
                        <a:pt x="248"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15"/>
                <p:cNvSpPr/>
                <p:nvPr/>
              </p:nvSpPr>
              <p:spPr>
                <a:xfrm>
                  <a:off x="3341450" y="793250"/>
                  <a:ext cx="12625" cy="11875"/>
                </a:xfrm>
                <a:custGeom>
                  <a:avLst/>
                  <a:gdLst/>
                  <a:ahLst/>
                  <a:cxnLst/>
                  <a:rect l="l" t="t" r="r" b="b"/>
                  <a:pathLst>
                    <a:path w="505" h="475" extrusionOk="0">
                      <a:moveTo>
                        <a:pt x="271" y="0"/>
                      </a:moveTo>
                      <a:cubicBezTo>
                        <a:pt x="167" y="0"/>
                        <a:pt x="64" y="62"/>
                        <a:pt x="17" y="157"/>
                      </a:cubicBezTo>
                      <a:cubicBezTo>
                        <a:pt x="4" y="183"/>
                        <a:pt x="5" y="214"/>
                        <a:pt x="0" y="234"/>
                      </a:cubicBezTo>
                      <a:cubicBezTo>
                        <a:pt x="5" y="308"/>
                        <a:pt x="39" y="365"/>
                        <a:pt x="100" y="415"/>
                      </a:cubicBezTo>
                      <a:cubicBezTo>
                        <a:pt x="148" y="455"/>
                        <a:pt x="200" y="474"/>
                        <a:pt x="250" y="474"/>
                      </a:cubicBezTo>
                      <a:cubicBezTo>
                        <a:pt x="309" y="474"/>
                        <a:pt x="366" y="448"/>
                        <a:pt x="416" y="397"/>
                      </a:cubicBezTo>
                      <a:cubicBezTo>
                        <a:pt x="505" y="305"/>
                        <a:pt x="505" y="142"/>
                        <a:pt x="413" y="52"/>
                      </a:cubicBezTo>
                      <a:cubicBezTo>
                        <a:pt x="393" y="32"/>
                        <a:pt x="365" y="15"/>
                        <a:pt x="337" y="8"/>
                      </a:cubicBezTo>
                      <a:lnTo>
                        <a:pt x="337" y="9"/>
                      </a:lnTo>
                      <a:cubicBezTo>
                        <a:pt x="316"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15"/>
                <p:cNvSpPr/>
                <p:nvPr/>
              </p:nvSpPr>
              <p:spPr>
                <a:xfrm>
                  <a:off x="3312575" y="793400"/>
                  <a:ext cx="12200" cy="11350"/>
                </a:xfrm>
                <a:custGeom>
                  <a:avLst/>
                  <a:gdLst/>
                  <a:ahLst/>
                  <a:cxnLst/>
                  <a:rect l="l" t="t" r="r" b="b"/>
                  <a:pathLst>
                    <a:path w="488" h="454" extrusionOk="0">
                      <a:moveTo>
                        <a:pt x="264" y="0"/>
                      </a:moveTo>
                      <a:cubicBezTo>
                        <a:pt x="145" y="0"/>
                        <a:pt x="35" y="88"/>
                        <a:pt x="6" y="203"/>
                      </a:cubicBezTo>
                      <a:cubicBezTo>
                        <a:pt x="0" y="229"/>
                        <a:pt x="6" y="259"/>
                        <a:pt x="6" y="279"/>
                      </a:cubicBezTo>
                      <a:cubicBezTo>
                        <a:pt x="26" y="346"/>
                        <a:pt x="69" y="393"/>
                        <a:pt x="136" y="426"/>
                      </a:cubicBezTo>
                      <a:cubicBezTo>
                        <a:pt x="173" y="444"/>
                        <a:pt x="210" y="453"/>
                        <a:pt x="244" y="453"/>
                      </a:cubicBezTo>
                      <a:cubicBezTo>
                        <a:pt x="316" y="453"/>
                        <a:pt x="380" y="416"/>
                        <a:pt x="423" y="343"/>
                      </a:cubicBezTo>
                      <a:cubicBezTo>
                        <a:pt x="488" y="239"/>
                        <a:pt x="454" y="89"/>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15"/>
                <p:cNvSpPr/>
                <p:nvPr/>
              </p:nvSpPr>
              <p:spPr>
                <a:xfrm>
                  <a:off x="3282700" y="7924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2"/>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15"/>
                <p:cNvSpPr/>
                <p:nvPr/>
              </p:nvSpPr>
              <p:spPr>
                <a:xfrm>
                  <a:off x="3223000" y="7937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15"/>
                <p:cNvSpPr/>
                <p:nvPr/>
              </p:nvSpPr>
              <p:spPr>
                <a:xfrm>
                  <a:off x="3193325" y="7932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7"/>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15"/>
                <p:cNvSpPr/>
                <p:nvPr/>
              </p:nvSpPr>
              <p:spPr>
                <a:xfrm>
                  <a:off x="3164700" y="793650"/>
                  <a:ext cx="11775" cy="10900"/>
                </a:xfrm>
                <a:custGeom>
                  <a:avLst/>
                  <a:gdLst/>
                  <a:ahLst/>
                  <a:cxnLst/>
                  <a:rect l="l" t="t" r="r" b="b"/>
                  <a:pathLst>
                    <a:path w="471" h="436" extrusionOk="0">
                      <a:moveTo>
                        <a:pt x="253" y="0"/>
                      </a:moveTo>
                      <a:cubicBezTo>
                        <a:pt x="143" y="0"/>
                        <a:pt x="39" y="78"/>
                        <a:pt x="7" y="186"/>
                      </a:cubicBezTo>
                      <a:cubicBezTo>
                        <a:pt x="1" y="210"/>
                        <a:pt x="5" y="239"/>
                        <a:pt x="5" y="258"/>
                      </a:cubicBezTo>
                      <a:cubicBezTo>
                        <a:pt x="22" y="324"/>
                        <a:pt x="61" y="369"/>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15"/>
                <p:cNvSpPr/>
                <p:nvPr/>
              </p:nvSpPr>
              <p:spPr>
                <a:xfrm>
                  <a:off x="3136050" y="7939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15"/>
                <p:cNvSpPr/>
                <p:nvPr/>
              </p:nvSpPr>
              <p:spPr>
                <a:xfrm>
                  <a:off x="3106175" y="793375"/>
                  <a:ext cx="11650" cy="11100"/>
                </a:xfrm>
                <a:custGeom>
                  <a:avLst/>
                  <a:gdLst/>
                  <a:ahLst/>
                  <a:cxnLst/>
                  <a:rect l="l" t="t" r="r" b="b"/>
                  <a:pathLst>
                    <a:path w="466" h="444" extrusionOk="0">
                      <a:moveTo>
                        <a:pt x="239" y="0"/>
                      </a:moveTo>
                      <a:cubicBezTo>
                        <a:pt x="219" y="0"/>
                        <a:pt x="198" y="4"/>
                        <a:pt x="179" y="10"/>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0"/>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15"/>
                <p:cNvSpPr/>
                <p:nvPr/>
              </p:nvSpPr>
              <p:spPr>
                <a:xfrm>
                  <a:off x="3076525" y="792800"/>
                  <a:ext cx="12825" cy="12200"/>
                </a:xfrm>
                <a:custGeom>
                  <a:avLst/>
                  <a:gdLst/>
                  <a:ahLst/>
                  <a:cxnLst/>
                  <a:rect l="l" t="t" r="r" b="b"/>
                  <a:pathLst>
                    <a:path w="513" h="488" extrusionOk="0">
                      <a:moveTo>
                        <a:pt x="263" y="0"/>
                      </a:moveTo>
                      <a:cubicBezTo>
                        <a:pt x="244" y="0"/>
                        <a:pt x="224" y="3"/>
                        <a:pt x="207" y="9"/>
                      </a:cubicBezTo>
                      <a:cubicBezTo>
                        <a:pt x="84" y="49"/>
                        <a:pt x="1" y="181"/>
                        <a:pt x="16" y="313"/>
                      </a:cubicBezTo>
                      <a:cubicBezTo>
                        <a:pt x="21" y="341"/>
                        <a:pt x="38" y="367"/>
                        <a:pt x="45" y="387"/>
                      </a:cubicBezTo>
                      <a:cubicBezTo>
                        <a:pt x="91" y="447"/>
                        <a:pt x="150" y="476"/>
                        <a:pt x="231" y="486"/>
                      </a:cubicBezTo>
                      <a:cubicBezTo>
                        <a:pt x="242" y="487"/>
                        <a:pt x="253" y="487"/>
                        <a:pt x="263" y="487"/>
                      </a:cubicBezTo>
                      <a:cubicBezTo>
                        <a:pt x="381" y="487"/>
                        <a:pt x="466" y="417"/>
                        <a:pt x="488" y="295"/>
                      </a:cubicBezTo>
                      <a:cubicBezTo>
                        <a:pt x="513" y="166"/>
                        <a:pt x="422" y="27"/>
                        <a:pt x="295" y="3"/>
                      </a:cubicBezTo>
                      <a:cubicBezTo>
                        <a:pt x="285" y="1"/>
                        <a:pt x="274"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15"/>
                <p:cNvSpPr/>
                <p:nvPr/>
              </p:nvSpPr>
              <p:spPr>
                <a:xfrm>
                  <a:off x="3471350" y="766675"/>
                  <a:ext cx="12750" cy="11950"/>
                </a:xfrm>
                <a:custGeom>
                  <a:avLst/>
                  <a:gdLst/>
                  <a:ahLst/>
                  <a:cxnLst/>
                  <a:rect l="l" t="t" r="r" b="b"/>
                  <a:pathLst>
                    <a:path w="510" h="478" extrusionOk="0">
                      <a:moveTo>
                        <a:pt x="274" y="0"/>
                      </a:moveTo>
                      <a:cubicBezTo>
                        <a:pt x="171" y="0"/>
                        <a:pt x="67" y="61"/>
                        <a:pt x="17" y="156"/>
                      </a:cubicBezTo>
                      <a:cubicBezTo>
                        <a:pt x="5" y="182"/>
                        <a:pt x="5" y="212"/>
                        <a:pt x="1" y="234"/>
                      </a:cubicBezTo>
                      <a:cubicBezTo>
                        <a:pt x="5" y="308"/>
                        <a:pt x="37" y="366"/>
                        <a:pt x="99" y="417"/>
                      </a:cubicBezTo>
                      <a:cubicBezTo>
                        <a:pt x="148" y="458"/>
                        <a:pt x="201" y="478"/>
                        <a:pt x="252" y="478"/>
                      </a:cubicBezTo>
                      <a:cubicBezTo>
                        <a:pt x="311" y="478"/>
                        <a:pt x="368" y="452"/>
                        <a:pt x="417" y="402"/>
                      </a:cubicBezTo>
                      <a:cubicBezTo>
                        <a:pt x="508" y="309"/>
                        <a:pt x="510" y="145"/>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15"/>
                <p:cNvSpPr/>
                <p:nvPr/>
              </p:nvSpPr>
              <p:spPr>
                <a:xfrm>
                  <a:off x="3442700" y="767100"/>
                  <a:ext cx="11800" cy="10925"/>
                </a:xfrm>
                <a:custGeom>
                  <a:avLst/>
                  <a:gdLst/>
                  <a:ahLst/>
                  <a:cxnLst/>
                  <a:rect l="l" t="t" r="r" b="b"/>
                  <a:pathLst>
                    <a:path w="472" h="437" extrusionOk="0">
                      <a:moveTo>
                        <a:pt x="253" y="1"/>
                      </a:moveTo>
                      <a:cubicBezTo>
                        <a:pt x="144" y="1"/>
                        <a:pt x="39" y="80"/>
                        <a:pt x="8" y="188"/>
                      </a:cubicBezTo>
                      <a:cubicBezTo>
                        <a:pt x="1" y="212"/>
                        <a:pt x="7" y="240"/>
                        <a:pt x="7" y="259"/>
                      </a:cubicBezTo>
                      <a:cubicBezTo>
                        <a:pt x="24" y="325"/>
                        <a:pt x="62" y="371"/>
                        <a:pt x="125" y="406"/>
                      </a:cubicBezTo>
                      <a:cubicBezTo>
                        <a:pt x="163" y="427"/>
                        <a:pt x="201" y="437"/>
                        <a:pt x="237" y="437"/>
                      </a:cubicBezTo>
                      <a:cubicBezTo>
                        <a:pt x="303" y="437"/>
                        <a:pt x="362" y="403"/>
                        <a:pt x="405" y="337"/>
                      </a:cubicBezTo>
                      <a:cubicBezTo>
                        <a:pt x="471" y="240"/>
                        <a:pt x="444" y="92"/>
                        <a:pt x="347" y="28"/>
                      </a:cubicBezTo>
                      <a:cubicBezTo>
                        <a:pt x="325"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15"/>
                <p:cNvSpPr/>
                <p:nvPr/>
              </p:nvSpPr>
              <p:spPr>
                <a:xfrm>
                  <a:off x="3414100" y="767425"/>
                  <a:ext cx="10475" cy="10000"/>
                </a:xfrm>
                <a:custGeom>
                  <a:avLst/>
                  <a:gdLst/>
                  <a:ahLst/>
                  <a:cxnLst/>
                  <a:rect l="l" t="t" r="r" b="b"/>
                  <a:pathLst>
                    <a:path w="419" h="400" extrusionOk="0">
                      <a:moveTo>
                        <a:pt x="212" y="1"/>
                      </a:moveTo>
                      <a:cubicBezTo>
                        <a:pt x="199" y="1"/>
                        <a:pt x="187" y="3"/>
                        <a:pt x="176" y="6"/>
                      </a:cubicBezTo>
                      <a:cubicBezTo>
                        <a:pt x="74" y="33"/>
                        <a:pt x="0" y="138"/>
                        <a:pt x="6" y="246"/>
                      </a:cubicBezTo>
                      <a:cubicBezTo>
                        <a:pt x="8" y="269"/>
                        <a:pt x="22" y="292"/>
                        <a:pt x="26" y="307"/>
                      </a:cubicBezTo>
                      <a:cubicBezTo>
                        <a:pt x="62" y="359"/>
                        <a:pt x="109" y="387"/>
                        <a:pt x="174" y="396"/>
                      </a:cubicBezTo>
                      <a:cubicBezTo>
                        <a:pt x="188" y="399"/>
                        <a:pt x="201" y="400"/>
                        <a:pt x="214" y="400"/>
                      </a:cubicBezTo>
                      <a:cubicBezTo>
                        <a:pt x="303" y="400"/>
                        <a:pt x="370" y="346"/>
                        <a:pt x="392" y="253"/>
                      </a:cubicBezTo>
                      <a:cubicBezTo>
                        <a:pt x="419" y="149"/>
                        <a:pt x="351" y="32"/>
                        <a:pt x="248" y="6"/>
                      </a:cubicBezTo>
                      <a:cubicBezTo>
                        <a:pt x="236" y="3"/>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15"/>
                <p:cNvSpPr/>
                <p:nvPr/>
              </p:nvSpPr>
              <p:spPr>
                <a:xfrm>
                  <a:off x="3384175" y="766825"/>
                  <a:ext cx="11625" cy="11100"/>
                </a:xfrm>
                <a:custGeom>
                  <a:avLst/>
                  <a:gdLst/>
                  <a:ahLst/>
                  <a:cxnLst/>
                  <a:rect l="l" t="t" r="r" b="b"/>
                  <a:pathLst>
                    <a:path w="465" h="444" extrusionOk="0">
                      <a:moveTo>
                        <a:pt x="240" y="1"/>
                      </a:moveTo>
                      <a:cubicBezTo>
                        <a:pt x="220" y="1"/>
                        <a:pt x="199" y="4"/>
                        <a:pt x="180" y="11"/>
                      </a:cubicBezTo>
                      <a:cubicBezTo>
                        <a:pt x="71" y="54"/>
                        <a:pt x="0" y="179"/>
                        <a:pt x="22" y="297"/>
                      </a:cubicBezTo>
                      <a:cubicBezTo>
                        <a:pt x="25" y="322"/>
                        <a:pt x="43" y="345"/>
                        <a:pt x="51" y="363"/>
                      </a:cubicBezTo>
                      <a:cubicBezTo>
                        <a:pt x="96" y="416"/>
                        <a:pt x="151" y="440"/>
                        <a:pt x="223" y="443"/>
                      </a:cubicBezTo>
                      <a:cubicBezTo>
                        <a:pt x="230" y="444"/>
                        <a:pt x="236" y="444"/>
                        <a:pt x="241" y="444"/>
                      </a:cubicBezTo>
                      <a:cubicBezTo>
                        <a:pt x="355" y="444"/>
                        <a:pt x="433" y="374"/>
                        <a:pt x="450" y="259"/>
                      </a:cubicBezTo>
                      <a:cubicBezTo>
                        <a:pt x="465" y="140"/>
                        <a:pt x="377" y="19"/>
                        <a:pt x="260" y="2"/>
                      </a:cubicBezTo>
                      <a:cubicBezTo>
                        <a:pt x="254" y="1"/>
                        <a:pt x="247" y="1"/>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15"/>
                <p:cNvSpPr/>
                <p:nvPr/>
              </p:nvSpPr>
              <p:spPr>
                <a:xfrm>
                  <a:off x="3354550" y="766275"/>
                  <a:ext cx="12850" cy="12200"/>
                </a:xfrm>
                <a:custGeom>
                  <a:avLst/>
                  <a:gdLst/>
                  <a:ahLst/>
                  <a:cxnLst/>
                  <a:rect l="l" t="t" r="r" b="b"/>
                  <a:pathLst>
                    <a:path w="514" h="488" extrusionOk="0">
                      <a:moveTo>
                        <a:pt x="259" y="0"/>
                      </a:moveTo>
                      <a:cubicBezTo>
                        <a:pt x="241" y="0"/>
                        <a:pt x="223" y="3"/>
                        <a:pt x="207" y="9"/>
                      </a:cubicBezTo>
                      <a:cubicBezTo>
                        <a:pt x="84" y="50"/>
                        <a:pt x="1" y="182"/>
                        <a:pt x="16" y="313"/>
                      </a:cubicBezTo>
                      <a:cubicBezTo>
                        <a:pt x="19" y="341"/>
                        <a:pt x="38" y="368"/>
                        <a:pt x="46" y="387"/>
                      </a:cubicBezTo>
                      <a:cubicBezTo>
                        <a:pt x="92" y="447"/>
                        <a:pt x="150" y="478"/>
                        <a:pt x="230" y="485"/>
                      </a:cubicBezTo>
                      <a:cubicBezTo>
                        <a:pt x="241" y="486"/>
                        <a:pt x="252" y="487"/>
                        <a:pt x="262" y="487"/>
                      </a:cubicBezTo>
                      <a:cubicBezTo>
                        <a:pt x="381" y="487"/>
                        <a:pt x="466" y="416"/>
                        <a:pt x="489" y="295"/>
                      </a:cubicBezTo>
                      <a:cubicBezTo>
                        <a:pt x="513" y="167"/>
                        <a:pt x="422" y="29"/>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15"/>
                <p:cNvSpPr/>
                <p:nvPr/>
              </p:nvSpPr>
              <p:spPr>
                <a:xfrm>
                  <a:off x="3324525" y="765600"/>
                  <a:ext cx="15100" cy="14125"/>
                </a:xfrm>
                <a:custGeom>
                  <a:avLst/>
                  <a:gdLst/>
                  <a:ahLst/>
                  <a:cxnLst/>
                  <a:rect l="l" t="t" r="r" b="b"/>
                  <a:pathLst>
                    <a:path w="604" h="565" extrusionOk="0">
                      <a:moveTo>
                        <a:pt x="322" y="0"/>
                      </a:moveTo>
                      <a:cubicBezTo>
                        <a:pt x="201" y="0"/>
                        <a:pt x="79" y="70"/>
                        <a:pt x="22" y="182"/>
                      </a:cubicBezTo>
                      <a:cubicBezTo>
                        <a:pt x="7" y="211"/>
                        <a:pt x="5" y="248"/>
                        <a:pt x="1" y="272"/>
                      </a:cubicBezTo>
                      <a:cubicBezTo>
                        <a:pt x="5" y="360"/>
                        <a:pt x="42" y="429"/>
                        <a:pt x="114" y="491"/>
                      </a:cubicBezTo>
                      <a:cubicBezTo>
                        <a:pt x="173" y="540"/>
                        <a:pt x="236" y="565"/>
                        <a:pt x="298" y="565"/>
                      </a:cubicBezTo>
                      <a:cubicBezTo>
                        <a:pt x="366" y="565"/>
                        <a:pt x="433" y="536"/>
                        <a:pt x="491" y="477"/>
                      </a:cubicBezTo>
                      <a:cubicBezTo>
                        <a:pt x="601" y="368"/>
                        <a:pt x="604" y="174"/>
                        <a:pt x="496" y="65"/>
                      </a:cubicBezTo>
                      <a:cubicBezTo>
                        <a:pt x="473" y="42"/>
                        <a:pt x="441" y="22"/>
                        <a:pt x="408" y="12"/>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15"/>
                <p:cNvSpPr/>
                <p:nvPr/>
              </p:nvSpPr>
              <p:spPr>
                <a:xfrm>
                  <a:off x="3296275" y="766025"/>
                  <a:ext cx="13350" cy="12750"/>
                </a:xfrm>
                <a:custGeom>
                  <a:avLst/>
                  <a:gdLst/>
                  <a:ahLst/>
                  <a:cxnLst/>
                  <a:rect l="l" t="t" r="r" b="b"/>
                  <a:pathLst>
                    <a:path w="534" h="510" extrusionOk="0">
                      <a:moveTo>
                        <a:pt x="270" y="1"/>
                      </a:moveTo>
                      <a:cubicBezTo>
                        <a:pt x="259" y="1"/>
                        <a:pt x="247" y="1"/>
                        <a:pt x="237" y="3"/>
                      </a:cubicBezTo>
                      <a:cubicBezTo>
                        <a:pt x="105" y="29"/>
                        <a:pt x="2" y="157"/>
                        <a:pt x="0" y="294"/>
                      </a:cubicBezTo>
                      <a:cubicBezTo>
                        <a:pt x="0" y="323"/>
                        <a:pt x="15" y="354"/>
                        <a:pt x="20" y="375"/>
                      </a:cubicBezTo>
                      <a:cubicBezTo>
                        <a:pt x="60" y="443"/>
                        <a:pt x="119" y="482"/>
                        <a:pt x="200" y="502"/>
                      </a:cubicBezTo>
                      <a:cubicBezTo>
                        <a:pt x="224" y="507"/>
                        <a:pt x="247" y="510"/>
                        <a:pt x="269" y="510"/>
                      </a:cubicBezTo>
                      <a:cubicBezTo>
                        <a:pt x="373" y="510"/>
                        <a:pt x="455" y="448"/>
                        <a:pt x="491" y="337"/>
                      </a:cubicBezTo>
                      <a:cubicBezTo>
                        <a:pt x="534" y="208"/>
                        <a:pt x="457" y="52"/>
                        <a:pt x="328" y="9"/>
                      </a:cubicBezTo>
                      <a:lnTo>
                        <a:pt x="329" y="9"/>
                      </a:lnTo>
                      <a:cubicBezTo>
                        <a:pt x="311" y="3"/>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15"/>
                <p:cNvSpPr/>
                <p:nvPr/>
              </p:nvSpPr>
              <p:spPr>
                <a:xfrm>
                  <a:off x="3268225" y="767200"/>
                  <a:ext cx="11000" cy="10500"/>
                </a:xfrm>
                <a:custGeom>
                  <a:avLst/>
                  <a:gdLst/>
                  <a:ahLst/>
                  <a:cxnLst/>
                  <a:rect l="l" t="t" r="r" b="b"/>
                  <a:pathLst>
                    <a:path w="440" h="420" extrusionOk="0">
                      <a:moveTo>
                        <a:pt x="222" y="0"/>
                      </a:moveTo>
                      <a:cubicBezTo>
                        <a:pt x="211" y="0"/>
                        <a:pt x="200" y="1"/>
                        <a:pt x="190" y="4"/>
                      </a:cubicBezTo>
                      <a:cubicBezTo>
                        <a:pt x="82" y="28"/>
                        <a:pt x="1" y="135"/>
                        <a:pt x="2" y="248"/>
                      </a:cubicBezTo>
                      <a:cubicBezTo>
                        <a:pt x="2" y="273"/>
                        <a:pt x="16" y="296"/>
                        <a:pt x="21" y="315"/>
                      </a:cubicBezTo>
                      <a:cubicBezTo>
                        <a:pt x="55" y="370"/>
                        <a:pt x="104" y="401"/>
                        <a:pt x="171" y="415"/>
                      </a:cubicBezTo>
                      <a:cubicBezTo>
                        <a:pt x="189" y="418"/>
                        <a:pt x="206" y="420"/>
                        <a:pt x="222" y="420"/>
                      </a:cubicBezTo>
                      <a:cubicBezTo>
                        <a:pt x="311" y="420"/>
                        <a:pt x="380" y="367"/>
                        <a:pt x="408" y="273"/>
                      </a:cubicBezTo>
                      <a:cubicBezTo>
                        <a:pt x="439" y="164"/>
                        <a:pt x="373" y="38"/>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15"/>
                <p:cNvSpPr/>
                <p:nvPr/>
              </p:nvSpPr>
              <p:spPr>
                <a:xfrm>
                  <a:off x="3237925" y="766375"/>
                  <a:ext cx="13450" cy="12575"/>
                </a:xfrm>
                <a:custGeom>
                  <a:avLst/>
                  <a:gdLst/>
                  <a:ahLst/>
                  <a:cxnLst/>
                  <a:rect l="l" t="t" r="r" b="b"/>
                  <a:pathLst>
                    <a:path w="538" h="503" extrusionOk="0">
                      <a:moveTo>
                        <a:pt x="287" y="1"/>
                      </a:moveTo>
                      <a:cubicBezTo>
                        <a:pt x="181" y="1"/>
                        <a:pt x="74" y="61"/>
                        <a:pt x="21" y="157"/>
                      </a:cubicBezTo>
                      <a:cubicBezTo>
                        <a:pt x="7" y="183"/>
                        <a:pt x="5" y="217"/>
                        <a:pt x="1" y="238"/>
                      </a:cubicBezTo>
                      <a:cubicBezTo>
                        <a:pt x="2" y="317"/>
                        <a:pt x="34" y="378"/>
                        <a:pt x="99" y="434"/>
                      </a:cubicBezTo>
                      <a:cubicBezTo>
                        <a:pt x="151" y="479"/>
                        <a:pt x="207" y="502"/>
                        <a:pt x="264" y="502"/>
                      </a:cubicBezTo>
                      <a:cubicBezTo>
                        <a:pt x="322" y="502"/>
                        <a:pt x="381" y="477"/>
                        <a:pt x="433" y="428"/>
                      </a:cubicBezTo>
                      <a:cubicBezTo>
                        <a:pt x="531" y="332"/>
                        <a:pt x="537" y="160"/>
                        <a:pt x="444" y="61"/>
                      </a:cubicBezTo>
                      <a:cubicBezTo>
                        <a:pt x="424" y="40"/>
                        <a:pt x="394" y="21"/>
                        <a:pt x="365" y="12"/>
                      </a:cubicBezTo>
                      <a:cubicBezTo>
                        <a:pt x="340" y="5"/>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15"/>
                <p:cNvSpPr/>
                <p:nvPr/>
              </p:nvSpPr>
              <p:spPr>
                <a:xfrm>
                  <a:off x="3208575" y="765975"/>
                  <a:ext cx="13925" cy="13000"/>
                </a:xfrm>
                <a:custGeom>
                  <a:avLst/>
                  <a:gdLst/>
                  <a:ahLst/>
                  <a:cxnLst/>
                  <a:rect l="l" t="t" r="r" b="b"/>
                  <a:pathLst>
                    <a:path w="557" h="520" extrusionOk="0">
                      <a:moveTo>
                        <a:pt x="293" y="0"/>
                      </a:moveTo>
                      <a:cubicBezTo>
                        <a:pt x="291" y="0"/>
                        <a:pt x="288" y="0"/>
                        <a:pt x="286" y="1"/>
                      </a:cubicBezTo>
                      <a:cubicBezTo>
                        <a:pt x="149" y="8"/>
                        <a:pt x="26" y="121"/>
                        <a:pt x="4" y="260"/>
                      </a:cubicBezTo>
                      <a:cubicBezTo>
                        <a:pt x="1" y="290"/>
                        <a:pt x="10" y="322"/>
                        <a:pt x="13" y="345"/>
                      </a:cubicBezTo>
                      <a:cubicBezTo>
                        <a:pt x="44" y="419"/>
                        <a:pt x="96" y="467"/>
                        <a:pt x="176" y="499"/>
                      </a:cubicBezTo>
                      <a:cubicBezTo>
                        <a:pt x="213" y="513"/>
                        <a:pt x="248" y="520"/>
                        <a:pt x="281" y="520"/>
                      </a:cubicBezTo>
                      <a:cubicBezTo>
                        <a:pt x="372" y="520"/>
                        <a:pt x="449" y="469"/>
                        <a:pt x="495" y="374"/>
                      </a:cubicBezTo>
                      <a:cubicBezTo>
                        <a:pt x="556" y="248"/>
                        <a:pt x="502" y="81"/>
                        <a:pt x="378" y="19"/>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15"/>
                <p:cNvSpPr/>
                <p:nvPr/>
              </p:nvSpPr>
              <p:spPr>
                <a:xfrm>
                  <a:off x="3179625" y="7664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0"/>
                        <a:pt x="264" y="500"/>
                      </a:cubicBezTo>
                      <a:cubicBezTo>
                        <a:pt x="323" y="500"/>
                        <a:pt x="382" y="475"/>
                        <a:pt x="434" y="423"/>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15"/>
                <p:cNvSpPr/>
                <p:nvPr/>
              </p:nvSpPr>
              <p:spPr>
                <a:xfrm>
                  <a:off x="3149700" y="765625"/>
                  <a:ext cx="15000" cy="14050"/>
                </a:xfrm>
                <a:custGeom>
                  <a:avLst/>
                  <a:gdLst/>
                  <a:ahLst/>
                  <a:cxnLst/>
                  <a:rect l="l" t="t" r="r" b="b"/>
                  <a:pathLst>
                    <a:path w="600" h="562" extrusionOk="0">
                      <a:moveTo>
                        <a:pt x="325" y="0"/>
                      </a:moveTo>
                      <a:cubicBezTo>
                        <a:pt x="200" y="0"/>
                        <a:pt x="75" y="75"/>
                        <a:pt x="19" y="191"/>
                      </a:cubicBezTo>
                      <a:cubicBezTo>
                        <a:pt x="6" y="221"/>
                        <a:pt x="6" y="258"/>
                        <a:pt x="1" y="282"/>
                      </a:cubicBezTo>
                      <a:cubicBezTo>
                        <a:pt x="10" y="370"/>
                        <a:pt x="50" y="436"/>
                        <a:pt x="124" y="494"/>
                      </a:cubicBezTo>
                      <a:cubicBezTo>
                        <a:pt x="180" y="539"/>
                        <a:pt x="240" y="561"/>
                        <a:pt x="299" y="561"/>
                      </a:cubicBezTo>
                      <a:cubicBezTo>
                        <a:pt x="369" y="561"/>
                        <a:pt x="438" y="530"/>
                        <a:pt x="496" y="467"/>
                      </a:cubicBezTo>
                      <a:cubicBezTo>
                        <a:pt x="599" y="354"/>
                        <a:pt x="596" y="162"/>
                        <a:pt x="485" y="58"/>
                      </a:cubicBezTo>
                      <a:cubicBezTo>
                        <a:pt x="461" y="36"/>
                        <a:pt x="429" y="16"/>
                        <a:pt x="396" y="8"/>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15"/>
                <p:cNvSpPr/>
                <p:nvPr/>
              </p:nvSpPr>
              <p:spPr>
                <a:xfrm>
                  <a:off x="3122025" y="767050"/>
                  <a:ext cx="12050" cy="11250"/>
                </a:xfrm>
                <a:custGeom>
                  <a:avLst/>
                  <a:gdLst/>
                  <a:ahLst/>
                  <a:cxnLst/>
                  <a:rect l="l" t="t" r="r" b="b"/>
                  <a:pathLst>
                    <a:path w="482" h="450" extrusionOk="0">
                      <a:moveTo>
                        <a:pt x="258" y="0"/>
                      </a:moveTo>
                      <a:cubicBezTo>
                        <a:pt x="161" y="0"/>
                        <a:pt x="64" y="54"/>
                        <a:pt x="17" y="142"/>
                      </a:cubicBezTo>
                      <a:cubicBezTo>
                        <a:pt x="5" y="165"/>
                        <a:pt x="5" y="194"/>
                        <a:pt x="0" y="214"/>
                      </a:cubicBezTo>
                      <a:cubicBezTo>
                        <a:pt x="4" y="284"/>
                        <a:pt x="33" y="339"/>
                        <a:pt x="90" y="390"/>
                      </a:cubicBezTo>
                      <a:cubicBezTo>
                        <a:pt x="136" y="430"/>
                        <a:pt x="186" y="450"/>
                        <a:pt x="236" y="450"/>
                      </a:cubicBezTo>
                      <a:cubicBezTo>
                        <a:pt x="289" y="450"/>
                        <a:pt x="343" y="427"/>
                        <a:pt x="390" y="381"/>
                      </a:cubicBezTo>
                      <a:cubicBezTo>
                        <a:pt x="477" y="296"/>
                        <a:pt x="482" y="141"/>
                        <a:pt x="397" y="53"/>
                      </a:cubicBezTo>
                      <a:cubicBezTo>
                        <a:pt x="379" y="34"/>
                        <a:pt x="353" y="18"/>
                        <a:pt x="327" y="10"/>
                      </a:cubicBezTo>
                      <a:cubicBezTo>
                        <a:pt x="304" y="3"/>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15"/>
                <p:cNvSpPr/>
                <p:nvPr/>
              </p:nvSpPr>
              <p:spPr>
                <a:xfrm>
                  <a:off x="3093500" y="767550"/>
                  <a:ext cx="10825" cy="10150"/>
                </a:xfrm>
                <a:custGeom>
                  <a:avLst/>
                  <a:gdLst/>
                  <a:ahLst/>
                  <a:cxnLst/>
                  <a:rect l="l" t="t" r="r" b="b"/>
                  <a:pathLst>
                    <a:path w="433" h="406" extrusionOk="0">
                      <a:moveTo>
                        <a:pt x="233" y="0"/>
                      </a:moveTo>
                      <a:cubicBezTo>
                        <a:pt x="139" y="0"/>
                        <a:pt x="44" y="60"/>
                        <a:pt x="8" y="151"/>
                      </a:cubicBezTo>
                      <a:cubicBezTo>
                        <a:pt x="0" y="173"/>
                        <a:pt x="2" y="201"/>
                        <a:pt x="0" y="217"/>
                      </a:cubicBezTo>
                      <a:cubicBezTo>
                        <a:pt x="9" y="279"/>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15"/>
                <p:cNvSpPr/>
                <p:nvPr/>
              </p:nvSpPr>
              <p:spPr>
                <a:xfrm>
                  <a:off x="3063425" y="766725"/>
                  <a:ext cx="12625" cy="11850"/>
                </a:xfrm>
                <a:custGeom>
                  <a:avLst/>
                  <a:gdLst/>
                  <a:ahLst/>
                  <a:cxnLst/>
                  <a:rect l="l" t="t" r="r" b="b"/>
                  <a:pathLst>
                    <a:path w="505" h="474" extrusionOk="0">
                      <a:moveTo>
                        <a:pt x="271" y="0"/>
                      </a:moveTo>
                      <a:cubicBezTo>
                        <a:pt x="167" y="0"/>
                        <a:pt x="64" y="62"/>
                        <a:pt x="17" y="157"/>
                      </a:cubicBezTo>
                      <a:cubicBezTo>
                        <a:pt x="5" y="183"/>
                        <a:pt x="5" y="214"/>
                        <a:pt x="0" y="234"/>
                      </a:cubicBezTo>
                      <a:cubicBezTo>
                        <a:pt x="5"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5" y="3"/>
                        <a:pt x="293"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15"/>
                <p:cNvSpPr/>
                <p:nvPr/>
              </p:nvSpPr>
              <p:spPr>
                <a:xfrm>
                  <a:off x="3034550" y="766850"/>
                  <a:ext cx="12200" cy="11375"/>
                </a:xfrm>
                <a:custGeom>
                  <a:avLst/>
                  <a:gdLst/>
                  <a:ahLst/>
                  <a:cxnLst/>
                  <a:rect l="l" t="t" r="r" b="b"/>
                  <a:pathLst>
                    <a:path w="488" h="455" extrusionOk="0">
                      <a:moveTo>
                        <a:pt x="263" y="1"/>
                      </a:moveTo>
                      <a:cubicBezTo>
                        <a:pt x="147" y="1"/>
                        <a:pt x="35" y="88"/>
                        <a:pt x="6" y="205"/>
                      </a:cubicBezTo>
                      <a:cubicBezTo>
                        <a:pt x="0" y="230"/>
                        <a:pt x="6" y="259"/>
                        <a:pt x="8" y="279"/>
                      </a:cubicBezTo>
                      <a:cubicBezTo>
                        <a:pt x="28" y="347"/>
                        <a:pt x="69" y="393"/>
                        <a:pt x="137" y="427"/>
                      </a:cubicBezTo>
                      <a:cubicBezTo>
                        <a:pt x="174" y="445"/>
                        <a:pt x="210" y="454"/>
                        <a:pt x="245" y="454"/>
                      </a:cubicBezTo>
                      <a:cubicBezTo>
                        <a:pt x="316" y="454"/>
                        <a:pt x="380" y="416"/>
                        <a:pt x="425" y="344"/>
                      </a:cubicBezTo>
                      <a:cubicBezTo>
                        <a:pt x="488" y="241"/>
                        <a:pt x="455" y="90"/>
                        <a:pt x="351" y="26"/>
                      </a:cubicBezTo>
                      <a:cubicBezTo>
                        <a:pt x="328" y="12"/>
                        <a:pt x="300"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15"/>
                <p:cNvSpPr/>
                <p:nvPr/>
              </p:nvSpPr>
              <p:spPr>
                <a:xfrm>
                  <a:off x="3486575" y="739425"/>
                  <a:ext cx="13675" cy="13025"/>
                </a:xfrm>
                <a:custGeom>
                  <a:avLst/>
                  <a:gdLst/>
                  <a:ahLst/>
                  <a:cxnLst/>
                  <a:rect l="l" t="t" r="r" b="b"/>
                  <a:pathLst>
                    <a:path w="547" h="521" extrusionOk="0">
                      <a:moveTo>
                        <a:pt x="295" y="1"/>
                      </a:moveTo>
                      <a:cubicBezTo>
                        <a:pt x="292" y="1"/>
                        <a:pt x="289" y="1"/>
                        <a:pt x="287" y="1"/>
                      </a:cubicBezTo>
                      <a:cubicBezTo>
                        <a:pt x="150" y="9"/>
                        <a:pt x="27" y="121"/>
                        <a:pt x="5" y="261"/>
                      </a:cubicBezTo>
                      <a:cubicBezTo>
                        <a:pt x="1" y="290"/>
                        <a:pt x="11" y="323"/>
                        <a:pt x="15" y="346"/>
                      </a:cubicBezTo>
                      <a:cubicBezTo>
                        <a:pt x="44" y="420"/>
                        <a:pt x="98" y="467"/>
                        <a:pt x="178" y="500"/>
                      </a:cubicBezTo>
                      <a:cubicBezTo>
                        <a:pt x="213" y="513"/>
                        <a:pt x="248" y="520"/>
                        <a:pt x="281" y="520"/>
                      </a:cubicBezTo>
                      <a:cubicBezTo>
                        <a:pt x="355" y="520"/>
                        <a:pt x="420" y="487"/>
                        <a:pt x="467" y="424"/>
                      </a:cubicBezTo>
                      <a:cubicBezTo>
                        <a:pt x="481" y="396"/>
                        <a:pt x="494" y="369"/>
                        <a:pt x="508" y="343"/>
                      </a:cubicBezTo>
                      <a:cubicBezTo>
                        <a:pt x="547" y="223"/>
                        <a:pt x="493" y="77"/>
                        <a:pt x="379" y="21"/>
                      </a:cubicBezTo>
                      <a:lnTo>
                        <a:pt x="379" y="20"/>
                      </a:ln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15"/>
                <p:cNvSpPr/>
                <p:nvPr/>
              </p:nvSpPr>
              <p:spPr>
                <a:xfrm>
                  <a:off x="3457650" y="739850"/>
                  <a:ext cx="13450" cy="12550"/>
                </a:xfrm>
                <a:custGeom>
                  <a:avLst/>
                  <a:gdLst/>
                  <a:ahLst/>
                  <a:cxnLst/>
                  <a:rect l="l" t="t" r="r" b="b"/>
                  <a:pathLst>
                    <a:path w="538" h="502" extrusionOk="0">
                      <a:moveTo>
                        <a:pt x="287" y="1"/>
                      </a:moveTo>
                      <a:cubicBezTo>
                        <a:pt x="179" y="1"/>
                        <a:pt x="72" y="62"/>
                        <a:pt x="21" y="160"/>
                      </a:cubicBezTo>
                      <a:cubicBezTo>
                        <a:pt x="7" y="186"/>
                        <a:pt x="6" y="220"/>
                        <a:pt x="1" y="241"/>
                      </a:cubicBezTo>
                      <a:cubicBezTo>
                        <a:pt x="4" y="319"/>
                        <a:pt x="38" y="381"/>
                        <a:pt x="101" y="435"/>
                      </a:cubicBezTo>
                      <a:cubicBezTo>
                        <a:pt x="153" y="479"/>
                        <a:pt x="209" y="501"/>
                        <a:pt x="264" y="501"/>
                      </a:cubicBezTo>
                      <a:cubicBezTo>
                        <a:pt x="324" y="501"/>
                        <a:pt x="383" y="475"/>
                        <a:pt x="435" y="424"/>
                      </a:cubicBezTo>
                      <a:cubicBezTo>
                        <a:pt x="533" y="329"/>
                        <a:pt x="538" y="156"/>
                        <a:pt x="442" y="60"/>
                      </a:cubicBezTo>
                      <a:cubicBezTo>
                        <a:pt x="421" y="38"/>
                        <a:pt x="392" y="20"/>
                        <a:pt x="364" y="12"/>
                      </a:cubicBezTo>
                      <a:cubicBezTo>
                        <a:pt x="339"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15"/>
                <p:cNvSpPr/>
                <p:nvPr/>
              </p:nvSpPr>
              <p:spPr>
                <a:xfrm>
                  <a:off x="3427750" y="739075"/>
                  <a:ext cx="14975" cy="14025"/>
                </a:xfrm>
                <a:custGeom>
                  <a:avLst/>
                  <a:gdLst/>
                  <a:ahLst/>
                  <a:cxnLst/>
                  <a:rect l="l" t="t" r="r" b="b"/>
                  <a:pathLst>
                    <a:path w="599" h="561" extrusionOk="0">
                      <a:moveTo>
                        <a:pt x="322" y="1"/>
                      </a:moveTo>
                      <a:cubicBezTo>
                        <a:pt x="198" y="1"/>
                        <a:pt x="74" y="75"/>
                        <a:pt x="19" y="192"/>
                      </a:cubicBezTo>
                      <a:cubicBezTo>
                        <a:pt x="5" y="221"/>
                        <a:pt x="5" y="258"/>
                        <a:pt x="0" y="283"/>
                      </a:cubicBezTo>
                      <a:cubicBezTo>
                        <a:pt x="8" y="370"/>
                        <a:pt x="48" y="437"/>
                        <a:pt x="122" y="495"/>
                      </a:cubicBezTo>
                      <a:lnTo>
                        <a:pt x="123" y="495"/>
                      </a:lnTo>
                      <a:cubicBezTo>
                        <a:pt x="179" y="539"/>
                        <a:pt x="239" y="561"/>
                        <a:pt x="298" y="561"/>
                      </a:cubicBezTo>
                      <a:cubicBezTo>
                        <a:pt x="368" y="561"/>
                        <a:pt x="437" y="530"/>
                        <a:pt x="496" y="467"/>
                      </a:cubicBezTo>
                      <a:cubicBezTo>
                        <a:pt x="599" y="355"/>
                        <a:pt x="595" y="163"/>
                        <a:pt x="485" y="58"/>
                      </a:cubicBezTo>
                      <a:cubicBezTo>
                        <a:pt x="460" y="37"/>
                        <a:pt x="426" y="17"/>
                        <a:pt x="394" y="9"/>
                      </a:cubicBezTo>
                      <a:cubicBezTo>
                        <a:pt x="370" y="3"/>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15"/>
                <p:cNvSpPr/>
                <p:nvPr/>
              </p:nvSpPr>
              <p:spPr>
                <a:xfrm>
                  <a:off x="3400025" y="740500"/>
                  <a:ext cx="12100" cy="11275"/>
                </a:xfrm>
                <a:custGeom>
                  <a:avLst/>
                  <a:gdLst/>
                  <a:ahLst/>
                  <a:cxnLst/>
                  <a:rect l="l" t="t" r="r" b="b"/>
                  <a:pathLst>
                    <a:path w="484" h="451" extrusionOk="0">
                      <a:moveTo>
                        <a:pt x="259" y="1"/>
                      </a:moveTo>
                      <a:cubicBezTo>
                        <a:pt x="163" y="1"/>
                        <a:pt x="66" y="55"/>
                        <a:pt x="19" y="143"/>
                      </a:cubicBezTo>
                      <a:cubicBezTo>
                        <a:pt x="6" y="166"/>
                        <a:pt x="5" y="195"/>
                        <a:pt x="0" y="215"/>
                      </a:cubicBezTo>
                      <a:cubicBezTo>
                        <a:pt x="3" y="286"/>
                        <a:pt x="32" y="340"/>
                        <a:pt x="91" y="390"/>
                      </a:cubicBezTo>
                      <a:cubicBezTo>
                        <a:pt x="137" y="431"/>
                        <a:pt x="188" y="451"/>
                        <a:pt x="238" y="451"/>
                      </a:cubicBezTo>
                      <a:cubicBezTo>
                        <a:pt x="291" y="451"/>
                        <a:pt x="343" y="428"/>
                        <a:pt x="389" y="383"/>
                      </a:cubicBezTo>
                      <a:cubicBezTo>
                        <a:pt x="477" y="297"/>
                        <a:pt x="483" y="141"/>
                        <a:pt x="399" y="54"/>
                      </a:cubicBezTo>
                      <a:cubicBezTo>
                        <a:pt x="379" y="35"/>
                        <a:pt x="354" y="18"/>
                        <a:pt x="328" y="10"/>
                      </a:cubicBezTo>
                      <a:cubicBezTo>
                        <a:pt x="305" y="4"/>
                        <a:pt x="282"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15"/>
                <p:cNvSpPr/>
                <p:nvPr/>
              </p:nvSpPr>
              <p:spPr>
                <a:xfrm>
                  <a:off x="3371475" y="741050"/>
                  <a:ext cx="10850" cy="10125"/>
                </a:xfrm>
                <a:custGeom>
                  <a:avLst/>
                  <a:gdLst/>
                  <a:ahLst/>
                  <a:cxnLst/>
                  <a:rect l="l" t="t" r="r" b="b"/>
                  <a:pathLst>
                    <a:path w="434" h="405" extrusionOk="0">
                      <a:moveTo>
                        <a:pt x="233" y="0"/>
                      </a:moveTo>
                      <a:cubicBezTo>
                        <a:pt x="139" y="0"/>
                        <a:pt x="46" y="60"/>
                        <a:pt x="10" y="150"/>
                      </a:cubicBezTo>
                      <a:cubicBezTo>
                        <a:pt x="1" y="172"/>
                        <a:pt x="4" y="199"/>
                        <a:pt x="1" y="216"/>
                      </a:cubicBezTo>
                      <a:cubicBezTo>
                        <a:pt x="10" y="279"/>
                        <a:pt x="42" y="325"/>
                        <a:pt x="98" y="364"/>
                      </a:cubicBezTo>
                      <a:cubicBezTo>
                        <a:pt x="137" y="391"/>
                        <a:pt x="177" y="404"/>
                        <a:pt x="216" y="404"/>
                      </a:cubicBezTo>
                      <a:cubicBezTo>
                        <a:pt x="270" y="404"/>
                        <a:pt x="322" y="378"/>
                        <a:pt x="364" y="328"/>
                      </a:cubicBezTo>
                      <a:cubicBezTo>
                        <a:pt x="433" y="244"/>
                        <a:pt x="424" y="105"/>
                        <a:pt x="339" y="35"/>
                      </a:cubicBezTo>
                      <a:cubicBezTo>
                        <a:pt x="321" y="19"/>
                        <a:pt x="296" y="7"/>
                        <a:pt x="273" y="4"/>
                      </a:cubicBezTo>
                      <a:cubicBezTo>
                        <a:pt x="260" y="1"/>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15"/>
                <p:cNvSpPr/>
                <p:nvPr/>
              </p:nvSpPr>
              <p:spPr>
                <a:xfrm>
                  <a:off x="3341450" y="740175"/>
                  <a:ext cx="12625" cy="11875"/>
                </a:xfrm>
                <a:custGeom>
                  <a:avLst/>
                  <a:gdLst/>
                  <a:ahLst/>
                  <a:cxnLst/>
                  <a:rect l="l" t="t" r="r" b="b"/>
                  <a:pathLst>
                    <a:path w="505" h="475" extrusionOk="0">
                      <a:moveTo>
                        <a:pt x="271" y="1"/>
                      </a:moveTo>
                      <a:cubicBezTo>
                        <a:pt x="167" y="1"/>
                        <a:pt x="64" y="62"/>
                        <a:pt x="17" y="157"/>
                      </a:cubicBezTo>
                      <a:cubicBezTo>
                        <a:pt x="4" y="183"/>
                        <a:pt x="5" y="214"/>
                        <a:pt x="0" y="234"/>
                      </a:cubicBezTo>
                      <a:cubicBezTo>
                        <a:pt x="5" y="308"/>
                        <a:pt x="39" y="366"/>
                        <a:pt x="100" y="416"/>
                      </a:cubicBezTo>
                      <a:cubicBezTo>
                        <a:pt x="148" y="455"/>
                        <a:pt x="200" y="474"/>
                        <a:pt x="250" y="474"/>
                      </a:cubicBezTo>
                      <a:cubicBezTo>
                        <a:pt x="309" y="474"/>
                        <a:pt x="366" y="448"/>
                        <a:pt x="416" y="397"/>
                      </a:cubicBezTo>
                      <a:cubicBezTo>
                        <a:pt x="505" y="305"/>
                        <a:pt x="505" y="142"/>
                        <a:pt x="413" y="53"/>
                      </a:cubicBezTo>
                      <a:cubicBezTo>
                        <a:pt x="393" y="33"/>
                        <a:pt x="365" y="16"/>
                        <a:pt x="337" y="10"/>
                      </a:cubicBezTo>
                      <a:cubicBezTo>
                        <a:pt x="316" y="4"/>
                        <a:pt x="293" y="1"/>
                        <a:pt x="2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15"/>
                <p:cNvSpPr/>
                <p:nvPr/>
              </p:nvSpPr>
              <p:spPr>
                <a:xfrm>
                  <a:off x="3312575" y="7403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15"/>
                <p:cNvSpPr/>
                <p:nvPr/>
              </p:nvSpPr>
              <p:spPr>
                <a:xfrm>
                  <a:off x="3282700" y="7394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4"/>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15"/>
                <p:cNvSpPr/>
                <p:nvPr/>
              </p:nvSpPr>
              <p:spPr>
                <a:xfrm>
                  <a:off x="3252800" y="738850"/>
                  <a:ext cx="14575" cy="13875"/>
                </a:xfrm>
                <a:custGeom>
                  <a:avLst/>
                  <a:gdLst/>
                  <a:ahLst/>
                  <a:cxnLst/>
                  <a:rect l="l" t="t" r="r" b="b"/>
                  <a:pathLst>
                    <a:path w="583" h="555" extrusionOk="0">
                      <a:moveTo>
                        <a:pt x="299" y="1"/>
                      </a:moveTo>
                      <a:cubicBezTo>
                        <a:pt x="275" y="1"/>
                        <a:pt x="250" y="4"/>
                        <a:pt x="229" y="12"/>
                      </a:cubicBezTo>
                      <a:cubicBezTo>
                        <a:pt x="90" y="63"/>
                        <a:pt x="1" y="216"/>
                        <a:pt x="24" y="364"/>
                      </a:cubicBezTo>
                      <a:cubicBezTo>
                        <a:pt x="29" y="396"/>
                        <a:pt x="50" y="427"/>
                        <a:pt x="59" y="449"/>
                      </a:cubicBezTo>
                      <a:cubicBezTo>
                        <a:pt x="113" y="515"/>
                        <a:pt x="182" y="547"/>
                        <a:pt x="273" y="553"/>
                      </a:cubicBezTo>
                      <a:cubicBezTo>
                        <a:pt x="283" y="554"/>
                        <a:pt x="292" y="554"/>
                        <a:pt x="302" y="554"/>
                      </a:cubicBezTo>
                      <a:cubicBezTo>
                        <a:pt x="440" y="554"/>
                        <a:pt x="538" y="470"/>
                        <a:pt x="559" y="329"/>
                      </a:cubicBezTo>
                      <a:cubicBezTo>
                        <a:pt x="582" y="181"/>
                        <a:pt x="475" y="27"/>
                        <a:pt x="329" y="3"/>
                      </a:cubicBezTo>
                      <a:cubicBezTo>
                        <a:pt x="319" y="1"/>
                        <a:pt x="309"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15"/>
                <p:cNvSpPr/>
                <p:nvPr/>
              </p:nvSpPr>
              <p:spPr>
                <a:xfrm>
                  <a:off x="3223000" y="740650"/>
                  <a:ext cx="11650" cy="10900"/>
                </a:xfrm>
                <a:custGeom>
                  <a:avLst/>
                  <a:gdLst/>
                  <a:ahLst/>
                  <a:cxnLst/>
                  <a:rect l="l" t="t" r="r" b="b"/>
                  <a:pathLst>
                    <a:path w="466" h="436" extrusionOk="0">
                      <a:moveTo>
                        <a:pt x="251" y="0"/>
                      </a:moveTo>
                      <a:cubicBezTo>
                        <a:pt x="152" y="0"/>
                        <a:pt x="55" y="61"/>
                        <a:pt x="13" y="152"/>
                      </a:cubicBezTo>
                      <a:cubicBezTo>
                        <a:pt x="2" y="177"/>
                        <a:pt x="4" y="204"/>
                        <a:pt x="1" y="223"/>
                      </a:cubicBezTo>
                      <a:cubicBezTo>
                        <a:pt x="8" y="291"/>
                        <a:pt x="39" y="343"/>
                        <a:pt x="98" y="386"/>
                      </a:cubicBezTo>
                      <a:cubicBezTo>
                        <a:pt x="141" y="419"/>
                        <a:pt x="187" y="436"/>
                        <a:pt x="232" y="436"/>
                      </a:cubicBezTo>
                      <a:cubicBezTo>
                        <a:pt x="288" y="436"/>
                        <a:pt x="342" y="410"/>
                        <a:pt x="387" y="360"/>
                      </a:cubicBezTo>
                      <a:cubicBezTo>
                        <a:pt x="465" y="272"/>
                        <a:pt x="461" y="123"/>
                        <a:pt x="373" y="44"/>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15"/>
                <p:cNvSpPr/>
                <p:nvPr/>
              </p:nvSpPr>
              <p:spPr>
                <a:xfrm>
                  <a:off x="3193325" y="7401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7"/>
                        <a:pt x="37" y="366"/>
                        <a:pt x="99" y="417"/>
                      </a:cubicBezTo>
                      <a:cubicBezTo>
                        <a:pt x="148" y="457"/>
                        <a:pt x="201" y="477"/>
                        <a:pt x="252" y="477"/>
                      </a:cubicBezTo>
                      <a:cubicBezTo>
                        <a:pt x="310" y="477"/>
                        <a:pt x="367" y="452"/>
                        <a:pt x="417" y="401"/>
                      </a:cubicBezTo>
                      <a:cubicBezTo>
                        <a:pt x="508" y="309"/>
                        <a:pt x="509" y="144"/>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15"/>
                <p:cNvSpPr/>
                <p:nvPr/>
              </p:nvSpPr>
              <p:spPr>
                <a:xfrm>
                  <a:off x="3164700" y="740575"/>
                  <a:ext cx="11775" cy="10925"/>
                </a:xfrm>
                <a:custGeom>
                  <a:avLst/>
                  <a:gdLst/>
                  <a:ahLst/>
                  <a:cxnLst/>
                  <a:rect l="l" t="t" r="r" b="b"/>
                  <a:pathLst>
                    <a:path w="471" h="437" extrusionOk="0">
                      <a:moveTo>
                        <a:pt x="253" y="1"/>
                      </a:moveTo>
                      <a:cubicBezTo>
                        <a:pt x="143" y="1"/>
                        <a:pt x="39" y="79"/>
                        <a:pt x="7" y="187"/>
                      </a:cubicBezTo>
                      <a:cubicBezTo>
                        <a:pt x="1" y="212"/>
                        <a:pt x="5" y="240"/>
                        <a:pt x="5" y="258"/>
                      </a:cubicBezTo>
                      <a:cubicBezTo>
                        <a:pt x="22" y="324"/>
                        <a:pt x="61" y="370"/>
                        <a:pt x="125" y="406"/>
                      </a:cubicBezTo>
                      <a:cubicBezTo>
                        <a:pt x="163" y="426"/>
                        <a:pt x="200" y="437"/>
                        <a:pt x="236" y="437"/>
                      </a:cubicBezTo>
                      <a:cubicBezTo>
                        <a:pt x="302" y="437"/>
                        <a:pt x="362" y="402"/>
                        <a:pt x="405" y="337"/>
                      </a:cubicBezTo>
                      <a:cubicBezTo>
                        <a:pt x="470" y="240"/>
                        <a:pt x="444" y="92"/>
                        <a:pt x="345" y="27"/>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15"/>
                <p:cNvSpPr/>
                <p:nvPr/>
              </p:nvSpPr>
              <p:spPr>
                <a:xfrm>
                  <a:off x="3136050" y="7409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8"/>
                      </a:cubicBezTo>
                      <a:cubicBezTo>
                        <a:pt x="62" y="359"/>
                        <a:pt x="110" y="387"/>
                        <a:pt x="175" y="396"/>
                      </a:cubicBezTo>
                      <a:cubicBezTo>
                        <a:pt x="189" y="398"/>
                        <a:pt x="203" y="399"/>
                        <a:pt x="216" y="399"/>
                      </a:cubicBezTo>
                      <a:cubicBezTo>
                        <a:pt x="306" y="399"/>
                        <a:pt x="372" y="345"/>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15"/>
                <p:cNvSpPr/>
                <p:nvPr/>
              </p:nvSpPr>
              <p:spPr>
                <a:xfrm>
                  <a:off x="3106175" y="7403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1"/>
                        <a:pt x="42" y="346"/>
                        <a:pt x="50" y="363"/>
                      </a:cubicBezTo>
                      <a:cubicBezTo>
                        <a:pt x="95" y="415"/>
                        <a:pt x="150" y="440"/>
                        <a:pt x="224" y="445"/>
                      </a:cubicBezTo>
                      <a:cubicBezTo>
                        <a:pt x="229" y="445"/>
                        <a:pt x="234" y="445"/>
                        <a:pt x="238" y="445"/>
                      </a:cubicBezTo>
                      <a:cubicBezTo>
                        <a:pt x="354" y="445"/>
                        <a:pt x="432" y="375"/>
                        <a:pt x="448" y="258"/>
                      </a:cubicBezTo>
                      <a:cubicBezTo>
                        <a:pt x="465" y="140"/>
                        <a:pt x="376" y="18"/>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15"/>
                <p:cNvSpPr/>
                <p:nvPr/>
              </p:nvSpPr>
              <p:spPr>
                <a:xfrm>
                  <a:off x="3076525" y="739725"/>
                  <a:ext cx="12825" cy="12200"/>
                </a:xfrm>
                <a:custGeom>
                  <a:avLst/>
                  <a:gdLst/>
                  <a:ahLst/>
                  <a:cxnLst/>
                  <a:rect l="l" t="t" r="r" b="b"/>
                  <a:pathLst>
                    <a:path w="513" h="488" extrusionOk="0">
                      <a:moveTo>
                        <a:pt x="259" y="1"/>
                      </a:moveTo>
                      <a:cubicBezTo>
                        <a:pt x="241" y="1"/>
                        <a:pt x="223" y="4"/>
                        <a:pt x="207" y="9"/>
                      </a:cubicBezTo>
                      <a:cubicBezTo>
                        <a:pt x="84" y="51"/>
                        <a:pt x="1" y="183"/>
                        <a:pt x="16" y="314"/>
                      </a:cubicBezTo>
                      <a:cubicBezTo>
                        <a:pt x="21" y="341"/>
                        <a:pt x="38" y="369"/>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15"/>
                <p:cNvSpPr/>
                <p:nvPr/>
              </p:nvSpPr>
              <p:spPr>
                <a:xfrm>
                  <a:off x="3047300" y="739100"/>
                  <a:ext cx="14325" cy="14100"/>
                </a:xfrm>
                <a:custGeom>
                  <a:avLst/>
                  <a:gdLst/>
                  <a:ahLst/>
                  <a:cxnLst/>
                  <a:rect l="l" t="t" r="r" b="b"/>
                  <a:pathLst>
                    <a:path w="573" h="564" extrusionOk="0">
                      <a:moveTo>
                        <a:pt x="290" y="0"/>
                      </a:moveTo>
                      <a:cubicBezTo>
                        <a:pt x="193" y="131"/>
                        <a:pt x="98" y="262"/>
                        <a:pt x="1" y="391"/>
                      </a:cubicBezTo>
                      <a:cubicBezTo>
                        <a:pt x="21" y="428"/>
                        <a:pt x="47" y="459"/>
                        <a:pt x="82" y="489"/>
                      </a:cubicBezTo>
                      <a:lnTo>
                        <a:pt x="84" y="489"/>
                      </a:lnTo>
                      <a:cubicBezTo>
                        <a:pt x="141" y="539"/>
                        <a:pt x="204" y="563"/>
                        <a:pt x="266" y="563"/>
                      </a:cubicBezTo>
                      <a:cubicBezTo>
                        <a:pt x="334" y="563"/>
                        <a:pt x="401" y="534"/>
                        <a:pt x="459" y="476"/>
                      </a:cubicBezTo>
                      <a:cubicBezTo>
                        <a:pt x="568" y="366"/>
                        <a:pt x="573" y="173"/>
                        <a:pt x="465" y="63"/>
                      </a:cubicBezTo>
                      <a:cubicBezTo>
                        <a:pt x="441" y="40"/>
                        <a:pt x="408" y="20"/>
                        <a:pt x="376" y="11"/>
                      </a:cubicBezTo>
                      <a:cubicBezTo>
                        <a:pt x="348" y="2"/>
                        <a:pt x="319" y="0"/>
                        <a:pt x="2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15"/>
                <p:cNvSpPr/>
                <p:nvPr/>
              </p:nvSpPr>
              <p:spPr>
                <a:xfrm>
                  <a:off x="3501050" y="714125"/>
                  <a:ext cx="11625" cy="10900"/>
                </a:xfrm>
                <a:custGeom>
                  <a:avLst/>
                  <a:gdLst/>
                  <a:ahLst/>
                  <a:cxnLst/>
                  <a:rect l="l" t="t" r="r" b="b"/>
                  <a:pathLst>
                    <a:path w="465" h="436" extrusionOk="0">
                      <a:moveTo>
                        <a:pt x="248" y="1"/>
                      </a:moveTo>
                      <a:cubicBezTo>
                        <a:pt x="150" y="1"/>
                        <a:pt x="54" y="61"/>
                        <a:pt x="12" y="152"/>
                      </a:cubicBezTo>
                      <a:cubicBezTo>
                        <a:pt x="2" y="176"/>
                        <a:pt x="3" y="204"/>
                        <a:pt x="0" y="223"/>
                      </a:cubicBezTo>
                      <a:cubicBezTo>
                        <a:pt x="6" y="290"/>
                        <a:pt x="38" y="343"/>
                        <a:pt x="97" y="387"/>
                      </a:cubicBezTo>
                      <a:cubicBezTo>
                        <a:pt x="140" y="420"/>
                        <a:pt x="185" y="436"/>
                        <a:pt x="229" y="436"/>
                      </a:cubicBezTo>
                      <a:cubicBezTo>
                        <a:pt x="285" y="436"/>
                        <a:pt x="339" y="410"/>
                        <a:pt x="385" y="359"/>
                      </a:cubicBezTo>
                      <a:cubicBezTo>
                        <a:pt x="465" y="272"/>
                        <a:pt x="458" y="123"/>
                        <a:pt x="372" y="44"/>
                      </a:cubicBezTo>
                      <a:cubicBezTo>
                        <a:pt x="352" y="27"/>
                        <a:pt x="326" y="12"/>
                        <a:pt x="302" y="7"/>
                      </a:cubicBezTo>
                      <a:cubicBezTo>
                        <a:pt x="284" y="3"/>
                        <a:pt x="266" y="1"/>
                        <a:pt x="2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15"/>
                <p:cNvSpPr/>
                <p:nvPr/>
              </p:nvSpPr>
              <p:spPr>
                <a:xfrm>
                  <a:off x="3471350" y="713600"/>
                  <a:ext cx="12750" cy="11950"/>
                </a:xfrm>
                <a:custGeom>
                  <a:avLst/>
                  <a:gdLst/>
                  <a:ahLst/>
                  <a:cxnLst/>
                  <a:rect l="l" t="t" r="r" b="b"/>
                  <a:pathLst>
                    <a:path w="510" h="478" extrusionOk="0">
                      <a:moveTo>
                        <a:pt x="274" y="1"/>
                      </a:moveTo>
                      <a:cubicBezTo>
                        <a:pt x="170" y="1"/>
                        <a:pt x="67" y="61"/>
                        <a:pt x="17" y="157"/>
                      </a:cubicBezTo>
                      <a:cubicBezTo>
                        <a:pt x="5" y="182"/>
                        <a:pt x="4" y="214"/>
                        <a:pt x="1" y="234"/>
                      </a:cubicBezTo>
                      <a:cubicBezTo>
                        <a:pt x="5" y="308"/>
                        <a:pt x="37" y="367"/>
                        <a:pt x="99" y="417"/>
                      </a:cubicBezTo>
                      <a:cubicBezTo>
                        <a:pt x="147" y="458"/>
                        <a:pt x="200" y="478"/>
                        <a:pt x="252" y="478"/>
                      </a:cubicBezTo>
                      <a:cubicBezTo>
                        <a:pt x="310" y="478"/>
                        <a:pt x="368" y="452"/>
                        <a:pt x="417" y="402"/>
                      </a:cubicBezTo>
                      <a:cubicBezTo>
                        <a:pt x="508" y="310"/>
                        <a:pt x="510" y="145"/>
                        <a:pt x="417" y="54"/>
                      </a:cubicBezTo>
                      <a:cubicBezTo>
                        <a:pt x="397" y="34"/>
                        <a:pt x="370" y="17"/>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15"/>
                <p:cNvSpPr/>
                <p:nvPr/>
              </p:nvSpPr>
              <p:spPr>
                <a:xfrm>
                  <a:off x="3442700" y="714050"/>
                  <a:ext cx="11800" cy="10925"/>
                </a:xfrm>
                <a:custGeom>
                  <a:avLst/>
                  <a:gdLst/>
                  <a:ahLst/>
                  <a:cxnLst/>
                  <a:rect l="l" t="t" r="r" b="b"/>
                  <a:pathLst>
                    <a:path w="472" h="437" extrusionOk="0">
                      <a:moveTo>
                        <a:pt x="253" y="0"/>
                      </a:moveTo>
                      <a:cubicBezTo>
                        <a:pt x="144" y="0"/>
                        <a:pt x="39" y="79"/>
                        <a:pt x="8" y="187"/>
                      </a:cubicBezTo>
                      <a:cubicBezTo>
                        <a:pt x="1" y="212"/>
                        <a:pt x="7" y="239"/>
                        <a:pt x="7" y="258"/>
                      </a:cubicBezTo>
                      <a:lnTo>
                        <a:pt x="7" y="259"/>
                      </a:lnTo>
                      <a:cubicBezTo>
                        <a:pt x="24" y="324"/>
                        <a:pt x="62" y="370"/>
                        <a:pt x="125" y="406"/>
                      </a:cubicBezTo>
                      <a:cubicBezTo>
                        <a:pt x="163" y="426"/>
                        <a:pt x="201" y="436"/>
                        <a:pt x="237" y="436"/>
                      </a:cubicBezTo>
                      <a:cubicBezTo>
                        <a:pt x="303" y="436"/>
                        <a:pt x="362" y="402"/>
                        <a:pt x="405" y="338"/>
                      </a:cubicBezTo>
                      <a:cubicBezTo>
                        <a:pt x="471" y="239"/>
                        <a:pt x="444" y="93"/>
                        <a:pt x="347" y="27"/>
                      </a:cubicBezTo>
                      <a:cubicBezTo>
                        <a:pt x="325" y="13"/>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15"/>
                <p:cNvSpPr/>
                <p:nvPr/>
              </p:nvSpPr>
              <p:spPr>
                <a:xfrm>
                  <a:off x="3414100" y="714375"/>
                  <a:ext cx="10475" cy="10025"/>
                </a:xfrm>
                <a:custGeom>
                  <a:avLst/>
                  <a:gdLst/>
                  <a:ahLst/>
                  <a:cxnLst/>
                  <a:rect l="l" t="t" r="r" b="b"/>
                  <a:pathLst>
                    <a:path w="419" h="401" extrusionOk="0">
                      <a:moveTo>
                        <a:pt x="212" y="0"/>
                      </a:moveTo>
                      <a:cubicBezTo>
                        <a:pt x="199" y="0"/>
                        <a:pt x="187" y="2"/>
                        <a:pt x="176" y="5"/>
                      </a:cubicBezTo>
                      <a:cubicBezTo>
                        <a:pt x="74" y="33"/>
                        <a:pt x="0" y="137"/>
                        <a:pt x="6" y="245"/>
                      </a:cubicBezTo>
                      <a:cubicBezTo>
                        <a:pt x="8" y="268"/>
                        <a:pt x="22" y="291"/>
                        <a:pt x="26" y="308"/>
                      </a:cubicBezTo>
                      <a:cubicBezTo>
                        <a:pt x="62" y="359"/>
                        <a:pt x="109" y="386"/>
                        <a:pt x="174" y="397"/>
                      </a:cubicBezTo>
                      <a:cubicBezTo>
                        <a:pt x="187" y="399"/>
                        <a:pt x="200" y="400"/>
                        <a:pt x="212" y="400"/>
                      </a:cubicBezTo>
                      <a:cubicBezTo>
                        <a:pt x="302" y="400"/>
                        <a:pt x="369" y="346"/>
                        <a:pt x="392" y="253"/>
                      </a:cubicBezTo>
                      <a:cubicBezTo>
                        <a:pt x="419" y="148"/>
                        <a:pt x="351" y="31"/>
                        <a:pt x="248" y="5"/>
                      </a:cubicBez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15"/>
                <p:cNvSpPr/>
                <p:nvPr/>
              </p:nvSpPr>
              <p:spPr>
                <a:xfrm>
                  <a:off x="3384175" y="713775"/>
                  <a:ext cx="11625" cy="11125"/>
                </a:xfrm>
                <a:custGeom>
                  <a:avLst/>
                  <a:gdLst/>
                  <a:ahLst/>
                  <a:cxnLst/>
                  <a:rect l="l" t="t" r="r" b="b"/>
                  <a:pathLst>
                    <a:path w="465" h="445" extrusionOk="0">
                      <a:moveTo>
                        <a:pt x="235" y="1"/>
                      </a:moveTo>
                      <a:cubicBezTo>
                        <a:pt x="217" y="1"/>
                        <a:pt x="197" y="4"/>
                        <a:pt x="180" y="10"/>
                      </a:cubicBezTo>
                      <a:cubicBezTo>
                        <a:pt x="71" y="53"/>
                        <a:pt x="0" y="178"/>
                        <a:pt x="22" y="297"/>
                      </a:cubicBezTo>
                      <a:cubicBezTo>
                        <a:pt x="25" y="321"/>
                        <a:pt x="43" y="346"/>
                        <a:pt x="51" y="363"/>
                      </a:cubicBezTo>
                      <a:cubicBezTo>
                        <a:pt x="96" y="415"/>
                        <a:pt x="151" y="440"/>
                        <a:pt x="223" y="444"/>
                      </a:cubicBezTo>
                      <a:cubicBezTo>
                        <a:pt x="228" y="444"/>
                        <a:pt x="233" y="445"/>
                        <a:pt x="238" y="445"/>
                      </a:cubicBezTo>
                      <a:cubicBezTo>
                        <a:pt x="353" y="445"/>
                        <a:pt x="433" y="375"/>
                        <a:pt x="450" y="258"/>
                      </a:cubicBezTo>
                      <a:cubicBezTo>
                        <a:pt x="465" y="141"/>
                        <a:pt x="377" y="18"/>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15"/>
                <p:cNvSpPr/>
                <p:nvPr/>
              </p:nvSpPr>
              <p:spPr>
                <a:xfrm>
                  <a:off x="3354550" y="713200"/>
                  <a:ext cx="12850" cy="12200"/>
                </a:xfrm>
                <a:custGeom>
                  <a:avLst/>
                  <a:gdLst/>
                  <a:ahLst/>
                  <a:cxnLst/>
                  <a:rect l="l" t="t" r="r" b="b"/>
                  <a:pathLst>
                    <a:path w="514" h="488" extrusionOk="0">
                      <a:moveTo>
                        <a:pt x="259" y="1"/>
                      </a:moveTo>
                      <a:cubicBezTo>
                        <a:pt x="241" y="1"/>
                        <a:pt x="223" y="3"/>
                        <a:pt x="207" y="9"/>
                      </a:cubicBezTo>
                      <a:cubicBezTo>
                        <a:pt x="84" y="50"/>
                        <a:pt x="1" y="183"/>
                        <a:pt x="16" y="313"/>
                      </a:cubicBezTo>
                      <a:cubicBezTo>
                        <a:pt x="19" y="341"/>
                        <a:pt x="38" y="369"/>
                        <a:pt x="46" y="387"/>
                      </a:cubicBezTo>
                      <a:cubicBezTo>
                        <a:pt x="92" y="447"/>
                        <a:pt x="150" y="478"/>
                        <a:pt x="230" y="486"/>
                      </a:cubicBezTo>
                      <a:cubicBezTo>
                        <a:pt x="242" y="487"/>
                        <a:pt x="254" y="488"/>
                        <a:pt x="265" y="488"/>
                      </a:cubicBezTo>
                      <a:cubicBezTo>
                        <a:pt x="382" y="488"/>
                        <a:pt x="466" y="416"/>
                        <a:pt x="489" y="296"/>
                      </a:cubicBezTo>
                      <a:cubicBezTo>
                        <a:pt x="513" y="167"/>
                        <a:pt x="422" y="29"/>
                        <a:pt x="295" y="4"/>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15"/>
                <p:cNvSpPr/>
                <p:nvPr/>
              </p:nvSpPr>
              <p:spPr>
                <a:xfrm>
                  <a:off x="3324525" y="712525"/>
                  <a:ext cx="15100" cy="14150"/>
                </a:xfrm>
                <a:custGeom>
                  <a:avLst/>
                  <a:gdLst/>
                  <a:ahLst/>
                  <a:cxnLst/>
                  <a:rect l="l" t="t" r="r" b="b"/>
                  <a:pathLst>
                    <a:path w="604" h="566" extrusionOk="0">
                      <a:moveTo>
                        <a:pt x="322" y="0"/>
                      </a:moveTo>
                      <a:cubicBezTo>
                        <a:pt x="201" y="0"/>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15"/>
                <p:cNvSpPr/>
                <p:nvPr/>
              </p:nvSpPr>
              <p:spPr>
                <a:xfrm>
                  <a:off x="3296275" y="712975"/>
                  <a:ext cx="13350" cy="12750"/>
                </a:xfrm>
                <a:custGeom>
                  <a:avLst/>
                  <a:gdLst/>
                  <a:ahLst/>
                  <a:cxnLst/>
                  <a:rect l="l" t="t" r="r" b="b"/>
                  <a:pathLst>
                    <a:path w="534" h="510" extrusionOk="0">
                      <a:moveTo>
                        <a:pt x="269" y="1"/>
                      </a:moveTo>
                      <a:cubicBezTo>
                        <a:pt x="258" y="1"/>
                        <a:pt x="247" y="2"/>
                        <a:pt x="237" y="4"/>
                      </a:cubicBezTo>
                      <a:cubicBezTo>
                        <a:pt x="105" y="30"/>
                        <a:pt x="2" y="156"/>
                        <a:pt x="0" y="293"/>
                      </a:cubicBezTo>
                      <a:cubicBezTo>
                        <a:pt x="0" y="324"/>
                        <a:pt x="15" y="353"/>
                        <a:pt x="20" y="375"/>
                      </a:cubicBezTo>
                      <a:cubicBezTo>
                        <a:pt x="60" y="442"/>
                        <a:pt x="119" y="482"/>
                        <a:pt x="200" y="501"/>
                      </a:cubicBezTo>
                      <a:cubicBezTo>
                        <a:pt x="224" y="506"/>
                        <a:pt x="247" y="509"/>
                        <a:pt x="269" y="509"/>
                      </a:cubicBezTo>
                      <a:cubicBezTo>
                        <a:pt x="373" y="509"/>
                        <a:pt x="455" y="447"/>
                        <a:pt x="491" y="338"/>
                      </a:cubicBezTo>
                      <a:cubicBezTo>
                        <a:pt x="534" y="207"/>
                        <a:pt x="457" y="52"/>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15"/>
                <p:cNvSpPr/>
                <p:nvPr/>
              </p:nvSpPr>
              <p:spPr>
                <a:xfrm>
                  <a:off x="3268225" y="7141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6" y="298"/>
                        <a:pt x="21" y="315"/>
                      </a:cubicBezTo>
                      <a:cubicBezTo>
                        <a:pt x="55" y="370"/>
                        <a:pt x="104" y="401"/>
                        <a:pt x="171" y="415"/>
                      </a:cubicBezTo>
                      <a:cubicBezTo>
                        <a:pt x="189" y="418"/>
                        <a:pt x="206" y="420"/>
                        <a:pt x="222" y="420"/>
                      </a:cubicBezTo>
                      <a:cubicBezTo>
                        <a:pt x="311" y="420"/>
                        <a:pt x="380" y="367"/>
                        <a:pt x="408" y="273"/>
                      </a:cubicBezTo>
                      <a:cubicBezTo>
                        <a:pt x="439" y="166"/>
                        <a:pt x="373" y="39"/>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15"/>
                <p:cNvSpPr/>
                <p:nvPr/>
              </p:nvSpPr>
              <p:spPr>
                <a:xfrm>
                  <a:off x="3237925" y="713350"/>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7"/>
                        <a:pt x="99" y="432"/>
                      </a:cubicBezTo>
                      <a:cubicBezTo>
                        <a:pt x="151" y="478"/>
                        <a:pt x="207" y="500"/>
                        <a:pt x="264" y="500"/>
                      </a:cubicBezTo>
                      <a:cubicBezTo>
                        <a:pt x="322" y="500"/>
                        <a:pt x="381" y="475"/>
                        <a:pt x="433" y="426"/>
                      </a:cubicBezTo>
                      <a:cubicBezTo>
                        <a:pt x="531" y="330"/>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15"/>
                <p:cNvSpPr/>
                <p:nvPr/>
              </p:nvSpPr>
              <p:spPr>
                <a:xfrm>
                  <a:off x="3208575" y="7129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15"/>
                <p:cNvSpPr/>
                <p:nvPr/>
              </p:nvSpPr>
              <p:spPr>
                <a:xfrm>
                  <a:off x="3179625" y="713325"/>
                  <a:ext cx="13450" cy="12550"/>
                </a:xfrm>
                <a:custGeom>
                  <a:avLst/>
                  <a:gdLst/>
                  <a:ahLst/>
                  <a:cxnLst/>
                  <a:rect l="l" t="t" r="r" b="b"/>
                  <a:pathLst>
                    <a:path w="538" h="502" extrusionOk="0">
                      <a:moveTo>
                        <a:pt x="287" y="0"/>
                      </a:moveTo>
                      <a:cubicBezTo>
                        <a:pt x="179" y="0"/>
                        <a:pt x="73" y="61"/>
                        <a:pt x="21" y="159"/>
                      </a:cubicBezTo>
                      <a:cubicBezTo>
                        <a:pt x="7" y="185"/>
                        <a:pt x="5" y="219"/>
                        <a:pt x="1" y="241"/>
                      </a:cubicBezTo>
                      <a:cubicBezTo>
                        <a:pt x="5" y="319"/>
                        <a:pt x="38" y="381"/>
                        <a:pt x="102" y="435"/>
                      </a:cubicBezTo>
                      <a:cubicBezTo>
                        <a:pt x="154" y="479"/>
                        <a:pt x="210" y="501"/>
                        <a:pt x="265" y="501"/>
                      </a:cubicBezTo>
                      <a:cubicBezTo>
                        <a:pt x="324" y="501"/>
                        <a:pt x="383" y="476"/>
                        <a:pt x="434" y="425"/>
                      </a:cubicBezTo>
                      <a:cubicBezTo>
                        <a:pt x="533" y="328"/>
                        <a:pt x="538" y="156"/>
                        <a:pt x="442" y="59"/>
                      </a:cubicBezTo>
                      <a:cubicBezTo>
                        <a:pt x="422" y="38"/>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15"/>
                <p:cNvSpPr/>
                <p:nvPr/>
              </p:nvSpPr>
              <p:spPr>
                <a:xfrm>
                  <a:off x="3149700" y="712550"/>
                  <a:ext cx="15000" cy="14050"/>
                </a:xfrm>
                <a:custGeom>
                  <a:avLst/>
                  <a:gdLst/>
                  <a:ahLst/>
                  <a:cxnLst/>
                  <a:rect l="l" t="t" r="r" b="b"/>
                  <a:pathLst>
                    <a:path w="600" h="562" extrusionOk="0">
                      <a:moveTo>
                        <a:pt x="325" y="0"/>
                      </a:moveTo>
                      <a:cubicBezTo>
                        <a:pt x="200" y="0"/>
                        <a:pt x="75" y="75"/>
                        <a:pt x="19" y="192"/>
                      </a:cubicBezTo>
                      <a:cubicBezTo>
                        <a:pt x="6" y="221"/>
                        <a:pt x="6" y="259"/>
                        <a:pt x="1" y="282"/>
                      </a:cubicBezTo>
                      <a:cubicBezTo>
                        <a:pt x="10" y="370"/>
                        <a:pt x="50" y="438"/>
                        <a:pt x="124" y="495"/>
                      </a:cubicBezTo>
                      <a:cubicBezTo>
                        <a:pt x="180" y="540"/>
                        <a:pt x="240" y="562"/>
                        <a:pt x="299" y="562"/>
                      </a:cubicBezTo>
                      <a:cubicBezTo>
                        <a:pt x="369" y="562"/>
                        <a:pt x="438" y="530"/>
                        <a:pt x="496" y="467"/>
                      </a:cubicBezTo>
                      <a:cubicBezTo>
                        <a:pt x="599" y="355"/>
                        <a:pt x="596" y="162"/>
                        <a:pt x="485" y="59"/>
                      </a:cubicBezTo>
                      <a:cubicBezTo>
                        <a:pt x="461" y="36"/>
                        <a:pt x="429" y="18"/>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15"/>
                <p:cNvSpPr/>
                <p:nvPr/>
              </p:nvSpPr>
              <p:spPr>
                <a:xfrm>
                  <a:off x="3122025" y="713975"/>
                  <a:ext cx="12050" cy="11275"/>
                </a:xfrm>
                <a:custGeom>
                  <a:avLst/>
                  <a:gdLst/>
                  <a:ahLst/>
                  <a:cxnLst/>
                  <a:rect l="l" t="t" r="r" b="b"/>
                  <a:pathLst>
                    <a:path w="482" h="451" extrusionOk="0">
                      <a:moveTo>
                        <a:pt x="258" y="0"/>
                      </a:moveTo>
                      <a:cubicBezTo>
                        <a:pt x="161" y="0"/>
                        <a:pt x="64" y="54"/>
                        <a:pt x="17" y="142"/>
                      </a:cubicBezTo>
                      <a:cubicBezTo>
                        <a:pt x="5" y="165"/>
                        <a:pt x="5" y="196"/>
                        <a:pt x="0" y="215"/>
                      </a:cubicBezTo>
                      <a:cubicBezTo>
                        <a:pt x="4" y="285"/>
                        <a:pt x="33" y="341"/>
                        <a:pt x="90" y="390"/>
                      </a:cubicBezTo>
                      <a:cubicBezTo>
                        <a:pt x="136" y="430"/>
                        <a:pt x="186" y="450"/>
                        <a:pt x="236" y="450"/>
                      </a:cubicBezTo>
                      <a:cubicBezTo>
                        <a:pt x="290" y="450"/>
                        <a:pt x="343" y="428"/>
                        <a:pt x="390" y="382"/>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15"/>
                <p:cNvSpPr/>
                <p:nvPr/>
              </p:nvSpPr>
              <p:spPr>
                <a:xfrm>
                  <a:off x="3093500" y="7145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1"/>
                        <a:pt x="175" y="405"/>
                        <a:pt x="214" y="405"/>
                      </a:cubicBezTo>
                      <a:cubicBezTo>
                        <a:pt x="268" y="405"/>
                        <a:pt x="320" y="379"/>
                        <a:pt x="362" y="329"/>
                      </a:cubicBezTo>
                      <a:cubicBezTo>
                        <a:pt x="432" y="244"/>
                        <a:pt x="422" y="106"/>
                        <a:pt x="337" y="35"/>
                      </a:cubicBezTo>
                      <a:cubicBezTo>
                        <a:pt x="319" y="20"/>
                        <a:pt x="294" y="8"/>
                        <a:pt x="271" y="4"/>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15"/>
                <p:cNvSpPr/>
                <p:nvPr/>
              </p:nvSpPr>
              <p:spPr>
                <a:xfrm>
                  <a:off x="3065775" y="714325"/>
                  <a:ext cx="10275" cy="11175"/>
                </a:xfrm>
                <a:custGeom>
                  <a:avLst/>
                  <a:gdLst/>
                  <a:ahLst/>
                  <a:cxnLst/>
                  <a:rect l="l" t="t" r="r" b="b"/>
                  <a:pathLst>
                    <a:path w="411" h="447" extrusionOk="0">
                      <a:moveTo>
                        <a:pt x="286" y="1"/>
                      </a:moveTo>
                      <a:cubicBezTo>
                        <a:pt x="191" y="128"/>
                        <a:pt x="95" y="256"/>
                        <a:pt x="0" y="384"/>
                      </a:cubicBezTo>
                      <a:cubicBezTo>
                        <a:pt x="3" y="385"/>
                        <a:pt x="5" y="387"/>
                        <a:pt x="6" y="388"/>
                      </a:cubicBezTo>
                      <a:cubicBezTo>
                        <a:pt x="54" y="428"/>
                        <a:pt x="105" y="447"/>
                        <a:pt x="156" y="447"/>
                      </a:cubicBezTo>
                      <a:cubicBezTo>
                        <a:pt x="215" y="447"/>
                        <a:pt x="272" y="421"/>
                        <a:pt x="322" y="370"/>
                      </a:cubicBezTo>
                      <a:cubicBezTo>
                        <a:pt x="411" y="278"/>
                        <a:pt x="411" y="115"/>
                        <a:pt x="318" y="25"/>
                      </a:cubicBezTo>
                      <a:cubicBezTo>
                        <a:pt x="309" y="16"/>
                        <a:pt x="298" y="8"/>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15"/>
                <p:cNvSpPr/>
                <p:nvPr/>
              </p:nvSpPr>
              <p:spPr>
                <a:xfrm>
                  <a:off x="3515925" y="686800"/>
                  <a:ext cx="13475" cy="12550"/>
                </a:xfrm>
                <a:custGeom>
                  <a:avLst/>
                  <a:gdLst/>
                  <a:ahLst/>
                  <a:cxnLst/>
                  <a:rect l="l" t="t" r="r" b="b"/>
                  <a:pathLst>
                    <a:path w="539" h="502" extrusionOk="0">
                      <a:moveTo>
                        <a:pt x="286" y="1"/>
                      </a:moveTo>
                      <a:cubicBezTo>
                        <a:pt x="180" y="1"/>
                        <a:pt x="73" y="60"/>
                        <a:pt x="22" y="157"/>
                      </a:cubicBezTo>
                      <a:cubicBezTo>
                        <a:pt x="6" y="183"/>
                        <a:pt x="6" y="216"/>
                        <a:pt x="0" y="237"/>
                      </a:cubicBezTo>
                      <a:cubicBezTo>
                        <a:pt x="3" y="316"/>
                        <a:pt x="36" y="379"/>
                        <a:pt x="99" y="434"/>
                      </a:cubicBezTo>
                      <a:cubicBezTo>
                        <a:pt x="151" y="479"/>
                        <a:pt x="208" y="501"/>
                        <a:pt x="264" y="501"/>
                      </a:cubicBezTo>
                      <a:cubicBezTo>
                        <a:pt x="323" y="501"/>
                        <a:pt x="382" y="476"/>
                        <a:pt x="434" y="426"/>
                      </a:cubicBezTo>
                      <a:cubicBezTo>
                        <a:pt x="533" y="331"/>
                        <a:pt x="539" y="159"/>
                        <a:pt x="445" y="60"/>
                      </a:cubicBezTo>
                      <a:cubicBezTo>
                        <a:pt x="423" y="39"/>
                        <a:pt x="396"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15"/>
                <p:cNvSpPr/>
                <p:nvPr/>
              </p:nvSpPr>
              <p:spPr>
                <a:xfrm>
                  <a:off x="3486575" y="686375"/>
                  <a:ext cx="13950" cy="13000"/>
                </a:xfrm>
                <a:custGeom>
                  <a:avLst/>
                  <a:gdLst/>
                  <a:ahLst/>
                  <a:cxnLst/>
                  <a:rect l="l" t="t" r="r" b="b"/>
                  <a:pathLst>
                    <a:path w="558" h="520" extrusionOk="0">
                      <a:moveTo>
                        <a:pt x="295" y="0"/>
                      </a:moveTo>
                      <a:cubicBezTo>
                        <a:pt x="292" y="0"/>
                        <a:pt x="289" y="0"/>
                        <a:pt x="287" y="0"/>
                      </a:cubicBezTo>
                      <a:cubicBezTo>
                        <a:pt x="148" y="8"/>
                        <a:pt x="27" y="120"/>
                        <a:pt x="5" y="260"/>
                      </a:cubicBezTo>
                      <a:cubicBezTo>
                        <a:pt x="1" y="291"/>
                        <a:pt x="11" y="323"/>
                        <a:pt x="15" y="345"/>
                      </a:cubicBezTo>
                      <a:cubicBezTo>
                        <a:pt x="44" y="419"/>
                        <a:pt x="98" y="468"/>
                        <a:pt x="178" y="499"/>
                      </a:cubicBezTo>
                      <a:cubicBezTo>
                        <a:pt x="214" y="513"/>
                        <a:pt x="249" y="520"/>
                        <a:pt x="282" y="520"/>
                      </a:cubicBezTo>
                      <a:cubicBezTo>
                        <a:pt x="373" y="520"/>
                        <a:pt x="450" y="469"/>
                        <a:pt x="496" y="374"/>
                      </a:cubicBezTo>
                      <a:cubicBezTo>
                        <a:pt x="558" y="250"/>
                        <a:pt x="502" y="80"/>
                        <a:pt x="379" y="20"/>
                      </a:cubicBezTo>
                      <a:cubicBezTo>
                        <a:pt x="354" y="8"/>
                        <a:pt x="323" y="0"/>
                        <a:pt x="2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15"/>
                <p:cNvSpPr/>
                <p:nvPr/>
              </p:nvSpPr>
              <p:spPr>
                <a:xfrm>
                  <a:off x="3457650" y="686800"/>
                  <a:ext cx="13450" cy="12550"/>
                </a:xfrm>
                <a:custGeom>
                  <a:avLst/>
                  <a:gdLst/>
                  <a:ahLst/>
                  <a:cxnLst/>
                  <a:rect l="l" t="t" r="r" b="b"/>
                  <a:pathLst>
                    <a:path w="538" h="502" extrusionOk="0">
                      <a:moveTo>
                        <a:pt x="289" y="1"/>
                      </a:moveTo>
                      <a:cubicBezTo>
                        <a:pt x="181" y="1"/>
                        <a:pt x="72" y="62"/>
                        <a:pt x="21" y="159"/>
                      </a:cubicBezTo>
                      <a:cubicBezTo>
                        <a:pt x="7" y="186"/>
                        <a:pt x="6" y="219"/>
                        <a:pt x="1" y="240"/>
                      </a:cubicBezTo>
                      <a:cubicBezTo>
                        <a:pt x="4" y="319"/>
                        <a:pt x="38" y="380"/>
                        <a:pt x="101" y="436"/>
                      </a:cubicBezTo>
                      <a:lnTo>
                        <a:pt x="101" y="434"/>
                      </a:lnTo>
                      <a:cubicBezTo>
                        <a:pt x="153" y="479"/>
                        <a:pt x="209" y="501"/>
                        <a:pt x="265" y="501"/>
                      </a:cubicBezTo>
                      <a:cubicBezTo>
                        <a:pt x="325" y="501"/>
                        <a:pt x="383" y="476"/>
                        <a:pt x="435" y="425"/>
                      </a:cubicBezTo>
                      <a:cubicBezTo>
                        <a:pt x="533" y="328"/>
                        <a:pt x="538" y="156"/>
                        <a:pt x="442" y="59"/>
                      </a:cubicBezTo>
                      <a:cubicBezTo>
                        <a:pt x="421" y="37"/>
                        <a:pt x="392"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15"/>
                <p:cNvSpPr/>
                <p:nvPr/>
              </p:nvSpPr>
              <p:spPr>
                <a:xfrm>
                  <a:off x="3427750" y="686000"/>
                  <a:ext cx="14975" cy="14075"/>
                </a:xfrm>
                <a:custGeom>
                  <a:avLst/>
                  <a:gdLst/>
                  <a:ahLst/>
                  <a:cxnLst/>
                  <a:rect l="l" t="t" r="r" b="b"/>
                  <a:pathLst>
                    <a:path w="599" h="563" extrusionOk="0">
                      <a:moveTo>
                        <a:pt x="323" y="1"/>
                      </a:moveTo>
                      <a:cubicBezTo>
                        <a:pt x="198" y="1"/>
                        <a:pt x="74" y="76"/>
                        <a:pt x="19" y="192"/>
                      </a:cubicBezTo>
                      <a:cubicBezTo>
                        <a:pt x="5" y="222"/>
                        <a:pt x="5" y="260"/>
                        <a:pt x="0" y="283"/>
                      </a:cubicBezTo>
                      <a:cubicBezTo>
                        <a:pt x="8" y="371"/>
                        <a:pt x="48" y="438"/>
                        <a:pt x="122" y="495"/>
                      </a:cubicBezTo>
                      <a:lnTo>
                        <a:pt x="123" y="495"/>
                      </a:lnTo>
                      <a:cubicBezTo>
                        <a:pt x="179" y="540"/>
                        <a:pt x="239" y="562"/>
                        <a:pt x="298" y="562"/>
                      </a:cubicBezTo>
                      <a:cubicBezTo>
                        <a:pt x="368" y="562"/>
                        <a:pt x="437" y="531"/>
                        <a:pt x="496" y="468"/>
                      </a:cubicBezTo>
                      <a:cubicBezTo>
                        <a:pt x="599" y="355"/>
                        <a:pt x="595" y="163"/>
                        <a:pt x="485" y="60"/>
                      </a:cubicBezTo>
                      <a:cubicBezTo>
                        <a:pt x="460" y="37"/>
                        <a:pt x="426" y="19"/>
                        <a:pt x="394"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15"/>
                <p:cNvSpPr/>
                <p:nvPr/>
              </p:nvSpPr>
              <p:spPr>
                <a:xfrm>
                  <a:off x="3400025" y="687450"/>
                  <a:ext cx="12100" cy="11250"/>
                </a:xfrm>
                <a:custGeom>
                  <a:avLst/>
                  <a:gdLst/>
                  <a:ahLst/>
                  <a:cxnLst/>
                  <a:rect l="l" t="t" r="r" b="b"/>
                  <a:pathLst>
                    <a:path w="484" h="450" extrusionOk="0">
                      <a:moveTo>
                        <a:pt x="259" y="0"/>
                      </a:moveTo>
                      <a:cubicBezTo>
                        <a:pt x="163" y="0"/>
                        <a:pt x="66" y="54"/>
                        <a:pt x="19" y="142"/>
                      </a:cubicBezTo>
                      <a:cubicBezTo>
                        <a:pt x="6" y="165"/>
                        <a:pt x="5" y="196"/>
                        <a:pt x="0" y="214"/>
                      </a:cubicBezTo>
                      <a:cubicBezTo>
                        <a:pt x="3" y="285"/>
                        <a:pt x="32" y="340"/>
                        <a:pt x="91" y="390"/>
                      </a:cubicBezTo>
                      <a:cubicBezTo>
                        <a:pt x="137" y="430"/>
                        <a:pt x="188" y="450"/>
                        <a:pt x="238" y="450"/>
                      </a:cubicBezTo>
                      <a:cubicBezTo>
                        <a:pt x="291" y="450"/>
                        <a:pt x="343" y="427"/>
                        <a:pt x="389" y="382"/>
                      </a:cubicBezTo>
                      <a:cubicBezTo>
                        <a:pt x="477" y="296"/>
                        <a:pt x="483" y="142"/>
                        <a:pt x="399" y="54"/>
                      </a:cubicBezTo>
                      <a:cubicBezTo>
                        <a:pt x="379" y="34"/>
                        <a:pt x="354"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15"/>
                <p:cNvSpPr/>
                <p:nvPr/>
              </p:nvSpPr>
              <p:spPr>
                <a:xfrm>
                  <a:off x="3371475" y="687975"/>
                  <a:ext cx="10850" cy="10125"/>
                </a:xfrm>
                <a:custGeom>
                  <a:avLst/>
                  <a:gdLst/>
                  <a:ahLst/>
                  <a:cxnLst/>
                  <a:rect l="l" t="t" r="r" b="b"/>
                  <a:pathLst>
                    <a:path w="434" h="405" extrusionOk="0">
                      <a:moveTo>
                        <a:pt x="234" y="1"/>
                      </a:moveTo>
                      <a:cubicBezTo>
                        <a:pt x="140" y="1"/>
                        <a:pt x="46" y="61"/>
                        <a:pt x="10" y="150"/>
                      </a:cubicBezTo>
                      <a:cubicBezTo>
                        <a:pt x="1" y="173"/>
                        <a:pt x="4" y="199"/>
                        <a:pt x="1" y="216"/>
                      </a:cubicBezTo>
                      <a:cubicBezTo>
                        <a:pt x="10" y="279"/>
                        <a:pt x="42" y="326"/>
                        <a:pt x="98" y="364"/>
                      </a:cubicBezTo>
                      <a:cubicBezTo>
                        <a:pt x="137" y="391"/>
                        <a:pt x="177" y="404"/>
                        <a:pt x="216" y="404"/>
                      </a:cubicBezTo>
                      <a:cubicBezTo>
                        <a:pt x="270" y="404"/>
                        <a:pt x="322" y="379"/>
                        <a:pt x="364" y="329"/>
                      </a:cubicBezTo>
                      <a:cubicBezTo>
                        <a:pt x="433" y="244"/>
                        <a:pt x="424" y="106"/>
                        <a:pt x="339" y="36"/>
                      </a:cubicBezTo>
                      <a:lnTo>
                        <a:pt x="339" y="35"/>
                      </a:lnTo>
                      <a:cubicBezTo>
                        <a:pt x="321" y="20"/>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15"/>
                <p:cNvSpPr/>
                <p:nvPr/>
              </p:nvSpPr>
              <p:spPr>
                <a:xfrm>
                  <a:off x="3341450" y="687125"/>
                  <a:ext cx="12625" cy="11875"/>
                </a:xfrm>
                <a:custGeom>
                  <a:avLst/>
                  <a:gdLst/>
                  <a:ahLst/>
                  <a:cxnLst/>
                  <a:rect l="l" t="t" r="r" b="b"/>
                  <a:pathLst>
                    <a:path w="505" h="475" extrusionOk="0">
                      <a:moveTo>
                        <a:pt x="272" y="1"/>
                      </a:moveTo>
                      <a:cubicBezTo>
                        <a:pt x="168" y="1"/>
                        <a:pt x="64" y="62"/>
                        <a:pt x="17" y="158"/>
                      </a:cubicBezTo>
                      <a:cubicBezTo>
                        <a:pt x="4" y="183"/>
                        <a:pt x="5" y="213"/>
                        <a:pt x="0" y="233"/>
                      </a:cubicBezTo>
                      <a:cubicBezTo>
                        <a:pt x="5" y="309"/>
                        <a:pt x="39" y="366"/>
                        <a:pt x="100" y="415"/>
                      </a:cubicBezTo>
                      <a:cubicBezTo>
                        <a:pt x="148" y="454"/>
                        <a:pt x="200" y="474"/>
                        <a:pt x="251" y="474"/>
                      </a:cubicBezTo>
                      <a:cubicBezTo>
                        <a:pt x="309" y="474"/>
                        <a:pt x="367" y="448"/>
                        <a:pt x="416" y="397"/>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15"/>
                <p:cNvSpPr/>
                <p:nvPr/>
              </p:nvSpPr>
              <p:spPr>
                <a:xfrm>
                  <a:off x="3312575" y="687300"/>
                  <a:ext cx="12200" cy="11325"/>
                </a:xfrm>
                <a:custGeom>
                  <a:avLst/>
                  <a:gdLst/>
                  <a:ahLst/>
                  <a:cxnLst/>
                  <a:rect l="l" t="t" r="r" b="b"/>
                  <a:pathLst>
                    <a:path w="488" h="453" extrusionOk="0">
                      <a:moveTo>
                        <a:pt x="261" y="0"/>
                      </a:moveTo>
                      <a:cubicBezTo>
                        <a:pt x="144" y="0"/>
                        <a:pt x="35" y="87"/>
                        <a:pt x="6" y="203"/>
                      </a:cubicBezTo>
                      <a:cubicBezTo>
                        <a:pt x="0" y="230"/>
                        <a:pt x="6" y="257"/>
                        <a:pt x="6" y="277"/>
                      </a:cubicBezTo>
                      <a:cubicBezTo>
                        <a:pt x="26" y="345"/>
                        <a:pt x="69" y="391"/>
                        <a:pt x="136" y="425"/>
                      </a:cubicBezTo>
                      <a:cubicBezTo>
                        <a:pt x="173" y="444"/>
                        <a:pt x="211" y="453"/>
                        <a:pt x="246" y="453"/>
                      </a:cubicBezTo>
                      <a:cubicBezTo>
                        <a:pt x="317" y="453"/>
                        <a:pt x="380" y="415"/>
                        <a:pt x="423" y="343"/>
                      </a:cubicBezTo>
                      <a:cubicBezTo>
                        <a:pt x="488" y="239"/>
                        <a:pt x="454" y="88"/>
                        <a:pt x="351" y="23"/>
                      </a:cubicBez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15"/>
                <p:cNvSpPr/>
                <p:nvPr/>
              </p:nvSpPr>
              <p:spPr>
                <a:xfrm>
                  <a:off x="3282700" y="686325"/>
                  <a:ext cx="13750" cy="13000"/>
                </a:xfrm>
                <a:custGeom>
                  <a:avLst/>
                  <a:gdLst/>
                  <a:ahLst/>
                  <a:cxnLst/>
                  <a:rect l="l" t="t" r="r" b="b"/>
                  <a:pathLst>
                    <a:path w="550" h="520" extrusionOk="0">
                      <a:moveTo>
                        <a:pt x="282" y="1"/>
                      </a:moveTo>
                      <a:cubicBezTo>
                        <a:pt x="274" y="1"/>
                        <a:pt x="266" y="1"/>
                        <a:pt x="259" y="2"/>
                      </a:cubicBezTo>
                      <a:cubicBezTo>
                        <a:pt x="122" y="22"/>
                        <a:pt x="11" y="146"/>
                        <a:pt x="2" y="285"/>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5"/>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15"/>
                <p:cNvSpPr/>
                <p:nvPr/>
              </p:nvSpPr>
              <p:spPr>
                <a:xfrm>
                  <a:off x="3252800" y="685800"/>
                  <a:ext cx="14575" cy="13900"/>
                </a:xfrm>
                <a:custGeom>
                  <a:avLst/>
                  <a:gdLst/>
                  <a:ahLst/>
                  <a:cxnLst/>
                  <a:rect l="l" t="t" r="r" b="b"/>
                  <a:pathLst>
                    <a:path w="583" h="556" extrusionOk="0">
                      <a:moveTo>
                        <a:pt x="294" y="0"/>
                      </a:moveTo>
                      <a:cubicBezTo>
                        <a:pt x="272" y="0"/>
                        <a:pt x="249" y="4"/>
                        <a:pt x="229" y="11"/>
                      </a:cubicBezTo>
                      <a:cubicBezTo>
                        <a:pt x="90" y="62"/>
                        <a:pt x="1" y="216"/>
                        <a:pt x="24" y="365"/>
                      </a:cubicBezTo>
                      <a:cubicBezTo>
                        <a:pt x="29" y="397"/>
                        <a:pt x="50" y="426"/>
                        <a:pt x="59" y="448"/>
                      </a:cubicBezTo>
                      <a:cubicBezTo>
                        <a:pt x="113" y="514"/>
                        <a:pt x="182" y="546"/>
                        <a:pt x="273" y="554"/>
                      </a:cubicBezTo>
                      <a:cubicBezTo>
                        <a:pt x="282" y="555"/>
                        <a:pt x="290" y="555"/>
                        <a:pt x="299" y="555"/>
                      </a:cubicBezTo>
                      <a:cubicBezTo>
                        <a:pt x="439" y="555"/>
                        <a:pt x="537" y="470"/>
                        <a:pt x="559" y="328"/>
                      </a:cubicBezTo>
                      <a:cubicBezTo>
                        <a:pt x="582" y="180"/>
                        <a:pt x="475" y="27"/>
                        <a:pt x="329" y="3"/>
                      </a:cubicBezTo>
                      <a:cubicBezTo>
                        <a:pt x="317" y="1"/>
                        <a:pt x="306"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15"/>
                <p:cNvSpPr/>
                <p:nvPr/>
              </p:nvSpPr>
              <p:spPr>
                <a:xfrm>
                  <a:off x="3223000" y="687575"/>
                  <a:ext cx="11650" cy="10925"/>
                </a:xfrm>
                <a:custGeom>
                  <a:avLst/>
                  <a:gdLst/>
                  <a:ahLst/>
                  <a:cxnLst/>
                  <a:rect l="l" t="t" r="r" b="b"/>
                  <a:pathLst>
                    <a:path w="466" h="437" extrusionOk="0">
                      <a:moveTo>
                        <a:pt x="252" y="1"/>
                      </a:moveTo>
                      <a:cubicBezTo>
                        <a:pt x="153" y="1"/>
                        <a:pt x="55" y="60"/>
                        <a:pt x="13" y="152"/>
                      </a:cubicBezTo>
                      <a:cubicBezTo>
                        <a:pt x="2" y="177"/>
                        <a:pt x="4" y="205"/>
                        <a:pt x="1" y="223"/>
                      </a:cubicBezTo>
                      <a:cubicBezTo>
                        <a:pt x="8" y="291"/>
                        <a:pt x="39" y="343"/>
                        <a:pt x="98" y="386"/>
                      </a:cubicBezTo>
                      <a:cubicBezTo>
                        <a:pt x="141" y="420"/>
                        <a:pt x="187" y="436"/>
                        <a:pt x="232" y="436"/>
                      </a:cubicBezTo>
                      <a:cubicBezTo>
                        <a:pt x="288" y="436"/>
                        <a:pt x="342" y="410"/>
                        <a:pt x="387" y="360"/>
                      </a:cubicBezTo>
                      <a:cubicBezTo>
                        <a:pt x="465" y="272"/>
                        <a:pt x="461" y="123"/>
                        <a:pt x="373" y="45"/>
                      </a:cubicBezTo>
                      <a:cubicBezTo>
                        <a:pt x="355" y="28"/>
                        <a:pt x="328" y="12"/>
                        <a:pt x="302" y="6"/>
                      </a:cubicBezTo>
                      <a:cubicBezTo>
                        <a:pt x="286" y="3"/>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15"/>
                <p:cNvSpPr/>
                <p:nvPr/>
              </p:nvSpPr>
              <p:spPr>
                <a:xfrm>
                  <a:off x="3193325" y="6870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9"/>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15"/>
                <p:cNvSpPr/>
                <p:nvPr/>
              </p:nvSpPr>
              <p:spPr>
                <a:xfrm>
                  <a:off x="3164700" y="687500"/>
                  <a:ext cx="11775" cy="10925"/>
                </a:xfrm>
                <a:custGeom>
                  <a:avLst/>
                  <a:gdLst/>
                  <a:ahLst/>
                  <a:cxnLst/>
                  <a:rect l="l" t="t" r="r" b="b"/>
                  <a:pathLst>
                    <a:path w="471" h="437" extrusionOk="0">
                      <a:moveTo>
                        <a:pt x="253" y="1"/>
                      </a:moveTo>
                      <a:cubicBezTo>
                        <a:pt x="143" y="1"/>
                        <a:pt x="39" y="80"/>
                        <a:pt x="7" y="188"/>
                      </a:cubicBezTo>
                      <a:cubicBezTo>
                        <a:pt x="1" y="212"/>
                        <a:pt x="5" y="240"/>
                        <a:pt x="5" y="260"/>
                      </a:cubicBezTo>
                      <a:cubicBezTo>
                        <a:pt x="22" y="325"/>
                        <a:pt x="61" y="371"/>
                        <a:pt x="125" y="406"/>
                      </a:cubicBezTo>
                      <a:cubicBezTo>
                        <a:pt x="163" y="427"/>
                        <a:pt x="200" y="437"/>
                        <a:pt x="236" y="437"/>
                      </a:cubicBezTo>
                      <a:cubicBezTo>
                        <a:pt x="302" y="437"/>
                        <a:pt x="362" y="403"/>
                        <a:pt x="405" y="338"/>
                      </a:cubicBezTo>
                      <a:cubicBezTo>
                        <a:pt x="470" y="240"/>
                        <a:pt x="444" y="94"/>
                        <a:pt x="345" y="28"/>
                      </a:cubicBezTo>
                      <a:cubicBezTo>
                        <a:pt x="324" y="14"/>
                        <a:pt x="296" y="5"/>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15"/>
                <p:cNvSpPr/>
                <p:nvPr/>
              </p:nvSpPr>
              <p:spPr>
                <a:xfrm>
                  <a:off x="3136050" y="687825"/>
                  <a:ext cx="10525" cy="10025"/>
                </a:xfrm>
                <a:custGeom>
                  <a:avLst/>
                  <a:gdLst/>
                  <a:ahLst/>
                  <a:cxnLst/>
                  <a:rect l="l" t="t" r="r" b="b"/>
                  <a:pathLst>
                    <a:path w="421" h="401" extrusionOk="0">
                      <a:moveTo>
                        <a:pt x="213" y="1"/>
                      </a:moveTo>
                      <a:cubicBezTo>
                        <a:pt x="200" y="1"/>
                        <a:pt x="188" y="2"/>
                        <a:pt x="176" y="6"/>
                      </a:cubicBezTo>
                      <a:cubicBezTo>
                        <a:pt x="75" y="33"/>
                        <a:pt x="1" y="138"/>
                        <a:pt x="9" y="245"/>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15"/>
                <p:cNvSpPr/>
                <p:nvPr/>
              </p:nvSpPr>
              <p:spPr>
                <a:xfrm>
                  <a:off x="3106175" y="6872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2"/>
                        <a:pt x="42" y="345"/>
                        <a:pt x="50" y="362"/>
                      </a:cubicBezTo>
                      <a:cubicBezTo>
                        <a:pt x="95" y="415"/>
                        <a:pt x="150" y="439"/>
                        <a:pt x="224" y="444"/>
                      </a:cubicBezTo>
                      <a:cubicBezTo>
                        <a:pt x="229" y="444"/>
                        <a:pt x="234" y="444"/>
                        <a:pt x="238" y="444"/>
                      </a:cubicBezTo>
                      <a:cubicBezTo>
                        <a:pt x="354" y="444"/>
                        <a:pt x="432" y="374"/>
                        <a:pt x="448" y="258"/>
                      </a:cubicBezTo>
                      <a:cubicBezTo>
                        <a:pt x="465" y="141"/>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15"/>
                <p:cNvSpPr/>
                <p:nvPr/>
              </p:nvSpPr>
              <p:spPr>
                <a:xfrm>
                  <a:off x="3084600" y="693175"/>
                  <a:ext cx="4225" cy="5525"/>
                </a:xfrm>
                <a:custGeom>
                  <a:avLst/>
                  <a:gdLst/>
                  <a:ahLst/>
                  <a:cxnLst/>
                  <a:rect l="l" t="t" r="r" b="b"/>
                  <a:pathLst>
                    <a:path w="169" h="221" extrusionOk="0">
                      <a:moveTo>
                        <a:pt x="168" y="1"/>
                      </a:moveTo>
                      <a:cubicBezTo>
                        <a:pt x="113" y="73"/>
                        <a:pt x="58" y="147"/>
                        <a:pt x="1" y="221"/>
                      </a:cubicBezTo>
                      <a:cubicBezTo>
                        <a:pt x="87" y="201"/>
                        <a:pt x="147" y="135"/>
                        <a:pt x="165" y="36"/>
                      </a:cubicBezTo>
                      <a:cubicBezTo>
                        <a:pt x="168" y="24"/>
                        <a:pt x="168" y="13"/>
                        <a:pt x="1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15"/>
                <p:cNvSpPr/>
                <p:nvPr/>
              </p:nvSpPr>
              <p:spPr>
                <a:xfrm>
                  <a:off x="3501050" y="661075"/>
                  <a:ext cx="11625" cy="10900"/>
                </a:xfrm>
                <a:custGeom>
                  <a:avLst/>
                  <a:gdLst/>
                  <a:ahLst/>
                  <a:cxnLst/>
                  <a:rect l="l" t="t" r="r" b="b"/>
                  <a:pathLst>
                    <a:path w="465" h="436" extrusionOk="0">
                      <a:moveTo>
                        <a:pt x="249" y="1"/>
                      </a:moveTo>
                      <a:cubicBezTo>
                        <a:pt x="151" y="1"/>
                        <a:pt x="54" y="60"/>
                        <a:pt x="12" y="153"/>
                      </a:cubicBezTo>
                      <a:cubicBezTo>
                        <a:pt x="2" y="176"/>
                        <a:pt x="3" y="205"/>
                        <a:pt x="0" y="223"/>
                      </a:cubicBezTo>
                      <a:cubicBezTo>
                        <a:pt x="6" y="291"/>
                        <a:pt x="38" y="342"/>
                        <a:pt x="97" y="386"/>
                      </a:cubicBezTo>
                      <a:cubicBezTo>
                        <a:pt x="140" y="419"/>
                        <a:pt x="185" y="435"/>
                        <a:pt x="230" y="435"/>
                      </a:cubicBezTo>
                      <a:cubicBezTo>
                        <a:pt x="285" y="435"/>
                        <a:pt x="339" y="410"/>
                        <a:pt x="385" y="360"/>
                      </a:cubicBezTo>
                      <a:cubicBezTo>
                        <a:pt x="465" y="273"/>
                        <a:pt x="458" y="122"/>
                        <a:pt x="372" y="43"/>
                      </a:cubicBezTo>
                      <a:cubicBezTo>
                        <a:pt x="352" y="26"/>
                        <a:pt x="326" y="13"/>
                        <a:pt x="302" y="6"/>
                      </a:cubicBezTo>
                      <a:cubicBezTo>
                        <a:pt x="284" y="2"/>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15"/>
                <p:cNvSpPr/>
                <p:nvPr/>
              </p:nvSpPr>
              <p:spPr>
                <a:xfrm>
                  <a:off x="3471350" y="660550"/>
                  <a:ext cx="12750" cy="11975"/>
                </a:xfrm>
                <a:custGeom>
                  <a:avLst/>
                  <a:gdLst/>
                  <a:ahLst/>
                  <a:cxnLst/>
                  <a:rect l="l" t="t" r="r" b="b"/>
                  <a:pathLst>
                    <a:path w="510" h="479" extrusionOk="0">
                      <a:moveTo>
                        <a:pt x="274" y="0"/>
                      </a:moveTo>
                      <a:cubicBezTo>
                        <a:pt x="170" y="0"/>
                        <a:pt x="67" y="61"/>
                        <a:pt x="17" y="157"/>
                      </a:cubicBezTo>
                      <a:cubicBezTo>
                        <a:pt x="5" y="181"/>
                        <a:pt x="4" y="214"/>
                        <a:pt x="1" y="234"/>
                      </a:cubicBezTo>
                      <a:cubicBezTo>
                        <a:pt x="5" y="309"/>
                        <a:pt x="37" y="366"/>
                        <a:pt x="99" y="417"/>
                      </a:cubicBezTo>
                      <a:lnTo>
                        <a:pt x="99" y="418"/>
                      </a:lnTo>
                      <a:cubicBezTo>
                        <a:pt x="147" y="458"/>
                        <a:pt x="200" y="478"/>
                        <a:pt x="252" y="478"/>
                      </a:cubicBezTo>
                      <a:cubicBezTo>
                        <a:pt x="310" y="478"/>
                        <a:pt x="368" y="453"/>
                        <a:pt x="417" y="401"/>
                      </a:cubicBezTo>
                      <a:cubicBezTo>
                        <a:pt x="508" y="309"/>
                        <a:pt x="510" y="144"/>
                        <a:pt x="417" y="54"/>
                      </a:cubicBezTo>
                      <a:cubicBezTo>
                        <a:pt x="397" y="34"/>
                        <a:pt x="370"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15"/>
                <p:cNvSpPr/>
                <p:nvPr/>
              </p:nvSpPr>
              <p:spPr>
                <a:xfrm>
                  <a:off x="3442700" y="660975"/>
                  <a:ext cx="11800" cy="10925"/>
                </a:xfrm>
                <a:custGeom>
                  <a:avLst/>
                  <a:gdLst/>
                  <a:ahLst/>
                  <a:cxnLst/>
                  <a:rect l="l" t="t" r="r" b="b"/>
                  <a:pathLst>
                    <a:path w="472" h="437" extrusionOk="0">
                      <a:moveTo>
                        <a:pt x="253" y="1"/>
                      </a:moveTo>
                      <a:cubicBezTo>
                        <a:pt x="144" y="1"/>
                        <a:pt x="39" y="79"/>
                        <a:pt x="8" y="187"/>
                      </a:cubicBezTo>
                      <a:cubicBezTo>
                        <a:pt x="1" y="212"/>
                        <a:pt x="7" y="241"/>
                        <a:pt x="7" y="260"/>
                      </a:cubicBezTo>
                      <a:cubicBezTo>
                        <a:pt x="24" y="326"/>
                        <a:pt x="62" y="370"/>
                        <a:pt x="125" y="406"/>
                      </a:cubicBezTo>
                      <a:cubicBezTo>
                        <a:pt x="163" y="426"/>
                        <a:pt x="201" y="437"/>
                        <a:pt x="237" y="437"/>
                      </a:cubicBezTo>
                      <a:cubicBezTo>
                        <a:pt x="303" y="437"/>
                        <a:pt x="362" y="403"/>
                        <a:pt x="405" y="338"/>
                      </a:cubicBezTo>
                      <a:cubicBezTo>
                        <a:pt x="471" y="240"/>
                        <a:pt x="444" y="94"/>
                        <a:pt x="347" y="29"/>
                      </a:cubicBezTo>
                      <a:cubicBezTo>
                        <a:pt x="325" y="14"/>
                        <a:pt x="297" y="4"/>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15"/>
                <p:cNvSpPr/>
                <p:nvPr/>
              </p:nvSpPr>
              <p:spPr>
                <a:xfrm>
                  <a:off x="3414100" y="661325"/>
                  <a:ext cx="10475" cy="10000"/>
                </a:xfrm>
                <a:custGeom>
                  <a:avLst/>
                  <a:gdLst/>
                  <a:ahLst/>
                  <a:cxnLst/>
                  <a:rect l="l" t="t" r="r" b="b"/>
                  <a:pathLst>
                    <a:path w="419" h="400"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7" y="398"/>
                        <a:pt x="200" y="399"/>
                        <a:pt x="213" y="399"/>
                      </a:cubicBezTo>
                      <a:cubicBezTo>
                        <a:pt x="302" y="399"/>
                        <a:pt x="369" y="346"/>
                        <a:pt x="392" y="252"/>
                      </a:cubicBezTo>
                      <a:cubicBezTo>
                        <a:pt x="419" y="147"/>
                        <a:pt x="351" y="30"/>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15"/>
                <p:cNvSpPr/>
                <p:nvPr/>
              </p:nvSpPr>
              <p:spPr>
                <a:xfrm>
                  <a:off x="3384175" y="6607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4"/>
                      </a:cubicBezTo>
                      <a:cubicBezTo>
                        <a:pt x="229" y="445"/>
                        <a:pt x="234" y="445"/>
                        <a:pt x="238" y="445"/>
                      </a:cubicBezTo>
                      <a:cubicBezTo>
                        <a:pt x="353" y="445"/>
                        <a:pt x="433" y="376"/>
                        <a:pt x="450" y="260"/>
                      </a:cubicBezTo>
                      <a:cubicBezTo>
                        <a:pt x="465" y="141"/>
                        <a:pt x="377" y="20"/>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15"/>
                <p:cNvSpPr/>
                <p:nvPr/>
              </p:nvSpPr>
              <p:spPr>
                <a:xfrm>
                  <a:off x="3354550" y="6601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6"/>
                      </a:cubicBezTo>
                      <a:cubicBezTo>
                        <a:pt x="92" y="446"/>
                        <a:pt x="150" y="477"/>
                        <a:pt x="230" y="486"/>
                      </a:cubicBezTo>
                      <a:cubicBezTo>
                        <a:pt x="241" y="488"/>
                        <a:pt x="252" y="488"/>
                        <a:pt x="262" y="488"/>
                      </a:cubicBezTo>
                      <a:cubicBezTo>
                        <a:pt x="381" y="488"/>
                        <a:pt x="466" y="417"/>
                        <a:pt x="489" y="296"/>
                      </a:cubicBezTo>
                      <a:cubicBezTo>
                        <a:pt x="513" y="167"/>
                        <a:pt x="422" y="28"/>
                        <a:pt x="295" y="3"/>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15"/>
                <p:cNvSpPr/>
                <p:nvPr/>
              </p:nvSpPr>
              <p:spPr>
                <a:xfrm>
                  <a:off x="3324525" y="659475"/>
                  <a:ext cx="15100" cy="14125"/>
                </a:xfrm>
                <a:custGeom>
                  <a:avLst/>
                  <a:gdLst/>
                  <a:ahLst/>
                  <a:cxnLst/>
                  <a:rect l="l" t="t" r="r" b="b"/>
                  <a:pathLst>
                    <a:path w="604" h="565" extrusionOk="0">
                      <a:moveTo>
                        <a:pt x="324" y="0"/>
                      </a:moveTo>
                      <a:cubicBezTo>
                        <a:pt x="202" y="0"/>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15"/>
                <p:cNvSpPr/>
                <p:nvPr/>
              </p:nvSpPr>
              <p:spPr>
                <a:xfrm>
                  <a:off x="3296275" y="6599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9"/>
                        <a:pt x="270" y="509"/>
                      </a:cubicBezTo>
                      <a:cubicBezTo>
                        <a:pt x="374" y="509"/>
                        <a:pt x="455" y="447"/>
                        <a:pt x="491" y="337"/>
                      </a:cubicBezTo>
                      <a:cubicBezTo>
                        <a:pt x="534" y="206"/>
                        <a:pt x="457" y="51"/>
                        <a:pt x="328" y="9"/>
                      </a:cubicBezTo>
                      <a:lnTo>
                        <a:pt x="329" y="9"/>
                      </a:lnTo>
                      <a:cubicBezTo>
                        <a:pt x="310" y="3"/>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15"/>
                <p:cNvSpPr/>
                <p:nvPr/>
              </p:nvSpPr>
              <p:spPr>
                <a:xfrm>
                  <a:off x="3268225" y="6610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6" y="298"/>
                        <a:pt x="21" y="315"/>
                      </a:cubicBezTo>
                      <a:cubicBezTo>
                        <a:pt x="55" y="370"/>
                        <a:pt x="104" y="401"/>
                        <a:pt x="171" y="415"/>
                      </a:cubicBezTo>
                      <a:cubicBezTo>
                        <a:pt x="189" y="419"/>
                        <a:pt x="206" y="420"/>
                        <a:pt x="222" y="420"/>
                      </a:cubicBezTo>
                      <a:cubicBezTo>
                        <a:pt x="311" y="420"/>
                        <a:pt x="380" y="367"/>
                        <a:pt x="408" y="274"/>
                      </a:cubicBezTo>
                      <a:cubicBezTo>
                        <a:pt x="439" y="166"/>
                        <a:pt x="373" y="40"/>
                        <a:pt x="267"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15"/>
                <p:cNvSpPr/>
                <p:nvPr/>
              </p:nvSpPr>
              <p:spPr>
                <a:xfrm>
                  <a:off x="3237925" y="660275"/>
                  <a:ext cx="13450" cy="12550"/>
                </a:xfrm>
                <a:custGeom>
                  <a:avLst/>
                  <a:gdLst/>
                  <a:ahLst/>
                  <a:cxnLst/>
                  <a:rect l="l" t="t" r="r" b="b"/>
                  <a:pathLst>
                    <a:path w="538" h="502" extrusionOk="0">
                      <a:moveTo>
                        <a:pt x="285" y="0"/>
                      </a:moveTo>
                      <a:cubicBezTo>
                        <a:pt x="180" y="0"/>
                        <a:pt x="73" y="60"/>
                        <a:pt x="21" y="157"/>
                      </a:cubicBezTo>
                      <a:cubicBezTo>
                        <a:pt x="7" y="183"/>
                        <a:pt x="5" y="217"/>
                        <a:pt x="1" y="237"/>
                      </a:cubicBezTo>
                      <a:cubicBezTo>
                        <a:pt x="2" y="317"/>
                        <a:pt x="34" y="378"/>
                        <a:pt x="99" y="434"/>
                      </a:cubicBezTo>
                      <a:cubicBezTo>
                        <a:pt x="151" y="479"/>
                        <a:pt x="207" y="502"/>
                        <a:pt x="264" y="502"/>
                      </a:cubicBezTo>
                      <a:cubicBezTo>
                        <a:pt x="322" y="502"/>
                        <a:pt x="381" y="477"/>
                        <a:pt x="433" y="426"/>
                      </a:cubicBezTo>
                      <a:cubicBezTo>
                        <a:pt x="531" y="331"/>
                        <a:pt x="537" y="158"/>
                        <a:pt x="444" y="60"/>
                      </a:cubicBezTo>
                      <a:cubicBezTo>
                        <a:pt x="424" y="38"/>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15"/>
                <p:cNvSpPr/>
                <p:nvPr/>
              </p:nvSpPr>
              <p:spPr>
                <a:xfrm>
                  <a:off x="3208575" y="6598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499"/>
                      </a:cubicBezTo>
                      <a:cubicBezTo>
                        <a:pt x="213" y="513"/>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15"/>
                <p:cNvSpPr/>
                <p:nvPr/>
              </p:nvSpPr>
              <p:spPr>
                <a:xfrm>
                  <a:off x="3179625" y="660275"/>
                  <a:ext cx="13450" cy="12525"/>
                </a:xfrm>
                <a:custGeom>
                  <a:avLst/>
                  <a:gdLst/>
                  <a:ahLst/>
                  <a:cxnLst/>
                  <a:rect l="l" t="t" r="r" b="b"/>
                  <a:pathLst>
                    <a:path w="538" h="501" extrusionOk="0">
                      <a:moveTo>
                        <a:pt x="289" y="0"/>
                      </a:moveTo>
                      <a:cubicBezTo>
                        <a:pt x="181" y="0"/>
                        <a:pt x="73" y="61"/>
                        <a:pt x="21" y="158"/>
                      </a:cubicBezTo>
                      <a:cubicBezTo>
                        <a:pt x="7" y="186"/>
                        <a:pt x="5" y="218"/>
                        <a:pt x="1" y="240"/>
                      </a:cubicBezTo>
                      <a:cubicBezTo>
                        <a:pt x="5" y="318"/>
                        <a:pt x="38" y="380"/>
                        <a:pt x="102" y="435"/>
                      </a:cubicBezTo>
                      <a:cubicBezTo>
                        <a:pt x="153" y="479"/>
                        <a:pt x="209" y="501"/>
                        <a:pt x="264" y="501"/>
                      </a:cubicBezTo>
                      <a:cubicBezTo>
                        <a:pt x="324" y="501"/>
                        <a:pt x="383" y="476"/>
                        <a:pt x="434" y="425"/>
                      </a:cubicBezTo>
                      <a:cubicBezTo>
                        <a:pt x="533" y="329"/>
                        <a:pt x="538" y="155"/>
                        <a:pt x="442" y="58"/>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15"/>
                <p:cNvSpPr/>
                <p:nvPr/>
              </p:nvSpPr>
              <p:spPr>
                <a:xfrm>
                  <a:off x="3149700" y="659500"/>
                  <a:ext cx="15000" cy="14050"/>
                </a:xfrm>
                <a:custGeom>
                  <a:avLst/>
                  <a:gdLst/>
                  <a:ahLst/>
                  <a:cxnLst/>
                  <a:rect l="l" t="t" r="r" b="b"/>
                  <a:pathLst>
                    <a:path w="600" h="562" extrusionOk="0">
                      <a:moveTo>
                        <a:pt x="323" y="0"/>
                      </a:moveTo>
                      <a:cubicBezTo>
                        <a:pt x="199" y="0"/>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9"/>
                      </a:cubicBezTo>
                      <a:cubicBezTo>
                        <a:pt x="372" y="3"/>
                        <a:pt x="348" y="0"/>
                        <a:pt x="3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15"/>
                <p:cNvSpPr/>
                <p:nvPr/>
              </p:nvSpPr>
              <p:spPr>
                <a:xfrm>
                  <a:off x="3122025" y="660925"/>
                  <a:ext cx="12050" cy="11250"/>
                </a:xfrm>
                <a:custGeom>
                  <a:avLst/>
                  <a:gdLst/>
                  <a:ahLst/>
                  <a:cxnLst/>
                  <a:rect l="l" t="t" r="r" b="b"/>
                  <a:pathLst>
                    <a:path w="482" h="450" extrusionOk="0">
                      <a:moveTo>
                        <a:pt x="256" y="0"/>
                      </a:moveTo>
                      <a:cubicBezTo>
                        <a:pt x="160" y="0"/>
                        <a:pt x="64" y="54"/>
                        <a:pt x="17" y="142"/>
                      </a:cubicBezTo>
                      <a:cubicBezTo>
                        <a:pt x="5" y="165"/>
                        <a:pt x="5" y="196"/>
                        <a:pt x="0" y="214"/>
                      </a:cubicBezTo>
                      <a:cubicBezTo>
                        <a:pt x="4" y="285"/>
                        <a:pt x="33" y="340"/>
                        <a:pt x="90" y="389"/>
                      </a:cubicBezTo>
                      <a:cubicBezTo>
                        <a:pt x="136" y="430"/>
                        <a:pt x="186" y="450"/>
                        <a:pt x="236" y="450"/>
                      </a:cubicBezTo>
                      <a:cubicBezTo>
                        <a:pt x="290" y="450"/>
                        <a:pt x="343" y="427"/>
                        <a:pt x="390" y="382"/>
                      </a:cubicBezTo>
                      <a:cubicBezTo>
                        <a:pt x="477" y="295"/>
                        <a:pt x="482" y="142"/>
                        <a:pt x="397" y="54"/>
                      </a:cubicBezTo>
                      <a:cubicBezTo>
                        <a:pt x="379" y="34"/>
                        <a:pt x="353" y="19"/>
                        <a:pt x="327" y="11"/>
                      </a:cubicBezTo>
                      <a:cubicBezTo>
                        <a:pt x="303"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15"/>
                <p:cNvSpPr/>
                <p:nvPr/>
              </p:nvSpPr>
              <p:spPr>
                <a:xfrm>
                  <a:off x="3515925" y="633725"/>
                  <a:ext cx="13475" cy="12575"/>
                </a:xfrm>
                <a:custGeom>
                  <a:avLst/>
                  <a:gdLst/>
                  <a:ahLst/>
                  <a:cxnLst/>
                  <a:rect l="l" t="t" r="r" b="b"/>
                  <a:pathLst>
                    <a:path w="539" h="503" extrusionOk="0">
                      <a:moveTo>
                        <a:pt x="286" y="1"/>
                      </a:moveTo>
                      <a:cubicBezTo>
                        <a:pt x="180" y="1"/>
                        <a:pt x="73" y="61"/>
                        <a:pt x="22" y="158"/>
                      </a:cubicBezTo>
                      <a:cubicBezTo>
                        <a:pt x="6" y="184"/>
                        <a:pt x="6" y="218"/>
                        <a:pt x="0" y="238"/>
                      </a:cubicBezTo>
                      <a:cubicBezTo>
                        <a:pt x="3" y="318"/>
                        <a:pt x="36" y="379"/>
                        <a:pt x="99" y="434"/>
                      </a:cubicBezTo>
                      <a:cubicBezTo>
                        <a:pt x="151" y="479"/>
                        <a:pt x="208" y="502"/>
                        <a:pt x="265" y="502"/>
                      </a:cubicBezTo>
                      <a:cubicBezTo>
                        <a:pt x="324" y="502"/>
                        <a:pt x="382" y="477"/>
                        <a:pt x="434" y="427"/>
                      </a:cubicBezTo>
                      <a:cubicBezTo>
                        <a:pt x="533" y="331"/>
                        <a:pt x="539" y="159"/>
                        <a:pt x="445" y="62"/>
                      </a:cubicBezTo>
                      <a:cubicBezTo>
                        <a:pt x="423" y="41"/>
                        <a:pt x="396"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15"/>
                <p:cNvSpPr/>
                <p:nvPr/>
              </p:nvSpPr>
              <p:spPr>
                <a:xfrm>
                  <a:off x="3486575" y="633300"/>
                  <a:ext cx="13950" cy="13025"/>
                </a:xfrm>
                <a:custGeom>
                  <a:avLst/>
                  <a:gdLst/>
                  <a:ahLst/>
                  <a:cxnLst/>
                  <a:rect l="l" t="t" r="r" b="b"/>
                  <a:pathLst>
                    <a:path w="558" h="521" extrusionOk="0">
                      <a:moveTo>
                        <a:pt x="295" y="1"/>
                      </a:moveTo>
                      <a:cubicBezTo>
                        <a:pt x="292" y="1"/>
                        <a:pt x="289" y="1"/>
                        <a:pt x="287" y="1"/>
                      </a:cubicBezTo>
                      <a:cubicBezTo>
                        <a:pt x="150" y="8"/>
                        <a:pt x="27" y="122"/>
                        <a:pt x="5" y="261"/>
                      </a:cubicBezTo>
                      <a:cubicBezTo>
                        <a:pt x="1" y="291"/>
                        <a:pt x="11" y="324"/>
                        <a:pt x="15" y="345"/>
                      </a:cubicBezTo>
                      <a:cubicBezTo>
                        <a:pt x="44" y="421"/>
                        <a:pt x="98" y="468"/>
                        <a:pt x="178" y="499"/>
                      </a:cubicBezTo>
                      <a:cubicBezTo>
                        <a:pt x="214" y="513"/>
                        <a:pt x="250" y="520"/>
                        <a:pt x="283" y="520"/>
                      </a:cubicBezTo>
                      <a:cubicBezTo>
                        <a:pt x="374" y="520"/>
                        <a:pt x="450" y="470"/>
                        <a:pt x="496" y="375"/>
                      </a:cubicBezTo>
                      <a:cubicBezTo>
                        <a:pt x="558" y="250"/>
                        <a:pt x="504" y="82"/>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15"/>
                <p:cNvSpPr/>
                <p:nvPr/>
              </p:nvSpPr>
              <p:spPr>
                <a:xfrm>
                  <a:off x="3457650" y="633750"/>
                  <a:ext cx="13450" cy="12525"/>
                </a:xfrm>
                <a:custGeom>
                  <a:avLst/>
                  <a:gdLst/>
                  <a:ahLst/>
                  <a:cxnLst/>
                  <a:rect l="l" t="t" r="r" b="b"/>
                  <a:pathLst>
                    <a:path w="538" h="501" extrusionOk="0">
                      <a:moveTo>
                        <a:pt x="289" y="0"/>
                      </a:moveTo>
                      <a:cubicBezTo>
                        <a:pt x="181" y="0"/>
                        <a:pt x="72" y="61"/>
                        <a:pt x="21" y="160"/>
                      </a:cubicBezTo>
                      <a:cubicBezTo>
                        <a:pt x="7" y="186"/>
                        <a:pt x="6" y="218"/>
                        <a:pt x="1" y="240"/>
                      </a:cubicBezTo>
                      <a:cubicBezTo>
                        <a:pt x="4" y="318"/>
                        <a:pt x="38" y="380"/>
                        <a:pt x="101" y="435"/>
                      </a:cubicBezTo>
                      <a:cubicBezTo>
                        <a:pt x="153" y="479"/>
                        <a:pt x="209" y="501"/>
                        <a:pt x="264" y="501"/>
                      </a:cubicBezTo>
                      <a:cubicBezTo>
                        <a:pt x="324" y="501"/>
                        <a:pt x="383" y="475"/>
                        <a:pt x="435" y="424"/>
                      </a:cubicBezTo>
                      <a:cubicBezTo>
                        <a:pt x="533" y="329"/>
                        <a:pt x="538" y="157"/>
                        <a:pt x="442" y="58"/>
                      </a:cubicBezTo>
                      <a:cubicBezTo>
                        <a:pt x="421" y="38"/>
                        <a:pt x="392"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15"/>
                <p:cNvSpPr/>
                <p:nvPr/>
              </p:nvSpPr>
              <p:spPr>
                <a:xfrm>
                  <a:off x="3427750" y="632975"/>
                  <a:ext cx="14975" cy="14025"/>
                </a:xfrm>
                <a:custGeom>
                  <a:avLst/>
                  <a:gdLst/>
                  <a:ahLst/>
                  <a:cxnLst/>
                  <a:rect l="l" t="t" r="r" b="b"/>
                  <a:pathLst>
                    <a:path w="599" h="561" extrusionOk="0">
                      <a:moveTo>
                        <a:pt x="321" y="0"/>
                      </a:moveTo>
                      <a:cubicBezTo>
                        <a:pt x="197" y="0"/>
                        <a:pt x="74" y="75"/>
                        <a:pt x="19" y="191"/>
                      </a:cubicBezTo>
                      <a:cubicBezTo>
                        <a:pt x="5" y="221"/>
                        <a:pt x="5" y="258"/>
                        <a:pt x="0" y="281"/>
                      </a:cubicBezTo>
                      <a:cubicBezTo>
                        <a:pt x="8" y="369"/>
                        <a:pt x="48" y="437"/>
                        <a:pt x="122" y="495"/>
                      </a:cubicBezTo>
                      <a:lnTo>
                        <a:pt x="123" y="495"/>
                      </a:lnTo>
                      <a:cubicBezTo>
                        <a:pt x="179" y="539"/>
                        <a:pt x="239" y="561"/>
                        <a:pt x="297" y="561"/>
                      </a:cubicBezTo>
                      <a:cubicBezTo>
                        <a:pt x="368" y="561"/>
                        <a:pt x="437" y="529"/>
                        <a:pt x="496" y="466"/>
                      </a:cubicBezTo>
                      <a:cubicBezTo>
                        <a:pt x="599" y="354"/>
                        <a:pt x="595" y="161"/>
                        <a:pt x="485" y="58"/>
                      </a:cubicBezTo>
                      <a:cubicBezTo>
                        <a:pt x="460" y="35"/>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15"/>
                <p:cNvSpPr/>
                <p:nvPr/>
              </p:nvSpPr>
              <p:spPr>
                <a:xfrm>
                  <a:off x="3400025" y="6344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6"/>
                        <a:pt x="389" y="381"/>
                      </a:cubicBezTo>
                      <a:cubicBezTo>
                        <a:pt x="477" y="295"/>
                        <a:pt x="483" y="141"/>
                        <a:pt x="399" y="54"/>
                      </a:cubicBezTo>
                      <a:cubicBezTo>
                        <a:pt x="379" y="34"/>
                        <a:pt x="354" y="18"/>
                        <a:pt x="328" y="11"/>
                      </a:cubicBezTo>
                      <a:cubicBezTo>
                        <a:pt x="305" y="3"/>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15"/>
                <p:cNvSpPr/>
                <p:nvPr/>
              </p:nvSpPr>
              <p:spPr>
                <a:xfrm>
                  <a:off x="3371475" y="634900"/>
                  <a:ext cx="10850" cy="10150"/>
                </a:xfrm>
                <a:custGeom>
                  <a:avLst/>
                  <a:gdLst/>
                  <a:ahLst/>
                  <a:cxnLst/>
                  <a:rect l="l" t="t" r="r" b="b"/>
                  <a:pathLst>
                    <a:path w="434" h="406" extrusionOk="0">
                      <a:moveTo>
                        <a:pt x="234" y="1"/>
                      </a:moveTo>
                      <a:cubicBezTo>
                        <a:pt x="140" y="1"/>
                        <a:pt x="46" y="61"/>
                        <a:pt x="10" y="151"/>
                      </a:cubicBezTo>
                      <a:cubicBezTo>
                        <a:pt x="1" y="174"/>
                        <a:pt x="4" y="200"/>
                        <a:pt x="1" y="217"/>
                      </a:cubicBezTo>
                      <a:cubicBezTo>
                        <a:pt x="10" y="280"/>
                        <a:pt x="42" y="326"/>
                        <a:pt x="98" y="364"/>
                      </a:cubicBezTo>
                      <a:cubicBezTo>
                        <a:pt x="137" y="392"/>
                        <a:pt x="178" y="405"/>
                        <a:pt x="217" y="405"/>
                      </a:cubicBezTo>
                      <a:cubicBezTo>
                        <a:pt x="271" y="405"/>
                        <a:pt x="322" y="380"/>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15"/>
                <p:cNvSpPr/>
                <p:nvPr/>
              </p:nvSpPr>
              <p:spPr>
                <a:xfrm>
                  <a:off x="3341450" y="634050"/>
                  <a:ext cx="12625" cy="11875"/>
                </a:xfrm>
                <a:custGeom>
                  <a:avLst/>
                  <a:gdLst/>
                  <a:ahLst/>
                  <a:cxnLst/>
                  <a:rect l="l" t="t" r="r" b="b"/>
                  <a:pathLst>
                    <a:path w="505" h="475" extrusionOk="0">
                      <a:moveTo>
                        <a:pt x="272" y="1"/>
                      </a:moveTo>
                      <a:cubicBezTo>
                        <a:pt x="168" y="1"/>
                        <a:pt x="64" y="62"/>
                        <a:pt x="17" y="158"/>
                      </a:cubicBezTo>
                      <a:cubicBezTo>
                        <a:pt x="4" y="183"/>
                        <a:pt x="5" y="215"/>
                        <a:pt x="0" y="235"/>
                      </a:cubicBezTo>
                      <a:cubicBezTo>
                        <a:pt x="5" y="309"/>
                        <a:pt x="39" y="366"/>
                        <a:pt x="100" y="417"/>
                      </a:cubicBezTo>
                      <a:cubicBezTo>
                        <a:pt x="148" y="455"/>
                        <a:pt x="200" y="475"/>
                        <a:pt x="251" y="475"/>
                      </a:cubicBezTo>
                      <a:cubicBezTo>
                        <a:pt x="309" y="475"/>
                        <a:pt x="366" y="449"/>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15"/>
                <p:cNvSpPr/>
                <p:nvPr/>
              </p:nvSpPr>
              <p:spPr>
                <a:xfrm>
                  <a:off x="3312575" y="634225"/>
                  <a:ext cx="12200" cy="11350"/>
                </a:xfrm>
                <a:custGeom>
                  <a:avLst/>
                  <a:gdLst/>
                  <a:ahLst/>
                  <a:cxnLst/>
                  <a:rect l="l" t="t" r="r" b="b"/>
                  <a:pathLst>
                    <a:path w="488" h="454" extrusionOk="0">
                      <a:moveTo>
                        <a:pt x="263" y="0"/>
                      </a:moveTo>
                      <a:cubicBezTo>
                        <a:pt x="145" y="0"/>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1"/>
                        <a:pt x="299" y="1"/>
                        <a:pt x="273"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15"/>
                <p:cNvSpPr/>
                <p:nvPr/>
              </p:nvSpPr>
              <p:spPr>
                <a:xfrm>
                  <a:off x="3282700" y="633250"/>
                  <a:ext cx="13750" cy="13000"/>
                </a:xfrm>
                <a:custGeom>
                  <a:avLst/>
                  <a:gdLst/>
                  <a:ahLst/>
                  <a:cxnLst/>
                  <a:rect l="l" t="t" r="r" b="b"/>
                  <a:pathLst>
                    <a:path w="550" h="520" extrusionOk="0">
                      <a:moveTo>
                        <a:pt x="282" y="1"/>
                      </a:moveTo>
                      <a:cubicBezTo>
                        <a:pt x="274" y="1"/>
                        <a:pt x="266" y="2"/>
                        <a:pt x="259" y="3"/>
                      </a:cubicBezTo>
                      <a:cubicBezTo>
                        <a:pt x="122" y="23"/>
                        <a:pt x="11" y="146"/>
                        <a:pt x="2" y="287"/>
                      </a:cubicBezTo>
                      <a:cubicBezTo>
                        <a:pt x="0" y="317"/>
                        <a:pt x="14" y="349"/>
                        <a:pt x="19" y="370"/>
                      </a:cubicBezTo>
                      <a:cubicBezTo>
                        <a:pt x="55" y="441"/>
                        <a:pt x="112" y="484"/>
                        <a:pt x="195" y="507"/>
                      </a:cubicBezTo>
                      <a:cubicBezTo>
                        <a:pt x="225" y="516"/>
                        <a:pt x="253" y="520"/>
                        <a:pt x="280" y="520"/>
                      </a:cubicBezTo>
                      <a:cubicBezTo>
                        <a:pt x="380" y="520"/>
                        <a:pt x="460" y="462"/>
                        <a:pt x="500" y="357"/>
                      </a:cubicBezTo>
                      <a:cubicBezTo>
                        <a:pt x="549" y="226"/>
                        <a:pt x="480" y="64"/>
                        <a:pt x="351" y="14"/>
                      </a:cubicBezTo>
                      <a:cubicBezTo>
                        <a:pt x="330" y="6"/>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15"/>
                <p:cNvSpPr/>
                <p:nvPr/>
              </p:nvSpPr>
              <p:spPr>
                <a:xfrm>
                  <a:off x="3252800" y="632725"/>
                  <a:ext cx="14575" cy="13900"/>
                </a:xfrm>
                <a:custGeom>
                  <a:avLst/>
                  <a:gdLst/>
                  <a:ahLst/>
                  <a:cxnLst/>
                  <a:rect l="l" t="t" r="r" b="b"/>
                  <a:pathLst>
                    <a:path w="583" h="556" extrusionOk="0">
                      <a:moveTo>
                        <a:pt x="294" y="1"/>
                      </a:moveTo>
                      <a:cubicBezTo>
                        <a:pt x="272" y="1"/>
                        <a:pt x="249" y="4"/>
                        <a:pt x="229" y="11"/>
                      </a:cubicBezTo>
                      <a:cubicBezTo>
                        <a:pt x="90" y="62"/>
                        <a:pt x="1" y="216"/>
                        <a:pt x="24" y="365"/>
                      </a:cubicBezTo>
                      <a:cubicBezTo>
                        <a:pt x="29" y="398"/>
                        <a:pt x="50" y="427"/>
                        <a:pt x="59" y="448"/>
                      </a:cubicBezTo>
                      <a:cubicBezTo>
                        <a:pt x="113" y="514"/>
                        <a:pt x="182" y="547"/>
                        <a:pt x="273" y="554"/>
                      </a:cubicBezTo>
                      <a:cubicBezTo>
                        <a:pt x="282" y="555"/>
                        <a:pt x="290" y="555"/>
                        <a:pt x="299" y="555"/>
                      </a:cubicBezTo>
                      <a:cubicBezTo>
                        <a:pt x="439" y="555"/>
                        <a:pt x="537" y="471"/>
                        <a:pt x="559" y="328"/>
                      </a:cubicBezTo>
                      <a:cubicBezTo>
                        <a:pt x="582" y="181"/>
                        <a:pt x="475" y="27"/>
                        <a:pt x="329" y="4"/>
                      </a:cubicBezTo>
                      <a:cubicBezTo>
                        <a:pt x="317" y="2"/>
                        <a:pt x="306" y="1"/>
                        <a:pt x="2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15"/>
                <p:cNvSpPr/>
                <p:nvPr/>
              </p:nvSpPr>
              <p:spPr>
                <a:xfrm>
                  <a:off x="3223000" y="6345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1"/>
                        <a:pt x="461" y="121"/>
                        <a:pt x="373" y="43"/>
                      </a:cubicBezTo>
                      <a:cubicBezTo>
                        <a:pt x="355" y="26"/>
                        <a:pt x="328" y="12"/>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15"/>
                <p:cNvSpPr/>
                <p:nvPr/>
              </p:nvSpPr>
              <p:spPr>
                <a:xfrm>
                  <a:off x="3193325" y="634050"/>
                  <a:ext cx="12750" cy="11925"/>
                </a:xfrm>
                <a:custGeom>
                  <a:avLst/>
                  <a:gdLst/>
                  <a:ahLst/>
                  <a:cxnLst/>
                  <a:rect l="l" t="t" r="r" b="b"/>
                  <a:pathLst>
                    <a:path w="510" h="477" extrusionOk="0">
                      <a:moveTo>
                        <a:pt x="273" y="0"/>
                      </a:moveTo>
                      <a:cubicBezTo>
                        <a:pt x="170" y="0"/>
                        <a:pt x="66" y="60"/>
                        <a:pt x="17" y="155"/>
                      </a:cubicBezTo>
                      <a:cubicBezTo>
                        <a:pt x="5" y="180"/>
                        <a:pt x="5" y="212"/>
                        <a:pt x="0" y="232"/>
                      </a:cubicBezTo>
                      <a:cubicBezTo>
                        <a:pt x="5" y="308"/>
                        <a:pt x="37" y="365"/>
                        <a:pt x="99" y="417"/>
                      </a:cubicBezTo>
                      <a:cubicBezTo>
                        <a:pt x="148" y="457"/>
                        <a:pt x="201" y="477"/>
                        <a:pt x="252" y="477"/>
                      </a:cubicBezTo>
                      <a:cubicBezTo>
                        <a:pt x="310" y="477"/>
                        <a:pt x="367" y="451"/>
                        <a:pt x="417" y="400"/>
                      </a:cubicBezTo>
                      <a:cubicBezTo>
                        <a:pt x="508" y="308"/>
                        <a:pt x="509" y="143"/>
                        <a:pt x="417" y="52"/>
                      </a:cubicBezTo>
                      <a:cubicBezTo>
                        <a:pt x="397" y="32"/>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15"/>
                <p:cNvSpPr/>
                <p:nvPr/>
              </p:nvSpPr>
              <p:spPr>
                <a:xfrm>
                  <a:off x="3164700" y="634450"/>
                  <a:ext cx="11775" cy="10925"/>
                </a:xfrm>
                <a:custGeom>
                  <a:avLst/>
                  <a:gdLst/>
                  <a:ahLst/>
                  <a:cxnLst/>
                  <a:rect l="l" t="t" r="r" b="b"/>
                  <a:pathLst>
                    <a:path w="471" h="437" extrusionOk="0">
                      <a:moveTo>
                        <a:pt x="256" y="0"/>
                      </a:moveTo>
                      <a:cubicBezTo>
                        <a:pt x="145" y="0"/>
                        <a:pt x="39" y="78"/>
                        <a:pt x="7" y="187"/>
                      </a:cubicBezTo>
                      <a:cubicBezTo>
                        <a:pt x="1" y="212"/>
                        <a:pt x="5" y="241"/>
                        <a:pt x="5" y="259"/>
                      </a:cubicBezTo>
                      <a:cubicBezTo>
                        <a:pt x="22" y="325"/>
                        <a:pt x="61" y="370"/>
                        <a:pt x="125" y="405"/>
                      </a:cubicBezTo>
                      <a:cubicBezTo>
                        <a:pt x="163" y="426"/>
                        <a:pt x="200" y="436"/>
                        <a:pt x="236" y="436"/>
                      </a:cubicBezTo>
                      <a:cubicBezTo>
                        <a:pt x="302" y="436"/>
                        <a:pt x="362" y="402"/>
                        <a:pt x="405" y="338"/>
                      </a:cubicBezTo>
                      <a:cubicBezTo>
                        <a:pt x="470" y="239"/>
                        <a:pt x="444" y="93"/>
                        <a:pt x="345" y="29"/>
                      </a:cubicBezTo>
                      <a:cubicBezTo>
                        <a:pt x="324" y="13"/>
                        <a:pt x="296" y="4"/>
                        <a:pt x="272" y="1"/>
                      </a:cubicBezTo>
                      <a:cubicBezTo>
                        <a:pt x="266" y="1"/>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15"/>
                <p:cNvSpPr/>
                <p:nvPr/>
              </p:nvSpPr>
              <p:spPr>
                <a:xfrm>
                  <a:off x="3136050" y="634800"/>
                  <a:ext cx="10525" cy="10000"/>
                </a:xfrm>
                <a:custGeom>
                  <a:avLst/>
                  <a:gdLst/>
                  <a:ahLst/>
                  <a:cxnLst/>
                  <a:rect l="l" t="t" r="r" b="b"/>
                  <a:pathLst>
                    <a:path w="421" h="400" extrusionOk="0">
                      <a:moveTo>
                        <a:pt x="213" y="0"/>
                      </a:moveTo>
                      <a:cubicBezTo>
                        <a:pt x="200" y="0"/>
                        <a:pt x="188" y="1"/>
                        <a:pt x="176" y="4"/>
                      </a:cubicBezTo>
                      <a:cubicBezTo>
                        <a:pt x="75" y="31"/>
                        <a:pt x="1" y="138"/>
                        <a:pt x="9" y="245"/>
                      </a:cubicBezTo>
                      <a:cubicBezTo>
                        <a:pt x="10" y="268"/>
                        <a:pt x="22" y="290"/>
                        <a:pt x="29" y="307"/>
                      </a:cubicBezTo>
                      <a:cubicBezTo>
                        <a:pt x="62" y="358"/>
                        <a:pt x="110" y="385"/>
                        <a:pt x="175" y="396"/>
                      </a:cubicBezTo>
                      <a:cubicBezTo>
                        <a:pt x="188" y="398"/>
                        <a:pt x="201" y="399"/>
                        <a:pt x="214" y="399"/>
                      </a:cubicBezTo>
                      <a:cubicBezTo>
                        <a:pt x="305" y="399"/>
                        <a:pt x="372" y="346"/>
                        <a:pt x="395" y="251"/>
                      </a:cubicBezTo>
                      <a:cubicBezTo>
                        <a:pt x="421" y="148"/>
                        <a:pt x="352" y="30"/>
                        <a:pt x="249" y="4"/>
                      </a:cubicBezTo>
                      <a:cubicBezTo>
                        <a:pt x="238" y="1"/>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15"/>
                <p:cNvSpPr/>
                <p:nvPr/>
              </p:nvSpPr>
              <p:spPr>
                <a:xfrm>
                  <a:off x="3501050" y="608000"/>
                  <a:ext cx="11625" cy="10925"/>
                </a:xfrm>
                <a:custGeom>
                  <a:avLst/>
                  <a:gdLst/>
                  <a:ahLst/>
                  <a:cxnLst/>
                  <a:rect l="l" t="t" r="r" b="b"/>
                  <a:pathLst>
                    <a:path w="465" h="437" extrusionOk="0">
                      <a:moveTo>
                        <a:pt x="249" y="1"/>
                      </a:moveTo>
                      <a:cubicBezTo>
                        <a:pt x="151" y="1"/>
                        <a:pt x="54" y="60"/>
                        <a:pt x="12" y="153"/>
                      </a:cubicBezTo>
                      <a:cubicBezTo>
                        <a:pt x="2" y="176"/>
                        <a:pt x="3" y="205"/>
                        <a:pt x="0" y="224"/>
                      </a:cubicBezTo>
                      <a:cubicBezTo>
                        <a:pt x="6" y="291"/>
                        <a:pt x="38" y="342"/>
                        <a:pt x="97" y="387"/>
                      </a:cubicBezTo>
                      <a:cubicBezTo>
                        <a:pt x="140" y="420"/>
                        <a:pt x="186" y="436"/>
                        <a:pt x="230" y="436"/>
                      </a:cubicBezTo>
                      <a:cubicBezTo>
                        <a:pt x="286" y="436"/>
                        <a:pt x="339" y="411"/>
                        <a:pt x="385" y="361"/>
                      </a:cubicBezTo>
                      <a:cubicBezTo>
                        <a:pt x="465" y="273"/>
                        <a:pt x="458" y="122"/>
                        <a:pt x="372" y="44"/>
                      </a:cubicBezTo>
                      <a:cubicBezTo>
                        <a:pt x="352" y="27"/>
                        <a:pt x="326" y="13"/>
                        <a:pt x="302" y="7"/>
                      </a:cubicBezTo>
                      <a:cubicBezTo>
                        <a:pt x="284" y="3"/>
                        <a:pt x="267" y="1"/>
                        <a:pt x="2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15"/>
                <p:cNvSpPr/>
                <p:nvPr/>
              </p:nvSpPr>
              <p:spPr>
                <a:xfrm>
                  <a:off x="3471350" y="607500"/>
                  <a:ext cx="12750" cy="11975"/>
                </a:xfrm>
                <a:custGeom>
                  <a:avLst/>
                  <a:gdLst/>
                  <a:ahLst/>
                  <a:cxnLst/>
                  <a:rect l="l" t="t" r="r" b="b"/>
                  <a:pathLst>
                    <a:path w="510" h="479" extrusionOk="0">
                      <a:moveTo>
                        <a:pt x="273" y="1"/>
                      </a:moveTo>
                      <a:cubicBezTo>
                        <a:pt x="169" y="1"/>
                        <a:pt x="67" y="60"/>
                        <a:pt x="17" y="156"/>
                      </a:cubicBezTo>
                      <a:cubicBezTo>
                        <a:pt x="5" y="181"/>
                        <a:pt x="4" y="213"/>
                        <a:pt x="1" y="233"/>
                      </a:cubicBezTo>
                      <a:cubicBezTo>
                        <a:pt x="5" y="308"/>
                        <a:pt x="37" y="365"/>
                        <a:pt x="99" y="417"/>
                      </a:cubicBezTo>
                      <a:cubicBezTo>
                        <a:pt x="147" y="458"/>
                        <a:pt x="200" y="478"/>
                        <a:pt x="252" y="478"/>
                      </a:cubicBezTo>
                      <a:cubicBezTo>
                        <a:pt x="310" y="478"/>
                        <a:pt x="368" y="453"/>
                        <a:pt x="417" y="402"/>
                      </a:cubicBezTo>
                      <a:cubicBezTo>
                        <a:pt x="508" y="308"/>
                        <a:pt x="510" y="145"/>
                        <a:pt x="417" y="53"/>
                      </a:cubicBezTo>
                      <a:cubicBezTo>
                        <a:pt x="397" y="33"/>
                        <a:pt x="370"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15"/>
                <p:cNvSpPr/>
                <p:nvPr/>
              </p:nvSpPr>
              <p:spPr>
                <a:xfrm>
                  <a:off x="3442700" y="607925"/>
                  <a:ext cx="11800" cy="10925"/>
                </a:xfrm>
                <a:custGeom>
                  <a:avLst/>
                  <a:gdLst/>
                  <a:ahLst/>
                  <a:cxnLst/>
                  <a:rect l="l" t="t" r="r" b="b"/>
                  <a:pathLst>
                    <a:path w="472" h="437" extrusionOk="0">
                      <a:moveTo>
                        <a:pt x="256" y="0"/>
                      </a:moveTo>
                      <a:cubicBezTo>
                        <a:pt x="146" y="0"/>
                        <a:pt x="39" y="78"/>
                        <a:pt x="8" y="187"/>
                      </a:cubicBezTo>
                      <a:cubicBezTo>
                        <a:pt x="1" y="211"/>
                        <a:pt x="7" y="240"/>
                        <a:pt x="7" y="259"/>
                      </a:cubicBezTo>
                      <a:cubicBezTo>
                        <a:pt x="24" y="325"/>
                        <a:pt x="62" y="370"/>
                        <a:pt x="125" y="405"/>
                      </a:cubicBezTo>
                      <a:cubicBezTo>
                        <a:pt x="164" y="426"/>
                        <a:pt x="202" y="436"/>
                        <a:pt x="238" y="436"/>
                      </a:cubicBezTo>
                      <a:cubicBezTo>
                        <a:pt x="303" y="436"/>
                        <a:pt x="363" y="403"/>
                        <a:pt x="405" y="337"/>
                      </a:cubicBezTo>
                      <a:cubicBezTo>
                        <a:pt x="471" y="239"/>
                        <a:pt x="444" y="93"/>
                        <a:pt x="347" y="28"/>
                      </a:cubicBezTo>
                      <a:cubicBezTo>
                        <a:pt x="325" y="13"/>
                        <a:pt x="297" y="4"/>
                        <a:pt x="271" y="1"/>
                      </a:cubicBezTo>
                      <a:cubicBezTo>
                        <a:pt x="266" y="0"/>
                        <a:pt x="261"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15"/>
                <p:cNvSpPr/>
                <p:nvPr/>
              </p:nvSpPr>
              <p:spPr>
                <a:xfrm>
                  <a:off x="3414100" y="6082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6"/>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15"/>
                <p:cNvSpPr/>
                <p:nvPr/>
              </p:nvSpPr>
              <p:spPr>
                <a:xfrm>
                  <a:off x="3384175" y="6076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15"/>
                <p:cNvSpPr/>
                <p:nvPr/>
              </p:nvSpPr>
              <p:spPr>
                <a:xfrm>
                  <a:off x="3354550" y="6071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15"/>
                <p:cNvSpPr/>
                <p:nvPr/>
              </p:nvSpPr>
              <p:spPr>
                <a:xfrm>
                  <a:off x="3324525" y="606400"/>
                  <a:ext cx="15100" cy="14150"/>
                </a:xfrm>
                <a:custGeom>
                  <a:avLst/>
                  <a:gdLst/>
                  <a:ahLst/>
                  <a:cxnLst/>
                  <a:rect l="l" t="t" r="r" b="b"/>
                  <a:pathLst>
                    <a:path w="604" h="566" extrusionOk="0">
                      <a:moveTo>
                        <a:pt x="324" y="1"/>
                      </a:moveTo>
                      <a:cubicBezTo>
                        <a:pt x="202" y="1"/>
                        <a:pt x="80" y="70"/>
                        <a:pt x="22" y="182"/>
                      </a:cubicBezTo>
                      <a:cubicBezTo>
                        <a:pt x="7" y="211"/>
                        <a:pt x="5" y="249"/>
                        <a:pt x="1" y="272"/>
                      </a:cubicBezTo>
                      <a:cubicBezTo>
                        <a:pt x="5" y="361"/>
                        <a:pt x="42" y="431"/>
                        <a:pt x="114" y="492"/>
                      </a:cubicBezTo>
                      <a:cubicBezTo>
                        <a:pt x="172" y="541"/>
                        <a:pt x="235" y="565"/>
                        <a:pt x="297" y="565"/>
                      </a:cubicBezTo>
                      <a:cubicBezTo>
                        <a:pt x="365" y="565"/>
                        <a:pt x="432" y="536"/>
                        <a:pt x="491" y="477"/>
                      </a:cubicBezTo>
                      <a:cubicBezTo>
                        <a:pt x="601" y="369"/>
                        <a:pt x="604" y="174"/>
                        <a:pt x="496" y="66"/>
                      </a:cubicBezTo>
                      <a:cubicBezTo>
                        <a:pt x="473" y="42"/>
                        <a:pt x="441" y="22"/>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15"/>
                <p:cNvSpPr/>
                <p:nvPr/>
              </p:nvSpPr>
              <p:spPr>
                <a:xfrm>
                  <a:off x="3296275" y="6068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3"/>
                        <a:pt x="15" y="353"/>
                        <a:pt x="20" y="374"/>
                      </a:cubicBezTo>
                      <a:cubicBezTo>
                        <a:pt x="60" y="442"/>
                        <a:pt x="119" y="482"/>
                        <a:pt x="200" y="500"/>
                      </a:cubicBezTo>
                      <a:cubicBezTo>
                        <a:pt x="224" y="506"/>
                        <a:pt x="247" y="509"/>
                        <a:pt x="270" y="509"/>
                      </a:cubicBezTo>
                      <a:cubicBezTo>
                        <a:pt x="374" y="509"/>
                        <a:pt x="455" y="448"/>
                        <a:pt x="491" y="337"/>
                      </a:cubicBezTo>
                      <a:cubicBezTo>
                        <a:pt x="534" y="207"/>
                        <a:pt x="457" y="53"/>
                        <a:pt x="328" y="10"/>
                      </a:cubicBezTo>
                      <a:lnTo>
                        <a:pt x="329" y="10"/>
                      </a:ln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15"/>
                <p:cNvSpPr/>
                <p:nvPr/>
              </p:nvSpPr>
              <p:spPr>
                <a:xfrm>
                  <a:off x="3268225" y="608000"/>
                  <a:ext cx="11000" cy="10500"/>
                </a:xfrm>
                <a:custGeom>
                  <a:avLst/>
                  <a:gdLst/>
                  <a:ahLst/>
                  <a:cxnLst/>
                  <a:rect l="l" t="t" r="r" b="b"/>
                  <a:pathLst>
                    <a:path w="440" h="420" extrusionOk="0">
                      <a:moveTo>
                        <a:pt x="220" y="1"/>
                      </a:moveTo>
                      <a:cubicBezTo>
                        <a:pt x="210" y="1"/>
                        <a:pt x="200" y="2"/>
                        <a:pt x="190" y="4"/>
                      </a:cubicBezTo>
                      <a:cubicBezTo>
                        <a:pt x="82" y="28"/>
                        <a:pt x="1" y="134"/>
                        <a:pt x="2" y="248"/>
                      </a:cubicBezTo>
                      <a:cubicBezTo>
                        <a:pt x="2" y="273"/>
                        <a:pt x="16" y="297"/>
                        <a:pt x="21" y="314"/>
                      </a:cubicBezTo>
                      <a:cubicBezTo>
                        <a:pt x="55" y="370"/>
                        <a:pt x="104" y="401"/>
                        <a:pt x="171" y="414"/>
                      </a:cubicBezTo>
                      <a:cubicBezTo>
                        <a:pt x="189" y="418"/>
                        <a:pt x="206" y="420"/>
                        <a:pt x="223" y="420"/>
                      </a:cubicBezTo>
                      <a:cubicBezTo>
                        <a:pt x="312" y="420"/>
                        <a:pt x="380" y="368"/>
                        <a:pt x="408" y="273"/>
                      </a:cubicBezTo>
                      <a:cubicBezTo>
                        <a:pt x="439" y="165"/>
                        <a:pt x="373" y="39"/>
                        <a:pt x="267" y="7"/>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15"/>
                <p:cNvSpPr/>
                <p:nvPr/>
              </p:nvSpPr>
              <p:spPr>
                <a:xfrm>
                  <a:off x="3237925" y="6072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4"/>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15"/>
                <p:cNvSpPr/>
                <p:nvPr/>
              </p:nvSpPr>
              <p:spPr>
                <a:xfrm>
                  <a:off x="3208575" y="6067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15"/>
                <p:cNvSpPr/>
                <p:nvPr/>
              </p:nvSpPr>
              <p:spPr>
                <a:xfrm>
                  <a:off x="3179625" y="6072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29"/>
                        <a:pt x="538" y="157"/>
                        <a:pt x="442" y="60"/>
                      </a:cubicBez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15"/>
                <p:cNvSpPr/>
                <p:nvPr/>
              </p:nvSpPr>
              <p:spPr>
                <a:xfrm>
                  <a:off x="3151025" y="606875"/>
                  <a:ext cx="13675" cy="13600"/>
                </a:xfrm>
                <a:custGeom>
                  <a:avLst/>
                  <a:gdLst/>
                  <a:ahLst/>
                  <a:cxnLst/>
                  <a:rect l="l" t="t" r="r" b="b"/>
                  <a:pathLst>
                    <a:path w="547" h="544" extrusionOk="0">
                      <a:moveTo>
                        <a:pt x="365" y="1"/>
                      </a:moveTo>
                      <a:cubicBezTo>
                        <a:pt x="243" y="133"/>
                        <a:pt x="122" y="269"/>
                        <a:pt x="0" y="404"/>
                      </a:cubicBezTo>
                      <a:cubicBezTo>
                        <a:pt x="19" y="430"/>
                        <a:pt x="42" y="455"/>
                        <a:pt x="71" y="478"/>
                      </a:cubicBezTo>
                      <a:cubicBezTo>
                        <a:pt x="127" y="522"/>
                        <a:pt x="187" y="544"/>
                        <a:pt x="245" y="544"/>
                      </a:cubicBezTo>
                      <a:cubicBezTo>
                        <a:pt x="316" y="544"/>
                        <a:pt x="384" y="512"/>
                        <a:pt x="443" y="449"/>
                      </a:cubicBezTo>
                      <a:cubicBezTo>
                        <a:pt x="546" y="338"/>
                        <a:pt x="543" y="144"/>
                        <a:pt x="432" y="41"/>
                      </a:cubicBezTo>
                      <a:cubicBezTo>
                        <a:pt x="414" y="24"/>
                        <a:pt x="389" y="10"/>
                        <a:pt x="3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15"/>
                <p:cNvSpPr/>
                <p:nvPr/>
              </p:nvSpPr>
              <p:spPr>
                <a:xfrm>
                  <a:off x="3515925" y="580675"/>
                  <a:ext cx="13475" cy="12575"/>
                </a:xfrm>
                <a:custGeom>
                  <a:avLst/>
                  <a:gdLst/>
                  <a:ahLst/>
                  <a:cxnLst/>
                  <a:rect l="l" t="t" r="r" b="b"/>
                  <a:pathLst>
                    <a:path w="539" h="503" extrusionOk="0">
                      <a:moveTo>
                        <a:pt x="287" y="0"/>
                      </a:moveTo>
                      <a:cubicBezTo>
                        <a:pt x="180" y="0"/>
                        <a:pt x="74" y="61"/>
                        <a:pt x="22" y="157"/>
                      </a:cubicBezTo>
                      <a:cubicBezTo>
                        <a:pt x="6" y="183"/>
                        <a:pt x="6" y="217"/>
                        <a:pt x="0" y="238"/>
                      </a:cubicBezTo>
                      <a:cubicBezTo>
                        <a:pt x="3" y="317"/>
                        <a:pt x="36" y="378"/>
                        <a:pt x="99" y="434"/>
                      </a:cubicBezTo>
                      <a:cubicBezTo>
                        <a:pt x="151" y="479"/>
                        <a:pt x="208" y="502"/>
                        <a:pt x="264" y="502"/>
                      </a:cubicBezTo>
                      <a:cubicBezTo>
                        <a:pt x="323" y="502"/>
                        <a:pt x="382" y="477"/>
                        <a:pt x="434" y="426"/>
                      </a:cubicBezTo>
                      <a:cubicBezTo>
                        <a:pt x="533" y="332"/>
                        <a:pt x="539" y="160"/>
                        <a:pt x="445" y="61"/>
                      </a:cubicBezTo>
                      <a:cubicBezTo>
                        <a:pt x="423" y="40"/>
                        <a:pt x="396" y="21"/>
                        <a:pt x="366" y="12"/>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15"/>
                <p:cNvSpPr/>
                <p:nvPr/>
              </p:nvSpPr>
              <p:spPr>
                <a:xfrm>
                  <a:off x="3486575" y="580225"/>
                  <a:ext cx="13950" cy="13025"/>
                </a:xfrm>
                <a:custGeom>
                  <a:avLst/>
                  <a:gdLst/>
                  <a:ahLst/>
                  <a:cxnLst/>
                  <a:rect l="l" t="t" r="r" b="b"/>
                  <a:pathLst>
                    <a:path w="558" h="521" extrusionOk="0">
                      <a:moveTo>
                        <a:pt x="295" y="1"/>
                      </a:moveTo>
                      <a:cubicBezTo>
                        <a:pt x="292" y="1"/>
                        <a:pt x="289" y="1"/>
                        <a:pt x="287" y="1"/>
                      </a:cubicBezTo>
                      <a:cubicBezTo>
                        <a:pt x="150" y="9"/>
                        <a:pt x="27" y="123"/>
                        <a:pt x="5" y="261"/>
                      </a:cubicBezTo>
                      <a:cubicBezTo>
                        <a:pt x="1" y="292"/>
                        <a:pt x="11" y="324"/>
                        <a:pt x="15" y="346"/>
                      </a:cubicBezTo>
                      <a:cubicBezTo>
                        <a:pt x="44" y="421"/>
                        <a:pt x="98" y="469"/>
                        <a:pt x="178" y="499"/>
                      </a:cubicBezTo>
                      <a:cubicBezTo>
                        <a:pt x="214" y="514"/>
                        <a:pt x="250" y="521"/>
                        <a:pt x="284" y="521"/>
                      </a:cubicBezTo>
                      <a:cubicBezTo>
                        <a:pt x="374" y="521"/>
                        <a:pt x="450" y="470"/>
                        <a:pt x="496" y="376"/>
                      </a:cubicBezTo>
                      <a:cubicBezTo>
                        <a:pt x="558" y="250"/>
                        <a:pt x="504" y="83"/>
                        <a:pt x="379" y="21"/>
                      </a:cubicBezTo>
                      <a:cubicBezTo>
                        <a:pt x="354" y="8"/>
                        <a:pt x="323"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15"/>
                <p:cNvSpPr/>
                <p:nvPr/>
              </p:nvSpPr>
              <p:spPr>
                <a:xfrm>
                  <a:off x="3457650" y="580675"/>
                  <a:ext cx="13450" cy="12550"/>
                </a:xfrm>
                <a:custGeom>
                  <a:avLst/>
                  <a:gdLst/>
                  <a:ahLst/>
                  <a:cxnLst/>
                  <a:rect l="l" t="t" r="r" b="b"/>
                  <a:pathLst>
                    <a:path w="538" h="502" extrusionOk="0">
                      <a:moveTo>
                        <a:pt x="289" y="0"/>
                      </a:moveTo>
                      <a:cubicBezTo>
                        <a:pt x="181" y="0"/>
                        <a:pt x="73" y="61"/>
                        <a:pt x="21" y="160"/>
                      </a:cubicBezTo>
                      <a:cubicBezTo>
                        <a:pt x="7" y="186"/>
                        <a:pt x="6" y="218"/>
                        <a:pt x="1" y="240"/>
                      </a:cubicBezTo>
                      <a:cubicBezTo>
                        <a:pt x="4" y="318"/>
                        <a:pt x="38" y="380"/>
                        <a:pt x="101" y="435"/>
                      </a:cubicBezTo>
                      <a:cubicBezTo>
                        <a:pt x="153" y="480"/>
                        <a:pt x="209" y="502"/>
                        <a:pt x="264" y="502"/>
                      </a:cubicBezTo>
                      <a:cubicBezTo>
                        <a:pt x="324" y="502"/>
                        <a:pt x="383" y="476"/>
                        <a:pt x="435" y="424"/>
                      </a:cubicBezTo>
                      <a:cubicBezTo>
                        <a:pt x="533" y="329"/>
                        <a:pt x="538" y="157"/>
                        <a:pt x="442" y="60"/>
                      </a:cubicBezTo>
                      <a:cubicBezTo>
                        <a:pt x="421" y="38"/>
                        <a:pt x="392"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15"/>
                <p:cNvSpPr/>
                <p:nvPr/>
              </p:nvSpPr>
              <p:spPr>
                <a:xfrm>
                  <a:off x="3427750" y="579900"/>
                  <a:ext cx="14975" cy="14050"/>
                </a:xfrm>
                <a:custGeom>
                  <a:avLst/>
                  <a:gdLst/>
                  <a:ahLst/>
                  <a:cxnLst/>
                  <a:rect l="l" t="t" r="r" b="b"/>
                  <a:pathLst>
                    <a:path w="599" h="562" extrusionOk="0">
                      <a:moveTo>
                        <a:pt x="321" y="0"/>
                      </a:moveTo>
                      <a:cubicBezTo>
                        <a:pt x="197" y="0"/>
                        <a:pt x="74" y="75"/>
                        <a:pt x="19" y="191"/>
                      </a:cubicBezTo>
                      <a:cubicBezTo>
                        <a:pt x="5" y="222"/>
                        <a:pt x="5" y="259"/>
                        <a:pt x="0" y="283"/>
                      </a:cubicBezTo>
                      <a:cubicBezTo>
                        <a:pt x="8" y="371"/>
                        <a:pt x="48" y="437"/>
                        <a:pt x="122" y="495"/>
                      </a:cubicBezTo>
                      <a:lnTo>
                        <a:pt x="123" y="495"/>
                      </a:lnTo>
                      <a:cubicBezTo>
                        <a:pt x="179" y="539"/>
                        <a:pt x="239" y="561"/>
                        <a:pt x="297" y="561"/>
                      </a:cubicBezTo>
                      <a:cubicBezTo>
                        <a:pt x="368" y="561"/>
                        <a:pt x="437" y="529"/>
                        <a:pt x="496" y="466"/>
                      </a:cubicBezTo>
                      <a:cubicBezTo>
                        <a:pt x="599" y="354"/>
                        <a:pt x="595" y="162"/>
                        <a:pt x="485" y="59"/>
                      </a:cubicBezTo>
                      <a:cubicBezTo>
                        <a:pt x="460" y="36"/>
                        <a:pt x="426" y="17"/>
                        <a:pt x="394" y="9"/>
                      </a:cubicBezTo>
                      <a:cubicBezTo>
                        <a:pt x="370" y="3"/>
                        <a:pt x="345" y="0"/>
                        <a:pt x="3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15"/>
                <p:cNvSpPr/>
                <p:nvPr/>
              </p:nvSpPr>
              <p:spPr>
                <a:xfrm>
                  <a:off x="3400025" y="581325"/>
                  <a:ext cx="12100" cy="11250"/>
                </a:xfrm>
                <a:custGeom>
                  <a:avLst/>
                  <a:gdLst/>
                  <a:ahLst/>
                  <a:cxnLst/>
                  <a:rect l="l" t="t" r="r" b="b"/>
                  <a:pathLst>
                    <a:path w="484" h="450" extrusionOk="0">
                      <a:moveTo>
                        <a:pt x="257" y="0"/>
                      </a:moveTo>
                      <a:cubicBezTo>
                        <a:pt x="161" y="0"/>
                        <a:pt x="65" y="54"/>
                        <a:pt x="19" y="142"/>
                      </a:cubicBezTo>
                      <a:cubicBezTo>
                        <a:pt x="6" y="166"/>
                        <a:pt x="5" y="195"/>
                        <a:pt x="0" y="214"/>
                      </a:cubicBezTo>
                      <a:cubicBezTo>
                        <a:pt x="3" y="285"/>
                        <a:pt x="32" y="340"/>
                        <a:pt x="91" y="389"/>
                      </a:cubicBezTo>
                      <a:cubicBezTo>
                        <a:pt x="137" y="429"/>
                        <a:pt x="188" y="449"/>
                        <a:pt x="238" y="449"/>
                      </a:cubicBezTo>
                      <a:cubicBezTo>
                        <a:pt x="291" y="449"/>
                        <a:pt x="343" y="427"/>
                        <a:pt x="389" y="382"/>
                      </a:cubicBezTo>
                      <a:cubicBezTo>
                        <a:pt x="477" y="297"/>
                        <a:pt x="483" y="142"/>
                        <a:pt x="399" y="54"/>
                      </a:cubicBezTo>
                      <a:cubicBezTo>
                        <a:pt x="379" y="34"/>
                        <a:pt x="354" y="19"/>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15"/>
                <p:cNvSpPr/>
                <p:nvPr/>
              </p:nvSpPr>
              <p:spPr>
                <a:xfrm>
                  <a:off x="3371475" y="5818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15"/>
                <p:cNvSpPr/>
                <p:nvPr/>
              </p:nvSpPr>
              <p:spPr>
                <a:xfrm>
                  <a:off x="3341450" y="5810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5"/>
                        <a:pt x="250" y="475"/>
                      </a:cubicBezTo>
                      <a:cubicBezTo>
                        <a:pt x="309" y="475"/>
                        <a:pt x="366" y="449"/>
                        <a:pt x="416" y="398"/>
                      </a:cubicBezTo>
                      <a:cubicBezTo>
                        <a:pt x="505" y="305"/>
                        <a:pt x="505" y="142"/>
                        <a:pt x="413" y="53"/>
                      </a:cubicBezTo>
                      <a:cubicBezTo>
                        <a:pt x="393" y="33"/>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15"/>
                <p:cNvSpPr/>
                <p:nvPr/>
              </p:nvSpPr>
              <p:spPr>
                <a:xfrm>
                  <a:off x="3312575" y="581150"/>
                  <a:ext cx="12200" cy="11350"/>
                </a:xfrm>
                <a:custGeom>
                  <a:avLst/>
                  <a:gdLst/>
                  <a:ahLst/>
                  <a:cxnLst/>
                  <a:rect l="l" t="t" r="r" b="b"/>
                  <a:pathLst>
                    <a:path w="488" h="454" extrusionOk="0">
                      <a:moveTo>
                        <a:pt x="264" y="1"/>
                      </a:moveTo>
                      <a:cubicBezTo>
                        <a:pt x="145" y="1"/>
                        <a:pt x="35" y="88"/>
                        <a:pt x="6" y="204"/>
                      </a:cubicBezTo>
                      <a:cubicBezTo>
                        <a:pt x="0" y="230"/>
                        <a:pt x="6" y="259"/>
                        <a:pt x="6" y="279"/>
                      </a:cubicBezTo>
                      <a:cubicBezTo>
                        <a:pt x="26" y="347"/>
                        <a:pt x="69" y="393"/>
                        <a:pt x="136" y="425"/>
                      </a:cubicBezTo>
                      <a:cubicBezTo>
                        <a:pt x="173" y="444"/>
                        <a:pt x="211" y="454"/>
                        <a:pt x="246" y="454"/>
                      </a:cubicBezTo>
                      <a:cubicBezTo>
                        <a:pt x="317" y="454"/>
                        <a:pt x="380" y="416"/>
                        <a:pt x="423" y="344"/>
                      </a:cubicBezTo>
                      <a:cubicBezTo>
                        <a:pt x="488" y="239"/>
                        <a:pt x="454" y="89"/>
                        <a:pt x="351" y="26"/>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15"/>
                <p:cNvSpPr/>
                <p:nvPr/>
              </p:nvSpPr>
              <p:spPr>
                <a:xfrm>
                  <a:off x="3282700" y="580200"/>
                  <a:ext cx="13750" cy="13000"/>
                </a:xfrm>
                <a:custGeom>
                  <a:avLst/>
                  <a:gdLst/>
                  <a:ahLst/>
                  <a:cxnLst/>
                  <a:rect l="l" t="t" r="r" b="b"/>
                  <a:pathLst>
                    <a:path w="550" h="520" extrusionOk="0">
                      <a:moveTo>
                        <a:pt x="282" y="0"/>
                      </a:moveTo>
                      <a:cubicBezTo>
                        <a:pt x="274" y="0"/>
                        <a:pt x="266" y="1"/>
                        <a:pt x="259" y="2"/>
                      </a:cubicBezTo>
                      <a:cubicBezTo>
                        <a:pt x="122" y="22"/>
                        <a:pt x="11" y="145"/>
                        <a:pt x="2" y="287"/>
                      </a:cubicBezTo>
                      <a:cubicBezTo>
                        <a:pt x="0" y="316"/>
                        <a:pt x="14" y="348"/>
                        <a:pt x="19" y="370"/>
                      </a:cubicBezTo>
                      <a:cubicBezTo>
                        <a:pt x="55" y="440"/>
                        <a:pt x="112" y="483"/>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15"/>
                <p:cNvSpPr/>
                <p:nvPr/>
              </p:nvSpPr>
              <p:spPr>
                <a:xfrm>
                  <a:off x="3252800" y="579675"/>
                  <a:ext cx="14575" cy="13875"/>
                </a:xfrm>
                <a:custGeom>
                  <a:avLst/>
                  <a:gdLst/>
                  <a:ahLst/>
                  <a:cxnLst/>
                  <a:rect l="l" t="t" r="r" b="b"/>
                  <a:pathLst>
                    <a:path w="583" h="555" extrusionOk="0">
                      <a:moveTo>
                        <a:pt x="295" y="1"/>
                      </a:moveTo>
                      <a:cubicBezTo>
                        <a:pt x="272" y="1"/>
                        <a:pt x="249" y="4"/>
                        <a:pt x="229" y="12"/>
                      </a:cubicBezTo>
                      <a:cubicBezTo>
                        <a:pt x="90" y="63"/>
                        <a:pt x="1" y="217"/>
                        <a:pt x="24" y="364"/>
                      </a:cubicBezTo>
                      <a:cubicBezTo>
                        <a:pt x="29" y="397"/>
                        <a:pt x="50" y="426"/>
                        <a:pt x="59" y="448"/>
                      </a:cubicBezTo>
                      <a:cubicBezTo>
                        <a:pt x="113" y="515"/>
                        <a:pt x="182" y="548"/>
                        <a:pt x="273" y="554"/>
                      </a:cubicBezTo>
                      <a:cubicBezTo>
                        <a:pt x="282" y="554"/>
                        <a:pt x="290" y="555"/>
                        <a:pt x="299" y="555"/>
                      </a:cubicBezTo>
                      <a:cubicBezTo>
                        <a:pt x="439" y="555"/>
                        <a:pt x="537" y="470"/>
                        <a:pt x="559" y="328"/>
                      </a:cubicBezTo>
                      <a:cubicBezTo>
                        <a:pt x="582" y="181"/>
                        <a:pt x="475" y="26"/>
                        <a:pt x="329" y="3"/>
                      </a:cubicBezTo>
                      <a:cubicBezTo>
                        <a:pt x="318" y="1"/>
                        <a:pt x="306" y="1"/>
                        <a:pt x="2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15"/>
                <p:cNvSpPr/>
                <p:nvPr/>
              </p:nvSpPr>
              <p:spPr>
                <a:xfrm>
                  <a:off x="3223000" y="5814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2" y="419"/>
                        <a:pt x="188" y="436"/>
                        <a:pt x="233" y="436"/>
                      </a:cubicBezTo>
                      <a:cubicBezTo>
                        <a:pt x="288" y="436"/>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15"/>
                <p:cNvSpPr/>
                <p:nvPr/>
              </p:nvSpPr>
              <p:spPr>
                <a:xfrm>
                  <a:off x="3193325" y="5809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7"/>
                        <a:pt x="201" y="477"/>
                        <a:pt x="253" y="477"/>
                      </a:cubicBezTo>
                      <a:cubicBezTo>
                        <a:pt x="311" y="477"/>
                        <a:pt x="368" y="452"/>
                        <a:pt x="417" y="402"/>
                      </a:cubicBezTo>
                      <a:cubicBezTo>
                        <a:pt x="508" y="308"/>
                        <a:pt x="509" y="143"/>
                        <a:pt x="417" y="53"/>
                      </a:cubicBezTo>
                      <a:lnTo>
                        <a:pt x="417" y="54"/>
                      </a:lnTo>
                      <a:cubicBezTo>
                        <a:pt x="397" y="34"/>
                        <a:pt x="369"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15"/>
                <p:cNvSpPr/>
                <p:nvPr/>
              </p:nvSpPr>
              <p:spPr>
                <a:xfrm>
                  <a:off x="3501050" y="554950"/>
                  <a:ext cx="11625" cy="10900"/>
                </a:xfrm>
                <a:custGeom>
                  <a:avLst/>
                  <a:gdLst/>
                  <a:ahLst/>
                  <a:cxnLst/>
                  <a:rect l="l" t="t" r="r" b="b"/>
                  <a:pathLst>
                    <a:path w="465" h="436" extrusionOk="0">
                      <a:moveTo>
                        <a:pt x="249" y="0"/>
                      </a:moveTo>
                      <a:cubicBezTo>
                        <a:pt x="151" y="0"/>
                        <a:pt x="54" y="60"/>
                        <a:pt x="12" y="152"/>
                      </a:cubicBezTo>
                      <a:cubicBezTo>
                        <a:pt x="2" y="175"/>
                        <a:pt x="3" y="204"/>
                        <a:pt x="0" y="223"/>
                      </a:cubicBezTo>
                      <a:cubicBezTo>
                        <a:pt x="6" y="291"/>
                        <a:pt x="38" y="341"/>
                        <a:pt x="97" y="386"/>
                      </a:cubicBezTo>
                      <a:cubicBezTo>
                        <a:pt x="140" y="419"/>
                        <a:pt x="186" y="435"/>
                        <a:pt x="230" y="435"/>
                      </a:cubicBezTo>
                      <a:cubicBezTo>
                        <a:pt x="286" y="435"/>
                        <a:pt x="339" y="410"/>
                        <a:pt x="385" y="360"/>
                      </a:cubicBezTo>
                      <a:cubicBezTo>
                        <a:pt x="465" y="272"/>
                        <a:pt x="458" y="123"/>
                        <a:pt x="372" y="43"/>
                      </a:cubicBezTo>
                      <a:cubicBezTo>
                        <a:pt x="352" y="26"/>
                        <a:pt x="326" y="12"/>
                        <a:pt x="302" y="6"/>
                      </a:cubicBezTo>
                      <a:cubicBezTo>
                        <a:pt x="284" y="2"/>
                        <a:pt x="267" y="0"/>
                        <a:pt x="2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15"/>
                <p:cNvSpPr/>
                <p:nvPr/>
              </p:nvSpPr>
              <p:spPr>
                <a:xfrm>
                  <a:off x="3471350" y="554450"/>
                  <a:ext cx="12750" cy="11950"/>
                </a:xfrm>
                <a:custGeom>
                  <a:avLst/>
                  <a:gdLst/>
                  <a:ahLst/>
                  <a:cxnLst/>
                  <a:rect l="l" t="t" r="r" b="b"/>
                  <a:pathLst>
                    <a:path w="510" h="478" extrusionOk="0">
                      <a:moveTo>
                        <a:pt x="273" y="0"/>
                      </a:moveTo>
                      <a:cubicBezTo>
                        <a:pt x="169" y="0"/>
                        <a:pt x="67" y="60"/>
                        <a:pt x="17" y="155"/>
                      </a:cubicBezTo>
                      <a:cubicBezTo>
                        <a:pt x="5" y="181"/>
                        <a:pt x="4" y="212"/>
                        <a:pt x="1" y="232"/>
                      </a:cubicBezTo>
                      <a:cubicBezTo>
                        <a:pt x="5" y="308"/>
                        <a:pt x="37" y="366"/>
                        <a:pt x="99" y="417"/>
                      </a:cubicBezTo>
                      <a:cubicBezTo>
                        <a:pt x="147" y="457"/>
                        <a:pt x="200" y="477"/>
                        <a:pt x="252" y="477"/>
                      </a:cubicBezTo>
                      <a:cubicBezTo>
                        <a:pt x="310" y="477"/>
                        <a:pt x="368" y="452"/>
                        <a:pt x="417" y="401"/>
                      </a:cubicBezTo>
                      <a:cubicBezTo>
                        <a:pt x="508" y="309"/>
                        <a:pt x="510" y="144"/>
                        <a:pt x="417" y="54"/>
                      </a:cubicBezTo>
                      <a:cubicBezTo>
                        <a:pt x="397" y="34"/>
                        <a:pt x="370" y="17"/>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15"/>
                <p:cNvSpPr/>
                <p:nvPr/>
              </p:nvSpPr>
              <p:spPr>
                <a:xfrm>
                  <a:off x="3442700" y="554875"/>
                  <a:ext cx="11800" cy="10900"/>
                </a:xfrm>
                <a:custGeom>
                  <a:avLst/>
                  <a:gdLst/>
                  <a:ahLst/>
                  <a:cxnLst/>
                  <a:rect l="l" t="t" r="r" b="b"/>
                  <a:pathLst>
                    <a:path w="472" h="436" extrusionOk="0">
                      <a:moveTo>
                        <a:pt x="253" y="1"/>
                      </a:moveTo>
                      <a:cubicBezTo>
                        <a:pt x="144" y="1"/>
                        <a:pt x="39" y="78"/>
                        <a:pt x="8" y="187"/>
                      </a:cubicBezTo>
                      <a:cubicBezTo>
                        <a:pt x="1" y="211"/>
                        <a:pt x="7" y="240"/>
                        <a:pt x="7" y="258"/>
                      </a:cubicBezTo>
                      <a:cubicBezTo>
                        <a:pt x="24" y="324"/>
                        <a:pt x="62" y="369"/>
                        <a:pt x="125" y="404"/>
                      </a:cubicBezTo>
                      <a:cubicBezTo>
                        <a:pt x="164" y="425"/>
                        <a:pt x="202" y="435"/>
                        <a:pt x="238" y="435"/>
                      </a:cubicBezTo>
                      <a:cubicBezTo>
                        <a:pt x="303" y="435"/>
                        <a:pt x="363" y="402"/>
                        <a:pt x="405" y="337"/>
                      </a:cubicBezTo>
                      <a:cubicBezTo>
                        <a:pt x="471" y="238"/>
                        <a:pt x="444" y="92"/>
                        <a:pt x="347" y="27"/>
                      </a:cubicBezTo>
                      <a:cubicBezTo>
                        <a:pt x="325"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15"/>
                <p:cNvSpPr/>
                <p:nvPr/>
              </p:nvSpPr>
              <p:spPr>
                <a:xfrm>
                  <a:off x="3414100" y="5552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9"/>
                        <a:pt x="109" y="385"/>
                        <a:pt x="174" y="396"/>
                      </a:cubicBezTo>
                      <a:cubicBezTo>
                        <a:pt x="188" y="398"/>
                        <a:pt x="201" y="399"/>
                        <a:pt x="214" y="399"/>
                      </a:cubicBezTo>
                      <a:cubicBezTo>
                        <a:pt x="303" y="399"/>
                        <a:pt x="370" y="346"/>
                        <a:pt x="392" y="253"/>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15"/>
                <p:cNvSpPr/>
                <p:nvPr/>
              </p:nvSpPr>
              <p:spPr>
                <a:xfrm>
                  <a:off x="3384175" y="5546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8"/>
                      </a:cubicBezTo>
                      <a:cubicBezTo>
                        <a:pt x="465" y="140"/>
                        <a:pt x="377" y="18"/>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15"/>
                <p:cNvSpPr/>
                <p:nvPr/>
              </p:nvSpPr>
              <p:spPr>
                <a:xfrm>
                  <a:off x="3354550" y="554025"/>
                  <a:ext cx="12850" cy="12200"/>
                </a:xfrm>
                <a:custGeom>
                  <a:avLst/>
                  <a:gdLst/>
                  <a:ahLst/>
                  <a:cxnLst/>
                  <a:rect l="l" t="t" r="r" b="b"/>
                  <a:pathLst>
                    <a:path w="514" h="488" extrusionOk="0">
                      <a:moveTo>
                        <a:pt x="259" y="1"/>
                      </a:moveTo>
                      <a:cubicBezTo>
                        <a:pt x="241" y="1"/>
                        <a:pt x="223" y="4"/>
                        <a:pt x="207" y="9"/>
                      </a:cubicBezTo>
                      <a:cubicBezTo>
                        <a:pt x="84" y="49"/>
                        <a:pt x="1" y="183"/>
                        <a:pt x="16" y="314"/>
                      </a:cubicBezTo>
                      <a:cubicBezTo>
                        <a:pt x="19" y="341"/>
                        <a:pt x="38" y="368"/>
                        <a:pt x="46" y="388"/>
                      </a:cubicBezTo>
                      <a:cubicBezTo>
                        <a:pt x="92" y="448"/>
                        <a:pt x="150" y="478"/>
                        <a:pt x="230" y="486"/>
                      </a:cubicBezTo>
                      <a:cubicBezTo>
                        <a:pt x="241" y="487"/>
                        <a:pt x="252" y="488"/>
                        <a:pt x="262" y="488"/>
                      </a:cubicBezTo>
                      <a:cubicBezTo>
                        <a:pt x="381" y="488"/>
                        <a:pt x="466" y="417"/>
                        <a:pt x="489"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15"/>
                <p:cNvSpPr/>
                <p:nvPr/>
              </p:nvSpPr>
              <p:spPr>
                <a:xfrm>
                  <a:off x="3324525" y="553350"/>
                  <a:ext cx="15100" cy="14125"/>
                </a:xfrm>
                <a:custGeom>
                  <a:avLst/>
                  <a:gdLst/>
                  <a:ahLst/>
                  <a:cxnLst/>
                  <a:rect l="l" t="t" r="r" b="b"/>
                  <a:pathLst>
                    <a:path w="604" h="565" extrusionOk="0">
                      <a:moveTo>
                        <a:pt x="324" y="0"/>
                      </a:moveTo>
                      <a:cubicBezTo>
                        <a:pt x="202" y="0"/>
                        <a:pt x="80" y="70"/>
                        <a:pt x="22" y="181"/>
                      </a:cubicBezTo>
                      <a:cubicBezTo>
                        <a:pt x="7" y="212"/>
                        <a:pt x="5" y="248"/>
                        <a:pt x="1" y="273"/>
                      </a:cubicBezTo>
                      <a:cubicBezTo>
                        <a:pt x="5" y="361"/>
                        <a:pt x="42" y="430"/>
                        <a:pt x="114" y="491"/>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15"/>
                <p:cNvSpPr/>
                <p:nvPr/>
              </p:nvSpPr>
              <p:spPr>
                <a:xfrm>
                  <a:off x="3296275" y="5537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2"/>
                        <a:pt x="200" y="502"/>
                      </a:cubicBezTo>
                      <a:cubicBezTo>
                        <a:pt x="223" y="507"/>
                        <a:pt x="246" y="510"/>
                        <a:pt x="267" y="510"/>
                      </a:cubicBezTo>
                      <a:cubicBezTo>
                        <a:pt x="373" y="510"/>
                        <a:pt x="455" y="449"/>
                        <a:pt x="491" y="338"/>
                      </a:cubicBezTo>
                      <a:cubicBezTo>
                        <a:pt x="534" y="208"/>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15"/>
                <p:cNvSpPr/>
                <p:nvPr/>
              </p:nvSpPr>
              <p:spPr>
                <a:xfrm>
                  <a:off x="3268225" y="554950"/>
                  <a:ext cx="11000" cy="10525"/>
                </a:xfrm>
                <a:custGeom>
                  <a:avLst/>
                  <a:gdLst/>
                  <a:ahLst/>
                  <a:cxnLst/>
                  <a:rect l="l" t="t" r="r" b="b"/>
                  <a:pathLst>
                    <a:path w="440" h="421" extrusionOk="0">
                      <a:moveTo>
                        <a:pt x="220" y="0"/>
                      </a:moveTo>
                      <a:cubicBezTo>
                        <a:pt x="210" y="0"/>
                        <a:pt x="200" y="1"/>
                        <a:pt x="190" y="3"/>
                      </a:cubicBezTo>
                      <a:cubicBezTo>
                        <a:pt x="82" y="28"/>
                        <a:pt x="1" y="135"/>
                        <a:pt x="2" y="248"/>
                      </a:cubicBezTo>
                      <a:cubicBezTo>
                        <a:pt x="2" y="272"/>
                        <a:pt x="15" y="297"/>
                        <a:pt x="21" y="314"/>
                      </a:cubicBezTo>
                      <a:cubicBezTo>
                        <a:pt x="55" y="369"/>
                        <a:pt x="102" y="400"/>
                        <a:pt x="171" y="415"/>
                      </a:cubicBezTo>
                      <a:cubicBezTo>
                        <a:pt x="189" y="419"/>
                        <a:pt x="206" y="420"/>
                        <a:pt x="222" y="420"/>
                      </a:cubicBezTo>
                      <a:cubicBezTo>
                        <a:pt x="311" y="420"/>
                        <a:pt x="379" y="367"/>
                        <a:pt x="407" y="274"/>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15"/>
                <p:cNvSpPr/>
                <p:nvPr/>
              </p:nvSpPr>
              <p:spPr>
                <a:xfrm>
                  <a:off x="3237925" y="554150"/>
                  <a:ext cx="13450" cy="12550"/>
                </a:xfrm>
                <a:custGeom>
                  <a:avLst/>
                  <a:gdLst/>
                  <a:ahLst/>
                  <a:cxnLst/>
                  <a:rect l="l" t="t" r="r" b="b"/>
                  <a:pathLst>
                    <a:path w="538" h="502" extrusionOk="0">
                      <a:moveTo>
                        <a:pt x="287" y="1"/>
                      </a:moveTo>
                      <a:cubicBezTo>
                        <a:pt x="181" y="1"/>
                        <a:pt x="74" y="60"/>
                        <a:pt x="21" y="156"/>
                      </a:cubicBezTo>
                      <a:cubicBezTo>
                        <a:pt x="7" y="183"/>
                        <a:pt x="5" y="216"/>
                        <a:pt x="1" y="238"/>
                      </a:cubicBezTo>
                      <a:cubicBezTo>
                        <a:pt x="2" y="316"/>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15"/>
                <p:cNvSpPr/>
                <p:nvPr/>
              </p:nvSpPr>
              <p:spPr>
                <a:xfrm>
                  <a:off x="3208575" y="553700"/>
                  <a:ext cx="13925" cy="13025"/>
                </a:xfrm>
                <a:custGeom>
                  <a:avLst/>
                  <a:gdLst/>
                  <a:ahLst/>
                  <a:cxnLst/>
                  <a:rect l="l" t="t" r="r" b="b"/>
                  <a:pathLst>
                    <a:path w="557" h="521" extrusionOk="0">
                      <a:moveTo>
                        <a:pt x="293" y="0"/>
                      </a:moveTo>
                      <a:cubicBezTo>
                        <a:pt x="291" y="0"/>
                        <a:pt x="288" y="1"/>
                        <a:pt x="286" y="1"/>
                      </a:cubicBezTo>
                      <a:cubicBezTo>
                        <a:pt x="259" y="2"/>
                        <a:pt x="233" y="8"/>
                        <a:pt x="209" y="18"/>
                      </a:cubicBezTo>
                      <a:cubicBezTo>
                        <a:pt x="150" y="70"/>
                        <a:pt x="92" y="121"/>
                        <a:pt x="33" y="173"/>
                      </a:cubicBezTo>
                      <a:cubicBezTo>
                        <a:pt x="19" y="201"/>
                        <a:pt x="9" y="230"/>
                        <a:pt x="4" y="261"/>
                      </a:cubicBezTo>
                      <a:cubicBezTo>
                        <a:pt x="1" y="291"/>
                        <a:pt x="10"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15"/>
                <p:cNvSpPr/>
                <p:nvPr/>
              </p:nvSpPr>
              <p:spPr>
                <a:xfrm>
                  <a:off x="3515925" y="527625"/>
                  <a:ext cx="13475" cy="12550"/>
                </a:xfrm>
                <a:custGeom>
                  <a:avLst/>
                  <a:gdLst/>
                  <a:ahLst/>
                  <a:cxnLst/>
                  <a:rect l="l" t="t" r="r" b="b"/>
                  <a:pathLst>
                    <a:path w="539" h="502" extrusionOk="0">
                      <a:moveTo>
                        <a:pt x="288" y="0"/>
                      </a:moveTo>
                      <a:cubicBezTo>
                        <a:pt x="181" y="0"/>
                        <a:pt x="74" y="60"/>
                        <a:pt x="22" y="156"/>
                      </a:cubicBezTo>
                      <a:cubicBezTo>
                        <a:pt x="6" y="182"/>
                        <a:pt x="6" y="216"/>
                        <a:pt x="0" y="238"/>
                      </a:cubicBezTo>
                      <a:cubicBezTo>
                        <a:pt x="3" y="316"/>
                        <a:pt x="36" y="378"/>
                        <a:pt x="99" y="433"/>
                      </a:cubicBezTo>
                      <a:cubicBezTo>
                        <a:pt x="151" y="479"/>
                        <a:pt x="208" y="501"/>
                        <a:pt x="265" y="501"/>
                      </a:cubicBezTo>
                      <a:cubicBezTo>
                        <a:pt x="324" y="501"/>
                        <a:pt x="382" y="476"/>
                        <a:pt x="434" y="427"/>
                      </a:cubicBezTo>
                      <a:cubicBezTo>
                        <a:pt x="533" y="331"/>
                        <a:pt x="539" y="159"/>
                        <a:pt x="445" y="61"/>
                      </a:cubicBezTo>
                      <a:cubicBezTo>
                        <a:pt x="423" y="39"/>
                        <a:pt x="396"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15"/>
                <p:cNvSpPr/>
                <p:nvPr/>
              </p:nvSpPr>
              <p:spPr>
                <a:xfrm>
                  <a:off x="3457650" y="5276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8"/>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15"/>
                <p:cNvSpPr/>
                <p:nvPr/>
              </p:nvSpPr>
              <p:spPr>
                <a:xfrm>
                  <a:off x="3427750" y="526850"/>
                  <a:ext cx="14975" cy="14025"/>
                </a:xfrm>
                <a:custGeom>
                  <a:avLst/>
                  <a:gdLst/>
                  <a:ahLst/>
                  <a:cxnLst/>
                  <a:rect l="l" t="t" r="r" b="b"/>
                  <a:pathLst>
                    <a:path w="599" h="561" extrusionOk="0">
                      <a:moveTo>
                        <a:pt x="322" y="0"/>
                      </a:moveTo>
                      <a:cubicBezTo>
                        <a:pt x="198" y="0"/>
                        <a:pt x="74" y="74"/>
                        <a:pt x="19" y="192"/>
                      </a:cubicBezTo>
                      <a:cubicBezTo>
                        <a:pt x="5" y="221"/>
                        <a:pt x="5" y="258"/>
                        <a:pt x="0" y="282"/>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15"/>
                <p:cNvSpPr/>
                <p:nvPr/>
              </p:nvSpPr>
              <p:spPr>
                <a:xfrm>
                  <a:off x="3282700" y="527150"/>
                  <a:ext cx="13750" cy="13000"/>
                </a:xfrm>
                <a:custGeom>
                  <a:avLst/>
                  <a:gdLst/>
                  <a:ahLst/>
                  <a:cxnLst/>
                  <a:rect l="l" t="t" r="r" b="b"/>
                  <a:pathLst>
                    <a:path w="550" h="520" extrusionOk="0">
                      <a:moveTo>
                        <a:pt x="280" y="0"/>
                      </a:moveTo>
                      <a:cubicBezTo>
                        <a:pt x="273" y="0"/>
                        <a:pt x="265" y="1"/>
                        <a:pt x="259" y="1"/>
                      </a:cubicBezTo>
                      <a:cubicBezTo>
                        <a:pt x="122" y="21"/>
                        <a:pt x="11" y="146"/>
                        <a:pt x="2" y="286"/>
                      </a:cubicBezTo>
                      <a:cubicBezTo>
                        <a:pt x="0" y="317"/>
                        <a:pt x="14" y="347"/>
                        <a:pt x="19" y="369"/>
                      </a:cubicBezTo>
                      <a:cubicBezTo>
                        <a:pt x="55" y="441"/>
                        <a:pt x="112" y="483"/>
                        <a:pt x="195" y="507"/>
                      </a:cubicBezTo>
                      <a:cubicBezTo>
                        <a:pt x="224" y="515"/>
                        <a:pt x="251" y="519"/>
                        <a:pt x="278" y="519"/>
                      </a:cubicBezTo>
                      <a:cubicBezTo>
                        <a:pt x="379" y="519"/>
                        <a:pt x="460" y="461"/>
                        <a:pt x="500" y="355"/>
                      </a:cubicBezTo>
                      <a:cubicBezTo>
                        <a:pt x="549" y="224"/>
                        <a:pt x="480" y="63"/>
                        <a:pt x="351" y="14"/>
                      </a:cubicBezTo>
                      <a:cubicBezTo>
                        <a:pt x="330" y="4"/>
                        <a:pt x="304" y="0"/>
                        <a:pt x="2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15"/>
                <p:cNvSpPr/>
                <p:nvPr/>
              </p:nvSpPr>
              <p:spPr>
                <a:xfrm>
                  <a:off x="3252850" y="5266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8"/>
                      </a:cubicBezTo>
                      <a:cubicBezTo>
                        <a:pt x="111" y="515"/>
                        <a:pt x="180" y="547"/>
                        <a:pt x="271" y="553"/>
                      </a:cubicBezTo>
                      <a:cubicBezTo>
                        <a:pt x="280" y="554"/>
                        <a:pt x="289" y="554"/>
                        <a:pt x="297" y="554"/>
                      </a:cubicBezTo>
                      <a:cubicBezTo>
                        <a:pt x="437" y="554"/>
                        <a:pt x="536" y="470"/>
                        <a:pt x="557" y="327"/>
                      </a:cubicBezTo>
                      <a:cubicBezTo>
                        <a:pt x="580" y="181"/>
                        <a:pt x="473" y="27"/>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15"/>
                <p:cNvSpPr/>
                <p:nvPr/>
              </p:nvSpPr>
              <p:spPr>
                <a:xfrm>
                  <a:off x="3312575" y="1058700"/>
                  <a:ext cx="10275" cy="8800"/>
                </a:xfrm>
                <a:custGeom>
                  <a:avLst/>
                  <a:gdLst/>
                  <a:ahLst/>
                  <a:cxnLst/>
                  <a:rect l="l" t="t" r="r" b="b"/>
                  <a:pathLst>
                    <a:path w="411" h="352" extrusionOk="0">
                      <a:moveTo>
                        <a:pt x="263" y="0"/>
                      </a:moveTo>
                      <a:cubicBezTo>
                        <a:pt x="145" y="0"/>
                        <a:pt x="35" y="86"/>
                        <a:pt x="6" y="203"/>
                      </a:cubicBezTo>
                      <a:cubicBezTo>
                        <a:pt x="0" y="230"/>
                        <a:pt x="6" y="259"/>
                        <a:pt x="6" y="279"/>
                      </a:cubicBezTo>
                      <a:cubicBezTo>
                        <a:pt x="16" y="306"/>
                        <a:pt x="28" y="329"/>
                        <a:pt x="45" y="351"/>
                      </a:cubicBezTo>
                      <a:cubicBezTo>
                        <a:pt x="168" y="263"/>
                        <a:pt x="289" y="174"/>
                        <a:pt x="411" y="82"/>
                      </a:cubicBezTo>
                      <a:cubicBezTo>
                        <a:pt x="394" y="59"/>
                        <a:pt x="374" y="40"/>
                        <a:pt x="351" y="25"/>
                      </a:cubicBezTo>
                      <a:cubicBezTo>
                        <a:pt x="328" y="11"/>
                        <a:pt x="299" y="2"/>
                        <a:pt x="273"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15"/>
                <p:cNvSpPr/>
                <p:nvPr/>
              </p:nvSpPr>
              <p:spPr>
                <a:xfrm>
                  <a:off x="3223000" y="1059000"/>
                  <a:ext cx="11650" cy="10925"/>
                </a:xfrm>
                <a:custGeom>
                  <a:avLst/>
                  <a:gdLst/>
                  <a:ahLst/>
                  <a:cxnLst/>
                  <a:rect l="l" t="t" r="r" b="b"/>
                  <a:pathLst>
                    <a:path w="466" h="437" extrusionOk="0">
                      <a:moveTo>
                        <a:pt x="251" y="1"/>
                      </a:moveTo>
                      <a:cubicBezTo>
                        <a:pt x="152" y="1"/>
                        <a:pt x="55" y="61"/>
                        <a:pt x="13" y="153"/>
                      </a:cubicBezTo>
                      <a:cubicBezTo>
                        <a:pt x="2" y="176"/>
                        <a:pt x="4" y="205"/>
                        <a:pt x="1" y="224"/>
                      </a:cubicBezTo>
                      <a:cubicBezTo>
                        <a:pt x="8" y="291"/>
                        <a:pt x="39" y="342"/>
                        <a:pt x="98" y="387"/>
                      </a:cubicBezTo>
                      <a:cubicBezTo>
                        <a:pt x="142" y="420"/>
                        <a:pt x="188" y="436"/>
                        <a:pt x="233" y="436"/>
                      </a:cubicBezTo>
                      <a:cubicBezTo>
                        <a:pt x="288" y="436"/>
                        <a:pt x="342" y="411"/>
                        <a:pt x="387" y="361"/>
                      </a:cubicBezTo>
                      <a:cubicBezTo>
                        <a:pt x="465" y="273"/>
                        <a:pt x="461" y="124"/>
                        <a:pt x="373" y="44"/>
                      </a:cubicBezTo>
                      <a:cubicBezTo>
                        <a:pt x="355" y="27"/>
                        <a:pt x="328" y="13"/>
                        <a:pt x="302" y="7"/>
                      </a:cubicBezTo>
                      <a:cubicBezTo>
                        <a:pt x="285"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15"/>
                <p:cNvSpPr/>
                <p:nvPr/>
              </p:nvSpPr>
              <p:spPr>
                <a:xfrm>
                  <a:off x="3193325" y="1058500"/>
                  <a:ext cx="12750" cy="11975"/>
                </a:xfrm>
                <a:custGeom>
                  <a:avLst/>
                  <a:gdLst/>
                  <a:ahLst/>
                  <a:cxnLst/>
                  <a:rect l="l" t="t" r="r" b="b"/>
                  <a:pathLst>
                    <a:path w="510" h="479" extrusionOk="0">
                      <a:moveTo>
                        <a:pt x="273" y="1"/>
                      </a:moveTo>
                      <a:cubicBezTo>
                        <a:pt x="170" y="1"/>
                        <a:pt x="66" y="60"/>
                        <a:pt x="17" y="156"/>
                      </a:cubicBezTo>
                      <a:cubicBezTo>
                        <a:pt x="5" y="182"/>
                        <a:pt x="5" y="213"/>
                        <a:pt x="0" y="234"/>
                      </a:cubicBezTo>
                      <a:cubicBezTo>
                        <a:pt x="5" y="308"/>
                        <a:pt x="37" y="367"/>
                        <a:pt x="99" y="417"/>
                      </a:cubicBezTo>
                      <a:cubicBezTo>
                        <a:pt x="148" y="458"/>
                        <a:pt x="201" y="478"/>
                        <a:pt x="252" y="478"/>
                      </a:cubicBezTo>
                      <a:cubicBezTo>
                        <a:pt x="310" y="478"/>
                        <a:pt x="367" y="453"/>
                        <a:pt x="417" y="402"/>
                      </a:cubicBezTo>
                      <a:cubicBezTo>
                        <a:pt x="508" y="308"/>
                        <a:pt x="509" y="145"/>
                        <a:pt x="417" y="54"/>
                      </a:cubicBezTo>
                      <a:cubicBezTo>
                        <a:pt x="397" y="34"/>
                        <a:pt x="369" y="18"/>
                        <a:pt x="342" y="10"/>
                      </a:cubicBezTo>
                      <a:cubicBezTo>
                        <a:pt x="319" y="4"/>
                        <a:pt x="296"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15"/>
                <p:cNvSpPr/>
                <p:nvPr/>
              </p:nvSpPr>
              <p:spPr>
                <a:xfrm>
                  <a:off x="3164700" y="1058950"/>
                  <a:ext cx="11775" cy="10900"/>
                </a:xfrm>
                <a:custGeom>
                  <a:avLst/>
                  <a:gdLst/>
                  <a:ahLst/>
                  <a:cxnLst/>
                  <a:rect l="l" t="t" r="r" b="b"/>
                  <a:pathLst>
                    <a:path w="471" h="436" extrusionOk="0">
                      <a:moveTo>
                        <a:pt x="253" y="0"/>
                      </a:moveTo>
                      <a:cubicBezTo>
                        <a:pt x="143" y="0"/>
                        <a:pt x="39" y="79"/>
                        <a:pt x="7" y="187"/>
                      </a:cubicBezTo>
                      <a:cubicBezTo>
                        <a:pt x="1" y="212"/>
                        <a:pt x="5" y="240"/>
                        <a:pt x="5" y="258"/>
                      </a:cubicBezTo>
                      <a:cubicBezTo>
                        <a:pt x="22" y="324"/>
                        <a:pt x="61" y="370"/>
                        <a:pt x="125" y="404"/>
                      </a:cubicBezTo>
                      <a:cubicBezTo>
                        <a:pt x="163" y="425"/>
                        <a:pt x="201" y="435"/>
                        <a:pt x="237" y="435"/>
                      </a:cubicBezTo>
                      <a:cubicBezTo>
                        <a:pt x="302" y="435"/>
                        <a:pt x="362" y="402"/>
                        <a:pt x="405" y="336"/>
                      </a:cubicBezTo>
                      <a:cubicBezTo>
                        <a:pt x="470" y="238"/>
                        <a:pt x="444" y="92"/>
                        <a:pt x="345" y="27"/>
                      </a:cubicBezTo>
                      <a:cubicBezTo>
                        <a:pt x="324" y="13"/>
                        <a:pt x="296" y="3"/>
                        <a:pt x="272" y="1"/>
                      </a:cubicBezTo>
                      <a:cubicBezTo>
                        <a:pt x="266" y="1"/>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15"/>
                <p:cNvSpPr/>
                <p:nvPr/>
              </p:nvSpPr>
              <p:spPr>
                <a:xfrm>
                  <a:off x="3136050" y="1059275"/>
                  <a:ext cx="10525" cy="10000"/>
                </a:xfrm>
                <a:custGeom>
                  <a:avLst/>
                  <a:gdLst/>
                  <a:ahLst/>
                  <a:cxnLst/>
                  <a:rect l="l" t="t" r="r" b="b"/>
                  <a:pathLst>
                    <a:path w="421" h="400" extrusionOk="0">
                      <a:moveTo>
                        <a:pt x="213" y="0"/>
                      </a:moveTo>
                      <a:cubicBezTo>
                        <a:pt x="200" y="0"/>
                        <a:pt x="188" y="2"/>
                        <a:pt x="176" y="5"/>
                      </a:cubicBezTo>
                      <a:cubicBezTo>
                        <a:pt x="75" y="33"/>
                        <a:pt x="1" y="137"/>
                        <a:pt x="9" y="245"/>
                      </a:cubicBezTo>
                      <a:cubicBezTo>
                        <a:pt x="10" y="268"/>
                        <a:pt x="22" y="291"/>
                        <a:pt x="29" y="306"/>
                      </a:cubicBezTo>
                      <a:cubicBezTo>
                        <a:pt x="62" y="359"/>
                        <a:pt x="110" y="385"/>
                        <a:pt x="175" y="396"/>
                      </a:cubicBezTo>
                      <a:cubicBezTo>
                        <a:pt x="189" y="398"/>
                        <a:pt x="203" y="399"/>
                        <a:pt x="216" y="399"/>
                      </a:cubicBezTo>
                      <a:cubicBezTo>
                        <a:pt x="306" y="399"/>
                        <a:pt x="372" y="345"/>
                        <a:pt x="395" y="253"/>
                      </a:cubicBezTo>
                      <a:cubicBezTo>
                        <a:pt x="421" y="148"/>
                        <a:pt x="352" y="31"/>
                        <a:pt x="249" y="5"/>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15"/>
                <p:cNvSpPr/>
                <p:nvPr/>
              </p:nvSpPr>
              <p:spPr>
                <a:xfrm>
                  <a:off x="3106175" y="1058675"/>
                  <a:ext cx="11650" cy="11100"/>
                </a:xfrm>
                <a:custGeom>
                  <a:avLst/>
                  <a:gdLst/>
                  <a:ahLst/>
                  <a:cxnLst/>
                  <a:rect l="l" t="t" r="r" b="b"/>
                  <a:pathLst>
                    <a:path w="466" h="444" extrusionOk="0">
                      <a:moveTo>
                        <a:pt x="239" y="0"/>
                      </a:moveTo>
                      <a:cubicBezTo>
                        <a:pt x="219" y="0"/>
                        <a:pt x="198" y="4"/>
                        <a:pt x="179" y="11"/>
                      </a:cubicBezTo>
                      <a:cubicBezTo>
                        <a:pt x="70" y="54"/>
                        <a:pt x="1" y="177"/>
                        <a:pt x="21" y="295"/>
                      </a:cubicBezTo>
                      <a:cubicBezTo>
                        <a:pt x="25" y="321"/>
                        <a:pt x="42" y="344"/>
                        <a:pt x="50" y="363"/>
                      </a:cubicBezTo>
                      <a:cubicBezTo>
                        <a:pt x="95" y="415"/>
                        <a:pt x="150" y="440"/>
                        <a:pt x="224" y="443"/>
                      </a:cubicBezTo>
                      <a:cubicBezTo>
                        <a:pt x="230" y="443"/>
                        <a:pt x="236" y="443"/>
                        <a:pt x="242" y="443"/>
                      </a:cubicBezTo>
                      <a:cubicBezTo>
                        <a:pt x="355" y="443"/>
                        <a:pt x="432" y="374"/>
                        <a:pt x="448" y="258"/>
                      </a:cubicBezTo>
                      <a:cubicBezTo>
                        <a:pt x="465" y="140"/>
                        <a:pt x="376" y="18"/>
                        <a:pt x="259" y="1"/>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15"/>
                <p:cNvSpPr/>
                <p:nvPr/>
              </p:nvSpPr>
              <p:spPr>
                <a:xfrm>
                  <a:off x="3076525" y="1058100"/>
                  <a:ext cx="12825" cy="12200"/>
                </a:xfrm>
                <a:custGeom>
                  <a:avLst/>
                  <a:gdLst/>
                  <a:ahLst/>
                  <a:cxnLst/>
                  <a:rect l="l" t="t" r="r" b="b"/>
                  <a:pathLst>
                    <a:path w="513" h="488" extrusionOk="0">
                      <a:moveTo>
                        <a:pt x="259" y="1"/>
                      </a:moveTo>
                      <a:cubicBezTo>
                        <a:pt x="241" y="1"/>
                        <a:pt x="223" y="3"/>
                        <a:pt x="207" y="9"/>
                      </a:cubicBezTo>
                      <a:cubicBezTo>
                        <a:pt x="84" y="49"/>
                        <a:pt x="1" y="183"/>
                        <a:pt x="16" y="314"/>
                      </a:cubicBezTo>
                      <a:cubicBezTo>
                        <a:pt x="21" y="341"/>
                        <a:pt x="38" y="367"/>
                        <a:pt x="45" y="387"/>
                      </a:cubicBezTo>
                      <a:cubicBezTo>
                        <a:pt x="91" y="447"/>
                        <a:pt x="150" y="478"/>
                        <a:pt x="231" y="486"/>
                      </a:cubicBezTo>
                      <a:cubicBezTo>
                        <a:pt x="242" y="487"/>
                        <a:pt x="253" y="487"/>
                        <a:pt x="263" y="487"/>
                      </a:cubicBezTo>
                      <a:cubicBezTo>
                        <a:pt x="381" y="487"/>
                        <a:pt x="466" y="417"/>
                        <a:pt x="488" y="295"/>
                      </a:cubicBezTo>
                      <a:cubicBezTo>
                        <a:pt x="513" y="166"/>
                        <a:pt x="422" y="27"/>
                        <a:pt x="295" y="3"/>
                      </a:cubicBezTo>
                      <a:lnTo>
                        <a:pt x="295" y="4"/>
                      </a:ln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15"/>
                <p:cNvSpPr/>
                <p:nvPr/>
              </p:nvSpPr>
              <p:spPr>
                <a:xfrm>
                  <a:off x="2990200" y="1059025"/>
                  <a:ext cx="10975" cy="10525"/>
                </a:xfrm>
                <a:custGeom>
                  <a:avLst/>
                  <a:gdLst/>
                  <a:ahLst/>
                  <a:cxnLst/>
                  <a:rect l="l" t="t" r="r" b="b"/>
                  <a:pathLst>
                    <a:path w="439" h="421" extrusionOk="0">
                      <a:moveTo>
                        <a:pt x="220" y="0"/>
                      </a:moveTo>
                      <a:cubicBezTo>
                        <a:pt x="210" y="0"/>
                        <a:pt x="200" y="1"/>
                        <a:pt x="191" y="3"/>
                      </a:cubicBezTo>
                      <a:cubicBezTo>
                        <a:pt x="82" y="27"/>
                        <a:pt x="0" y="133"/>
                        <a:pt x="2" y="247"/>
                      </a:cubicBezTo>
                      <a:cubicBezTo>
                        <a:pt x="4" y="272"/>
                        <a:pt x="16" y="296"/>
                        <a:pt x="20" y="313"/>
                      </a:cubicBezTo>
                      <a:cubicBezTo>
                        <a:pt x="54" y="369"/>
                        <a:pt x="104" y="400"/>
                        <a:pt x="171" y="415"/>
                      </a:cubicBezTo>
                      <a:cubicBezTo>
                        <a:pt x="189" y="418"/>
                        <a:pt x="205" y="420"/>
                        <a:pt x="222" y="420"/>
                      </a:cubicBezTo>
                      <a:cubicBezTo>
                        <a:pt x="311" y="420"/>
                        <a:pt x="379" y="367"/>
                        <a:pt x="408" y="273"/>
                      </a:cubicBezTo>
                      <a:cubicBezTo>
                        <a:pt x="439" y="164"/>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15"/>
                <p:cNvSpPr/>
                <p:nvPr/>
              </p:nvSpPr>
              <p:spPr>
                <a:xfrm>
                  <a:off x="3324525" y="1030875"/>
                  <a:ext cx="15100" cy="14150"/>
                </a:xfrm>
                <a:custGeom>
                  <a:avLst/>
                  <a:gdLst/>
                  <a:ahLst/>
                  <a:cxnLst/>
                  <a:rect l="l" t="t" r="r" b="b"/>
                  <a:pathLst>
                    <a:path w="604" h="566" extrusionOk="0">
                      <a:moveTo>
                        <a:pt x="324" y="0"/>
                      </a:moveTo>
                      <a:cubicBezTo>
                        <a:pt x="202" y="0"/>
                        <a:pt x="80" y="70"/>
                        <a:pt x="22" y="183"/>
                      </a:cubicBezTo>
                      <a:lnTo>
                        <a:pt x="22" y="181"/>
                      </a:lnTo>
                      <a:cubicBezTo>
                        <a:pt x="7" y="212"/>
                        <a:pt x="5" y="249"/>
                        <a:pt x="1" y="273"/>
                      </a:cubicBezTo>
                      <a:cubicBezTo>
                        <a:pt x="5" y="361"/>
                        <a:pt x="42" y="430"/>
                        <a:pt x="114" y="492"/>
                      </a:cubicBezTo>
                      <a:cubicBezTo>
                        <a:pt x="172" y="541"/>
                        <a:pt x="235" y="565"/>
                        <a:pt x="297" y="565"/>
                      </a:cubicBezTo>
                      <a:cubicBezTo>
                        <a:pt x="365" y="565"/>
                        <a:pt x="433" y="536"/>
                        <a:pt x="491" y="478"/>
                      </a:cubicBezTo>
                      <a:cubicBezTo>
                        <a:pt x="601" y="369"/>
                        <a:pt x="604" y="175"/>
                        <a:pt x="496" y="66"/>
                      </a:cubicBezTo>
                      <a:cubicBezTo>
                        <a:pt x="473" y="43"/>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15"/>
                <p:cNvSpPr/>
                <p:nvPr/>
              </p:nvSpPr>
              <p:spPr>
                <a:xfrm>
                  <a:off x="3296275" y="1031300"/>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5"/>
                        <a:pt x="20" y="375"/>
                      </a:cubicBezTo>
                      <a:cubicBezTo>
                        <a:pt x="60" y="444"/>
                        <a:pt x="119" y="483"/>
                        <a:pt x="200" y="501"/>
                      </a:cubicBezTo>
                      <a:cubicBezTo>
                        <a:pt x="224" y="507"/>
                        <a:pt x="247" y="509"/>
                        <a:pt x="270" y="509"/>
                      </a:cubicBezTo>
                      <a:cubicBezTo>
                        <a:pt x="374" y="509"/>
                        <a:pt x="455" y="448"/>
                        <a:pt x="491" y="338"/>
                      </a:cubicBezTo>
                      <a:cubicBezTo>
                        <a:pt x="534" y="209"/>
                        <a:pt x="457" y="53"/>
                        <a:pt x="328" y="10"/>
                      </a:cubicBezTo>
                      <a:cubicBezTo>
                        <a:pt x="310"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15"/>
                <p:cNvSpPr/>
                <p:nvPr/>
              </p:nvSpPr>
              <p:spPr>
                <a:xfrm>
                  <a:off x="3268225" y="1032475"/>
                  <a:ext cx="11000" cy="10525"/>
                </a:xfrm>
                <a:custGeom>
                  <a:avLst/>
                  <a:gdLst/>
                  <a:ahLst/>
                  <a:cxnLst/>
                  <a:rect l="l" t="t" r="r" b="b"/>
                  <a:pathLst>
                    <a:path w="440" h="421" extrusionOk="0">
                      <a:moveTo>
                        <a:pt x="220" y="1"/>
                      </a:moveTo>
                      <a:cubicBezTo>
                        <a:pt x="210" y="1"/>
                        <a:pt x="200" y="2"/>
                        <a:pt x="190" y="3"/>
                      </a:cubicBezTo>
                      <a:cubicBezTo>
                        <a:pt x="82" y="28"/>
                        <a:pt x="1" y="136"/>
                        <a:pt x="2" y="249"/>
                      </a:cubicBezTo>
                      <a:cubicBezTo>
                        <a:pt x="2" y="274"/>
                        <a:pt x="15" y="297"/>
                        <a:pt x="21" y="316"/>
                      </a:cubicBezTo>
                      <a:cubicBezTo>
                        <a:pt x="55" y="371"/>
                        <a:pt x="102" y="402"/>
                        <a:pt x="171" y="416"/>
                      </a:cubicBezTo>
                      <a:cubicBezTo>
                        <a:pt x="189" y="419"/>
                        <a:pt x="206" y="421"/>
                        <a:pt x="222" y="421"/>
                      </a:cubicBezTo>
                      <a:cubicBezTo>
                        <a:pt x="311" y="421"/>
                        <a:pt x="379" y="368"/>
                        <a:pt x="407" y="274"/>
                      </a:cubicBezTo>
                      <a:cubicBezTo>
                        <a:pt x="439" y="165"/>
                        <a:pt x="373" y="39"/>
                        <a:pt x="267" y="8"/>
                      </a:cubicBezTo>
                      <a:lnTo>
                        <a:pt x="267" y="6"/>
                      </a:ln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15"/>
                <p:cNvSpPr/>
                <p:nvPr/>
              </p:nvSpPr>
              <p:spPr>
                <a:xfrm>
                  <a:off x="3237925" y="1031700"/>
                  <a:ext cx="13450" cy="12550"/>
                </a:xfrm>
                <a:custGeom>
                  <a:avLst/>
                  <a:gdLst/>
                  <a:ahLst/>
                  <a:cxnLst/>
                  <a:rect l="l" t="t" r="r" b="b"/>
                  <a:pathLst>
                    <a:path w="538" h="502" extrusionOk="0">
                      <a:moveTo>
                        <a:pt x="287" y="0"/>
                      </a:moveTo>
                      <a:cubicBezTo>
                        <a:pt x="181" y="0"/>
                        <a:pt x="74" y="60"/>
                        <a:pt x="21" y="156"/>
                      </a:cubicBezTo>
                      <a:cubicBezTo>
                        <a:pt x="7" y="182"/>
                        <a:pt x="5" y="216"/>
                        <a:pt x="1" y="237"/>
                      </a:cubicBezTo>
                      <a:cubicBezTo>
                        <a:pt x="2" y="316"/>
                        <a:pt x="34" y="377"/>
                        <a:pt x="99" y="433"/>
                      </a:cubicBezTo>
                      <a:cubicBezTo>
                        <a:pt x="151" y="479"/>
                        <a:pt x="207" y="501"/>
                        <a:pt x="264" y="501"/>
                      </a:cubicBezTo>
                      <a:cubicBezTo>
                        <a:pt x="322" y="501"/>
                        <a:pt x="381" y="476"/>
                        <a:pt x="433" y="427"/>
                      </a:cubicBezTo>
                      <a:cubicBezTo>
                        <a:pt x="531" y="331"/>
                        <a:pt x="537" y="159"/>
                        <a:pt x="444" y="60"/>
                      </a:cubicBezTo>
                      <a:cubicBezTo>
                        <a:pt x="424" y="39"/>
                        <a:pt x="394" y="20"/>
                        <a:pt x="365" y="11"/>
                      </a:cubicBezTo>
                      <a:cubicBezTo>
                        <a:pt x="340" y="4"/>
                        <a:pt x="314"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15"/>
                <p:cNvSpPr/>
                <p:nvPr/>
              </p:nvSpPr>
              <p:spPr>
                <a:xfrm>
                  <a:off x="3208575" y="1031250"/>
                  <a:ext cx="13925" cy="13000"/>
                </a:xfrm>
                <a:custGeom>
                  <a:avLst/>
                  <a:gdLst/>
                  <a:ahLst/>
                  <a:cxnLst/>
                  <a:rect l="l" t="t" r="r" b="b"/>
                  <a:pathLst>
                    <a:path w="557" h="520" extrusionOk="0">
                      <a:moveTo>
                        <a:pt x="299" y="1"/>
                      </a:moveTo>
                      <a:cubicBezTo>
                        <a:pt x="295" y="1"/>
                        <a:pt x="290" y="1"/>
                        <a:pt x="286" y="2"/>
                      </a:cubicBezTo>
                      <a:cubicBezTo>
                        <a:pt x="149" y="8"/>
                        <a:pt x="26" y="122"/>
                        <a:pt x="4" y="262"/>
                      </a:cubicBezTo>
                      <a:cubicBezTo>
                        <a:pt x="1" y="291"/>
                        <a:pt x="10" y="323"/>
                        <a:pt x="13" y="346"/>
                      </a:cubicBezTo>
                      <a:cubicBezTo>
                        <a:pt x="44" y="420"/>
                        <a:pt x="96" y="468"/>
                        <a:pt x="176" y="498"/>
                      </a:cubicBezTo>
                      <a:cubicBezTo>
                        <a:pt x="213" y="513"/>
                        <a:pt x="249" y="520"/>
                        <a:pt x="282" y="520"/>
                      </a:cubicBezTo>
                      <a:cubicBezTo>
                        <a:pt x="373" y="520"/>
                        <a:pt x="449" y="470"/>
                        <a:pt x="495" y="375"/>
                      </a:cubicBezTo>
                      <a:cubicBezTo>
                        <a:pt x="556" y="249"/>
                        <a:pt x="502" y="82"/>
                        <a:pt x="378"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15"/>
                <p:cNvSpPr/>
                <p:nvPr/>
              </p:nvSpPr>
              <p:spPr>
                <a:xfrm>
                  <a:off x="3179625" y="1031700"/>
                  <a:ext cx="13450" cy="12525"/>
                </a:xfrm>
                <a:custGeom>
                  <a:avLst/>
                  <a:gdLst/>
                  <a:ahLst/>
                  <a:cxnLst/>
                  <a:rect l="l" t="t" r="r" b="b"/>
                  <a:pathLst>
                    <a:path w="538" h="501" extrusionOk="0">
                      <a:moveTo>
                        <a:pt x="287" y="0"/>
                      </a:moveTo>
                      <a:cubicBezTo>
                        <a:pt x="179" y="0"/>
                        <a:pt x="73" y="61"/>
                        <a:pt x="21" y="159"/>
                      </a:cubicBezTo>
                      <a:cubicBezTo>
                        <a:pt x="7" y="185"/>
                        <a:pt x="5" y="219"/>
                        <a:pt x="1" y="240"/>
                      </a:cubicBezTo>
                      <a:cubicBezTo>
                        <a:pt x="5" y="319"/>
                        <a:pt x="38" y="380"/>
                        <a:pt x="102" y="434"/>
                      </a:cubicBezTo>
                      <a:cubicBezTo>
                        <a:pt x="153" y="479"/>
                        <a:pt x="209" y="501"/>
                        <a:pt x="264" y="501"/>
                      </a:cubicBezTo>
                      <a:cubicBezTo>
                        <a:pt x="323" y="501"/>
                        <a:pt x="382" y="475"/>
                        <a:pt x="434" y="424"/>
                      </a:cubicBezTo>
                      <a:cubicBezTo>
                        <a:pt x="533" y="328"/>
                        <a:pt x="538" y="156"/>
                        <a:pt x="442" y="59"/>
                      </a:cubicBezTo>
                      <a:cubicBezTo>
                        <a:pt x="421" y="37"/>
                        <a:pt x="393" y="19"/>
                        <a:pt x="364" y="11"/>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15"/>
                <p:cNvSpPr/>
                <p:nvPr/>
              </p:nvSpPr>
              <p:spPr>
                <a:xfrm>
                  <a:off x="3149700" y="1030900"/>
                  <a:ext cx="15000" cy="14050"/>
                </a:xfrm>
                <a:custGeom>
                  <a:avLst/>
                  <a:gdLst/>
                  <a:ahLst/>
                  <a:cxnLst/>
                  <a:rect l="l" t="t" r="r" b="b"/>
                  <a:pathLst>
                    <a:path w="600" h="562" extrusionOk="0">
                      <a:moveTo>
                        <a:pt x="325" y="1"/>
                      </a:moveTo>
                      <a:cubicBezTo>
                        <a:pt x="200" y="1"/>
                        <a:pt x="75" y="75"/>
                        <a:pt x="19" y="192"/>
                      </a:cubicBezTo>
                      <a:cubicBezTo>
                        <a:pt x="6" y="222"/>
                        <a:pt x="6" y="259"/>
                        <a:pt x="1" y="283"/>
                      </a:cubicBezTo>
                      <a:cubicBezTo>
                        <a:pt x="10" y="371"/>
                        <a:pt x="50" y="437"/>
                        <a:pt x="124" y="496"/>
                      </a:cubicBezTo>
                      <a:cubicBezTo>
                        <a:pt x="180" y="540"/>
                        <a:pt x="240" y="561"/>
                        <a:pt x="298" y="561"/>
                      </a:cubicBezTo>
                      <a:cubicBezTo>
                        <a:pt x="369" y="561"/>
                        <a:pt x="438" y="530"/>
                        <a:pt x="496" y="468"/>
                      </a:cubicBezTo>
                      <a:cubicBezTo>
                        <a:pt x="599" y="356"/>
                        <a:pt x="596" y="163"/>
                        <a:pt x="485" y="59"/>
                      </a:cubicBezTo>
                      <a:cubicBezTo>
                        <a:pt x="461" y="37"/>
                        <a:pt x="429" y="17"/>
                        <a:pt x="396" y="9"/>
                      </a:cubicBezTo>
                      <a:cubicBezTo>
                        <a:pt x="373" y="4"/>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15"/>
                <p:cNvSpPr/>
                <p:nvPr/>
              </p:nvSpPr>
              <p:spPr>
                <a:xfrm>
                  <a:off x="3122025" y="1032325"/>
                  <a:ext cx="12050" cy="11275"/>
                </a:xfrm>
                <a:custGeom>
                  <a:avLst/>
                  <a:gdLst/>
                  <a:ahLst/>
                  <a:cxnLst/>
                  <a:rect l="l" t="t" r="r" b="b"/>
                  <a:pathLst>
                    <a:path w="482" h="451" extrusionOk="0">
                      <a:moveTo>
                        <a:pt x="257" y="1"/>
                      </a:moveTo>
                      <a:cubicBezTo>
                        <a:pt x="161" y="1"/>
                        <a:pt x="64" y="56"/>
                        <a:pt x="17" y="143"/>
                      </a:cubicBezTo>
                      <a:cubicBezTo>
                        <a:pt x="5" y="166"/>
                        <a:pt x="5" y="195"/>
                        <a:pt x="0" y="215"/>
                      </a:cubicBezTo>
                      <a:cubicBezTo>
                        <a:pt x="4" y="285"/>
                        <a:pt x="33" y="340"/>
                        <a:pt x="90" y="389"/>
                      </a:cubicBezTo>
                      <a:cubicBezTo>
                        <a:pt x="136" y="430"/>
                        <a:pt x="187" y="450"/>
                        <a:pt x="237" y="450"/>
                      </a:cubicBezTo>
                      <a:cubicBezTo>
                        <a:pt x="290" y="450"/>
                        <a:pt x="343" y="427"/>
                        <a:pt x="390" y="382"/>
                      </a:cubicBezTo>
                      <a:cubicBezTo>
                        <a:pt x="477" y="297"/>
                        <a:pt x="482" y="142"/>
                        <a:pt x="397" y="54"/>
                      </a:cubicBezTo>
                      <a:cubicBezTo>
                        <a:pt x="379" y="35"/>
                        <a:pt x="353" y="19"/>
                        <a:pt x="327" y="11"/>
                      </a:cubicBezTo>
                      <a:cubicBezTo>
                        <a:pt x="304" y="4"/>
                        <a:pt x="280"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15"/>
                <p:cNvSpPr/>
                <p:nvPr/>
              </p:nvSpPr>
              <p:spPr>
                <a:xfrm>
                  <a:off x="3093500" y="1032850"/>
                  <a:ext cx="10825" cy="10150"/>
                </a:xfrm>
                <a:custGeom>
                  <a:avLst/>
                  <a:gdLst/>
                  <a:ahLst/>
                  <a:cxnLst/>
                  <a:rect l="l" t="t" r="r" b="b"/>
                  <a:pathLst>
                    <a:path w="433" h="406" extrusionOk="0">
                      <a:moveTo>
                        <a:pt x="233" y="1"/>
                      </a:moveTo>
                      <a:cubicBezTo>
                        <a:pt x="139" y="1"/>
                        <a:pt x="44" y="60"/>
                        <a:pt x="8" y="151"/>
                      </a:cubicBezTo>
                      <a:cubicBezTo>
                        <a:pt x="0" y="173"/>
                        <a:pt x="2" y="201"/>
                        <a:pt x="0" y="218"/>
                      </a:cubicBezTo>
                      <a:cubicBezTo>
                        <a:pt x="9" y="281"/>
                        <a:pt x="40" y="327"/>
                        <a:pt x="95" y="365"/>
                      </a:cubicBezTo>
                      <a:cubicBezTo>
                        <a:pt x="135" y="392"/>
                        <a:pt x="175" y="405"/>
                        <a:pt x="214" y="405"/>
                      </a:cubicBezTo>
                      <a:cubicBezTo>
                        <a:pt x="268" y="405"/>
                        <a:pt x="319" y="379"/>
                        <a:pt x="362" y="328"/>
                      </a:cubicBezTo>
                      <a:cubicBezTo>
                        <a:pt x="432" y="244"/>
                        <a:pt x="422" y="107"/>
                        <a:pt x="337" y="36"/>
                      </a:cubicBezTo>
                      <a:cubicBezTo>
                        <a:pt x="319" y="21"/>
                        <a:pt x="294" y="8"/>
                        <a:pt x="271" y="5"/>
                      </a:cubicBezTo>
                      <a:lnTo>
                        <a:pt x="271" y="4"/>
                      </a:lnTo>
                      <a:cubicBezTo>
                        <a:pt x="258" y="2"/>
                        <a:pt x="246" y="1"/>
                        <a:pt x="2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15"/>
                <p:cNvSpPr/>
                <p:nvPr/>
              </p:nvSpPr>
              <p:spPr>
                <a:xfrm>
                  <a:off x="3063425" y="1032025"/>
                  <a:ext cx="12625" cy="11850"/>
                </a:xfrm>
                <a:custGeom>
                  <a:avLst/>
                  <a:gdLst/>
                  <a:ahLst/>
                  <a:cxnLst/>
                  <a:rect l="l" t="t" r="r" b="b"/>
                  <a:pathLst>
                    <a:path w="505" h="474" extrusionOk="0">
                      <a:moveTo>
                        <a:pt x="272" y="1"/>
                      </a:moveTo>
                      <a:cubicBezTo>
                        <a:pt x="168" y="1"/>
                        <a:pt x="64" y="61"/>
                        <a:pt x="17" y="157"/>
                      </a:cubicBezTo>
                      <a:cubicBezTo>
                        <a:pt x="5" y="183"/>
                        <a:pt x="5" y="214"/>
                        <a:pt x="0" y="234"/>
                      </a:cubicBezTo>
                      <a:cubicBezTo>
                        <a:pt x="6" y="307"/>
                        <a:pt x="39" y="366"/>
                        <a:pt x="100" y="415"/>
                      </a:cubicBezTo>
                      <a:cubicBezTo>
                        <a:pt x="148" y="454"/>
                        <a:pt x="199" y="474"/>
                        <a:pt x="250" y="474"/>
                      </a:cubicBezTo>
                      <a:cubicBezTo>
                        <a:pt x="309" y="474"/>
                        <a:pt x="366" y="448"/>
                        <a:pt x="416" y="397"/>
                      </a:cubicBezTo>
                      <a:cubicBezTo>
                        <a:pt x="505" y="304"/>
                        <a:pt x="505" y="141"/>
                        <a:pt x="412" y="52"/>
                      </a:cubicBezTo>
                      <a:cubicBezTo>
                        <a:pt x="392" y="32"/>
                        <a:pt x="365" y="15"/>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15"/>
                <p:cNvSpPr/>
                <p:nvPr/>
              </p:nvSpPr>
              <p:spPr>
                <a:xfrm>
                  <a:off x="3034550" y="1032150"/>
                  <a:ext cx="12200" cy="11375"/>
                </a:xfrm>
                <a:custGeom>
                  <a:avLst/>
                  <a:gdLst/>
                  <a:ahLst/>
                  <a:cxnLst/>
                  <a:rect l="l" t="t" r="r" b="b"/>
                  <a:pathLst>
                    <a:path w="488" h="455" extrusionOk="0">
                      <a:moveTo>
                        <a:pt x="263" y="1"/>
                      </a:moveTo>
                      <a:cubicBezTo>
                        <a:pt x="147" y="1"/>
                        <a:pt x="35" y="88"/>
                        <a:pt x="6" y="204"/>
                      </a:cubicBezTo>
                      <a:cubicBezTo>
                        <a:pt x="0" y="230"/>
                        <a:pt x="6" y="259"/>
                        <a:pt x="6" y="279"/>
                      </a:cubicBezTo>
                      <a:cubicBezTo>
                        <a:pt x="28" y="347"/>
                        <a:pt x="69" y="393"/>
                        <a:pt x="137" y="427"/>
                      </a:cubicBezTo>
                      <a:cubicBezTo>
                        <a:pt x="174" y="445"/>
                        <a:pt x="210" y="454"/>
                        <a:pt x="245" y="454"/>
                      </a:cubicBezTo>
                      <a:cubicBezTo>
                        <a:pt x="316" y="454"/>
                        <a:pt x="380" y="416"/>
                        <a:pt x="425" y="344"/>
                      </a:cubicBezTo>
                      <a:cubicBezTo>
                        <a:pt x="488" y="241"/>
                        <a:pt x="454" y="90"/>
                        <a:pt x="351" y="26"/>
                      </a:cubicBezTo>
                      <a:cubicBezTo>
                        <a:pt x="328" y="12"/>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15"/>
                <p:cNvSpPr/>
                <p:nvPr/>
              </p:nvSpPr>
              <p:spPr>
                <a:xfrm>
                  <a:off x="3004650" y="1031200"/>
                  <a:ext cx="13750" cy="13000"/>
                </a:xfrm>
                <a:custGeom>
                  <a:avLst/>
                  <a:gdLst/>
                  <a:ahLst/>
                  <a:cxnLst/>
                  <a:rect l="l" t="t" r="r" b="b"/>
                  <a:pathLst>
                    <a:path w="550" h="520" extrusionOk="0">
                      <a:moveTo>
                        <a:pt x="281" y="1"/>
                      </a:moveTo>
                      <a:cubicBezTo>
                        <a:pt x="273" y="1"/>
                        <a:pt x="266" y="1"/>
                        <a:pt x="259" y="2"/>
                      </a:cubicBezTo>
                      <a:cubicBezTo>
                        <a:pt x="122" y="22"/>
                        <a:pt x="12" y="147"/>
                        <a:pt x="4" y="287"/>
                      </a:cubicBezTo>
                      <a:cubicBezTo>
                        <a:pt x="1" y="317"/>
                        <a:pt x="15" y="348"/>
                        <a:pt x="19" y="370"/>
                      </a:cubicBezTo>
                      <a:cubicBezTo>
                        <a:pt x="56" y="442"/>
                        <a:pt x="113" y="484"/>
                        <a:pt x="196" y="508"/>
                      </a:cubicBezTo>
                      <a:cubicBezTo>
                        <a:pt x="225" y="516"/>
                        <a:pt x="252" y="520"/>
                        <a:pt x="278" y="520"/>
                      </a:cubicBezTo>
                      <a:cubicBezTo>
                        <a:pt x="379" y="520"/>
                        <a:pt x="460" y="462"/>
                        <a:pt x="501" y="356"/>
                      </a:cubicBezTo>
                      <a:cubicBezTo>
                        <a:pt x="550" y="225"/>
                        <a:pt x="481" y="64"/>
                        <a:pt x="352" y="14"/>
                      </a:cubicBezTo>
                      <a:cubicBezTo>
                        <a:pt x="330" y="5"/>
                        <a:pt x="305" y="1"/>
                        <a:pt x="2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15"/>
                <p:cNvSpPr/>
                <p:nvPr/>
              </p:nvSpPr>
              <p:spPr>
                <a:xfrm>
                  <a:off x="2974825" y="1030675"/>
                  <a:ext cx="14525" cy="13875"/>
                </a:xfrm>
                <a:custGeom>
                  <a:avLst/>
                  <a:gdLst/>
                  <a:ahLst/>
                  <a:cxnLst/>
                  <a:rect l="l" t="t" r="r" b="b"/>
                  <a:pathLst>
                    <a:path w="581" h="555" extrusionOk="0">
                      <a:moveTo>
                        <a:pt x="297" y="1"/>
                      </a:moveTo>
                      <a:cubicBezTo>
                        <a:pt x="273" y="1"/>
                        <a:pt x="248" y="5"/>
                        <a:pt x="228" y="12"/>
                      </a:cubicBezTo>
                      <a:cubicBezTo>
                        <a:pt x="89" y="63"/>
                        <a:pt x="0" y="217"/>
                        <a:pt x="22" y="365"/>
                      </a:cubicBezTo>
                      <a:cubicBezTo>
                        <a:pt x="26" y="397"/>
                        <a:pt x="48" y="426"/>
                        <a:pt x="57" y="449"/>
                      </a:cubicBezTo>
                      <a:cubicBezTo>
                        <a:pt x="111" y="515"/>
                        <a:pt x="180" y="548"/>
                        <a:pt x="272" y="554"/>
                      </a:cubicBezTo>
                      <a:cubicBezTo>
                        <a:pt x="281" y="554"/>
                        <a:pt x="290" y="555"/>
                        <a:pt x="298" y="555"/>
                      </a:cubicBezTo>
                      <a:cubicBezTo>
                        <a:pt x="437" y="555"/>
                        <a:pt x="535" y="471"/>
                        <a:pt x="557" y="328"/>
                      </a:cubicBezTo>
                      <a:cubicBezTo>
                        <a:pt x="580" y="181"/>
                        <a:pt x="472" y="26"/>
                        <a:pt x="326"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15"/>
                <p:cNvSpPr/>
                <p:nvPr/>
              </p:nvSpPr>
              <p:spPr>
                <a:xfrm>
                  <a:off x="3371475" y="1006425"/>
                  <a:ext cx="6250" cy="7150"/>
                </a:xfrm>
                <a:custGeom>
                  <a:avLst/>
                  <a:gdLst/>
                  <a:ahLst/>
                  <a:cxnLst/>
                  <a:rect l="l" t="t" r="r" b="b"/>
                  <a:pathLst>
                    <a:path w="250" h="286" extrusionOk="0">
                      <a:moveTo>
                        <a:pt x="232" y="0"/>
                      </a:moveTo>
                      <a:cubicBezTo>
                        <a:pt x="138" y="0"/>
                        <a:pt x="46" y="57"/>
                        <a:pt x="10" y="147"/>
                      </a:cubicBezTo>
                      <a:cubicBezTo>
                        <a:pt x="1" y="169"/>
                        <a:pt x="4" y="196"/>
                        <a:pt x="1" y="213"/>
                      </a:cubicBezTo>
                      <a:cubicBezTo>
                        <a:pt x="5" y="239"/>
                        <a:pt x="15" y="264"/>
                        <a:pt x="27" y="285"/>
                      </a:cubicBezTo>
                      <a:lnTo>
                        <a:pt x="136" y="145"/>
                      </a:lnTo>
                      <a:lnTo>
                        <a:pt x="250" y="1"/>
                      </a:lnTo>
                      <a:cubicBezTo>
                        <a:pt x="244" y="0"/>
                        <a:pt x="238"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15"/>
                <p:cNvSpPr/>
                <p:nvPr/>
              </p:nvSpPr>
              <p:spPr>
                <a:xfrm>
                  <a:off x="3341450" y="1005500"/>
                  <a:ext cx="12625" cy="11850"/>
                </a:xfrm>
                <a:custGeom>
                  <a:avLst/>
                  <a:gdLst/>
                  <a:ahLst/>
                  <a:cxnLst/>
                  <a:rect l="l" t="t" r="r" b="b"/>
                  <a:pathLst>
                    <a:path w="505" h="474" extrusionOk="0">
                      <a:moveTo>
                        <a:pt x="272" y="0"/>
                      </a:moveTo>
                      <a:cubicBezTo>
                        <a:pt x="168" y="0"/>
                        <a:pt x="64" y="61"/>
                        <a:pt x="17" y="156"/>
                      </a:cubicBezTo>
                      <a:cubicBezTo>
                        <a:pt x="4" y="182"/>
                        <a:pt x="5" y="213"/>
                        <a:pt x="0" y="233"/>
                      </a:cubicBezTo>
                      <a:cubicBezTo>
                        <a:pt x="5" y="307"/>
                        <a:pt x="39" y="366"/>
                        <a:pt x="100" y="415"/>
                      </a:cubicBezTo>
                      <a:cubicBezTo>
                        <a:pt x="148" y="454"/>
                        <a:pt x="200" y="473"/>
                        <a:pt x="250" y="473"/>
                      </a:cubicBezTo>
                      <a:cubicBezTo>
                        <a:pt x="309" y="473"/>
                        <a:pt x="366" y="447"/>
                        <a:pt x="416" y="396"/>
                      </a:cubicBezTo>
                      <a:cubicBezTo>
                        <a:pt x="505" y="304"/>
                        <a:pt x="505" y="141"/>
                        <a:pt x="413" y="52"/>
                      </a:cubicBezTo>
                      <a:cubicBezTo>
                        <a:pt x="393" y="32"/>
                        <a:pt x="365" y="15"/>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15"/>
                <p:cNvSpPr/>
                <p:nvPr/>
              </p:nvSpPr>
              <p:spPr>
                <a:xfrm>
                  <a:off x="3312575" y="1005625"/>
                  <a:ext cx="12200" cy="11350"/>
                </a:xfrm>
                <a:custGeom>
                  <a:avLst/>
                  <a:gdLst/>
                  <a:ahLst/>
                  <a:cxnLst/>
                  <a:rect l="l" t="t" r="r" b="b"/>
                  <a:pathLst>
                    <a:path w="488" h="454" extrusionOk="0">
                      <a:moveTo>
                        <a:pt x="264" y="0"/>
                      </a:moveTo>
                      <a:cubicBezTo>
                        <a:pt x="145" y="0"/>
                        <a:pt x="35" y="88"/>
                        <a:pt x="6" y="205"/>
                      </a:cubicBezTo>
                      <a:cubicBezTo>
                        <a:pt x="0" y="230"/>
                        <a:pt x="6" y="259"/>
                        <a:pt x="6" y="279"/>
                      </a:cubicBezTo>
                      <a:cubicBezTo>
                        <a:pt x="26" y="347"/>
                        <a:pt x="69" y="393"/>
                        <a:pt x="136" y="427"/>
                      </a:cubicBezTo>
                      <a:cubicBezTo>
                        <a:pt x="173" y="445"/>
                        <a:pt x="210" y="454"/>
                        <a:pt x="245" y="454"/>
                      </a:cubicBezTo>
                      <a:cubicBezTo>
                        <a:pt x="316" y="454"/>
                        <a:pt x="380" y="416"/>
                        <a:pt x="423" y="345"/>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15"/>
                <p:cNvSpPr/>
                <p:nvPr/>
              </p:nvSpPr>
              <p:spPr>
                <a:xfrm>
                  <a:off x="3282700" y="1004700"/>
                  <a:ext cx="13750" cy="13000"/>
                </a:xfrm>
                <a:custGeom>
                  <a:avLst/>
                  <a:gdLst/>
                  <a:ahLst/>
                  <a:cxnLst/>
                  <a:rect l="l" t="t" r="r" b="b"/>
                  <a:pathLst>
                    <a:path w="550" h="520" extrusionOk="0">
                      <a:moveTo>
                        <a:pt x="282" y="0"/>
                      </a:moveTo>
                      <a:cubicBezTo>
                        <a:pt x="274" y="0"/>
                        <a:pt x="266" y="1"/>
                        <a:pt x="259" y="2"/>
                      </a:cubicBezTo>
                      <a:cubicBezTo>
                        <a:pt x="122" y="22"/>
                        <a:pt x="11" y="145"/>
                        <a:pt x="2" y="285"/>
                      </a:cubicBezTo>
                      <a:cubicBezTo>
                        <a:pt x="0" y="316"/>
                        <a:pt x="14" y="347"/>
                        <a:pt x="19" y="368"/>
                      </a:cubicBezTo>
                      <a:cubicBezTo>
                        <a:pt x="55" y="441"/>
                        <a:pt x="112" y="482"/>
                        <a:pt x="195" y="507"/>
                      </a:cubicBezTo>
                      <a:cubicBezTo>
                        <a:pt x="224" y="515"/>
                        <a:pt x="252" y="519"/>
                        <a:pt x="279" y="519"/>
                      </a:cubicBezTo>
                      <a:cubicBezTo>
                        <a:pt x="379" y="519"/>
                        <a:pt x="460" y="460"/>
                        <a:pt x="500" y="354"/>
                      </a:cubicBezTo>
                      <a:cubicBezTo>
                        <a:pt x="549" y="224"/>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15"/>
                <p:cNvSpPr/>
                <p:nvPr/>
              </p:nvSpPr>
              <p:spPr>
                <a:xfrm>
                  <a:off x="3252850" y="1004150"/>
                  <a:ext cx="14525" cy="13875"/>
                </a:xfrm>
                <a:custGeom>
                  <a:avLst/>
                  <a:gdLst/>
                  <a:ahLst/>
                  <a:cxnLst/>
                  <a:rect l="l" t="t" r="r" b="b"/>
                  <a:pathLst>
                    <a:path w="581" h="555" extrusionOk="0">
                      <a:moveTo>
                        <a:pt x="297" y="1"/>
                      </a:moveTo>
                      <a:cubicBezTo>
                        <a:pt x="273" y="1"/>
                        <a:pt x="248" y="4"/>
                        <a:pt x="227" y="12"/>
                      </a:cubicBezTo>
                      <a:cubicBezTo>
                        <a:pt x="90" y="63"/>
                        <a:pt x="0" y="216"/>
                        <a:pt x="22" y="364"/>
                      </a:cubicBezTo>
                      <a:cubicBezTo>
                        <a:pt x="27" y="396"/>
                        <a:pt x="48" y="427"/>
                        <a:pt x="57" y="449"/>
                      </a:cubicBezTo>
                      <a:cubicBezTo>
                        <a:pt x="111" y="515"/>
                        <a:pt x="180" y="547"/>
                        <a:pt x="271" y="553"/>
                      </a:cubicBezTo>
                      <a:cubicBezTo>
                        <a:pt x="280" y="554"/>
                        <a:pt x="289" y="554"/>
                        <a:pt x="297" y="554"/>
                      </a:cubicBezTo>
                      <a:cubicBezTo>
                        <a:pt x="437" y="554"/>
                        <a:pt x="536" y="471"/>
                        <a:pt x="557" y="329"/>
                      </a:cubicBezTo>
                      <a:cubicBezTo>
                        <a:pt x="580"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15"/>
                <p:cNvSpPr/>
                <p:nvPr/>
              </p:nvSpPr>
              <p:spPr>
                <a:xfrm>
                  <a:off x="3223000" y="1005950"/>
                  <a:ext cx="11650" cy="10900"/>
                </a:xfrm>
                <a:custGeom>
                  <a:avLst/>
                  <a:gdLst/>
                  <a:ahLst/>
                  <a:cxnLst/>
                  <a:rect l="l" t="t" r="r" b="b"/>
                  <a:pathLst>
                    <a:path w="466" h="436" extrusionOk="0">
                      <a:moveTo>
                        <a:pt x="251" y="0"/>
                      </a:moveTo>
                      <a:cubicBezTo>
                        <a:pt x="152" y="0"/>
                        <a:pt x="55" y="61"/>
                        <a:pt x="13" y="152"/>
                      </a:cubicBezTo>
                      <a:cubicBezTo>
                        <a:pt x="2" y="175"/>
                        <a:pt x="4" y="204"/>
                        <a:pt x="1" y="223"/>
                      </a:cubicBezTo>
                      <a:cubicBezTo>
                        <a:pt x="8" y="291"/>
                        <a:pt x="39" y="343"/>
                        <a:pt x="98" y="386"/>
                      </a:cubicBezTo>
                      <a:cubicBezTo>
                        <a:pt x="142" y="419"/>
                        <a:pt x="188" y="435"/>
                        <a:pt x="233" y="435"/>
                      </a:cubicBezTo>
                      <a:cubicBezTo>
                        <a:pt x="288" y="435"/>
                        <a:pt x="342" y="410"/>
                        <a:pt x="387" y="360"/>
                      </a:cubicBezTo>
                      <a:cubicBezTo>
                        <a:pt x="465" y="272"/>
                        <a:pt x="461" y="123"/>
                        <a:pt x="373" y="45"/>
                      </a:cubicBezTo>
                      <a:cubicBezTo>
                        <a:pt x="355" y="26"/>
                        <a:pt x="328" y="12"/>
                        <a:pt x="302" y="6"/>
                      </a:cubicBezTo>
                      <a:cubicBezTo>
                        <a:pt x="285"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15"/>
                <p:cNvSpPr/>
                <p:nvPr/>
              </p:nvSpPr>
              <p:spPr>
                <a:xfrm>
                  <a:off x="3193325" y="1005450"/>
                  <a:ext cx="12750" cy="11950"/>
                </a:xfrm>
                <a:custGeom>
                  <a:avLst/>
                  <a:gdLst/>
                  <a:ahLst/>
                  <a:cxnLst/>
                  <a:rect l="l" t="t" r="r" b="b"/>
                  <a:pathLst>
                    <a:path w="510" h="478" extrusionOk="0">
                      <a:moveTo>
                        <a:pt x="274" y="0"/>
                      </a:moveTo>
                      <a:cubicBezTo>
                        <a:pt x="171" y="0"/>
                        <a:pt x="66" y="61"/>
                        <a:pt x="17" y="157"/>
                      </a:cubicBezTo>
                      <a:cubicBezTo>
                        <a:pt x="5" y="181"/>
                        <a:pt x="5" y="214"/>
                        <a:pt x="0" y="234"/>
                      </a:cubicBezTo>
                      <a:cubicBezTo>
                        <a:pt x="5" y="308"/>
                        <a:pt x="37" y="366"/>
                        <a:pt x="99" y="417"/>
                      </a:cubicBezTo>
                      <a:cubicBezTo>
                        <a:pt x="148" y="457"/>
                        <a:pt x="201" y="477"/>
                        <a:pt x="252" y="477"/>
                      </a:cubicBezTo>
                      <a:cubicBezTo>
                        <a:pt x="310" y="477"/>
                        <a:pt x="367" y="452"/>
                        <a:pt x="417" y="401"/>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15"/>
                <p:cNvSpPr/>
                <p:nvPr/>
              </p:nvSpPr>
              <p:spPr>
                <a:xfrm>
                  <a:off x="3164700" y="1005875"/>
                  <a:ext cx="11775" cy="10925"/>
                </a:xfrm>
                <a:custGeom>
                  <a:avLst/>
                  <a:gdLst/>
                  <a:ahLst/>
                  <a:cxnLst/>
                  <a:rect l="l" t="t" r="r" b="b"/>
                  <a:pathLst>
                    <a:path w="471" h="437" extrusionOk="0">
                      <a:moveTo>
                        <a:pt x="253" y="1"/>
                      </a:moveTo>
                      <a:cubicBezTo>
                        <a:pt x="143" y="1"/>
                        <a:pt x="39" y="80"/>
                        <a:pt x="7" y="187"/>
                      </a:cubicBezTo>
                      <a:cubicBezTo>
                        <a:pt x="1" y="212"/>
                        <a:pt x="5" y="240"/>
                        <a:pt x="5" y="258"/>
                      </a:cubicBezTo>
                      <a:cubicBezTo>
                        <a:pt x="22" y="324"/>
                        <a:pt x="61" y="371"/>
                        <a:pt x="125" y="404"/>
                      </a:cubicBezTo>
                      <a:cubicBezTo>
                        <a:pt x="163" y="426"/>
                        <a:pt x="201" y="436"/>
                        <a:pt x="237" y="436"/>
                      </a:cubicBezTo>
                      <a:cubicBezTo>
                        <a:pt x="302" y="436"/>
                        <a:pt x="362" y="402"/>
                        <a:pt x="405" y="337"/>
                      </a:cubicBezTo>
                      <a:cubicBezTo>
                        <a:pt x="470" y="240"/>
                        <a:pt x="444" y="92"/>
                        <a:pt x="345" y="28"/>
                      </a:cubicBezTo>
                      <a:cubicBezTo>
                        <a:pt x="324" y="14"/>
                        <a:pt x="296" y="3"/>
                        <a:pt x="272" y="1"/>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15"/>
                <p:cNvSpPr/>
                <p:nvPr/>
              </p:nvSpPr>
              <p:spPr>
                <a:xfrm>
                  <a:off x="3136050" y="1006200"/>
                  <a:ext cx="10525" cy="10000"/>
                </a:xfrm>
                <a:custGeom>
                  <a:avLst/>
                  <a:gdLst/>
                  <a:ahLst/>
                  <a:cxnLst/>
                  <a:rect l="l" t="t" r="r" b="b"/>
                  <a:pathLst>
                    <a:path w="421" h="400" extrusionOk="0">
                      <a:moveTo>
                        <a:pt x="213" y="1"/>
                      </a:moveTo>
                      <a:cubicBezTo>
                        <a:pt x="200" y="1"/>
                        <a:pt x="188" y="2"/>
                        <a:pt x="176" y="5"/>
                      </a:cubicBezTo>
                      <a:cubicBezTo>
                        <a:pt x="75" y="33"/>
                        <a:pt x="1" y="138"/>
                        <a:pt x="9" y="245"/>
                      </a:cubicBezTo>
                      <a:cubicBezTo>
                        <a:pt x="10" y="268"/>
                        <a:pt x="22" y="291"/>
                        <a:pt x="29" y="307"/>
                      </a:cubicBezTo>
                      <a:cubicBezTo>
                        <a:pt x="62" y="359"/>
                        <a:pt x="110" y="385"/>
                        <a:pt x="175" y="396"/>
                      </a:cubicBezTo>
                      <a:cubicBezTo>
                        <a:pt x="189" y="398"/>
                        <a:pt x="203" y="400"/>
                        <a:pt x="216" y="400"/>
                      </a:cubicBezTo>
                      <a:cubicBezTo>
                        <a:pt x="306" y="400"/>
                        <a:pt x="372" y="346"/>
                        <a:pt x="395" y="253"/>
                      </a:cubicBezTo>
                      <a:cubicBezTo>
                        <a:pt x="421" y="148"/>
                        <a:pt x="352" y="31"/>
                        <a:pt x="249" y="5"/>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15"/>
                <p:cNvSpPr/>
                <p:nvPr/>
              </p:nvSpPr>
              <p:spPr>
                <a:xfrm>
                  <a:off x="3106175" y="1005600"/>
                  <a:ext cx="11650" cy="11125"/>
                </a:xfrm>
                <a:custGeom>
                  <a:avLst/>
                  <a:gdLst/>
                  <a:ahLst/>
                  <a:cxnLst/>
                  <a:rect l="l" t="t" r="r" b="b"/>
                  <a:pathLst>
                    <a:path w="466" h="445" extrusionOk="0">
                      <a:moveTo>
                        <a:pt x="239" y="0"/>
                      </a:moveTo>
                      <a:cubicBezTo>
                        <a:pt x="219" y="0"/>
                        <a:pt x="198" y="4"/>
                        <a:pt x="179" y="11"/>
                      </a:cubicBezTo>
                      <a:cubicBezTo>
                        <a:pt x="70" y="54"/>
                        <a:pt x="1" y="178"/>
                        <a:pt x="21" y="297"/>
                      </a:cubicBezTo>
                      <a:cubicBezTo>
                        <a:pt x="25" y="322"/>
                        <a:pt x="42" y="346"/>
                        <a:pt x="50" y="363"/>
                      </a:cubicBezTo>
                      <a:cubicBezTo>
                        <a:pt x="95" y="415"/>
                        <a:pt x="150" y="440"/>
                        <a:pt x="224" y="445"/>
                      </a:cubicBezTo>
                      <a:cubicBezTo>
                        <a:pt x="229" y="445"/>
                        <a:pt x="234" y="445"/>
                        <a:pt x="238" y="445"/>
                      </a:cubicBezTo>
                      <a:cubicBezTo>
                        <a:pt x="354" y="445"/>
                        <a:pt x="432" y="375"/>
                        <a:pt x="448" y="258"/>
                      </a:cubicBezTo>
                      <a:cubicBezTo>
                        <a:pt x="465" y="140"/>
                        <a:pt x="376" y="19"/>
                        <a:pt x="259" y="2"/>
                      </a:cubicBezTo>
                      <a:cubicBezTo>
                        <a:pt x="253" y="1"/>
                        <a:pt x="246"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15"/>
                <p:cNvSpPr/>
                <p:nvPr/>
              </p:nvSpPr>
              <p:spPr>
                <a:xfrm>
                  <a:off x="3076525" y="1005025"/>
                  <a:ext cx="12825" cy="12200"/>
                </a:xfrm>
                <a:custGeom>
                  <a:avLst/>
                  <a:gdLst/>
                  <a:ahLst/>
                  <a:cxnLst/>
                  <a:rect l="l" t="t" r="r" b="b"/>
                  <a:pathLst>
                    <a:path w="513" h="488" extrusionOk="0">
                      <a:moveTo>
                        <a:pt x="259" y="1"/>
                      </a:moveTo>
                      <a:cubicBezTo>
                        <a:pt x="241" y="1"/>
                        <a:pt x="223" y="4"/>
                        <a:pt x="207" y="9"/>
                      </a:cubicBezTo>
                      <a:cubicBezTo>
                        <a:pt x="84" y="49"/>
                        <a:pt x="1" y="183"/>
                        <a:pt x="16" y="314"/>
                      </a:cubicBezTo>
                      <a:cubicBezTo>
                        <a:pt x="21" y="341"/>
                        <a:pt x="38" y="368"/>
                        <a:pt x="45" y="388"/>
                      </a:cubicBezTo>
                      <a:cubicBezTo>
                        <a:pt x="91" y="448"/>
                        <a:pt x="150" y="478"/>
                        <a:pt x="231" y="486"/>
                      </a:cubicBezTo>
                      <a:cubicBezTo>
                        <a:pt x="242" y="487"/>
                        <a:pt x="253" y="488"/>
                        <a:pt x="263" y="488"/>
                      </a:cubicBezTo>
                      <a:cubicBezTo>
                        <a:pt x="381" y="488"/>
                        <a:pt x="466" y="417"/>
                        <a:pt x="488" y="295"/>
                      </a:cubicBezTo>
                      <a:cubicBezTo>
                        <a:pt x="513" y="168"/>
                        <a:pt x="422" y="29"/>
                        <a:pt x="295" y="5"/>
                      </a:cubicBezTo>
                      <a:cubicBezTo>
                        <a:pt x="283" y="2"/>
                        <a:pt x="271" y="1"/>
                        <a:pt x="2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15"/>
                <p:cNvSpPr/>
                <p:nvPr/>
              </p:nvSpPr>
              <p:spPr>
                <a:xfrm>
                  <a:off x="3046500" y="1004350"/>
                  <a:ext cx="15125" cy="14150"/>
                </a:xfrm>
                <a:custGeom>
                  <a:avLst/>
                  <a:gdLst/>
                  <a:ahLst/>
                  <a:cxnLst/>
                  <a:rect l="l" t="t" r="r" b="b"/>
                  <a:pathLst>
                    <a:path w="605" h="566" extrusionOk="0">
                      <a:moveTo>
                        <a:pt x="322" y="1"/>
                      </a:moveTo>
                      <a:cubicBezTo>
                        <a:pt x="201" y="1"/>
                        <a:pt x="80" y="71"/>
                        <a:pt x="22" y="182"/>
                      </a:cubicBezTo>
                      <a:cubicBezTo>
                        <a:pt x="7" y="212"/>
                        <a:pt x="7" y="248"/>
                        <a:pt x="0" y="273"/>
                      </a:cubicBezTo>
                      <a:cubicBezTo>
                        <a:pt x="5" y="361"/>
                        <a:pt x="43" y="430"/>
                        <a:pt x="116" y="492"/>
                      </a:cubicBezTo>
                      <a:cubicBezTo>
                        <a:pt x="174" y="541"/>
                        <a:pt x="237" y="566"/>
                        <a:pt x="299" y="566"/>
                      </a:cubicBezTo>
                      <a:cubicBezTo>
                        <a:pt x="366" y="566"/>
                        <a:pt x="433" y="536"/>
                        <a:pt x="491" y="478"/>
                      </a:cubicBezTo>
                      <a:cubicBezTo>
                        <a:pt x="600" y="368"/>
                        <a:pt x="605" y="175"/>
                        <a:pt x="497" y="65"/>
                      </a:cubicBezTo>
                      <a:cubicBezTo>
                        <a:pt x="473" y="42"/>
                        <a:pt x="440" y="22"/>
                        <a:pt x="408" y="13"/>
                      </a:cubicBezTo>
                      <a:cubicBezTo>
                        <a:pt x="380" y="5"/>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15"/>
                <p:cNvSpPr/>
                <p:nvPr/>
              </p:nvSpPr>
              <p:spPr>
                <a:xfrm>
                  <a:off x="3018225" y="1004800"/>
                  <a:ext cx="13375" cy="12750"/>
                </a:xfrm>
                <a:custGeom>
                  <a:avLst/>
                  <a:gdLst/>
                  <a:ahLst/>
                  <a:cxnLst/>
                  <a:rect l="l" t="t" r="r" b="b"/>
                  <a:pathLst>
                    <a:path w="535" h="510" extrusionOk="0">
                      <a:moveTo>
                        <a:pt x="271" y="0"/>
                      </a:moveTo>
                      <a:cubicBezTo>
                        <a:pt x="259" y="0"/>
                        <a:pt x="248" y="1"/>
                        <a:pt x="238" y="3"/>
                      </a:cubicBezTo>
                      <a:cubicBezTo>
                        <a:pt x="105" y="29"/>
                        <a:pt x="2" y="157"/>
                        <a:pt x="2" y="294"/>
                      </a:cubicBezTo>
                      <a:cubicBezTo>
                        <a:pt x="1" y="323"/>
                        <a:pt x="16" y="354"/>
                        <a:pt x="21" y="375"/>
                      </a:cubicBezTo>
                      <a:cubicBezTo>
                        <a:pt x="61" y="443"/>
                        <a:pt x="119" y="481"/>
                        <a:pt x="201" y="501"/>
                      </a:cubicBezTo>
                      <a:cubicBezTo>
                        <a:pt x="225" y="507"/>
                        <a:pt x="248" y="510"/>
                        <a:pt x="270" y="510"/>
                      </a:cubicBezTo>
                      <a:cubicBezTo>
                        <a:pt x="376" y="510"/>
                        <a:pt x="457" y="447"/>
                        <a:pt x="493" y="337"/>
                      </a:cubicBezTo>
                      <a:cubicBezTo>
                        <a:pt x="535" y="207"/>
                        <a:pt x="459" y="52"/>
                        <a:pt x="330" y="9"/>
                      </a:cubicBezTo>
                      <a:cubicBezTo>
                        <a:pt x="311" y="3"/>
                        <a:pt x="291" y="0"/>
                        <a:pt x="2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15"/>
                <p:cNvSpPr/>
                <p:nvPr/>
              </p:nvSpPr>
              <p:spPr>
                <a:xfrm>
                  <a:off x="2990200" y="1005950"/>
                  <a:ext cx="10975" cy="10525"/>
                </a:xfrm>
                <a:custGeom>
                  <a:avLst/>
                  <a:gdLst/>
                  <a:ahLst/>
                  <a:cxnLst/>
                  <a:rect l="l" t="t" r="r" b="b"/>
                  <a:pathLst>
                    <a:path w="439" h="421" extrusionOk="0">
                      <a:moveTo>
                        <a:pt x="222" y="1"/>
                      </a:moveTo>
                      <a:cubicBezTo>
                        <a:pt x="211" y="1"/>
                        <a:pt x="201" y="2"/>
                        <a:pt x="191" y="5"/>
                      </a:cubicBezTo>
                      <a:cubicBezTo>
                        <a:pt x="82" y="29"/>
                        <a:pt x="0" y="135"/>
                        <a:pt x="2" y="249"/>
                      </a:cubicBezTo>
                      <a:cubicBezTo>
                        <a:pt x="4" y="274"/>
                        <a:pt x="16" y="297"/>
                        <a:pt x="20" y="315"/>
                      </a:cubicBezTo>
                      <a:cubicBezTo>
                        <a:pt x="54" y="371"/>
                        <a:pt x="104" y="401"/>
                        <a:pt x="171" y="415"/>
                      </a:cubicBezTo>
                      <a:cubicBezTo>
                        <a:pt x="189" y="419"/>
                        <a:pt x="205" y="420"/>
                        <a:pt x="222" y="420"/>
                      </a:cubicBezTo>
                      <a:cubicBezTo>
                        <a:pt x="311" y="420"/>
                        <a:pt x="379" y="368"/>
                        <a:pt x="408" y="274"/>
                      </a:cubicBezTo>
                      <a:cubicBezTo>
                        <a:pt x="439" y="166"/>
                        <a:pt x="374" y="38"/>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15"/>
                <p:cNvSpPr/>
                <p:nvPr/>
              </p:nvSpPr>
              <p:spPr>
                <a:xfrm>
                  <a:off x="3384175" y="979075"/>
                  <a:ext cx="10675" cy="11075"/>
                </a:xfrm>
                <a:custGeom>
                  <a:avLst/>
                  <a:gdLst/>
                  <a:ahLst/>
                  <a:cxnLst/>
                  <a:rect l="l" t="t" r="r" b="b"/>
                  <a:pathLst>
                    <a:path w="427" h="443" extrusionOk="0">
                      <a:moveTo>
                        <a:pt x="235" y="1"/>
                      </a:moveTo>
                      <a:cubicBezTo>
                        <a:pt x="217" y="1"/>
                        <a:pt x="197" y="4"/>
                        <a:pt x="180" y="10"/>
                      </a:cubicBezTo>
                      <a:cubicBezTo>
                        <a:pt x="71" y="54"/>
                        <a:pt x="0" y="178"/>
                        <a:pt x="22" y="297"/>
                      </a:cubicBezTo>
                      <a:cubicBezTo>
                        <a:pt x="25" y="321"/>
                        <a:pt x="43" y="346"/>
                        <a:pt x="51" y="363"/>
                      </a:cubicBezTo>
                      <a:cubicBezTo>
                        <a:pt x="94" y="413"/>
                        <a:pt x="148" y="438"/>
                        <a:pt x="219" y="443"/>
                      </a:cubicBezTo>
                      <a:cubicBezTo>
                        <a:pt x="290" y="338"/>
                        <a:pt x="359" y="234"/>
                        <a:pt x="427" y="127"/>
                      </a:cubicBezTo>
                      <a:cubicBezTo>
                        <a:pt x="393" y="63"/>
                        <a:pt x="333" y="12"/>
                        <a:pt x="260" y="3"/>
                      </a:cubicBezTo>
                      <a:cubicBezTo>
                        <a:pt x="252" y="1"/>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15"/>
                <p:cNvSpPr/>
                <p:nvPr/>
              </p:nvSpPr>
              <p:spPr>
                <a:xfrm>
                  <a:off x="3354550" y="978500"/>
                  <a:ext cx="12850" cy="12200"/>
                </a:xfrm>
                <a:custGeom>
                  <a:avLst/>
                  <a:gdLst/>
                  <a:ahLst/>
                  <a:cxnLst/>
                  <a:rect l="l" t="t" r="r" b="b"/>
                  <a:pathLst>
                    <a:path w="514" h="488" extrusionOk="0">
                      <a:moveTo>
                        <a:pt x="260" y="1"/>
                      </a:moveTo>
                      <a:cubicBezTo>
                        <a:pt x="241" y="1"/>
                        <a:pt x="223" y="3"/>
                        <a:pt x="207" y="9"/>
                      </a:cubicBezTo>
                      <a:cubicBezTo>
                        <a:pt x="84" y="50"/>
                        <a:pt x="1" y="183"/>
                        <a:pt x="16" y="313"/>
                      </a:cubicBezTo>
                      <a:cubicBezTo>
                        <a:pt x="21" y="341"/>
                        <a:pt x="38" y="369"/>
                        <a:pt x="46" y="387"/>
                      </a:cubicBezTo>
                      <a:cubicBezTo>
                        <a:pt x="92" y="447"/>
                        <a:pt x="150" y="478"/>
                        <a:pt x="232" y="486"/>
                      </a:cubicBezTo>
                      <a:cubicBezTo>
                        <a:pt x="243" y="487"/>
                        <a:pt x="255" y="488"/>
                        <a:pt x="266" y="488"/>
                      </a:cubicBezTo>
                      <a:cubicBezTo>
                        <a:pt x="382" y="488"/>
                        <a:pt x="466" y="416"/>
                        <a:pt x="489" y="297"/>
                      </a:cubicBezTo>
                      <a:cubicBezTo>
                        <a:pt x="513" y="167"/>
                        <a:pt x="422" y="29"/>
                        <a:pt x="295" y="4"/>
                      </a:cubicBezTo>
                      <a:cubicBezTo>
                        <a:pt x="284" y="2"/>
                        <a:pt x="272" y="1"/>
                        <a:pt x="2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15"/>
                <p:cNvSpPr/>
                <p:nvPr/>
              </p:nvSpPr>
              <p:spPr>
                <a:xfrm>
                  <a:off x="3324525" y="977825"/>
                  <a:ext cx="15100" cy="14150"/>
                </a:xfrm>
                <a:custGeom>
                  <a:avLst/>
                  <a:gdLst/>
                  <a:ahLst/>
                  <a:cxnLst/>
                  <a:rect l="l" t="t" r="r" b="b"/>
                  <a:pathLst>
                    <a:path w="604" h="566" extrusionOk="0">
                      <a:moveTo>
                        <a:pt x="322" y="1"/>
                      </a:moveTo>
                      <a:cubicBezTo>
                        <a:pt x="201" y="1"/>
                        <a:pt x="79" y="70"/>
                        <a:pt x="22" y="182"/>
                      </a:cubicBezTo>
                      <a:cubicBezTo>
                        <a:pt x="7" y="211"/>
                        <a:pt x="5" y="248"/>
                        <a:pt x="1" y="273"/>
                      </a:cubicBezTo>
                      <a:cubicBezTo>
                        <a:pt x="5" y="362"/>
                        <a:pt x="42" y="430"/>
                        <a:pt x="114" y="491"/>
                      </a:cubicBezTo>
                      <a:cubicBezTo>
                        <a:pt x="173" y="540"/>
                        <a:pt x="236" y="565"/>
                        <a:pt x="298" y="565"/>
                      </a:cubicBezTo>
                      <a:cubicBezTo>
                        <a:pt x="366" y="565"/>
                        <a:pt x="433" y="536"/>
                        <a:pt x="491" y="477"/>
                      </a:cubicBezTo>
                      <a:cubicBezTo>
                        <a:pt x="601" y="368"/>
                        <a:pt x="604" y="174"/>
                        <a:pt x="496" y="65"/>
                      </a:cubicBezTo>
                      <a:cubicBezTo>
                        <a:pt x="473" y="42"/>
                        <a:pt x="441" y="22"/>
                        <a:pt x="408" y="13"/>
                      </a:cubicBezTo>
                      <a:cubicBezTo>
                        <a:pt x="380" y="4"/>
                        <a:pt x="351"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15"/>
                <p:cNvSpPr/>
                <p:nvPr/>
              </p:nvSpPr>
              <p:spPr>
                <a:xfrm>
                  <a:off x="3296275" y="978250"/>
                  <a:ext cx="13350" cy="12775"/>
                </a:xfrm>
                <a:custGeom>
                  <a:avLst/>
                  <a:gdLst/>
                  <a:ahLst/>
                  <a:cxnLst/>
                  <a:rect l="l" t="t" r="r" b="b"/>
                  <a:pathLst>
                    <a:path w="534" h="511" extrusionOk="0">
                      <a:moveTo>
                        <a:pt x="270" y="1"/>
                      </a:moveTo>
                      <a:cubicBezTo>
                        <a:pt x="259" y="1"/>
                        <a:pt x="247" y="2"/>
                        <a:pt x="237" y="3"/>
                      </a:cubicBezTo>
                      <a:cubicBezTo>
                        <a:pt x="105" y="30"/>
                        <a:pt x="2" y="157"/>
                        <a:pt x="0" y="294"/>
                      </a:cubicBezTo>
                      <a:cubicBezTo>
                        <a:pt x="0" y="323"/>
                        <a:pt x="15" y="354"/>
                        <a:pt x="20" y="376"/>
                      </a:cubicBezTo>
                      <a:cubicBezTo>
                        <a:pt x="60" y="443"/>
                        <a:pt x="119" y="482"/>
                        <a:pt x="200" y="502"/>
                      </a:cubicBezTo>
                      <a:cubicBezTo>
                        <a:pt x="224" y="507"/>
                        <a:pt x="247" y="510"/>
                        <a:pt x="269" y="510"/>
                      </a:cubicBezTo>
                      <a:cubicBezTo>
                        <a:pt x="373" y="510"/>
                        <a:pt x="455" y="448"/>
                        <a:pt x="491" y="337"/>
                      </a:cubicBezTo>
                      <a:cubicBezTo>
                        <a:pt x="534" y="208"/>
                        <a:pt x="457" y="53"/>
                        <a:pt x="328" y="10"/>
                      </a:cubicBezTo>
                      <a:cubicBezTo>
                        <a:pt x="310"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15"/>
                <p:cNvSpPr/>
                <p:nvPr/>
              </p:nvSpPr>
              <p:spPr>
                <a:xfrm>
                  <a:off x="3268225" y="979425"/>
                  <a:ext cx="11000" cy="10525"/>
                </a:xfrm>
                <a:custGeom>
                  <a:avLst/>
                  <a:gdLst/>
                  <a:ahLst/>
                  <a:cxnLst/>
                  <a:rect l="l" t="t" r="r" b="b"/>
                  <a:pathLst>
                    <a:path w="440" h="421" extrusionOk="0">
                      <a:moveTo>
                        <a:pt x="222" y="0"/>
                      </a:moveTo>
                      <a:cubicBezTo>
                        <a:pt x="211" y="0"/>
                        <a:pt x="200" y="2"/>
                        <a:pt x="190" y="4"/>
                      </a:cubicBezTo>
                      <a:cubicBezTo>
                        <a:pt x="82" y="29"/>
                        <a:pt x="1" y="135"/>
                        <a:pt x="2" y="249"/>
                      </a:cubicBezTo>
                      <a:cubicBezTo>
                        <a:pt x="2" y="273"/>
                        <a:pt x="15" y="298"/>
                        <a:pt x="21" y="315"/>
                      </a:cubicBezTo>
                      <a:cubicBezTo>
                        <a:pt x="55" y="370"/>
                        <a:pt x="102" y="401"/>
                        <a:pt x="171" y="415"/>
                      </a:cubicBezTo>
                      <a:cubicBezTo>
                        <a:pt x="189" y="418"/>
                        <a:pt x="206" y="420"/>
                        <a:pt x="222" y="420"/>
                      </a:cubicBezTo>
                      <a:cubicBezTo>
                        <a:pt x="311" y="420"/>
                        <a:pt x="379" y="367"/>
                        <a:pt x="407" y="273"/>
                      </a:cubicBezTo>
                      <a:cubicBezTo>
                        <a:pt x="439" y="166"/>
                        <a:pt x="373" y="40"/>
                        <a:pt x="267"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15"/>
                <p:cNvSpPr/>
                <p:nvPr/>
              </p:nvSpPr>
              <p:spPr>
                <a:xfrm>
                  <a:off x="3237925" y="978625"/>
                  <a:ext cx="13450" cy="12550"/>
                </a:xfrm>
                <a:custGeom>
                  <a:avLst/>
                  <a:gdLst/>
                  <a:ahLst/>
                  <a:cxnLst/>
                  <a:rect l="l" t="t" r="r" b="b"/>
                  <a:pathLst>
                    <a:path w="538" h="502" extrusionOk="0">
                      <a:moveTo>
                        <a:pt x="288" y="0"/>
                      </a:moveTo>
                      <a:cubicBezTo>
                        <a:pt x="181" y="0"/>
                        <a:pt x="74" y="60"/>
                        <a:pt x="21" y="158"/>
                      </a:cubicBezTo>
                      <a:cubicBezTo>
                        <a:pt x="7" y="184"/>
                        <a:pt x="5" y="216"/>
                        <a:pt x="1" y="238"/>
                      </a:cubicBezTo>
                      <a:cubicBezTo>
                        <a:pt x="2" y="316"/>
                        <a:pt x="34" y="378"/>
                        <a:pt x="99" y="433"/>
                      </a:cubicBezTo>
                      <a:cubicBezTo>
                        <a:pt x="151" y="479"/>
                        <a:pt x="207" y="502"/>
                        <a:pt x="264" y="502"/>
                      </a:cubicBezTo>
                      <a:cubicBezTo>
                        <a:pt x="322" y="502"/>
                        <a:pt x="381" y="476"/>
                        <a:pt x="433" y="427"/>
                      </a:cubicBezTo>
                      <a:cubicBezTo>
                        <a:pt x="531" y="331"/>
                        <a:pt x="537" y="159"/>
                        <a:pt x="444" y="61"/>
                      </a:cubicBezTo>
                      <a:cubicBezTo>
                        <a:pt x="424" y="39"/>
                        <a:pt x="394" y="21"/>
                        <a:pt x="365" y="12"/>
                      </a:cubicBezTo>
                      <a:cubicBezTo>
                        <a:pt x="340"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15"/>
                <p:cNvSpPr/>
                <p:nvPr/>
              </p:nvSpPr>
              <p:spPr>
                <a:xfrm>
                  <a:off x="3208575" y="978200"/>
                  <a:ext cx="13925" cy="13025"/>
                </a:xfrm>
                <a:custGeom>
                  <a:avLst/>
                  <a:gdLst/>
                  <a:ahLst/>
                  <a:cxnLst/>
                  <a:rect l="l" t="t" r="r" b="b"/>
                  <a:pathLst>
                    <a:path w="557" h="521" extrusionOk="0">
                      <a:moveTo>
                        <a:pt x="293" y="1"/>
                      </a:moveTo>
                      <a:cubicBezTo>
                        <a:pt x="291" y="1"/>
                        <a:pt x="288" y="1"/>
                        <a:pt x="286" y="1"/>
                      </a:cubicBezTo>
                      <a:cubicBezTo>
                        <a:pt x="149" y="9"/>
                        <a:pt x="26" y="121"/>
                        <a:pt x="4" y="261"/>
                      </a:cubicBezTo>
                      <a:cubicBezTo>
                        <a:pt x="1" y="290"/>
                        <a:pt x="10" y="322"/>
                        <a:pt x="13" y="345"/>
                      </a:cubicBezTo>
                      <a:cubicBezTo>
                        <a:pt x="44" y="419"/>
                        <a:pt x="96" y="467"/>
                        <a:pt x="176" y="499"/>
                      </a:cubicBezTo>
                      <a:cubicBezTo>
                        <a:pt x="213" y="513"/>
                        <a:pt x="248" y="520"/>
                        <a:pt x="281" y="520"/>
                      </a:cubicBezTo>
                      <a:cubicBezTo>
                        <a:pt x="372" y="520"/>
                        <a:pt x="449" y="469"/>
                        <a:pt x="495" y="375"/>
                      </a:cubicBezTo>
                      <a:cubicBezTo>
                        <a:pt x="556" y="250"/>
                        <a:pt x="502" y="81"/>
                        <a:pt x="378" y="19"/>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15"/>
                <p:cNvSpPr/>
                <p:nvPr/>
              </p:nvSpPr>
              <p:spPr>
                <a:xfrm>
                  <a:off x="3179625" y="978625"/>
                  <a:ext cx="13450" cy="12525"/>
                </a:xfrm>
                <a:custGeom>
                  <a:avLst/>
                  <a:gdLst/>
                  <a:ahLst/>
                  <a:cxnLst/>
                  <a:rect l="l" t="t" r="r" b="b"/>
                  <a:pathLst>
                    <a:path w="538" h="501" extrusionOk="0">
                      <a:moveTo>
                        <a:pt x="287" y="0"/>
                      </a:moveTo>
                      <a:cubicBezTo>
                        <a:pt x="179" y="0"/>
                        <a:pt x="73" y="61"/>
                        <a:pt x="21" y="159"/>
                      </a:cubicBezTo>
                      <a:cubicBezTo>
                        <a:pt x="7" y="185"/>
                        <a:pt x="5" y="219"/>
                        <a:pt x="1" y="241"/>
                      </a:cubicBezTo>
                      <a:cubicBezTo>
                        <a:pt x="5" y="319"/>
                        <a:pt x="38" y="381"/>
                        <a:pt x="102" y="435"/>
                      </a:cubicBezTo>
                      <a:cubicBezTo>
                        <a:pt x="153" y="479"/>
                        <a:pt x="209" y="501"/>
                        <a:pt x="264" y="501"/>
                      </a:cubicBezTo>
                      <a:cubicBezTo>
                        <a:pt x="323" y="501"/>
                        <a:pt x="382" y="475"/>
                        <a:pt x="434" y="424"/>
                      </a:cubicBezTo>
                      <a:cubicBezTo>
                        <a:pt x="533" y="328"/>
                        <a:pt x="538" y="156"/>
                        <a:pt x="442" y="59"/>
                      </a:cubicBezTo>
                      <a:cubicBezTo>
                        <a:pt x="422" y="38"/>
                        <a:pt x="393" y="19"/>
                        <a:pt x="364" y="12"/>
                      </a:cubicBezTo>
                      <a:cubicBezTo>
                        <a:pt x="338"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15"/>
                <p:cNvSpPr/>
                <p:nvPr/>
              </p:nvSpPr>
              <p:spPr>
                <a:xfrm>
                  <a:off x="3149700" y="977850"/>
                  <a:ext cx="15000" cy="14050"/>
                </a:xfrm>
                <a:custGeom>
                  <a:avLst/>
                  <a:gdLst/>
                  <a:ahLst/>
                  <a:cxnLst/>
                  <a:rect l="l" t="t" r="r" b="b"/>
                  <a:pathLst>
                    <a:path w="600" h="562" extrusionOk="0">
                      <a:moveTo>
                        <a:pt x="325" y="0"/>
                      </a:moveTo>
                      <a:cubicBezTo>
                        <a:pt x="200" y="0"/>
                        <a:pt x="75" y="75"/>
                        <a:pt x="19" y="192"/>
                      </a:cubicBezTo>
                      <a:cubicBezTo>
                        <a:pt x="6" y="221"/>
                        <a:pt x="6" y="259"/>
                        <a:pt x="1" y="283"/>
                      </a:cubicBezTo>
                      <a:cubicBezTo>
                        <a:pt x="10" y="370"/>
                        <a:pt x="50" y="438"/>
                        <a:pt x="124" y="495"/>
                      </a:cubicBezTo>
                      <a:cubicBezTo>
                        <a:pt x="180" y="540"/>
                        <a:pt x="240" y="562"/>
                        <a:pt x="299" y="562"/>
                      </a:cubicBezTo>
                      <a:cubicBezTo>
                        <a:pt x="369" y="562"/>
                        <a:pt x="438" y="530"/>
                        <a:pt x="496" y="467"/>
                      </a:cubicBezTo>
                      <a:cubicBezTo>
                        <a:pt x="599" y="355"/>
                        <a:pt x="596" y="163"/>
                        <a:pt x="485" y="59"/>
                      </a:cubicBezTo>
                      <a:lnTo>
                        <a:pt x="485" y="58"/>
                      </a:lnTo>
                      <a:cubicBezTo>
                        <a:pt x="461" y="36"/>
                        <a:pt x="429" y="16"/>
                        <a:pt x="396" y="9"/>
                      </a:cubicBezTo>
                      <a:cubicBezTo>
                        <a:pt x="373" y="3"/>
                        <a:pt x="349"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15"/>
                <p:cNvSpPr/>
                <p:nvPr/>
              </p:nvSpPr>
              <p:spPr>
                <a:xfrm>
                  <a:off x="3122025" y="979275"/>
                  <a:ext cx="12050" cy="11275"/>
                </a:xfrm>
                <a:custGeom>
                  <a:avLst/>
                  <a:gdLst/>
                  <a:ahLst/>
                  <a:cxnLst/>
                  <a:rect l="l" t="t" r="r" b="b"/>
                  <a:pathLst>
                    <a:path w="482" h="451" extrusionOk="0">
                      <a:moveTo>
                        <a:pt x="258" y="0"/>
                      </a:moveTo>
                      <a:cubicBezTo>
                        <a:pt x="161" y="0"/>
                        <a:pt x="64" y="54"/>
                        <a:pt x="17" y="142"/>
                      </a:cubicBezTo>
                      <a:cubicBezTo>
                        <a:pt x="5" y="166"/>
                        <a:pt x="5" y="195"/>
                        <a:pt x="0" y="215"/>
                      </a:cubicBezTo>
                      <a:cubicBezTo>
                        <a:pt x="4" y="286"/>
                        <a:pt x="33" y="339"/>
                        <a:pt x="90" y="390"/>
                      </a:cubicBezTo>
                      <a:cubicBezTo>
                        <a:pt x="136" y="430"/>
                        <a:pt x="186" y="450"/>
                        <a:pt x="236" y="450"/>
                      </a:cubicBezTo>
                      <a:cubicBezTo>
                        <a:pt x="289" y="450"/>
                        <a:pt x="343" y="427"/>
                        <a:pt x="390" y="381"/>
                      </a:cubicBezTo>
                      <a:cubicBezTo>
                        <a:pt x="477" y="296"/>
                        <a:pt x="482" y="141"/>
                        <a:pt x="397" y="53"/>
                      </a:cubicBezTo>
                      <a:cubicBezTo>
                        <a:pt x="379" y="35"/>
                        <a:pt x="353" y="18"/>
                        <a:pt x="327" y="10"/>
                      </a:cubicBezTo>
                      <a:cubicBezTo>
                        <a:pt x="304" y="4"/>
                        <a:pt x="281" y="0"/>
                        <a:pt x="2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15"/>
                <p:cNvSpPr/>
                <p:nvPr/>
              </p:nvSpPr>
              <p:spPr>
                <a:xfrm>
                  <a:off x="3093500" y="979800"/>
                  <a:ext cx="10825" cy="10125"/>
                </a:xfrm>
                <a:custGeom>
                  <a:avLst/>
                  <a:gdLst/>
                  <a:ahLst/>
                  <a:cxnLst/>
                  <a:rect l="l" t="t" r="r" b="b"/>
                  <a:pathLst>
                    <a:path w="433" h="405" extrusionOk="0">
                      <a:moveTo>
                        <a:pt x="231" y="1"/>
                      </a:moveTo>
                      <a:cubicBezTo>
                        <a:pt x="137" y="1"/>
                        <a:pt x="44" y="60"/>
                        <a:pt x="8" y="151"/>
                      </a:cubicBezTo>
                      <a:cubicBezTo>
                        <a:pt x="0" y="172"/>
                        <a:pt x="2" y="200"/>
                        <a:pt x="0" y="217"/>
                      </a:cubicBezTo>
                      <a:cubicBezTo>
                        <a:pt x="9" y="280"/>
                        <a:pt x="40" y="326"/>
                        <a:pt x="95" y="364"/>
                      </a:cubicBezTo>
                      <a:cubicBezTo>
                        <a:pt x="135" y="392"/>
                        <a:pt x="175" y="405"/>
                        <a:pt x="214" y="405"/>
                      </a:cubicBezTo>
                      <a:cubicBezTo>
                        <a:pt x="268" y="405"/>
                        <a:pt x="320" y="379"/>
                        <a:pt x="362" y="329"/>
                      </a:cubicBezTo>
                      <a:cubicBezTo>
                        <a:pt x="432" y="245"/>
                        <a:pt x="422" y="106"/>
                        <a:pt x="337" y="35"/>
                      </a:cubicBezTo>
                      <a:cubicBezTo>
                        <a:pt x="319" y="20"/>
                        <a:pt x="294" y="8"/>
                        <a:pt x="271" y="5"/>
                      </a:cubicBezTo>
                      <a:cubicBezTo>
                        <a:pt x="258" y="2"/>
                        <a:pt x="244" y="1"/>
                        <a:pt x="2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15"/>
                <p:cNvSpPr/>
                <p:nvPr/>
              </p:nvSpPr>
              <p:spPr>
                <a:xfrm>
                  <a:off x="3063425" y="978975"/>
                  <a:ext cx="12625" cy="11850"/>
                </a:xfrm>
                <a:custGeom>
                  <a:avLst/>
                  <a:gdLst/>
                  <a:ahLst/>
                  <a:cxnLst/>
                  <a:rect l="l" t="t" r="r" b="b"/>
                  <a:pathLst>
                    <a:path w="505" h="474" extrusionOk="0">
                      <a:moveTo>
                        <a:pt x="272" y="0"/>
                      </a:moveTo>
                      <a:cubicBezTo>
                        <a:pt x="168" y="0"/>
                        <a:pt x="64" y="61"/>
                        <a:pt x="17" y="156"/>
                      </a:cubicBezTo>
                      <a:cubicBezTo>
                        <a:pt x="5" y="182"/>
                        <a:pt x="5" y="213"/>
                        <a:pt x="0" y="233"/>
                      </a:cubicBezTo>
                      <a:cubicBezTo>
                        <a:pt x="6" y="308"/>
                        <a:pt x="39" y="365"/>
                        <a:pt x="100" y="414"/>
                      </a:cubicBezTo>
                      <a:cubicBezTo>
                        <a:pt x="148" y="454"/>
                        <a:pt x="200" y="474"/>
                        <a:pt x="251" y="474"/>
                      </a:cubicBezTo>
                      <a:cubicBezTo>
                        <a:pt x="309" y="474"/>
                        <a:pt x="366" y="448"/>
                        <a:pt x="416" y="396"/>
                      </a:cubicBezTo>
                      <a:cubicBezTo>
                        <a:pt x="505" y="304"/>
                        <a:pt x="505" y="141"/>
                        <a:pt x="412" y="51"/>
                      </a:cubicBezTo>
                      <a:cubicBezTo>
                        <a:pt x="392" y="31"/>
                        <a:pt x="365" y="16"/>
                        <a:pt x="337" y="8"/>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15"/>
                <p:cNvSpPr/>
                <p:nvPr/>
              </p:nvSpPr>
              <p:spPr>
                <a:xfrm>
                  <a:off x="3034550" y="979100"/>
                  <a:ext cx="12200" cy="11375"/>
                </a:xfrm>
                <a:custGeom>
                  <a:avLst/>
                  <a:gdLst/>
                  <a:ahLst/>
                  <a:cxnLst/>
                  <a:rect l="l" t="t" r="r" b="b"/>
                  <a:pathLst>
                    <a:path w="488" h="455" extrusionOk="0">
                      <a:moveTo>
                        <a:pt x="263" y="0"/>
                      </a:moveTo>
                      <a:cubicBezTo>
                        <a:pt x="147" y="0"/>
                        <a:pt x="35" y="88"/>
                        <a:pt x="6" y="205"/>
                      </a:cubicBezTo>
                      <a:cubicBezTo>
                        <a:pt x="0" y="229"/>
                        <a:pt x="6" y="259"/>
                        <a:pt x="6" y="279"/>
                      </a:cubicBezTo>
                      <a:cubicBezTo>
                        <a:pt x="28" y="346"/>
                        <a:pt x="69" y="392"/>
                        <a:pt x="137" y="426"/>
                      </a:cubicBezTo>
                      <a:cubicBezTo>
                        <a:pt x="174" y="445"/>
                        <a:pt x="210" y="454"/>
                        <a:pt x="245" y="454"/>
                      </a:cubicBezTo>
                      <a:cubicBezTo>
                        <a:pt x="316" y="454"/>
                        <a:pt x="380" y="416"/>
                        <a:pt x="425" y="345"/>
                      </a:cubicBezTo>
                      <a:cubicBezTo>
                        <a:pt x="488" y="240"/>
                        <a:pt x="454" y="89"/>
                        <a:pt x="351" y="25"/>
                      </a:cubicBezTo>
                      <a:cubicBezTo>
                        <a:pt x="328" y="11"/>
                        <a:pt x="298" y="2"/>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15"/>
                <p:cNvSpPr/>
                <p:nvPr/>
              </p:nvSpPr>
              <p:spPr>
                <a:xfrm>
                  <a:off x="3004650" y="978175"/>
                  <a:ext cx="13750" cy="12975"/>
                </a:xfrm>
                <a:custGeom>
                  <a:avLst/>
                  <a:gdLst/>
                  <a:ahLst/>
                  <a:cxnLst/>
                  <a:rect l="l" t="t" r="r" b="b"/>
                  <a:pathLst>
                    <a:path w="550" h="519" extrusionOk="0">
                      <a:moveTo>
                        <a:pt x="283" y="0"/>
                      </a:moveTo>
                      <a:cubicBezTo>
                        <a:pt x="275" y="0"/>
                        <a:pt x="267" y="1"/>
                        <a:pt x="259" y="2"/>
                      </a:cubicBezTo>
                      <a:cubicBezTo>
                        <a:pt x="122" y="22"/>
                        <a:pt x="12" y="145"/>
                        <a:pt x="4" y="285"/>
                      </a:cubicBezTo>
                      <a:cubicBezTo>
                        <a:pt x="1" y="316"/>
                        <a:pt x="15" y="346"/>
                        <a:pt x="19" y="368"/>
                      </a:cubicBezTo>
                      <a:cubicBezTo>
                        <a:pt x="56" y="440"/>
                        <a:pt x="113" y="483"/>
                        <a:pt x="196" y="506"/>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15"/>
                <p:cNvSpPr/>
                <p:nvPr/>
              </p:nvSpPr>
              <p:spPr>
                <a:xfrm>
                  <a:off x="2974825" y="977625"/>
                  <a:ext cx="14525" cy="13875"/>
                </a:xfrm>
                <a:custGeom>
                  <a:avLst/>
                  <a:gdLst/>
                  <a:ahLst/>
                  <a:cxnLst/>
                  <a:rect l="l" t="t" r="r" b="b"/>
                  <a:pathLst>
                    <a:path w="581" h="555" extrusionOk="0">
                      <a:moveTo>
                        <a:pt x="297" y="0"/>
                      </a:moveTo>
                      <a:cubicBezTo>
                        <a:pt x="273" y="0"/>
                        <a:pt x="248" y="4"/>
                        <a:pt x="228" y="12"/>
                      </a:cubicBezTo>
                      <a:cubicBezTo>
                        <a:pt x="89" y="62"/>
                        <a:pt x="0" y="216"/>
                        <a:pt x="22" y="365"/>
                      </a:cubicBezTo>
                      <a:cubicBezTo>
                        <a:pt x="26" y="396"/>
                        <a:pt x="48" y="427"/>
                        <a:pt x="57" y="448"/>
                      </a:cubicBezTo>
                      <a:cubicBezTo>
                        <a:pt x="111" y="515"/>
                        <a:pt x="180" y="547"/>
                        <a:pt x="272" y="553"/>
                      </a:cubicBezTo>
                      <a:cubicBezTo>
                        <a:pt x="282" y="554"/>
                        <a:pt x="292" y="554"/>
                        <a:pt x="301" y="554"/>
                      </a:cubicBezTo>
                      <a:cubicBezTo>
                        <a:pt x="438" y="554"/>
                        <a:pt x="535" y="470"/>
                        <a:pt x="557" y="328"/>
                      </a:cubicBezTo>
                      <a:cubicBezTo>
                        <a:pt x="580" y="181"/>
                        <a:pt x="472" y="27"/>
                        <a:pt x="326"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15"/>
                <p:cNvSpPr/>
                <p:nvPr/>
              </p:nvSpPr>
              <p:spPr>
                <a:xfrm>
                  <a:off x="3400025" y="952750"/>
                  <a:ext cx="10550" cy="11225"/>
                </a:xfrm>
                <a:custGeom>
                  <a:avLst/>
                  <a:gdLst/>
                  <a:ahLst/>
                  <a:cxnLst/>
                  <a:rect l="l" t="t" r="r" b="b"/>
                  <a:pathLst>
                    <a:path w="422" h="449" extrusionOk="0">
                      <a:moveTo>
                        <a:pt x="259" y="0"/>
                      </a:moveTo>
                      <a:cubicBezTo>
                        <a:pt x="163" y="0"/>
                        <a:pt x="66" y="54"/>
                        <a:pt x="19" y="142"/>
                      </a:cubicBezTo>
                      <a:cubicBezTo>
                        <a:pt x="6" y="165"/>
                        <a:pt x="5" y="196"/>
                        <a:pt x="0" y="214"/>
                      </a:cubicBezTo>
                      <a:cubicBezTo>
                        <a:pt x="3" y="285"/>
                        <a:pt x="32" y="341"/>
                        <a:pt x="89" y="390"/>
                      </a:cubicBezTo>
                      <a:cubicBezTo>
                        <a:pt x="132" y="427"/>
                        <a:pt x="180" y="445"/>
                        <a:pt x="226" y="448"/>
                      </a:cubicBezTo>
                      <a:cubicBezTo>
                        <a:pt x="254" y="399"/>
                        <a:pt x="282" y="350"/>
                        <a:pt x="308" y="301"/>
                      </a:cubicBezTo>
                      <a:cubicBezTo>
                        <a:pt x="348" y="230"/>
                        <a:pt x="385" y="157"/>
                        <a:pt x="422" y="85"/>
                      </a:cubicBezTo>
                      <a:cubicBezTo>
                        <a:pt x="415" y="74"/>
                        <a:pt x="408" y="64"/>
                        <a:pt x="397" y="53"/>
                      </a:cubicBezTo>
                      <a:cubicBezTo>
                        <a:pt x="379" y="34"/>
                        <a:pt x="352" y="17"/>
                        <a:pt x="328" y="10"/>
                      </a:cubicBezTo>
                      <a:cubicBezTo>
                        <a:pt x="305" y="3"/>
                        <a:pt x="282"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15"/>
                <p:cNvSpPr/>
                <p:nvPr/>
              </p:nvSpPr>
              <p:spPr>
                <a:xfrm>
                  <a:off x="3371475" y="953275"/>
                  <a:ext cx="10850" cy="10125"/>
                </a:xfrm>
                <a:custGeom>
                  <a:avLst/>
                  <a:gdLst/>
                  <a:ahLst/>
                  <a:cxnLst/>
                  <a:rect l="l" t="t" r="r" b="b"/>
                  <a:pathLst>
                    <a:path w="434" h="405" extrusionOk="0">
                      <a:moveTo>
                        <a:pt x="233" y="0"/>
                      </a:moveTo>
                      <a:cubicBezTo>
                        <a:pt x="139" y="0"/>
                        <a:pt x="46" y="60"/>
                        <a:pt x="10" y="150"/>
                      </a:cubicBezTo>
                      <a:cubicBezTo>
                        <a:pt x="1" y="172"/>
                        <a:pt x="4" y="200"/>
                        <a:pt x="1" y="216"/>
                      </a:cubicBezTo>
                      <a:cubicBezTo>
                        <a:pt x="10" y="280"/>
                        <a:pt x="42" y="326"/>
                        <a:pt x="98" y="364"/>
                      </a:cubicBezTo>
                      <a:cubicBezTo>
                        <a:pt x="137" y="391"/>
                        <a:pt x="177" y="404"/>
                        <a:pt x="216" y="404"/>
                      </a:cubicBezTo>
                      <a:cubicBezTo>
                        <a:pt x="270" y="404"/>
                        <a:pt x="322" y="379"/>
                        <a:pt x="364" y="329"/>
                      </a:cubicBezTo>
                      <a:cubicBezTo>
                        <a:pt x="433" y="244"/>
                        <a:pt x="424" y="106"/>
                        <a:pt x="339" y="35"/>
                      </a:cubicBezTo>
                      <a:cubicBezTo>
                        <a:pt x="321" y="20"/>
                        <a:pt x="296" y="9"/>
                        <a:pt x="273" y="4"/>
                      </a:cubicBezTo>
                      <a:cubicBezTo>
                        <a:pt x="260" y="2"/>
                        <a:pt x="247"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15"/>
                <p:cNvSpPr/>
                <p:nvPr/>
              </p:nvSpPr>
              <p:spPr>
                <a:xfrm>
                  <a:off x="3341450" y="952425"/>
                  <a:ext cx="12625" cy="11875"/>
                </a:xfrm>
                <a:custGeom>
                  <a:avLst/>
                  <a:gdLst/>
                  <a:ahLst/>
                  <a:cxnLst/>
                  <a:rect l="l" t="t" r="r" b="b"/>
                  <a:pathLst>
                    <a:path w="505" h="475" extrusionOk="0">
                      <a:moveTo>
                        <a:pt x="272" y="1"/>
                      </a:moveTo>
                      <a:cubicBezTo>
                        <a:pt x="168" y="1"/>
                        <a:pt x="64" y="62"/>
                        <a:pt x="17" y="158"/>
                      </a:cubicBezTo>
                      <a:cubicBezTo>
                        <a:pt x="4" y="183"/>
                        <a:pt x="5" y="214"/>
                        <a:pt x="0" y="234"/>
                      </a:cubicBezTo>
                      <a:cubicBezTo>
                        <a:pt x="5" y="309"/>
                        <a:pt x="39" y="366"/>
                        <a:pt x="100" y="415"/>
                      </a:cubicBezTo>
                      <a:cubicBezTo>
                        <a:pt x="149" y="455"/>
                        <a:pt x="201"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15"/>
                <p:cNvSpPr/>
                <p:nvPr/>
              </p:nvSpPr>
              <p:spPr>
                <a:xfrm>
                  <a:off x="3312575" y="952600"/>
                  <a:ext cx="12200" cy="11325"/>
                </a:xfrm>
                <a:custGeom>
                  <a:avLst/>
                  <a:gdLst/>
                  <a:ahLst/>
                  <a:cxnLst/>
                  <a:rect l="l" t="t" r="r" b="b"/>
                  <a:pathLst>
                    <a:path w="488" h="453" extrusionOk="0">
                      <a:moveTo>
                        <a:pt x="261" y="0"/>
                      </a:moveTo>
                      <a:cubicBezTo>
                        <a:pt x="144" y="0"/>
                        <a:pt x="35" y="87"/>
                        <a:pt x="6" y="203"/>
                      </a:cubicBezTo>
                      <a:cubicBezTo>
                        <a:pt x="0" y="228"/>
                        <a:pt x="6" y="257"/>
                        <a:pt x="6" y="277"/>
                      </a:cubicBezTo>
                      <a:cubicBezTo>
                        <a:pt x="26" y="345"/>
                        <a:pt x="69" y="391"/>
                        <a:pt x="136" y="425"/>
                      </a:cubicBezTo>
                      <a:cubicBezTo>
                        <a:pt x="173" y="444"/>
                        <a:pt x="210" y="453"/>
                        <a:pt x="245" y="453"/>
                      </a:cubicBezTo>
                      <a:cubicBezTo>
                        <a:pt x="316" y="453"/>
                        <a:pt x="380" y="415"/>
                        <a:pt x="423" y="343"/>
                      </a:cubicBezTo>
                      <a:cubicBezTo>
                        <a:pt x="488" y="239"/>
                        <a:pt x="454" y="88"/>
                        <a:pt x="351" y="25"/>
                      </a:cubicBezTo>
                      <a:lnTo>
                        <a:pt x="351" y="23"/>
                      </a:lnTo>
                      <a:cubicBezTo>
                        <a:pt x="328" y="10"/>
                        <a:pt x="299" y="0"/>
                        <a:pt x="273" y="0"/>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15"/>
                <p:cNvSpPr/>
                <p:nvPr/>
              </p:nvSpPr>
              <p:spPr>
                <a:xfrm>
                  <a:off x="3282700" y="951625"/>
                  <a:ext cx="13750" cy="13000"/>
                </a:xfrm>
                <a:custGeom>
                  <a:avLst/>
                  <a:gdLst/>
                  <a:ahLst/>
                  <a:cxnLst/>
                  <a:rect l="l" t="t" r="r" b="b"/>
                  <a:pathLst>
                    <a:path w="550" h="520" extrusionOk="0">
                      <a:moveTo>
                        <a:pt x="282" y="1"/>
                      </a:moveTo>
                      <a:cubicBezTo>
                        <a:pt x="274" y="1"/>
                        <a:pt x="266" y="1"/>
                        <a:pt x="259" y="3"/>
                      </a:cubicBezTo>
                      <a:cubicBezTo>
                        <a:pt x="122" y="23"/>
                        <a:pt x="11" y="146"/>
                        <a:pt x="2" y="286"/>
                      </a:cubicBezTo>
                      <a:cubicBezTo>
                        <a:pt x="0" y="316"/>
                        <a:pt x="14" y="347"/>
                        <a:pt x="19" y="369"/>
                      </a:cubicBezTo>
                      <a:cubicBezTo>
                        <a:pt x="55" y="441"/>
                        <a:pt x="112" y="484"/>
                        <a:pt x="195" y="507"/>
                      </a:cubicBezTo>
                      <a:cubicBezTo>
                        <a:pt x="224" y="515"/>
                        <a:pt x="252" y="519"/>
                        <a:pt x="279" y="519"/>
                      </a:cubicBezTo>
                      <a:cubicBezTo>
                        <a:pt x="379" y="519"/>
                        <a:pt x="460" y="461"/>
                        <a:pt x="500" y="355"/>
                      </a:cubicBezTo>
                      <a:cubicBezTo>
                        <a:pt x="549" y="226"/>
                        <a:pt x="480" y="62"/>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15"/>
                <p:cNvSpPr/>
                <p:nvPr/>
              </p:nvSpPr>
              <p:spPr>
                <a:xfrm>
                  <a:off x="3252850" y="951075"/>
                  <a:ext cx="14525" cy="13875"/>
                </a:xfrm>
                <a:custGeom>
                  <a:avLst/>
                  <a:gdLst/>
                  <a:ahLst/>
                  <a:cxnLst/>
                  <a:rect l="l" t="t" r="r" b="b"/>
                  <a:pathLst>
                    <a:path w="581" h="555" extrusionOk="0">
                      <a:moveTo>
                        <a:pt x="297" y="1"/>
                      </a:moveTo>
                      <a:cubicBezTo>
                        <a:pt x="273" y="1"/>
                        <a:pt x="248" y="5"/>
                        <a:pt x="227" y="12"/>
                      </a:cubicBezTo>
                      <a:cubicBezTo>
                        <a:pt x="90" y="63"/>
                        <a:pt x="0" y="217"/>
                        <a:pt x="22" y="364"/>
                      </a:cubicBezTo>
                      <a:cubicBezTo>
                        <a:pt x="27" y="397"/>
                        <a:pt x="48" y="428"/>
                        <a:pt x="57" y="449"/>
                      </a:cubicBezTo>
                      <a:cubicBezTo>
                        <a:pt x="111" y="515"/>
                        <a:pt x="180" y="547"/>
                        <a:pt x="271" y="554"/>
                      </a:cubicBezTo>
                      <a:cubicBezTo>
                        <a:pt x="281" y="554"/>
                        <a:pt x="290" y="555"/>
                        <a:pt x="300" y="555"/>
                      </a:cubicBezTo>
                      <a:cubicBezTo>
                        <a:pt x="438" y="555"/>
                        <a:pt x="536" y="470"/>
                        <a:pt x="557" y="329"/>
                      </a:cubicBezTo>
                      <a:cubicBezTo>
                        <a:pt x="580"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15"/>
                <p:cNvSpPr/>
                <p:nvPr/>
              </p:nvSpPr>
              <p:spPr>
                <a:xfrm>
                  <a:off x="3223000" y="952900"/>
                  <a:ext cx="11650" cy="10900"/>
                </a:xfrm>
                <a:custGeom>
                  <a:avLst/>
                  <a:gdLst/>
                  <a:ahLst/>
                  <a:cxnLst/>
                  <a:rect l="l" t="t" r="r" b="b"/>
                  <a:pathLst>
                    <a:path w="466" h="436" extrusionOk="0">
                      <a:moveTo>
                        <a:pt x="250" y="1"/>
                      </a:moveTo>
                      <a:cubicBezTo>
                        <a:pt x="152" y="1"/>
                        <a:pt x="55" y="60"/>
                        <a:pt x="13" y="151"/>
                      </a:cubicBezTo>
                      <a:cubicBezTo>
                        <a:pt x="2" y="176"/>
                        <a:pt x="4" y="204"/>
                        <a:pt x="1" y="222"/>
                      </a:cubicBezTo>
                      <a:cubicBezTo>
                        <a:pt x="8" y="291"/>
                        <a:pt x="39" y="342"/>
                        <a:pt x="98" y="387"/>
                      </a:cubicBezTo>
                      <a:cubicBezTo>
                        <a:pt x="141" y="419"/>
                        <a:pt x="187" y="436"/>
                        <a:pt x="231" y="436"/>
                      </a:cubicBezTo>
                      <a:cubicBezTo>
                        <a:pt x="287" y="436"/>
                        <a:pt x="341" y="410"/>
                        <a:pt x="387" y="359"/>
                      </a:cubicBezTo>
                      <a:cubicBezTo>
                        <a:pt x="465" y="271"/>
                        <a:pt x="461" y="122"/>
                        <a:pt x="373" y="44"/>
                      </a:cubicBezTo>
                      <a:cubicBezTo>
                        <a:pt x="355" y="27"/>
                        <a:pt x="328" y="11"/>
                        <a:pt x="302" y="7"/>
                      </a:cubicBezTo>
                      <a:cubicBezTo>
                        <a:pt x="285" y="3"/>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15"/>
                <p:cNvSpPr/>
                <p:nvPr/>
              </p:nvSpPr>
              <p:spPr>
                <a:xfrm>
                  <a:off x="3193325" y="952375"/>
                  <a:ext cx="12750" cy="11950"/>
                </a:xfrm>
                <a:custGeom>
                  <a:avLst/>
                  <a:gdLst/>
                  <a:ahLst/>
                  <a:cxnLst/>
                  <a:rect l="l" t="t" r="r" b="b"/>
                  <a:pathLst>
                    <a:path w="510" h="478" extrusionOk="0">
                      <a:moveTo>
                        <a:pt x="274" y="0"/>
                      </a:moveTo>
                      <a:cubicBezTo>
                        <a:pt x="171" y="0"/>
                        <a:pt x="66" y="61"/>
                        <a:pt x="17" y="157"/>
                      </a:cubicBezTo>
                      <a:cubicBezTo>
                        <a:pt x="5" y="182"/>
                        <a:pt x="5" y="214"/>
                        <a:pt x="0" y="234"/>
                      </a:cubicBezTo>
                      <a:cubicBezTo>
                        <a:pt x="5" y="308"/>
                        <a:pt x="37" y="366"/>
                        <a:pt x="99" y="417"/>
                      </a:cubicBezTo>
                      <a:cubicBezTo>
                        <a:pt x="148" y="458"/>
                        <a:pt x="201" y="478"/>
                        <a:pt x="252" y="478"/>
                      </a:cubicBezTo>
                      <a:cubicBezTo>
                        <a:pt x="310" y="478"/>
                        <a:pt x="367" y="452"/>
                        <a:pt x="417" y="402"/>
                      </a:cubicBezTo>
                      <a:cubicBezTo>
                        <a:pt x="508" y="309"/>
                        <a:pt x="509" y="145"/>
                        <a:pt x="417" y="54"/>
                      </a:cubicBezTo>
                      <a:cubicBezTo>
                        <a:pt x="397" y="34"/>
                        <a:pt x="369" y="17"/>
                        <a:pt x="342" y="9"/>
                      </a:cubicBezTo>
                      <a:cubicBezTo>
                        <a:pt x="320" y="3"/>
                        <a:pt x="297" y="0"/>
                        <a:pt x="2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15"/>
                <p:cNvSpPr/>
                <p:nvPr/>
              </p:nvSpPr>
              <p:spPr>
                <a:xfrm>
                  <a:off x="3164700" y="952800"/>
                  <a:ext cx="11775" cy="10925"/>
                </a:xfrm>
                <a:custGeom>
                  <a:avLst/>
                  <a:gdLst/>
                  <a:ahLst/>
                  <a:cxnLst/>
                  <a:rect l="l" t="t" r="r" b="b"/>
                  <a:pathLst>
                    <a:path w="471" h="437" extrusionOk="0">
                      <a:moveTo>
                        <a:pt x="253" y="1"/>
                      </a:moveTo>
                      <a:cubicBezTo>
                        <a:pt x="143" y="1"/>
                        <a:pt x="39" y="80"/>
                        <a:pt x="7" y="188"/>
                      </a:cubicBezTo>
                      <a:cubicBezTo>
                        <a:pt x="1" y="212"/>
                        <a:pt x="5" y="240"/>
                        <a:pt x="5" y="259"/>
                      </a:cubicBezTo>
                      <a:cubicBezTo>
                        <a:pt x="22" y="325"/>
                        <a:pt x="61" y="371"/>
                        <a:pt x="125" y="406"/>
                      </a:cubicBezTo>
                      <a:cubicBezTo>
                        <a:pt x="163" y="427"/>
                        <a:pt x="200" y="437"/>
                        <a:pt x="236" y="437"/>
                      </a:cubicBezTo>
                      <a:cubicBezTo>
                        <a:pt x="302" y="437"/>
                        <a:pt x="362" y="403"/>
                        <a:pt x="405" y="337"/>
                      </a:cubicBezTo>
                      <a:cubicBezTo>
                        <a:pt x="470" y="240"/>
                        <a:pt x="444" y="94"/>
                        <a:pt x="345" y="28"/>
                      </a:cubicBezTo>
                      <a:cubicBezTo>
                        <a:pt x="324" y="14"/>
                        <a:pt x="296" y="3"/>
                        <a:pt x="272" y="2"/>
                      </a:cubicBezTo>
                      <a:cubicBezTo>
                        <a:pt x="266" y="1"/>
                        <a:pt x="260"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15"/>
                <p:cNvSpPr/>
                <p:nvPr/>
              </p:nvSpPr>
              <p:spPr>
                <a:xfrm>
                  <a:off x="3136050" y="953125"/>
                  <a:ext cx="10525" cy="10025"/>
                </a:xfrm>
                <a:custGeom>
                  <a:avLst/>
                  <a:gdLst/>
                  <a:ahLst/>
                  <a:cxnLst/>
                  <a:rect l="l" t="t" r="r" b="b"/>
                  <a:pathLst>
                    <a:path w="421" h="401" extrusionOk="0">
                      <a:moveTo>
                        <a:pt x="213" y="1"/>
                      </a:moveTo>
                      <a:cubicBezTo>
                        <a:pt x="200" y="1"/>
                        <a:pt x="188" y="2"/>
                        <a:pt x="176" y="6"/>
                      </a:cubicBezTo>
                      <a:cubicBezTo>
                        <a:pt x="75" y="33"/>
                        <a:pt x="1" y="138"/>
                        <a:pt x="9" y="246"/>
                      </a:cubicBezTo>
                      <a:cubicBezTo>
                        <a:pt x="10" y="269"/>
                        <a:pt x="22" y="292"/>
                        <a:pt x="29" y="309"/>
                      </a:cubicBezTo>
                      <a:cubicBezTo>
                        <a:pt x="62" y="359"/>
                        <a:pt x="110" y="387"/>
                        <a:pt x="175" y="398"/>
                      </a:cubicBezTo>
                      <a:cubicBezTo>
                        <a:pt x="188" y="400"/>
                        <a:pt x="201" y="401"/>
                        <a:pt x="213" y="401"/>
                      </a:cubicBezTo>
                      <a:cubicBezTo>
                        <a:pt x="304" y="401"/>
                        <a:pt x="372" y="347"/>
                        <a:pt x="395" y="253"/>
                      </a:cubicBezTo>
                      <a:cubicBezTo>
                        <a:pt x="421" y="149"/>
                        <a:pt x="352" y="32"/>
                        <a:pt x="249" y="6"/>
                      </a:cubicBezTo>
                      <a:cubicBezTo>
                        <a:pt x="238"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15"/>
                <p:cNvSpPr/>
                <p:nvPr/>
              </p:nvSpPr>
              <p:spPr>
                <a:xfrm>
                  <a:off x="3106175" y="952550"/>
                  <a:ext cx="11650" cy="11125"/>
                </a:xfrm>
                <a:custGeom>
                  <a:avLst/>
                  <a:gdLst/>
                  <a:ahLst/>
                  <a:cxnLst/>
                  <a:rect l="l" t="t" r="r" b="b"/>
                  <a:pathLst>
                    <a:path w="466" h="445" extrusionOk="0">
                      <a:moveTo>
                        <a:pt x="234" y="0"/>
                      </a:moveTo>
                      <a:cubicBezTo>
                        <a:pt x="215" y="0"/>
                        <a:pt x="196" y="4"/>
                        <a:pt x="179" y="10"/>
                      </a:cubicBezTo>
                      <a:cubicBezTo>
                        <a:pt x="70" y="53"/>
                        <a:pt x="1" y="178"/>
                        <a:pt x="21" y="296"/>
                      </a:cubicBezTo>
                      <a:cubicBezTo>
                        <a:pt x="25" y="321"/>
                        <a:pt x="42" y="345"/>
                        <a:pt x="50" y="362"/>
                      </a:cubicBezTo>
                      <a:cubicBezTo>
                        <a:pt x="95" y="415"/>
                        <a:pt x="150" y="439"/>
                        <a:pt x="224" y="444"/>
                      </a:cubicBezTo>
                      <a:cubicBezTo>
                        <a:pt x="229" y="444"/>
                        <a:pt x="234" y="444"/>
                        <a:pt x="238" y="444"/>
                      </a:cubicBezTo>
                      <a:cubicBezTo>
                        <a:pt x="354" y="444"/>
                        <a:pt x="432" y="374"/>
                        <a:pt x="448" y="258"/>
                      </a:cubicBezTo>
                      <a:cubicBezTo>
                        <a:pt x="465" y="139"/>
                        <a:pt x="376" y="18"/>
                        <a:pt x="259" y="2"/>
                      </a:cubicBezTo>
                      <a:cubicBezTo>
                        <a:pt x="251" y="1"/>
                        <a:pt x="243"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15"/>
                <p:cNvSpPr/>
                <p:nvPr/>
              </p:nvSpPr>
              <p:spPr>
                <a:xfrm>
                  <a:off x="3076525" y="951975"/>
                  <a:ext cx="12825" cy="12225"/>
                </a:xfrm>
                <a:custGeom>
                  <a:avLst/>
                  <a:gdLst/>
                  <a:ahLst/>
                  <a:cxnLst/>
                  <a:rect l="l" t="t" r="r" b="b"/>
                  <a:pathLst>
                    <a:path w="513" h="489" extrusionOk="0">
                      <a:moveTo>
                        <a:pt x="259" y="0"/>
                      </a:moveTo>
                      <a:cubicBezTo>
                        <a:pt x="241" y="0"/>
                        <a:pt x="223" y="3"/>
                        <a:pt x="207" y="9"/>
                      </a:cubicBezTo>
                      <a:cubicBezTo>
                        <a:pt x="84" y="50"/>
                        <a:pt x="1" y="182"/>
                        <a:pt x="16" y="313"/>
                      </a:cubicBezTo>
                      <a:cubicBezTo>
                        <a:pt x="21" y="342"/>
                        <a:pt x="38" y="368"/>
                        <a:pt x="45" y="387"/>
                      </a:cubicBezTo>
                      <a:cubicBezTo>
                        <a:pt x="91" y="447"/>
                        <a:pt x="150" y="478"/>
                        <a:pt x="231" y="487"/>
                      </a:cubicBezTo>
                      <a:cubicBezTo>
                        <a:pt x="242" y="488"/>
                        <a:pt x="253" y="489"/>
                        <a:pt x="263" y="489"/>
                      </a:cubicBezTo>
                      <a:cubicBezTo>
                        <a:pt x="381" y="489"/>
                        <a:pt x="466" y="418"/>
                        <a:pt x="488" y="296"/>
                      </a:cubicBezTo>
                      <a:cubicBezTo>
                        <a:pt x="513" y="167"/>
                        <a:pt x="422" y="28"/>
                        <a:pt x="295" y="4"/>
                      </a:cubicBezTo>
                      <a:cubicBezTo>
                        <a:pt x="283" y="1"/>
                        <a:pt x="271" y="0"/>
                        <a:pt x="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15"/>
                <p:cNvSpPr/>
                <p:nvPr/>
              </p:nvSpPr>
              <p:spPr>
                <a:xfrm>
                  <a:off x="3046500" y="951300"/>
                  <a:ext cx="15125" cy="14125"/>
                </a:xfrm>
                <a:custGeom>
                  <a:avLst/>
                  <a:gdLst/>
                  <a:ahLst/>
                  <a:cxnLst/>
                  <a:rect l="l" t="t" r="r" b="b"/>
                  <a:pathLst>
                    <a:path w="605" h="565" extrusionOk="0">
                      <a:moveTo>
                        <a:pt x="324" y="1"/>
                      </a:moveTo>
                      <a:cubicBezTo>
                        <a:pt x="202" y="1"/>
                        <a:pt x="81" y="70"/>
                        <a:pt x="22" y="182"/>
                      </a:cubicBezTo>
                      <a:cubicBezTo>
                        <a:pt x="7" y="211"/>
                        <a:pt x="5" y="249"/>
                        <a:pt x="0" y="272"/>
                      </a:cubicBezTo>
                      <a:cubicBezTo>
                        <a:pt x="5" y="362"/>
                        <a:pt x="42" y="429"/>
                        <a:pt x="114" y="491"/>
                      </a:cubicBezTo>
                      <a:cubicBezTo>
                        <a:pt x="172" y="540"/>
                        <a:pt x="235" y="565"/>
                        <a:pt x="298" y="565"/>
                      </a:cubicBezTo>
                      <a:cubicBezTo>
                        <a:pt x="366" y="565"/>
                        <a:pt x="433" y="536"/>
                        <a:pt x="491" y="477"/>
                      </a:cubicBezTo>
                      <a:cubicBezTo>
                        <a:pt x="600" y="369"/>
                        <a:pt x="605" y="174"/>
                        <a:pt x="496" y="65"/>
                      </a:cubicBezTo>
                      <a:lnTo>
                        <a:pt x="497" y="65"/>
                      </a:ln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15"/>
                <p:cNvSpPr/>
                <p:nvPr/>
              </p:nvSpPr>
              <p:spPr>
                <a:xfrm>
                  <a:off x="3018275" y="951750"/>
                  <a:ext cx="13325" cy="12725"/>
                </a:xfrm>
                <a:custGeom>
                  <a:avLst/>
                  <a:gdLst/>
                  <a:ahLst/>
                  <a:cxnLst/>
                  <a:rect l="l" t="t" r="r" b="b"/>
                  <a:pathLst>
                    <a:path w="533" h="509" extrusionOk="0">
                      <a:moveTo>
                        <a:pt x="268" y="0"/>
                      </a:moveTo>
                      <a:cubicBezTo>
                        <a:pt x="257" y="0"/>
                        <a:pt x="246" y="1"/>
                        <a:pt x="236" y="4"/>
                      </a:cubicBezTo>
                      <a:cubicBezTo>
                        <a:pt x="103" y="30"/>
                        <a:pt x="0" y="156"/>
                        <a:pt x="0" y="293"/>
                      </a:cubicBezTo>
                      <a:cubicBezTo>
                        <a:pt x="0" y="324"/>
                        <a:pt x="14" y="353"/>
                        <a:pt x="20" y="374"/>
                      </a:cubicBezTo>
                      <a:cubicBezTo>
                        <a:pt x="59" y="442"/>
                        <a:pt x="117" y="482"/>
                        <a:pt x="199" y="500"/>
                      </a:cubicBezTo>
                      <a:cubicBezTo>
                        <a:pt x="223" y="506"/>
                        <a:pt x="246" y="509"/>
                        <a:pt x="268" y="509"/>
                      </a:cubicBezTo>
                      <a:cubicBezTo>
                        <a:pt x="374" y="509"/>
                        <a:pt x="455" y="447"/>
                        <a:pt x="491" y="337"/>
                      </a:cubicBezTo>
                      <a:cubicBezTo>
                        <a:pt x="533" y="207"/>
                        <a:pt x="457" y="51"/>
                        <a:pt x="328" y="10"/>
                      </a:cubicBezTo>
                      <a:cubicBezTo>
                        <a:pt x="310" y="4"/>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15"/>
                <p:cNvSpPr/>
                <p:nvPr/>
              </p:nvSpPr>
              <p:spPr>
                <a:xfrm>
                  <a:off x="2990200" y="952900"/>
                  <a:ext cx="10975" cy="10500"/>
                </a:xfrm>
                <a:custGeom>
                  <a:avLst/>
                  <a:gdLst/>
                  <a:ahLst/>
                  <a:cxnLst/>
                  <a:rect l="l" t="t" r="r" b="b"/>
                  <a:pathLst>
                    <a:path w="439" h="420" extrusionOk="0">
                      <a:moveTo>
                        <a:pt x="222" y="0"/>
                      </a:moveTo>
                      <a:cubicBezTo>
                        <a:pt x="211" y="0"/>
                        <a:pt x="201" y="1"/>
                        <a:pt x="191" y="4"/>
                      </a:cubicBezTo>
                      <a:cubicBezTo>
                        <a:pt x="82" y="28"/>
                        <a:pt x="0" y="135"/>
                        <a:pt x="2" y="248"/>
                      </a:cubicBezTo>
                      <a:cubicBezTo>
                        <a:pt x="4" y="273"/>
                        <a:pt x="16" y="298"/>
                        <a:pt x="20" y="315"/>
                      </a:cubicBezTo>
                      <a:cubicBezTo>
                        <a:pt x="54" y="370"/>
                        <a:pt x="104" y="401"/>
                        <a:pt x="171" y="415"/>
                      </a:cubicBezTo>
                      <a:cubicBezTo>
                        <a:pt x="189" y="418"/>
                        <a:pt x="205" y="420"/>
                        <a:pt x="222" y="420"/>
                      </a:cubicBezTo>
                      <a:cubicBezTo>
                        <a:pt x="311" y="420"/>
                        <a:pt x="379" y="367"/>
                        <a:pt x="408" y="273"/>
                      </a:cubicBezTo>
                      <a:cubicBezTo>
                        <a:pt x="439" y="165"/>
                        <a:pt x="374" y="39"/>
                        <a:pt x="267" y="7"/>
                      </a:cubicBezTo>
                      <a:cubicBezTo>
                        <a:pt x="252" y="2"/>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15"/>
                <p:cNvSpPr/>
                <p:nvPr/>
              </p:nvSpPr>
              <p:spPr>
                <a:xfrm>
                  <a:off x="3414100" y="926625"/>
                  <a:ext cx="9200" cy="9950"/>
                </a:xfrm>
                <a:custGeom>
                  <a:avLst/>
                  <a:gdLst/>
                  <a:ahLst/>
                  <a:cxnLst/>
                  <a:rect l="l" t="t" r="r" b="b"/>
                  <a:pathLst>
                    <a:path w="368" h="398" extrusionOk="0">
                      <a:moveTo>
                        <a:pt x="209" y="0"/>
                      </a:moveTo>
                      <a:cubicBezTo>
                        <a:pt x="198" y="0"/>
                        <a:pt x="186" y="1"/>
                        <a:pt x="176" y="4"/>
                      </a:cubicBezTo>
                      <a:cubicBezTo>
                        <a:pt x="74" y="32"/>
                        <a:pt x="0" y="136"/>
                        <a:pt x="6" y="244"/>
                      </a:cubicBezTo>
                      <a:cubicBezTo>
                        <a:pt x="8" y="269"/>
                        <a:pt x="22" y="290"/>
                        <a:pt x="26" y="307"/>
                      </a:cubicBezTo>
                      <a:cubicBezTo>
                        <a:pt x="62" y="358"/>
                        <a:pt x="109" y="386"/>
                        <a:pt x="174" y="396"/>
                      </a:cubicBezTo>
                      <a:cubicBezTo>
                        <a:pt x="180" y="397"/>
                        <a:pt x="186" y="398"/>
                        <a:pt x="192" y="398"/>
                      </a:cubicBezTo>
                      <a:cubicBezTo>
                        <a:pt x="205" y="398"/>
                        <a:pt x="217" y="396"/>
                        <a:pt x="228" y="396"/>
                      </a:cubicBezTo>
                      <a:cubicBezTo>
                        <a:pt x="275" y="296"/>
                        <a:pt x="322" y="196"/>
                        <a:pt x="368" y="98"/>
                      </a:cubicBezTo>
                      <a:cubicBezTo>
                        <a:pt x="340" y="52"/>
                        <a:pt x="299" y="18"/>
                        <a:pt x="248" y="4"/>
                      </a:cubicBezTo>
                      <a:cubicBezTo>
                        <a:pt x="235" y="2"/>
                        <a:pt x="222" y="0"/>
                        <a:pt x="20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15"/>
                <p:cNvSpPr/>
                <p:nvPr/>
              </p:nvSpPr>
              <p:spPr>
                <a:xfrm>
                  <a:off x="3384175" y="926000"/>
                  <a:ext cx="11625" cy="11125"/>
                </a:xfrm>
                <a:custGeom>
                  <a:avLst/>
                  <a:gdLst/>
                  <a:ahLst/>
                  <a:cxnLst/>
                  <a:rect l="l" t="t" r="r" b="b"/>
                  <a:pathLst>
                    <a:path w="465" h="445" extrusionOk="0">
                      <a:moveTo>
                        <a:pt x="235" y="1"/>
                      </a:moveTo>
                      <a:cubicBezTo>
                        <a:pt x="217" y="1"/>
                        <a:pt x="197" y="4"/>
                        <a:pt x="180" y="11"/>
                      </a:cubicBezTo>
                      <a:cubicBezTo>
                        <a:pt x="71" y="54"/>
                        <a:pt x="0" y="178"/>
                        <a:pt x="22" y="297"/>
                      </a:cubicBezTo>
                      <a:cubicBezTo>
                        <a:pt x="25" y="323"/>
                        <a:pt x="43" y="346"/>
                        <a:pt x="51" y="363"/>
                      </a:cubicBezTo>
                      <a:cubicBezTo>
                        <a:pt x="96" y="415"/>
                        <a:pt x="151" y="440"/>
                        <a:pt x="223" y="445"/>
                      </a:cubicBezTo>
                      <a:cubicBezTo>
                        <a:pt x="228" y="445"/>
                        <a:pt x="233" y="445"/>
                        <a:pt x="238" y="445"/>
                      </a:cubicBezTo>
                      <a:cubicBezTo>
                        <a:pt x="353" y="445"/>
                        <a:pt x="433" y="375"/>
                        <a:pt x="450" y="258"/>
                      </a:cubicBezTo>
                      <a:cubicBezTo>
                        <a:pt x="465" y="142"/>
                        <a:pt x="377" y="18"/>
                        <a:pt x="260" y="3"/>
                      </a:cubicBezTo>
                      <a:cubicBezTo>
                        <a:pt x="252" y="2"/>
                        <a:pt x="244"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15"/>
                <p:cNvSpPr/>
                <p:nvPr/>
              </p:nvSpPr>
              <p:spPr>
                <a:xfrm>
                  <a:off x="3354550" y="925450"/>
                  <a:ext cx="12850" cy="12225"/>
                </a:xfrm>
                <a:custGeom>
                  <a:avLst/>
                  <a:gdLst/>
                  <a:ahLst/>
                  <a:cxnLst/>
                  <a:rect l="l" t="t" r="r" b="b"/>
                  <a:pathLst>
                    <a:path w="514" h="489" extrusionOk="0">
                      <a:moveTo>
                        <a:pt x="261" y="1"/>
                      </a:moveTo>
                      <a:cubicBezTo>
                        <a:pt x="242" y="1"/>
                        <a:pt x="223" y="3"/>
                        <a:pt x="207" y="8"/>
                      </a:cubicBezTo>
                      <a:cubicBezTo>
                        <a:pt x="84" y="50"/>
                        <a:pt x="1" y="182"/>
                        <a:pt x="16" y="313"/>
                      </a:cubicBezTo>
                      <a:cubicBezTo>
                        <a:pt x="19" y="342"/>
                        <a:pt x="38" y="368"/>
                        <a:pt x="46" y="387"/>
                      </a:cubicBezTo>
                      <a:cubicBezTo>
                        <a:pt x="92" y="447"/>
                        <a:pt x="150" y="477"/>
                        <a:pt x="230" y="487"/>
                      </a:cubicBezTo>
                      <a:cubicBezTo>
                        <a:pt x="241" y="488"/>
                        <a:pt x="252" y="488"/>
                        <a:pt x="262" y="488"/>
                      </a:cubicBezTo>
                      <a:cubicBezTo>
                        <a:pt x="381" y="488"/>
                        <a:pt x="466" y="417"/>
                        <a:pt x="489" y="296"/>
                      </a:cubicBezTo>
                      <a:cubicBezTo>
                        <a:pt x="513" y="167"/>
                        <a:pt x="422" y="28"/>
                        <a:pt x="295" y="4"/>
                      </a:cubicBezTo>
                      <a:cubicBezTo>
                        <a:pt x="284"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15"/>
                <p:cNvSpPr/>
                <p:nvPr/>
              </p:nvSpPr>
              <p:spPr>
                <a:xfrm>
                  <a:off x="3324525" y="924775"/>
                  <a:ext cx="15100" cy="14125"/>
                </a:xfrm>
                <a:custGeom>
                  <a:avLst/>
                  <a:gdLst/>
                  <a:ahLst/>
                  <a:cxnLst/>
                  <a:rect l="l" t="t" r="r" b="b"/>
                  <a:pathLst>
                    <a:path w="604" h="565" extrusionOk="0">
                      <a:moveTo>
                        <a:pt x="324" y="1"/>
                      </a:moveTo>
                      <a:cubicBezTo>
                        <a:pt x="202" y="1"/>
                        <a:pt x="80" y="70"/>
                        <a:pt x="22" y="181"/>
                      </a:cubicBezTo>
                      <a:cubicBezTo>
                        <a:pt x="7" y="210"/>
                        <a:pt x="5" y="249"/>
                        <a:pt x="1" y="272"/>
                      </a:cubicBezTo>
                      <a:cubicBezTo>
                        <a:pt x="5" y="361"/>
                        <a:pt x="42" y="430"/>
                        <a:pt x="114" y="490"/>
                      </a:cubicBezTo>
                      <a:cubicBezTo>
                        <a:pt x="173" y="540"/>
                        <a:pt x="236" y="564"/>
                        <a:pt x="298" y="564"/>
                      </a:cubicBezTo>
                      <a:cubicBezTo>
                        <a:pt x="366" y="564"/>
                        <a:pt x="433" y="535"/>
                        <a:pt x="491" y="477"/>
                      </a:cubicBezTo>
                      <a:cubicBezTo>
                        <a:pt x="601" y="369"/>
                        <a:pt x="604" y="174"/>
                        <a:pt x="496" y="66"/>
                      </a:cubicBezTo>
                      <a:lnTo>
                        <a:pt x="496" y="64"/>
                      </a:lnTo>
                      <a:cubicBezTo>
                        <a:pt x="473" y="41"/>
                        <a:pt x="441" y="21"/>
                        <a:pt x="408" y="12"/>
                      </a:cubicBezTo>
                      <a:cubicBezTo>
                        <a:pt x="381" y="4"/>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15"/>
                <p:cNvSpPr/>
                <p:nvPr/>
              </p:nvSpPr>
              <p:spPr>
                <a:xfrm>
                  <a:off x="3296275" y="925225"/>
                  <a:ext cx="13350" cy="12725"/>
                </a:xfrm>
                <a:custGeom>
                  <a:avLst/>
                  <a:gdLst/>
                  <a:ahLst/>
                  <a:cxnLst/>
                  <a:rect l="l" t="t" r="r" b="b"/>
                  <a:pathLst>
                    <a:path w="534" h="509" extrusionOk="0">
                      <a:moveTo>
                        <a:pt x="269" y="0"/>
                      </a:moveTo>
                      <a:cubicBezTo>
                        <a:pt x="258" y="0"/>
                        <a:pt x="247" y="1"/>
                        <a:pt x="237" y="3"/>
                      </a:cubicBezTo>
                      <a:cubicBezTo>
                        <a:pt x="105" y="29"/>
                        <a:pt x="2" y="156"/>
                        <a:pt x="0" y="292"/>
                      </a:cubicBezTo>
                      <a:cubicBezTo>
                        <a:pt x="0" y="323"/>
                        <a:pt x="15" y="352"/>
                        <a:pt x="20" y="374"/>
                      </a:cubicBezTo>
                      <a:cubicBezTo>
                        <a:pt x="60" y="442"/>
                        <a:pt x="119" y="482"/>
                        <a:pt x="200" y="500"/>
                      </a:cubicBezTo>
                      <a:cubicBezTo>
                        <a:pt x="224" y="506"/>
                        <a:pt x="247" y="508"/>
                        <a:pt x="269" y="508"/>
                      </a:cubicBezTo>
                      <a:cubicBezTo>
                        <a:pt x="373" y="508"/>
                        <a:pt x="455" y="446"/>
                        <a:pt x="491" y="337"/>
                      </a:cubicBezTo>
                      <a:cubicBezTo>
                        <a:pt x="534" y="206"/>
                        <a:pt x="457" y="51"/>
                        <a:pt x="328" y="9"/>
                      </a:cubicBezTo>
                      <a:cubicBezTo>
                        <a:pt x="310"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15"/>
                <p:cNvSpPr/>
                <p:nvPr/>
              </p:nvSpPr>
              <p:spPr>
                <a:xfrm>
                  <a:off x="3268225" y="926350"/>
                  <a:ext cx="11000" cy="10525"/>
                </a:xfrm>
                <a:custGeom>
                  <a:avLst/>
                  <a:gdLst/>
                  <a:ahLst/>
                  <a:cxnLst/>
                  <a:rect l="l" t="t" r="r" b="b"/>
                  <a:pathLst>
                    <a:path w="440" h="421" extrusionOk="0">
                      <a:moveTo>
                        <a:pt x="222" y="1"/>
                      </a:moveTo>
                      <a:cubicBezTo>
                        <a:pt x="211" y="1"/>
                        <a:pt x="200" y="2"/>
                        <a:pt x="190" y="4"/>
                      </a:cubicBezTo>
                      <a:cubicBezTo>
                        <a:pt x="82" y="29"/>
                        <a:pt x="1" y="135"/>
                        <a:pt x="2" y="249"/>
                      </a:cubicBezTo>
                      <a:cubicBezTo>
                        <a:pt x="2" y="274"/>
                        <a:pt x="15" y="298"/>
                        <a:pt x="21" y="315"/>
                      </a:cubicBezTo>
                      <a:cubicBezTo>
                        <a:pt x="55" y="371"/>
                        <a:pt x="102" y="401"/>
                        <a:pt x="171" y="415"/>
                      </a:cubicBezTo>
                      <a:cubicBezTo>
                        <a:pt x="189" y="419"/>
                        <a:pt x="206" y="420"/>
                        <a:pt x="222" y="420"/>
                      </a:cubicBezTo>
                      <a:cubicBezTo>
                        <a:pt x="311" y="420"/>
                        <a:pt x="379" y="367"/>
                        <a:pt x="407" y="274"/>
                      </a:cubicBezTo>
                      <a:cubicBezTo>
                        <a:pt x="439" y="166"/>
                        <a:pt x="373" y="40"/>
                        <a:pt x="267"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15"/>
                <p:cNvSpPr/>
                <p:nvPr/>
              </p:nvSpPr>
              <p:spPr>
                <a:xfrm>
                  <a:off x="3237925" y="925575"/>
                  <a:ext cx="13450" cy="12525"/>
                </a:xfrm>
                <a:custGeom>
                  <a:avLst/>
                  <a:gdLst/>
                  <a:ahLst/>
                  <a:cxnLst/>
                  <a:rect l="l" t="t" r="r" b="b"/>
                  <a:pathLst>
                    <a:path w="538" h="501" extrusionOk="0">
                      <a:moveTo>
                        <a:pt x="285" y="0"/>
                      </a:moveTo>
                      <a:cubicBezTo>
                        <a:pt x="180" y="0"/>
                        <a:pt x="73" y="60"/>
                        <a:pt x="21" y="157"/>
                      </a:cubicBezTo>
                      <a:cubicBezTo>
                        <a:pt x="7" y="183"/>
                        <a:pt x="5" y="215"/>
                        <a:pt x="1" y="237"/>
                      </a:cubicBezTo>
                      <a:cubicBezTo>
                        <a:pt x="2" y="315"/>
                        <a:pt x="34" y="378"/>
                        <a:pt x="99" y="434"/>
                      </a:cubicBezTo>
                      <a:cubicBezTo>
                        <a:pt x="151" y="479"/>
                        <a:pt x="207" y="501"/>
                        <a:pt x="263" y="501"/>
                      </a:cubicBezTo>
                      <a:cubicBezTo>
                        <a:pt x="322" y="501"/>
                        <a:pt x="381" y="476"/>
                        <a:pt x="433" y="426"/>
                      </a:cubicBezTo>
                      <a:cubicBezTo>
                        <a:pt x="531" y="331"/>
                        <a:pt x="537" y="159"/>
                        <a:pt x="444" y="60"/>
                      </a:cubicBezTo>
                      <a:cubicBezTo>
                        <a:pt x="424" y="39"/>
                        <a:pt x="394" y="20"/>
                        <a:pt x="365" y="12"/>
                      </a:cubicBezTo>
                      <a:cubicBezTo>
                        <a:pt x="339" y="4"/>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15"/>
                <p:cNvSpPr/>
                <p:nvPr/>
              </p:nvSpPr>
              <p:spPr>
                <a:xfrm>
                  <a:off x="3208575" y="925125"/>
                  <a:ext cx="13925" cy="13025"/>
                </a:xfrm>
                <a:custGeom>
                  <a:avLst/>
                  <a:gdLst/>
                  <a:ahLst/>
                  <a:cxnLst/>
                  <a:rect l="l" t="t" r="r" b="b"/>
                  <a:pathLst>
                    <a:path w="557" h="521" extrusionOk="0">
                      <a:moveTo>
                        <a:pt x="293" y="1"/>
                      </a:moveTo>
                      <a:cubicBezTo>
                        <a:pt x="291" y="1"/>
                        <a:pt x="288" y="1"/>
                        <a:pt x="286" y="1"/>
                      </a:cubicBezTo>
                      <a:cubicBezTo>
                        <a:pt x="149" y="9"/>
                        <a:pt x="26" y="123"/>
                        <a:pt x="4" y="261"/>
                      </a:cubicBezTo>
                      <a:cubicBezTo>
                        <a:pt x="1" y="292"/>
                        <a:pt x="10" y="324"/>
                        <a:pt x="13" y="346"/>
                      </a:cubicBezTo>
                      <a:cubicBezTo>
                        <a:pt x="44" y="421"/>
                        <a:pt x="96" y="469"/>
                        <a:pt x="176" y="500"/>
                      </a:cubicBezTo>
                      <a:cubicBezTo>
                        <a:pt x="213" y="514"/>
                        <a:pt x="248" y="520"/>
                        <a:pt x="281" y="520"/>
                      </a:cubicBezTo>
                      <a:cubicBezTo>
                        <a:pt x="372" y="520"/>
                        <a:pt x="449" y="469"/>
                        <a:pt x="495" y="375"/>
                      </a:cubicBezTo>
                      <a:cubicBezTo>
                        <a:pt x="556" y="250"/>
                        <a:pt x="502" y="83"/>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15"/>
                <p:cNvSpPr/>
                <p:nvPr/>
              </p:nvSpPr>
              <p:spPr>
                <a:xfrm>
                  <a:off x="3179625" y="925575"/>
                  <a:ext cx="13450" cy="12525"/>
                </a:xfrm>
                <a:custGeom>
                  <a:avLst/>
                  <a:gdLst/>
                  <a:ahLst/>
                  <a:cxnLst/>
                  <a:rect l="l" t="t" r="r" b="b"/>
                  <a:pathLst>
                    <a:path w="538" h="501" extrusionOk="0">
                      <a:moveTo>
                        <a:pt x="289" y="0"/>
                      </a:moveTo>
                      <a:cubicBezTo>
                        <a:pt x="181" y="0"/>
                        <a:pt x="73" y="61"/>
                        <a:pt x="21" y="159"/>
                      </a:cubicBezTo>
                      <a:cubicBezTo>
                        <a:pt x="7" y="186"/>
                        <a:pt x="5" y="218"/>
                        <a:pt x="1" y="240"/>
                      </a:cubicBezTo>
                      <a:cubicBezTo>
                        <a:pt x="5" y="318"/>
                        <a:pt x="38" y="380"/>
                        <a:pt x="102" y="434"/>
                      </a:cubicBezTo>
                      <a:cubicBezTo>
                        <a:pt x="154" y="478"/>
                        <a:pt x="210" y="501"/>
                        <a:pt x="265" y="501"/>
                      </a:cubicBezTo>
                      <a:cubicBezTo>
                        <a:pt x="324" y="501"/>
                        <a:pt x="383" y="475"/>
                        <a:pt x="434" y="425"/>
                      </a:cubicBezTo>
                      <a:cubicBezTo>
                        <a:pt x="533" y="328"/>
                        <a:pt x="538" y="155"/>
                        <a:pt x="442" y="59"/>
                      </a:cubicBezTo>
                      <a:cubicBezTo>
                        <a:pt x="422" y="37"/>
                        <a:pt x="393" y="20"/>
                        <a:pt x="364" y="11"/>
                      </a:cubicBezTo>
                      <a:cubicBezTo>
                        <a:pt x="339" y="4"/>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15"/>
                <p:cNvSpPr/>
                <p:nvPr/>
              </p:nvSpPr>
              <p:spPr>
                <a:xfrm>
                  <a:off x="3149700" y="924800"/>
                  <a:ext cx="15000" cy="14050"/>
                </a:xfrm>
                <a:custGeom>
                  <a:avLst/>
                  <a:gdLst/>
                  <a:ahLst/>
                  <a:cxnLst/>
                  <a:rect l="l" t="t" r="r" b="b"/>
                  <a:pathLst>
                    <a:path w="600" h="562" extrusionOk="0">
                      <a:moveTo>
                        <a:pt x="323" y="1"/>
                      </a:moveTo>
                      <a:cubicBezTo>
                        <a:pt x="199" y="1"/>
                        <a:pt x="75" y="75"/>
                        <a:pt x="19" y="191"/>
                      </a:cubicBezTo>
                      <a:cubicBezTo>
                        <a:pt x="6" y="222"/>
                        <a:pt x="6" y="259"/>
                        <a:pt x="1" y="282"/>
                      </a:cubicBezTo>
                      <a:cubicBezTo>
                        <a:pt x="10" y="369"/>
                        <a:pt x="50" y="437"/>
                        <a:pt x="124" y="496"/>
                      </a:cubicBezTo>
                      <a:cubicBezTo>
                        <a:pt x="180" y="539"/>
                        <a:pt x="239" y="561"/>
                        <a:pt x="298" y="561"/>
                      </a:cubicBezTo>
                      <a:cubicBezTo>
                        <a:pt x="368" y="561"/>
                        <a:pt x="437" y="529"/>
                        <a:pt x="496" y="466"/>
                      </a:cubicBezTo>
                      <a:cubicBezTo>
                        <a:pt x="599" y="354"/>
                        <a:pt x="596" y="162"/>
                        <a:pt x="485" y="59"/>
                      </a:cubicBezTo>
                      <a:cubicBezTo>
                        <a:pt x="461" y="36"/>
                        <a:pt x="429" y="17"/>
                        <a:pt x="396" y="10"/>
                      </a:cubicBezTo>
                      <a:cubicBezTo>
                        <a:pt x="372" y="3"/>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15"/>
                <p:cNvSpPr/>
                <p:nvPr/>
              </p:nvSpPr>
              <p:spPr>
                <a:xfrm>
                  <a:off x="3122025" y="926200"/>
                  <a:ext cx="12050" cy="11275"/>
                </a:xfrm>
                <a:custGeom>
                  <a:avLst/>
                  <a:gdLst/>
                  <a:ahLst/>
                  <a:cxnLst/>
                  <a:rect l="l" t="t" r="r" b="b"/>
                  <a:pathLst>
                    <a:path w="482" h="451" extrusionOk="0">
                      <a:moveTo>
                        <a:pt x="258" y="1"/>
                      </a:moveTo>
                      <a:cubicBezTo>
                        <a:pt x="161" y="1"/>
                        <a:pt x="64" y="55"/>
                        <a:pt x="17" y="143"/>
                      </a:cubicBezTo>
                      <a:cubicBezTo>
                        <a:pt x="5" y="166"/>
                        <a:pt x="5" y="197"/>
                        <a:pt x="0" y="215"/>
                      </a:cubicBezTo>
                      <a:cubicBezTo>
                        <a:pt x="4" y="286"/>
                        <a:pt x="33" y="341"/>
                        <a:pt x="90" y="390"/>
                      </a:cubicBezTo>
                      <a:cubicBezTo>
                        <a:pt x="136" y="431"/>
                        <a:pt x="186" y="451"/>
                        <a:pt x="236" y="451"/>
                      </a:cubicBezTo>
                      <a:cubicBezTo>
                        <a:pt x="290" y="451"/>
                        <a:pt x="343" y="428"/>
                        <a:pt x="390" y="383"/>
                      </a:cubicBezTo>
                      <a:cubicBezTo>
                        <a:pt x="477" y="297"/>
                        <a:pt x="482" y="141"/>
                        <a:pt x="397" y="55"/>
                      </a:cubicBezTo>
                      <a:cubicBezTo>
                        <a:pt x="379" y="35"/>
                        <a:pt x="353" y="18"/>
                        <a:pt x="327" y="10"/>
                      </a:cubicBezTo>
                      <a:cubicBezTo>
                        <a:pt x="304"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15"/>
                <p:cNvSpPr/>
                <p:nvPr/>
              </p:nvSpPr>
              <p:spPr>
                <a:xfrm>
                  <a:off x="3093500" y="926750"/>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5"/>
                        <a:pt x="95" y="364"/>
                      </a:cubicBezTo>
                      <a:cubicBezTo>
                        <a:pt x="135" y="391"/>
                        <a:pt x="175" y="404"/>
                        <a:pt x="214" y="404"/>
                      </a:cubicBezTo>
                      <a:cubicBezTo>
                        <a:pt x="268" y="404"/>
                        <a:pt x="320" y="378"/>
                        <a:pt x="362" y="328"/>
                      </a:cubicBezTo>
                      <a:cubicBezTo>
                        <a:pt x="432" y="244"/>
                        <a:pt x="422" y="105"/>
                        <a:pt x="337" y="36"/>
                      </a:cubicBezTo>
                      <a:lnTo>
                        <a:pt x="337" y="35"/>
                      </a:lnTo>
                      <a:cubicBezTo>
                        <a:pt x="319" y="19"/>
                        <a:pt x="294" y="8"/>
                        <a:pt x="271" y="4"/>
                      </a:cubicBezTo>
                      <a:cubicBezTo>
                        <a:pt x="258" y="1"/>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15"/>
                <p:cNvSpPr/>
                <p:nvPr/>
              </p:nvSpPr>
              <p:spPr>
                <a:xfrm>
                  <a:off x="3063425" y="925900"/>
                  <a:ext cx="12625" cy="11850"/>
                </a:xfrm>
                <a:custGeom>
                  <a:avLst/>
                  <a:gdLst/>
                  <a:ahLst/>
                  <a:cxnLst/>
                  <a:rect l="l" t="t" r="r" b="b"/>
                  <a:pathLst>
                    <a:path w="505" h="474" extrusionOk="0">
                      <a:moveTo>
                        <a:pt x="272" y="0"/>
                      </a:moveTo>
                      <a:cubicBezTo>
                        <a:pt x="168" y="0"/>
                        <a:pt x="64" y="61"/>
                        <a:pt x="17" y="158"/>
                      </a:cubicBezTo>
                      <a:cubicBezTo>
                        <a:pt x="5" y="182"/>
                        <a:pt x="5" y="213"/>
                        <a:pt x="0" y="233"/>
                      </a:cubicBezTo>
                      <a:cubicBezTo>
                        <a:pt x="6" y="309"/>
                        <a:pt x="39" y="365"/>
                        <a:pt x="100" y="415"/>
                      </a:cubicBezTo>
                      <a:cubicBezTo>
                        <a:pt x="148" y="454"/>
                        <a:pt x="200" y="474"/>
                        <a:pt x="251" y="474"/>
                      </a:cubicBezTo>
                      <a:cubicBezTo>
                        <a:pt x="309" y="474"/>
                        <a:pt x="366" y="449"/>
                        <a:pt x="416" y="398"/>
                      </a:cubicBezTo>
                      <a:cubicBezTo>
                        <a:pt x="505" y="304"/>
                        <a:pt x="505" y="141"/>
                        <a:pt x="412" y="52"/>
                      </a:cubicBezTo>
                      <a:cubicBezTo>
                        <a:pt x="392"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15"/>
                <p:cNvSpPr/>
                <p:nvPr/>
              </p:nvSpPr>
              <p:spPr>
                <a:xfrm>
                  <a:off x="3034550" y="926050"/>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6"/>
                        <a:pt x="69" y="392"/>
                        <a:pt x="137" y="426"/>
                      </a:cubicBezTo>
                      <a:cubicBezTo>
                        <a:pt x="174" y="444"/>
                        <a:pt x="211" y="454"/>
                        <a:pt x="246" y="454"/>
                      </a:cubicBezTo>
                      <a:cubicBezTo>
                        <a:pt x="317" y="454"/>
                        <a:pt x="380" y="416"/>
                        <a:pt x="425" y="344"/>
                      </a:cubicBezTo>
                      <a:cubicBezTo>
                        <a:pt x="488" y="239"/>
                        <a:pt x="454" y="89"/>
                        <a:pt x="351" y="26"/>
                      </a:cubicBezTo>
                      <a:cubicBezTo>
                        <a:pt x="328" y="10"/>
                        <a:pt x="298" y="1"/>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15"/>
                <p:cNvSpPr/>
                <p:nvPr/>
              </p:nvSpPr>
              <p:spPr>
                <a:xfrm>
                  <a:off x="3004650" y="925100"/>
                  <a:ext cx="13750" cy="13000"/>
                </a:xfrm>
                <a:custGeom>
                  <a:avLst/>
                  <a:gdLst/>
                  <a:ahLst/>
                  <a:cxnLst/>
                  <a:rect l="l" t="t" r="r" b="b"/>
                  <a:pathLst>
                    <a:path w="550" h="520" extrusionOk="0">
                      <a:moveTo>
                        <a:pt x="283" y="0"/>
                      </a:moveTo>
                      <a:cubicBezTo>
                        <a:pt x="275" y="0"/>
                        <a:pt x="267" y="1"/>
                        <a:pt x="259" y="2"/>
                      </a:cubicBezTo>
                      <a:cubicBezTo>
                        <a:pt x="122" y="22"/>
                        <a:pt x="12" y="145"/>
                        <a:pt x="4" y="285"/>
                      </a:cubicBezTo>
                      <a:cubicBezTo>
                        <a:pt x="1" y="316"/>
                        <a:pt x="15" y="347"/>
                        <a:pt x="19" y="370"/>
                      </a:cubicBezTo>
                      <a:cubicBezTo>
                        <a:pt x="56" y="441"/>
                        <a:pt x="113" y="484"/>
                        <a:pt x="196" y="507"/>
                      </a:cubicBezTo>
                      <a:cubicBezTo>
                        <a:pt x="225" y="515"/>
                        <a:pt x="253" y="519"/>
                        <a:pt x="279" y="519"/>
                      </a:cubicBezTo>
                      <a:cubicBezTo>
                        <a:pt x="380" y="519"/>
                        <a:pt x="461" y="460"/>
                        <a:pt x="501" y="354"/>
                      </a:cubicBezTo>
                      <a:cubicBezTo>
                        <a:pt x="550" y="225"/>
                        <a:pt x="481" y="62"/>
                        <a:pt x="352"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15"/>
                <p:cNvSpPr/>
                <p:nvPr/>
              </p:nvSpPr>
              <p:spPr>
                <a:xfrm>
                  <a:off x="2974825" y="924575"/>
                  <a:ext cx="14525" cy="13875"/>
                </a:xfrm>
                <a:custGeom>
                  <a:avLst/>
                  <a:gdLst/>
                  <a:ahLst/>
                  <a:cxnLst/>
                  <a:rect l="l" t="t" r="r" b="b"/>
                  <a:pathLst>
                    <a:path w="581" h="555" extrusionOk="0">
                      <a:moveTo>
                        <a:pt x="293" y="0"/>
                      </a:moveTo>
                      <a:cubicBezTo>
                        <a:pt x="270" y="0"/>
                        <a:pt x="247" y="4"/>
                        <a:pt x="228" y="11"/>
                      </a:cubicBezTo>
                      <a:cubicBezTo>
                        <a:pt x="89" y="62"/>
                        <a:pt x="0" y="215"/>
                        <a:pt x="22" y="365"/>
                      </a:cubicBezTo>
                      <a:cubicBezTo>
                        <a:pt x="26" y="397"/>
                        <a:pt x="48" y="426"/>
                        <a:pt x="57" y="448"/>
                      </a:cubicBezTo>
                      <a:cubicBezTo>
                        <a:pt x="111" y="514"/>
                        <a:pt x="180" y="546"/>
                        <a:pt x="272" y="554"/>
                      </a:cubicBezTo>
                      <a:cubicBezTo>
                        <a:pt x="281" y="554"/>
                        <a:pt x="289" y="555"/>
                        <a:pt x="298" y="555"/>
                      </a:cubicBezTo>
                      <a:cubicBezTo>
                        <a:pt x="437" y="555"/>
                        <a:pt x="535" y="470"/>
                        <a:pt x="557" y="328"/>
                      </a:cubicBezTo>
                      <a:cubicBezTo>
                        <a:pt x="580" y="180"/>
                        <a:pt x="472" y="26"/>
                        <a:pt x="326" y="2"/>
                      </a:cubicBezTo>
                      <a:lnTo>
                        <a:pt x="326" y="3"/>
                      </a:lnTo>
                      <a:cubicBezTo>
                        <a:pt x="316" y="1"/>
                        <a:pt x="304"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15"/>
                <p:cNvSpPr/>
                <p:nvPr/>
              </p:nvSpPr>
              <p:spPr>
                <a:xfrm>
                  <a:off x="3427750" y="898300"/>
                  <a:ext cx="8850" cy="12675"/>
                </a:xfrm>
                <a:custGeom>
                  <a:avLst/>
                  <a:gdLst/>
                  <a:ahLst/>
                  <a:cxnLst/>
                  <a:rect l="l" t="t" r="r" b="b"/>
                  <a:pathLst>
                    <a:path w="354" h="507" extrusionOk="0">
                      <a:moveTo>
                        <a:pt x="322" y="0"/>
                      </a:moveTo>
                      <a:cubicBezTo>
                        <a:pt x="197" y="0"/>
                        <a:pt x="74" y="74"/>
                        <a:pt x="19" y="190"/>
                      </a:cubicBezTo>
                      <a:cubicBezTo>
                        <a:pt x="5" y="220"/>
                        <a:pt x="5" y="257"/>
                        <a:pt x="0" y="280"/>
                      </a:cubicBezTo>
                      <a:cubicBezTo>
                        <a:pt x="8" y="368"/>
                        <a:pt x="48" y="436"/>
                        <a:pt x="123" y="494"/>
                      </a:cubicBezTo>
                      <a:cubicBezTo>
                        <a:pt x="129" y="499"/>
                        <a:pt x="136" y="502"/>
                        <a:pt x="142" y="507"/>
                      </a:cubicBezTo>
                      <a:cubicBezTo>
                        <a:pt x="214" y="339"/>
                        <a:pt x="285" y="171"/>
                        <a:pt x="354" y="2"/>
                      </a:cubicBezTo>
                      <a:cubicBezTo>
                        <a:pt x="343" y="1"/>
                        <a:pt x="333"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15"/>
                <p:cNvSpPr/>
                <p:nvPr/>
              </p:nvSpPr>
              <p:spPr>
                <a:xfrm>
                  <a:off x="3400025" y="899700"/>
                  <a:ext cx="12100" cy="11250"/>
                </a:xfrm>
                <a:custGeom>
                  <a:avLst/>
                  <a:gdLst/>
                  <a:ahLst/>
                  <a:cxnLst/>
                  <a:rect l="l" t="t" r="r" b="b"/>
                  <a:pathLst>
                    <a:path w="484" h="450" extrusionOk="0">
                      <a:moveTo>
                        <a:pt x="257" y="0"/>
                      </a:moveTo>
                      <a:cubicBezTo>
                        <a:pt x="161" y="0"/>
                        <a:pt x="65" y="54"/>
                        <a:pt x="19" y="141"/>
                      </a:cubicBezTo>
                      <a:cubicBezTo>
                        <a:pt x="6" y="164"/>
                        <a:pt x="5" y="195"/>
                        <a:pt x="0" y="214"/>
                      </a:cubicBezTo>
                      <a:cubicBezTo>
                        <a:pt x="3" y="284"/>
                        <a:pt x="32" y="340"/>
                        <a:pt x="91" y="389"/>
                      </a:cubicBezTo>
                      <a:cubicBezTo>
                        <a:pt x="137" y="429"/>
                        <a:pt x="188" y="449"/>
                        <a:pt x="238" y="449"/>
                      </a:cubicBezTo>
                      <a:cubicBezTo>
                        <a:pt x="291" y="449"/>
                        <a:pt x="343" y="427"/>
                        <a:pt x="389" y="381"/>
                      </a:cubicBezTo>
                      <a:cubicBezTo>
                        <a:pt x="477" y="295"/>
                        <a:pt x="483" y="141"/>
                        <a:pt x="399" y="54"/>
                      </a:cubicBezTo>
                      <a:cubicBezTo>
                        <a:pt x="379" y="34"/>
                        <a:pt x="354" y="18"/>
                        <a:pt x="328" y="11"/>
                      </a:cubicBezTo>
                      <a:cubicBezTo>
                        <a:pt x="305"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15"/>
                <p:cNvSpPr/>
                <p:nvPr/>
              </p:nvSpPr>
              <p:spPr>
                <a:xfrm>
                  <a:off x="3371475" y="900200"/>
                  <a:ext cx="10850" cy="10125"/>
                </a:xfrm>
                <a:custGeom>
                  <a:avLst/>
                  <a:gdLst/>
                  <a:ahLst/>
                  <a:cxnLst/>
                  <a:rect l="l" t="t" r="r" b="b"/>
                  <a:pathLst>
                    <a:path w="434" h="405" extrusionOk="0">
                      <a:moveTo>
                        <a:pt x="234" y="1"/>
                      </a:moveTo>
                      <a:cubicBezTo>
                        <a:pt x="140" y="1"/>
                        <a:pt x="46" y="62"/>
                        <a:pt x="10" y="151"/>
                      </a:cubicBezTo>
                      <a:cubicBezTo>
                        <a:pt x="1" y="174"/>
                        <a:pt x="4" y="200"/>
                        <a:pt x="1" y="217"/>
                      </a:cubicBezTo>
                      <a:cubicBezTo>
                        <a:pt x="10" y="280"/>
                        <a:pt x="42" y="326"/>
                        <a:pt x="98" y="364"/>
                      </a:cubicBezTo>
                      <a:cubicBezTo>
                        <a:pt x="137" y="391"/>
                        <a:pt x="177" y="405"/>
                        <a:pt x="216" y="405"/>
                      </a:cubicBezTo>
                      <a:cubicBezTo>
                        <a:pt x="270" y="405"/>
                        <a:pt x="322" y="379"/>
                        <a:pt x="364" y="329"/>
                      </a:cubicBezTo>
                      <a:cubicBezTo>
                        <a:pt x="433" y="244"/>
                        <a:pt x="424" y="106"/>
                        <a:pt x="339" y="37"/>
                      </a:cubicBezTo>
                      <a:cubicBezTo>
                        <a:pt x="321" y="21"/>
                        <a:pt x="296" y="9"/>
                        <a:pt x="273" y="4"/>
                      </a:cubicBezTo>
                      <a:cubicBezTo>
                        <a:pt x="260" y="2"/>
                        <a:pt x="247"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15"/>
                <p:cNvSpPr/>
                <p:nvPr/>
              </p:nvSpPr>
              <p:spPr>
                <a:xfrm>
                  <a:off x="3341450" y="899350"/>
                  <a:ext cx="12625" cy="11875"/>
                </a:xfrm>
                <a:custGeom>
                  <a:avLst/>
                  <a:gdLst/>
                  <a:ahLst/>
                  <a:cxnLst/>
                  <a:rect l="l" t="t" r="r" b="b"/>
                  <a:pathLst>
                    <a:path w="505" h="475" extrusionOk="0">
                      <a:moveTo>
                        <a:pt x="272" y="1"/>
                      </a:moveTo>
                      <a:cubicBezTo>
                        <a:pt x="168" y="1"/>
                        <a:pt x="64" y="62"/>
                        <a:pt x="17" y="158"/>
                      </a:cubicBezTo>
                      <a:cubicBezTo>
                        <a:pt x="4" y="183"/>
                        <a:pt x="5" y="214"/>
                        <a:pt x="0" y="235"/>
                      </a:cubicBezTo>
                      <a:cubicBezTo>
                        <a:pt x="5" y="309"/>
                        <a:pt x="39" y="366"/>
                        <a:pt x="100" y="417"/>
                      </a:cubicBezTo>
                      <a:cubicBezTo>
                        <a:pt x="148" y="456"/>
                        <a:pt x="200" y="475"/>
                        <a:pt x="251" y="475"/>
                      </a:cubicBezTo>
                      <a:cubicBezTo>
                        <a:pt x="309" y="475"/>
                        <a:pt x="366" y="449"/>
                        <a:pt x="416" y="398"/>
                      </a:cubicBezTo>
                      <a:cubicBezTo>
                        <a:pt x="505" y="305"/>
                        <a:pt x="505" y="142"/>
                        <a:pt x="413" y="52"/>
                      </a:cubicBezTo>
                      <a:cubicBezTo>
                        <a:pt x="393" y="32"/>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15"/>
                <p:cNvSpPr/>
                <p:nvPr/>
              </p:nvSpPr>
              <p:spPr>
                <a:xfrm>
                  <a:off x="3312575" y="899525"/>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5"/>
                        <a:pt x="69" y="391"/>
                        <a:pt x="136" y="425"/>
                      </a:cubicBezTo>
                      <a:cubicBezTo>
                        <a:pt x="173" y="444"/>
                        <a:pt x="211" y="453"/>
                        <a:pt x="246" y="453"/>
                      </a:cubicBezTo>
                      <a:cubicBezTo>
                        <a:pt x="317" y="453"/>
                        <a:pt x="380" y="416"/>
                        <a:pt x="423" y="344"/>
                      </a:cubicBezTo>
                      <a:cubicBezTo>
                        <a:pt x="488" y="239"/>
                        <a:pt x="454" y="88"/>
                        <a:pt x="351" y="25"/>
                      </a:cubicBezTo>
                      <a:cubicBezTo>
                        <a:pt x="328" y="10"/>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15"/>
                <p:cNvSpPr/>
                <p:nvPr/>
              </p:nvSpPr>
              <p:spPr>
                <a:xfrm>
                  <a:off x="3282700" y="898575"/>
                  <a:ext cx="13750" cy="12975"/>
                </a:xfrm>
                <a:custGeom>
                  <a:avLst/>
                  <a:gdLst/>
                  <a:ahLst/>
                  <a:cxnLst/>
                  <a:rect l="l" t="t" r="r" b="b"/>
                  <a:pathLst>
                    <a:path w="550" h="519" extrusionOk="0">
                      <a:moveTo>
                        <a:pt x="282" y="0"/>
                      </a:moveTo>
                      <a:cubicBezTo>
                        <a:pt x="274" y="0"/>
                        <a:pt x="266" y="1"/>
                        <a:pt x="259" y="2"/>
                      </a:cubicBezTo>
                      <a:cubicBezTo>
                        <a:pt x="122" y="22"/>
                        <a:pt x="11" y="145"/>
                        <a:pt x="2" y="286"/>
                      </a:cubicBezTo>
                      <a:cubicBezTo>
                        <a:pt x="0" y="316"/>
                        <a:pt x="14" y="348"/>
                        <a:pt x="19" y="369"/>
                      </a:cubicBezTo>
                      <a:cubicBezTo>
                        <a:pt x="55" y="440"/>
                        <a:pt x="112" y="483"/>
                        <a:pt x="195" y="506"/>
                      </a:cubicBezTo>
                      <a:cubicBezTo>
                        <a:pt x="224" y="515"/>
                        <a:pt x="252" y="519"/>
                        <a:pt x="279" y="519"/>
                      </a:cubicBezTo>
                      <a:cubicBezTo>
                        <a:pt x="379" y="519"/>
                        <a:pt x="460" y="460"/>
                        <a:pt x="500" y="354"/>
                      </a:cubicBezTo>
                      <a:cubicBezTo>
                        <a:pt x="549" y="225"/>
                        <a:pt x="480" y="62"/>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15"/>
                <p:cNvSpPr/>
                <p:nvPr/>
              </p:nvSpPr>
              <p:spPr>
                <a:xfrm>
                  <a:off x="3252850" y="898025"/>
                  <a:ext cx="14525" cy="13900"/>
                </a:xfrm>
                <a:custGeom>
                  <a:avLst/>
                  <a:gdLst/>
                  <a:ahLst/>
                  <a:cxnLst/>
                  <a:rect l="l" t="t" r="r" b="b"/>
                  <a:pathLst>
                    <a:path w="581" h="556" extrusionOk="0">
                      <a:moveTo>
                        <a:pt x="292" y="1"/>
                      </a:moveTo>
                      <a:cubicBezTo>
                        <a:pt x="270" y="1"/>
                        <a:pt x="247" y="4"/>
                        <a:pt x="227" y="11"/>
                      </a:cubicBezTo>
                      <a:cubicBezTo>
                        <a:pt x="90" y="62"/>
                        <a:pt x="0" y="216"/>
                        <a:pt x="22" y="365"/>
                      </a:cubicBezTo>
                      <a:cubicBezTo>
                        <a:pt x="27" y="398"/>
                        <a:pt x="48" y="427"/>
                        <a:pt x="57" y="448"/>
                      </a:cubicBezTo>
                      <a:cubicBezTo>
                        <a:pt x="111" y="514"/>
                        <a:pt x="180" y="547"/>
                        <a:pt x="271" y="554"/>
                      </a:cubicBezTo>
                      <a:cubicBezTo>
                        <a:pt x="280" y="555"/>
                        <a:pt x="288" y="555"/>
                        <a:pt x="297" y="555"/>
                      </a:cubicBezTo>
                      <a:cubicBezTo>
                        <a:pt x="437" y="555"/>
                        <a:pt x="535" y="471"/>
                        <a:pt x="557" y="328"/>
                      </a:cubicBezTo>
                      <a:cubicBezTo>
                        <a:pt x="580" y="181"/>
                        <a:pt x="473" y="27"/>
                        <a:pt x="327" y="4"/>
                      </a:cubicBezTo>
                      <a:cubicBezTo>
                        <a:pt x="315"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15"/>
                <p:cNvSpPr/>
                <p:nvPr/>
              </p:nvSpPr>
              <p:spPr>
                <a:xfrm>
                  <a:off x="3223000" y="899850"/>
                  <a:ext cx="11650" cy="10875"/>
                </a:xfrm>
                <a:custGeom>
                  <a:avLst/>
                  <a:gdLst/>
                  <a:ahLst/>
                  <a:cxnLst/>
                  <a:rect l="l" t="t" r="r" b="b"/>
                  <a:pathLst>
                    <a:path w="466" h="435" extrusionOk="0">
                      <a:moveTo>
                        <a:pt x="250" y="0"/>
                      </a:moveTo>
                      <a:cubicBezTo>
                        <a:pt x="152" y="0"/>
                        <a:pt x="55" y="60"/>
                        <a:pt x="13" y="152"/>
                      </a:cubicBezTo>
                      <a:cubicBezTo>
                        <a:pt x="2" y="175"/>
                        <a:pt x="4" y="205"/>
                        <a:pt x="1" y="223"/>
                      </a:cubicBezTo>
                      <a:cubicBezTo>
                        <a:pt x="8" y="291"/>
                        <a:pt x="39" y="341"/>
                        <a:pt x="98" y="386"/>
                      </a:cubicBezTo>
                      <a:cubicBezTo>
                        <a:pt x="141" y="419"/>
                        <a:pt x="187" y="435"/>
                        <a:pt x="232" y="435"/>
                      </a:cubicBezTo>
                      <a:cubicBezTo>
                        <a:pt x="288" y="435"/>
                        <a:pt x="342" y="410"/>
                        <a:pt x="387" y="360"/>
                      </a:cubicBezTo>
                      <a:cubicBezTo>
                        <a:pt x="465" y="272"/>
                        <a:pt x="461" y="122"/>
                        <a:pt x="373" y="43"/>
                      </a:cubicBezTo>
                      <a:cubicBezTo>
                        <a:pt x="355" y="26"/>
                        <a:pt x="328" y="11"/>
                        <a:pt x="302" y="6"/>
                      </a:cubicBezTo>
                      <a:cubicBezTo>
                        <a:pt x="285"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15"/>
                <p:cNvSpPr/>
                <p:nvPr/>
              </p:nvSpPr>
              <p:spPr>
                <a:xfrm>
                  <a:off x="3193325" y="899350"/>
                  <a:ext cx="12750" cy="11900"/>
                </a:xfrm>
                <a:custGeom>
                  <a:avLst/>
                  <a:gdLst/>
                  <a:ahLst/>
                  <a:cxnLst/>
                  <a:rect l="l" t="t" r="r" b="b"/>
                  <a:pathLst>
                    <a:path w="510" h="476" extrusionOk="0">
                      <a:moveTo>
                        <a:pt x="273" y="0"/>
                      </a:moveTo>
                      <a:cubicBezTo>
                        <a:pt x="170" y="0"/>
                        <a:pt x="66" y="60"/>
                        <a:pt x="17" y="155"/>
                      </a:cubicBezTo>
                      <a:cubicBezTo>
                        <a:pt x="5" y="180"/>
                        <a:pt x="5" y="212"/>
                        <a:pt x="0" y="232"/>
                      </a:cubicBezTo>
                      <a:cubicBezTo>
                        <a:pt x="5" y="308"/>
                        <a:pt x="37" y="365"/>
                        <a:pt x="99" y="415"/>
                      </a:cubicBezTo>
                      <a:cubicBezTo>
                        <a:pt x="148" y="456"/>
                        <a:pt x="201" y="476"/>
                        <a:pt x="252" y="476"/>
                      </a:cubicBezTo>
                      <a:cubicBezTo>
                        <a:pt x="310" y="476"/>
                        <a:pt x="367" y="450"/>
                        <a:pt x="417" y="400"/>
                      </a:cubicBezTo>
                      <a:cubicBezTo>
                        <a:pt x="508" y="308"/>
                        <a:pt x="509" y="143"/>
                        <a:pt x="417" y="52"/>
                      </a:cubicBezTo>
                      <a:cubicBezTo>
                        <a:pt x="397" y="32"/>
                        <a:pt x="369" y="15"/>
                        <a:pt x="342" y="9"/>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15"/>
                <p:cNvSpPr/>
                <p:nvPr/>
              </p:nvSpPr>
              <p:spPr>
                <a:xfrm>
                  <a:off x="3164700" y="899750"/>
                  <a:ext cx="11775" cy="10925"/>
                </a:xfrm>
                <a:custGeom>
                  <a:avLst/>
                  <a:gdLst/>
                  <a:ahLst/>
                  <a:cxnLst/>
                  <a:rect l="l" t="t" r="r" b="b"/>
                  <a:pathLst>
                    <a:path w="471" h="437" extrusionOk="0">
                      <a:moveTo>
                        <a:pt x="253" y="0"/>
                      </a:moveTo>
                      <a:cubicBezTo>
                        <a:pt x="143" y="0"/>
                        <a:pt x="39" y="79"/>
                        <a:pt x="7" y="187"/>
                      </a:cubicBezTo>
                      <a:cubicBezTo>
                        <a:pt x="1" y="212"/>
                        <a:pt x="5" y="239"/>
                        <a:pt x="5" y="259"/>
                      </a:cubicBezTo>
                      <a:cubicBezTo>
                        <a:pt x="22" y="324"/>
                        <a:pt x="61" y="370"/>
                        <a:pt x="125" y="405"/>
                      </a:cubicBezTo>
                      <a:cubicBezTo>
                        <a:pt x="163" y="426"/>
                        <a:pt x="200" y="436"/>
                        <a:pt x="236" y="436"/>
                      </a:cubicBezTo>
                      <a:cubicBezTo>
                        <a:pt x="302" y="436"/>
                        <a:pt x="362" y="402"/>
                        <a:pt x="405" y="338"/>
                      </a:cubicBezTo>
                      <a:cubicBezTo>
                        <a:pt x="470" y="239"/>
                        <a:pt x="444" y="93"/>
                        <a:pt x="345" y="27"/>
                      </a:cubicBezTo>
                      <a:cubicBezTo>
                        <a:pt x="324" y="13"/>
                        <a:pt x="296" y="4"/>
                        <a:pt x="272" y="1"/>
                      </a:cubicBezTo>
                      <a:cubicBezTo>
                        <a:pt x="266" y="0"/>
                        <a:pt x="26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15"/>
                <p:cNvSpPr/>
                <p:nvPr/>
              </p:nvSpPr>
              <p:spPr>
                <a:xfrm>
                  <a:off x="3136050" y="900100"/>
                  <a:ext cx="10525" cy="10000"/>
                </a:xfrm>
                <a:custGeom>
                  <a:avLst/>
                  <a:gdLst/>
                  <a:ahLst/>
                  <a:cxnLst/>
                  <a:rect l="l" t="t" r="r" b="b"/>
                  <a:pathLst>
                    <a:path w="421" h="400" extrusionOk="0">
                      <a:moveTo>
                        <a:pt x="213" y="0"/>
                      </a:moveTo>
                      <a:cubicBezTo>
                        <a:pt x="200" y="0"/>
                        <a:pt x="188" y="2"/>
                        <a:pt x="176" y="4"/>
                      </a:cubicBezTo>
                      <a:cubicBezTo>
                        <a:pt x="75" y="32"/>
                        <a:pt x="1" y="138"/>
                        <a:pt x="9" y="244"/>
                      </a:cubicBezTo>
                      <a:cubicBezTo>
                        <a:pt x="10" y="268"/>
                        <a:pt x="22" y="290"/>
                        <a:pt x="29" y="307"/>
                      </a:cubicBezTo>
                      <a:cubicBezTo>
                        <a:pt x="62" y="358"/>
                        <a:pt x="110" y="385"/>
                        <a:pt x="175" y="396"/>
                      </a:cubicBezTo>
                      <a:cubicBezTo>
                        <a:pt x="188" y="398"/>
                        <a:pt x="201" y="399"/>
                        <a:pt x="214" y="399"/>
                      </a:cubicBezTo>
                      <a:cubicBezTo>
                        <a:pt x="305" y="399"/>
                        <a:pt x="372" y="346"/>
                        <a:pt x="395" y="252"/>
                      </a:cubicBezTo>
                      <a:cubicBezTo>
                        <a:pt x="421" y="148"/>
                        <a:pt x="352" y="30"/>
                        <a:pt x="249" y="4"/>
                      </a:cubicBez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15"/>
                <p:cNvSpPr/>
                <p:nvPr/>
              </p:nvSpPr>
              <p:spPr>
                <a:xfrm>
                  <a:off x="3106175" y="899475"/>
                  <a:ext cx="11650" cy="11125"/>
                </a:xfrm>
                <a:custGeom>
                  <a:avLst/>
                  <a:gdLst/>
                  <a:ahLst/>
                  <a:cxnLst/>
                  <a:rect l="l" t="t" r="r" b="b"/>
                  <a:pathLst>
                    <a:path w="466" h="445" extrusionOk="0">
                      <a:moveTo>
                        <a:pt x="234" y="1"/>
                      </a:moveTo>
                      <a:cubicBezTo>
                        <a:pt x="215" y="1"/>
                        <a:pt x="196" y="4"/>
                        <a:pt x="179" y="10"/>
                      </a:cubicBezTo>
                      <a:cubicBezTo>
                        <a:pt x="70" y="53"/>
                        <a:pt x="1" y="178"/>
                        <a:pt x="21" y="297"/>
                      </a:cubicBezTo>
                      <a:cubicBezTo>
                        <a:pt x="25" y="323"/>
                        <a:pt x="42" y="346"/>
                        <a:pt x="50" y="363"/>
                      </a:cubicBezTo>
                      <a:cubicBezTo>
                        <a:pt x="95" y="415"/>
                        <a:pt x="150" y="440"/>
                        <a:pt x="224" y="444"/>
                      </a:cubicBezTo>
                      <a:cubicBezTo>
                        <a:pt x="229" y="444"/>
                        <a:pt x="234" y="445"/>
                        <a:pt x="239" y="445"/>
                      </a:cubicBezTo>
                      <a:cubicBezTo>
                        <a:pt x="354" y="445"/>
                        <a:pt x="432" y="376"/>
                        <a:pt x="448" y="260"/>
                      </a:cubicBezTo>
                      <a:cubicBezTo>
                        <a:pt x="465" y="141"/>
                        <a:pt x="376" y="20"/>
                        <a:pt x="259" y="3"/>
                      </a:cubicBezTo>
                      <a:cubicBezTo>
                        <a:pt x="251" y="1"/>
                        <a:pt x="243"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15"/>
                <p:cNvSpPr/>
                <p:nvPr/>
              </p:nvSpPr>
              <p:spPr>
                <a:xfrm>
                  <a:off x="3076525" y="898925"/>
                  <a:ext cx="12825" cy="12200"/>
                </a:xfrm>
                <a:custGeom>
                  <a:avLst/>
                  <a:gdLst/>
                  <a:ahLst/>
                  <a:cxnLst/>
                  <a:rect l="l" t="t" r="r" b="b"/>
                  <a:pathLst>
                    <a:path w="513" h="488" extrusionOk="0">
                      <a:moveTo>
                        <a:pt x="262" y="1"/>
                      </a:moveTo>
                      <a:cubicBezTo>
                        <a:pt x="243" y="1"/>
                        <a:pt x="223" y="3"/>
                        <a:pt x="207" y="8"/>
                      </a:cubicBezTo>
                      <a:cubicBezTo>
                        <a:pt x="84" y="49"/>
                        <a:pt x="1" y="182"/>
                        <a:pt x="16" y="312"/>
                      </a:cubicBezTo>
                      <a:cubicBezTo>
                        <a:pt x="21" y="342"/>
                        <a:pt x="38" y="368"/>
                        <a:pt x="45" y="388"/>
                      </a:cubicBezTo>
                      <a:cubicBezTo>
                        <a:pt x="91" y="448"/>
                        <a:pt x="150" y="477"/>
                        <a:pt x="231" y="486"/>
                      </a:cubicBezTo>
                      <a:cubicBezTo>
                        <a:pt x="242" y="487"/>
                        <a:pt x="253" y="488"/>
                        <a:pt x="263" y="488"/>
                      </a:cubicBezTo>
                      <a:cubicBezTo>
                        <a:pt x="381" y="488"/>
                        <a:pt x="466" y="417"/>
                        <a:pt x="488" y="295"/>
                      </a:cubicBezTo>
                      <a:cubicBezTo>
                        <a:pt x="513" y="166"/>
                        <a:pt x="422" y="28"/>
                        <a:pt x="295" y="3"/>
                      </a:cubicBezTo>
                      <a:cubicBezTo>
                        <a:pt x="284" y="1"/>
                        <a:pt x="273"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15"/>
                <p:cNvSpPr/>
                <p:nvPr/>
              </p:nvSpPr>
              <p:spPr>
                <a:xfrm>
                  <a:off x="3046500" y="898250"/>
                  <a:ext cx="15125" cy="14125"/>
                </a:xfrm>
                <a:custGeom>
                  <a:avLst/>
                  <a:gdLst/>
                  <a:ahLst/>
                  <a:cxnLst/>
                  <a:rect l="l" t="t" r="r" b="b"/>
                  <a:pathLst>
                    <a:path w="605" h="565" extrusionOk="0">
                      <a:moveTo>
                        <a:pt x="324" y="0"/>
                      </a:moveTo>
                      <a:cubicBezTo>
                        <a:pt x="202" y="0"/>
                        <a:pt x="81" y="70"/>
                        <a:pt x="22" y="181"/>
                      </a:cubicBezTo>
                      <a:cubicBezTo>
                        <a:pt x="7" y="210"/>
                        <a:pt x="5" y="249"/>
                        <a:pt x="0" y="272"/>
                      </a:cubicBezTo>
                      <a:cubicBezTo>
                        <a:pt x="5" y="361"/>
                        <a:pt x="42" y="430"/>
                        <a:pt x="114" y="492"/>
                      </a:cubicBezTo>
                      <a:cubicBezTo>
                        <a:pt x="172" y="540"/>
                        <a:pt x="235" y="564"/>
                        <a:pt x="297" y="564"/>
                      </a:cubicBezTo>
                      <a:cubicBezTo>
                        <a:pt x="365" y="564"/>
                        <a:pt x="432" y="535"/>
                        <a:pt x="491" y="476"/>
                      </a:cubicBezTo>
                      <a:cubicBezTo>
                        <a:pt x="600" y="369"/>
                        <a:pt x="605" y="173"/>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15"/>
                <p:cNvSpPr/>
                <p:nvPr/>
              </p:nvSpPr>
              <p:spPr>
                <a:xfrm>
                  <a:off x="3018275" y="898675"/>
                  <a:ext cx="13325" cy="12750"/>
                </a:xfrm>
                <a:custGeom>
                  <a:avLst/>
                  <a:gdLst/>
                  <a:ahLst/>
                  <a:cxnLst/>
                  <a:rect l="l" t="t" r="r" b="b"/>
                  <a:pathLst>
                    <a:path w="533" h="510" extrusionOk="0">
                      <a:moveTo>
                        <a:pt x="268" y="1"/>
                      </a:moveTo>
                      <a:cubicBezTo>
                        <a:pt x="257" y="1"/>
                        <a:pt x="246" y="2"/>
                        <a:pt x="236" y="4"/>
                      </a:cubicBezTo>
                      <a:cubicBezTo>
                        <a:pt x="103" y="30"/>
                        <a:pt x="0" y="156"/>
                        <a:pt x="0" y="295"/>
                      </a:cubicBezTo>
                      <a:cubicBezTo>
                        <a:pt x="0" y="324"/>
                        <a:pt x="14" y="353"/>
                        <a:pt x="20" y="375"/>
                      </a:cubicBezTo>
                      <a:cubicBezTo>
                        <a:pt x="59" y="442"/>
                        <a:pt x="117" y="482"/>
                        <a:pt x="199" y="501"/>
                      </a:cubicBezTo>
                      <a:cubicBezTo>
                        <a:pt x="223" y="506"/>
                        <a:pt x="247" y="509"/>
                        <a:pt x="269" y="509"/>
                      </a:cubicBezTo>
                      <a:cubicBezTo>
                        <a:pt x="374" y="509"/>
                        <a:pt x="456" y="448"/>
                        <a:pt x="491" y="338"/>
                      </a:cubicBezTo>
                      <a:cubicBezTo>
                        <a:pt x="533" y="207"/>
                        <a:pt x="457" y="52"/>
                        <a:pt x="328" y="10"/>
                      </a:cubicBezTo>
                      <a:cubicBezTo>
                        <a:pt x="310" y="4"/>
                        <a:pt x="289" y="1"/>
                        <a:pt x="2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15"/>
                <p:cNvSpPr/>
                <p:nvPr/>
              </p:nvSpPr>
              <p:spPr>
                <a:xfrm>
                  <a:off x="2990200" y="8998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4" y="272"/>
                        <a:pt x="16" y="297"/>
                        <a:pt x="20" y="314"/>
                      </a:cubicBezTo>
                      <a:cubicBezTo>
                        <a:pt x="54" y="369"/>
                        <a:pt x="104" y="400"/>
                        <a:pt x="171" y="414"/>
                      </a:cubicBezTo>
                      <a:cubicBezTo>
                        <a:pt x="189" y="417"/>
                        <a:pt x="206" y="419"/>
                        <a:pt x="222" y="419"/>
                      </a:cubicBezTo>
                      <a:cubicBezTo>
                        <a:pt x="311" y="419"/>
                        <a:pt x="380" y="367"/>
                        <a:pt x="408" y="272"/>
                      </a:cubicBezTo>
                      <a:cubicBezTo>
                        <a:pt x="439" y="165"/>
                        <a:pt x="374"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15"/>
                <p:cNvSpPr/>
                <p:nvPr/>
              </p:nvSpPr>
              <p:spPr>
                <a:xfrm>
                  <a:off x="3442750" y="873925"/>
                  <a:ext cx="3550" cy="7200"/>
                </a:xfrm>
                <a:custGeom>
                  <a:avLst/>
                  <a:gdLst/>
                  <a:ahLst/>
                  <a:cxnLst/>
                  <a:rect l="l" t="t" r="r" b="b"/>
                  <a:pathLst>
                    <a:path w="142" h="288" extrusionOk="0">
                      <a:moveTo>
                        <a:pt x="142" y="0"/>
                      </a:moveTo>
                      <a:lnTo>
                        <a:pt x="142" y="0"/>
                      </a:lnTo>
                      <a:cubicBezTo>
                        <a:pt x="79" y="33"/>
                        <a:pt x="26" y="89"/>
                        <a:pt x="6" y="159"/>
                      </a:cubicBezTo>
                      <a:cubicBezTo>
                        <a:pt x="0" y="183"/>
                        <a:pt x="5" y="213"/>
                        <a:pt x="5" y="231"/>
                      </a:cubicBezTo>
                      <a:cubicBezTo>
                        <a:pt x="9" y="253"/>
                        <a:pt x="19" y="271"/>
                        <a:pt x="29" y="288"/>
                      </a:cubicBezTo>
                      <a:cubicBezTo>
                        <a:pt x="66" y="193"/>
                        <a:pt x="105" y="96"/>
                        <a:pt x="1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15"/>
                <p:cNvSpPr/>
                <p:nvPr/>
              </p:nvSpPr>
              <p:spPr>
                <a:xfrm>
                  <a:off x="3414100" y="873575"/>
                  <a:ext cx="10475" cy="9975"/>
                </a:xfrm>
                <a:custGeom>
                  <a:avLst/>
                  <a:gdLst/>
                  <a:ahLst/>
                  <a:cxnLst/>
                  <a:rect l="l" t="t" r="r" b="b"/>
                  <a:pathLst>
                    <a:path w="419" h="399" extrusionOk="0">
                      <a:moveTo>
                        <a:pt x="212" y="0"/>
                      </a:moveTo>
                      <a:cubicBezTo>
                        <a:pt x="199" y="0"/>
                        <a:pt x="187" y="2"/>
                        <a:pt x="176" y="5"/>
                      </a:cubicBezTo>
                      <a:cubicBezTo>
                        <a:pt x="74" y="33"/>
                        <a:pt x="0" y="137"/>
                        <a:pt x="6" y="245"/>
                      </a:cubicBezTo>
                      <a:cubicBezTo>
                        <a:pt x="8" y="268"/>
                        <a:pt x="22" y="291"/>
                        <a:pt x="26" y="307"/>
                      </a:cubicBezTo>
                      <a:cubicBezTo>
                        <a:pt x="62" y="357"/>
                        <a:pt x="109" y="385"/>
                        <a:pt x="174" y="396"/>
                      </a:cubicBezTo>
                      <a:cubicBezTo>
                        <a:pt x="187" y="398"/>
                        <a:pt x="200" y="399"/>
                        <a:pt x="213" y="399"/>
                      </a:cubicBezTo>
                      <a:cubicBezTo>
                        <a:pt x="302" y="399"/>
                        <a:pt x="369" y="346"/>
                        <a:pt x="392" y="251"/>
                      </a:cubicBezTo>
                      <a:cubicBezTo>
                        <a:pt x="419" y="148"/>
                        <a:pt x="351" y="30"/>
                        <a:pt x="248" y="3"/>
                      </a:cubicBezTo>
                      <a:lnTo>
                        <a:pt x="248" y="5"/>
                      </a:lnTo>
                      <a:cubicBezTo>
                        <a:pt x="236" y="2"/>
                        <a:pt x="224"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15"/>
                <p:cNvSpPr/>
                <p:nvPr/>
              </p:nvSpPr>
              <p:spPr>
                <a:xfrm>
                  <a:off x="3384175" y="872950"/>
                  <a:ext cx="11625" cy="11125"/>
                </a:xfrm>
                <a:custGeom>
                  <a:avLst/>
                  <a:gdLst/>
                  <a:ahLst/>
                  <a:cxnLst/>
                  <a:rect l="l" t="t" r="r" b="b"/>
                  <a:pathLst>
                    <a:path w="465" h="445" extrusionOk="0">
                      <a:moveTo>
                        <a:pt x="237" y="1"/>
                      </a:moveTo>
                      <a:cubicBezTo>
                        <a:pt x="218" y="1"/>
                        <a:pt x="198" y="4"/>
                        <a:pt x="180" y="12"/>
                      </a:cubicBezTo>
                      <a:cubicBezTo>
                        <a:pt x="71" y="53"/>
                        <a:pt x="0" y="178"/>
                        <a:pt x="22" y="296"/>
                      </a:cubicBezTo>
                      <a:cubicBezTo>
                        <a:pt x="25" y="322"/>
                        <a:pt x="43" y="345"/>
                        <a:pt x="51" y="362"/>
                      </a:cubicBezTo>
                      <a:cubicBezTo>
                        <a:pt x="96" y="415"/>
                        <a:pt x="151" y="441"/>
                        <a:pt x="223" y="444"/>
                      </a:cubicBezTo>
                      <a:cubicBezTo>
                        <a:pt x="229" y="444"/>
                        <a:pt x="234" y="444"/>
                        <a:pt x="238" y="444"/>
                      </a:cubicBezTo>
                      <a:cubicBezTo>
                        <a:pt x="353" y="444"/>
                        <a:pt x="433" y="376"/>
                        <a:pt x="450" y="259"/>
                      </a:cubicBezTo>
                      <a:cubicBezTo>
                        <a:pt x="465" y="141"/>
                        <a:pt x="377" y="19"/>
                        <a:pt x="260" y="2"/>
                      </a:cubicBezTo>
                      <a:cubicBezTo>
                        <a:pt x="253" y="1"/>
                        <a:pt x="245" y="1"/>
                        <a:pt x="2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2" name="Google Shape;2982;p15"/>
                <p:cNvSpPr/>
                <p:nvPr/>
              </p:nvSpPr>
              <p:spPr>
                <a:xfrm>
                  <a:off x="3354550" y="872400"/>
                  <a:ext cx="12850" cy="12200"/>
                </a:xfrm>
                <a:custGeom>
                  <a:avLst/>
                  <a:gdLst/>
                  <a:ahLst/>
                  <a:cxnLst/>
                  <a:rect l="l" t="t" r="r" b="b"/>
                  <a:pathLst>
                    <a:path w="514" h="488" extrusionOk="0">
                      <a:moveTo>
                        <a:pt x="263" y="0"/>
                      </a:moveTo>
                      <a:cubicBezTo>
                        <a:pt x="243" y="0"/>
                        <a:pt x="224" y="3"/>
                        <a:pt x="207" y="9"/>
                      </a:cubicBezTo>
                      <a:cubicBezTo>
                        <a:pt x="84" y="49"/>
                        <a:pt x="1" y="181"/>
                        <a:pt x="16" y="312"/>
                      </a:cubicBezTo>
                      <a:cubicBezTo>
                        <a:pt x="19" y="341"/>
                        <a:pt x="38" y="367"/>
                        <a:pt x="46" y="387"/>
                      </a:cubicBezTo>
                      <a:cubicBezTo>
                        <a:pt x="92" y="447"/>
                        <a:pt x="150" y="477"/>
                        <a:pt x="230" y="486"/>
                      </a:cubicBezTo>
                      <a:cubicBezTo>
                        <a:pt x="241" y="487"/>
                        <a:pt x="252" y="487"/>
                        <a:pt x="262" y="487"/>
                      </a:cubicBezTo>
                      <a:cubicBezTo>
                        <a:pt x="381" y="487"/>
                        <a:pt x="466" y="417"/>
                        <a:pt x="489" y="295"/>
                      </a:cubicBezTo>
                      <a:cubicBezTo>
                        <a:pt x="513" y="166"/>
                        <a:pt x="422" y="27"/>
                        <a:pt x="295" y="3"/>
                      </a:cubicBezTo>
                      <a:cubicBezTo>
                        <a:pt x="284" y="1"/>
                        <a:pt x="273"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3" name="Google Shape;2983;p15"/>
                <p:cNvSpPr/>
                <p:nvPr/>
              </p:nvSpPr>
              <p:spPr>
                <a:xfrm>
                  <a:off x="3324525" y="871700"/>
                  <a:ext cx="15100" cy="14150"/>
                </a:xfrm>
                <a:custGeom>
                  <a:avLst/>
                  <a:gdLst/>
                  <a:ahLst/>
                  <a:cxnLst/>
                  <a:rect l="l" t="t" r="r" b="b"/>
                  <a:pathLst>
                    <a:path w="604" h="566" extrusionOk="0">
                      <a:moveTo>
                        <a:pt x="324" y="1"/>
                      </a:moveTo>
                      <a:cubicBezTo>
                        <a:pt x="202" y="1"/>
                        <a:pt x="80" y="70"/>
                        <a:pt x="22" y="182"/>
                      </a:cubicBezTo>
                      <a:cubicBezTo>
                        <a:pt x="7" y="212"/>
                        <a:pt x="5" y="249"/>
                        <a:pt x="1" y="272"/>
                      </a:cubicBezTo>
                      <a:cubicBezTo>
                        <a:pt x="5" y="362"/>
                        <a:pt x="42" y="431"/>
                        <a:pt x="114" y="492"/>
                      </a:cubicBezTo>
                      <a:cubicBezTo>
                        <a:pt x="172" y="541"/>
                        <a:pt x="235" y="566"/>
                        <a:pt x="297" y="566"/>
                      </a:cubicBezTo>
                      <a:cubicBezTo>
                        <a:pt x="365" y="566"/>
                        <a:pt x="433" y="536"/>
                        <a:pt x="491" y="478"/>
                      </a:cubicBezTo>
                      <a:cubicBezTo>
                        <a:pt x="601" y="369"/>
                        <a:pt x="604" y="175"/>
                        <a:pt x="496" y="66"/>
                      </a:cubicBezTo>
                      <a:cubicBezTo>
                        <a:pt x="473" y="42"/>
                        <a:pt x="441" y="22"/>
                        <a:pt x="408" y="12"/>
                      </a:cubicBezTo>
                      <a:cubicBezTo>
                        <a:pt x="381" y="5"/>
                        <a:pt x="353"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4" name="Google Shape;2984;p15"/>
                <p:cNvSpPr/>
                <p:nvPr/>
              </p:nvSpPr>
              <p:spPr>
                <a:xfrm>
                  <a:off x="3296275" y="872150"/>
                  <a:ext cx="13350" cy="12725"/>
                </a:xfrm>
                <a:custGeom>
                  <a:avLst/>
                  <a:gdLst/>
                  <a:ahLst/>
                  <a:cxnLst/>
                  <a:rect l="l" t="t" r="r" b="b"/>
                  <a:pathLst>
                    <a:path w="534" h="509" extrusionOk="0">
                      <a:moveTo>
                        <a:pt x="269" y="0"/>
                      </a:moveTo>
                      <a:cubicBezTo>
                        <a:pt x="258" y="0"/>
                        <a:pt x="247" y="1"/>
                        <a:pt x="237" y="4"/>
                      </a:cubicBezTo>
                      <a:cubicBezTo>
                        <a:pt x="105" y="30"/>
                        <a:pt x="2" y="156"/>
                        <a:pt x="0" y="294"/>
                      </a:cubicBezTo>
                      <a:cubicBezTo>
                        <a:pt x="0" y="324"/>
                        <a:pt x="15" y="353"/>
                        <a:pt x="20" y="374"/>
                      </a:cubicBezTo>
                      <a:cubicBezTo>
                        <a:pt x="60" y="442"/>
                        <a:pt x="119" y="482"/>
                        <a:pt x="200" y="500"/>
                      </a:cubicBezTo>
                      <a:cubicBezTo>
                        <a:pt x="224" y="506"/>
                        <a:pt x="247" y="509"/>
                        <a:pt x="270" y="509"/>
                      </a:cubicBezTo>
                      <a:cubicBezTo>
                        <a:pt x="374" y="509"/>
                        <a:pt x="455" y="448"/>
                        <a:pt x="491" y="337"/>
                      </a:cubicBezTo>
                      <a:cubicBezTo>
                        <a:pt x="534" y="207"/>
                        <a:pt x="458" y="51"/>
                        <a:pt x="329" y="10"/>
                      </a:cubicBezTo>
                      <a:cubicBezTo>
                        <a:pt x="310" y="4"/>
                        <a:pt x="290"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15"/>
                <p:cNvSpPr/>
                <p:nvPr/>
              </p:nvSpPr>
              <p:spPr>
                <a:xfrm>
                  <a:off x="3268225" y="873325"/>
                  <a:ext cx="11000" cy="10475"/>
                </a:xfrm>
                <a:custGeom>
                  <a:avLst/>
                  <a:gdLst/>
                  <a:ahLst/>
                  <a:cxnLst/>
                  <a:rect l="l" t="t" r="r" b="b"/>
                  <a:pathLst>
                    <a:path w="440" h="419" extrusionOk="0">
                      <a:moveTo>
                        <a:pt x="220" y="0"/>
                      </a:moveTo>
                      <a:cubicBezTo>
                        <a:pt x="210" y="0"/>
                        <a:pt x="200" y="1"/>
                        <a:pt x="190" y="3"/>
                      </a:cubicBezTo>
                      <a:cubicBezTo>
                        <a:pt x="82" y="27"/>
                        <a:pt x="1" y="133"/>
                        <a:pt x="2" y="247"/>
                      </a:cubicBezTo>
                      <a:cubicBezTo>
                        <a:pt x="2" y="272"/>
                        <a:pt x="15" y="297"/>
                        <a:pt x="21" y="313"/>
                      </a:cubicBezTo>
                      <a:cubicBezTo>
                        <a:pt x="55" y="369"/>
                        <a:pt x="102" y="400"/>
                        <a:pt x="171" y="413"/>
                      </a:cubicBezTo>
                      <a:cubicBezTo>
                        <a:pt x="189" y="417"/>
                        <a:pt x="206" y="419"/>
                        <a:pt x="223" y="419"/>
                      </a:cubicBezTo>
                      <a:cubicBezTo>
                        <a:pt x="312" y="419"/>
                        <a:pt x="380" y="367"/>
                        <a:pt x="407" y="272"/>
                      </a:cubicBezTo>
                      <a:cubicBezTo>
                        <a:pt x="439" y="164"/>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15"/>
                <p:cNvSpPr/>
                <p:nvPr/>
              </p:nvSpPr>
              <p:spPr>
                <a:xfrm>
                  <a:off x="3237925" y="872500"/>
                  <a:ext cx="13450" cy="12550"/>
                </a:xfrm>
                <a:custGeom>
                  <a:avLst/>
                  <a:gdLst/>
                  <a:ahLst/>
                  <a:cxnLst/>
                  <a:rect l="l" t="t" r="r" b="b"/>
                  <a:pathLst>
                    <a:path w="538" h="502" extrusionOk="0">
                      <a:moveTo>
                        <a:pt x="285" y="1"/>
                      </a:moveTo>
                      <a:cubicBezTo>
                        <a:pt x="180" y="1"/>
                        <a:pt x="73" y="60"/>
                        <a:pt x="21" y="157"/>
                      </a:cubicBezTo>
                      <a:cubicBezTo>
                        <a:pt x="7" y="183"/>
                        <a:pt x="5" y="217"/>
                        <a:pt x="1" y="237"/>
                      </a:cubicBezTo>
                      <a:cubicBezTo>
                        <a:pt x="2" y="317"/>
                        <a:pt x="34" y="379"/>
                        <a:pt x="99" y="434"/>
                      </a:cubicBezTo>
                      <a:cubicBezTo>
                        <a:pt x="151" y="479"/>
                        <a:pt x="207" y="502"/>
                        <a:pt x="264" y="502"/>
                      </a:cubicBezTo>
                      <a:cubicBezTo>
                        <a:pt x="322" y="502"/>
                        <a:pt x="381" y="477"/>
                        <a:pt x="433" y="426"/>
                      </a:cubicBezTo>
                      <a:cubicBezTo>
                        <a:pt x="531" y="333"/>
                        <a:pt x="537" y="159"/>
                        <a:pt x="444" y="62"/>
                      </a:cubicBezTo>
                      <a:cubicBezTo>
                        <a:pt x="424" y="40"/>
                        <a:pt x="394" y="22"/>
                        <a:pt x="365" y="13"/>
                      </a:cubicBezTo>
                      <a:cubicBezTo>
                        <a:pt x="339"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15"/>
                <p:cNvSpPr/>
                <p:nvPr/>
              </p:nvSpPr>
              <p:spPr>
                <a:xfrm>
                  <a:off x="3208575" y="872075"/>
                  <a:ext cx="13925" cy="13000"/>
                </a:xfrm>
                <a:custGeom>
                  <a:avLst/>
                  <a:gdLst/>
                  <a:ahLst/>
                  <a:cxnLst/>
                  <a:rect l="l" t="t" r="r" b="b"/>
                  <a:pathLst>
                    <a:path w="557" h="520" extrusionOk="0">
                      <a:moveTo>
                        <a:pt x="293" y="0"/>
                      </a:moveTo>
                      <a:cubicBezTo>
                        <a:pt x="291" y="0"/>
                        <a:pt x="288" y="0"/>
                        <a:pt x="286" y="0"/>
                      </a:cubicBezTo>
                      <a:cubicBezTo>
                        <a:pt x="149" y="8"/>
                        <a:pt x="26" y="122"/>
                        <a:pt x="4" y="260"/>
                      </a:cubicBezTo>
                      <a:cubicBezTo>
                        <a:pt x="1" y="291"/>
                        <a:pt x="10" y="323"/>
                        <a:pt x="13" y="345"/>
                      </a:cubicBezTo>
                      <a:cubicBezTo>
                        <a:pt x="44" y="420"/>
                        <a:pt x="96" y="468"/>
                        <a:pt x="176" y="499"/>
                      </a:cubicBezTo>
                      <a:cubicBezTo>
                        <a:pt x="213" y="513"/>
                        <a:pt x="249" y="520"/>
                        <a:pt x="282" y="520"/>
                      </a:cubicBezTo>
                      <a:cubicBezTo>
                        <a:pt x="373" y="520"/>
                        <a:pt x="449" y="470"/>
                        <a:pt x="495" y="376"/>
                      </a:cubicBezTo>
                      <a:cubicBezTo>
                        <a:pt x="556" y="250"/>
                        <a:pt x="502" y="82"/>
                        <a:pt x="378" y="20"/>
                      </a:cubicBezTo>
                      <a:cubicBezTo>
                        <a:pt x="352" y="8"/>
                        <a:pt x="322"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15"/>
                <p:cNvSpPr/>
                <p:nvPr/>
              </p:nvSpPr>
              <p:spPr>
                <a:xfrm>
                  <a:off x="3179625" y="872500"/>
                  <a:ext cx="13450" cy="12550"/>
                </a:xfrm>
                <a:custGeom>
                  <a:avLst/>
                  <a:gdLst/>
                  <a:ahLst/>
                  <a:cxnLst/>
                  <a:rect l="l" t="t" r="r" b="b"/>
                  <a:pathLst>
                    <a:path w="538" h="502" extrusionOk="0">
                      <a:moveTo>
                        <a:pt x="289" y="1"/>
                      </a:moveTo>
                      <a:cubicBezTo>
                        <a:pt x="181" y="1"/>
                        <a:pt x="73" y="62"/>
                        <a:pt x="21" y="160"/>
                      </a:cubicBezTo>
                      <a:cubicBezTo>
                        <a:pt x="7" y="186"/>
                        <a:pt x="5" y="219"/>
                        <a:pt x="1" y="240"/>
                      </a:cubicBezTo>
                      <a:cubicBezTo>
                        <a:pt x="5" y="319"/>
                        <a:pt x="38" y="380"/>
                        <a:pt x="102" y="436"/>
                      </a:cubicBezTo>
                      <a:cubicBezTo>
                        <a:pt x="153" y="480"/>
                        <a:pt x="209" y="502"/>
                        <a:pt x="264" y="502"/>
                      </a:cubicBezTo>
                      <a:cubicBezTo>
                        <a:pt x="323" y="502"/>
                        <a:pt x="382" y="476"/>
                        <a:pt x="434" y="425"/>
                      </a:cubicBezTo>
                      <a:cubicBezTo>
                        <a:pt x="533" y="330"/>
                        <a:pt x="538" y="157"/>
                        <a:pt x="442" y="60"/>
                      </a:cubicBezTo>
                      <a:lnTo>
                        <a:pt x="442" y="59"/>
                      </a:lnTo>
                      <a:cubicBezTo>
                        <a:pt x="422" y="39"/>
                        <a:pt x="393" y="20"/>
                        <a:pt x="364" y="11"/>
                      </a:cubicBezTo>
                      <a:cubicBezTo>
                        <a:pt x="339" y="4"/>
                        <a:pt x="314" y="1"/>
                        <a:pt x="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9" name="Google Shape;2989;p15"/>
                <p:cNvSpPr/>
                <p:nvPr/>
              </p:nvSpPr>
              <p:spPr>
                <a:xfrm>
                  <a:off x="3149700" y="871725"/>
                  <a:ext cx="15000" cy="14050"/>
                </a:xfrm>
                <a:custGeom>
                  <a:avLst/>
                  <a:gdLst/>
                  <a:ahLst/>
                  <a:cxnLst/>
                  <a:rect l="l" t="t" r="r" b="b"/>
                  <a:pathLst>
                    <a:path w="600" h="562" extrusionOk="0">
                      <a:moveTo>
                        <a:pt x="323" y="1"/>
                      </a:moveTo>
                      <a:cubicBezTo>
                        <a:pt x="199" y="1"/>
                        <a:pt x="75" y="76"/>
                        <a:pt x="19" y="191"/>
                      </a:cubicBezTo>
                      <a:cubicBezTo>
                        <a:pt x="6" y="222"/>
                        <a:pt x="6" y="259"/>
                        <a:pt x="1" y="284"/>
                      </a:cubicBezTo>
                      <a:cubicBezTo>
                        <a:pt x="10" y="371"/>
                        <a:pt x="50" y="437"/>
                        <a:pt x="124" y="496"/>
                      </a:cubicBezTo>
                      <a:cubicBezTo>
                        <a:pt x="180" y="540"/>
                        <a:pt x="239" y="562"/>
                        <a:pt x="298" y="562"/>
                      </a:cubicBezTo>
                      <a:cubicBezTo>
                        <a:pt x="368" y="562"/>
                        <a:pt x="437" y="530"/>
                        <a:pt x="496" y="467"/>
                      </a:cubicBezTo>
                      <a:cubicBezTo>
                        <a:pt x="599" y="356"/>
                        <a:pt x="596" y="164"/>
                        <a:pt x="485" y="59"/>
                      </a:cubicBezTo>
                      <a:cubicBezTo>
                        <a:pt x="461" y="36"/>
                        <a:pt x="429" y="18"/>
                        <a:pt x="396" y="10"/>
                      </a:cubicBezTo>
                      <a:cubicBezTo>
                        <a:pt x="372" y="4"/>
                        <a:pt x="348"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0" name="Google Shape;2990;p15"/>
                <p:cNvSpPr/>
                <p:nvPr/>
              </p:nvSpPr>
              <p:spPr>
                <a:xfrm>
                  <a:off x="3122025" y="873150"/>
                  <a:ext cx="12050" cy="11250"/>
                </a:xfrm>
                <a:custGeom>
                  <a:avLst/>
                  <a:gdLst/>
                  <a:ahLst/>
                  <a:cxnLst/>
                  <a:rect l="l" t="t" r="r" b="b"/>
                  <a:pathLst>
                    <a:path w="482" h="450" extrusionOk="0">
                      <a:moveTo>
                        <a:pt x="256" y="1"/>
                      </a:moveTo>
                      <a:cubicBezTo>
                        <a:pt x="160" y="1"/>
                        <a:pt x="64" y="55"/>
                        <a:pt x="17" y="142"/>
                      </a:cubicBezTo>
                      <a:cubicBezTo>
                        <a:pt x="5" y="165"/>
                        <a:pt x="5" y="196"/>
                        <a:pt x="0" y="214"/>
                      </a:cubicBezTo>
                      <a:cubicBezTo>
                        <a:pt x="4" y="285"/>
                        <a:pt x="33" y="340"/>
                        <a:pt x="90" y="390"/>
                      </a:cubicBezTo>
                      <a:cubicBezTo>
                        <a:pt x="136" y="430"/>
                        <a:pt x="186" y="450"/>
                        <a:pt x="236" y="450"/>
                      </a:cubicBezTo>
                      <a:cubicBezTo>
                        <a:pt x="290" y="450"/>
                        <a:pt x="343" y="427"/>
                        <a:pt x="390" y="382"/>
                      </a:cubicBezTo>
                      <a:cubicBezTo>
                        <a:pt x="477" y="296"/>
                        <a:pt x="482" y="142"/>
                        <a:pt x="397" y="54"/>
                      </a:cubicBezTo>
                      <a:cubicBezTo>
                        <a:pt x="379" y="34"/>
                        <a:pt x="353" y="19"/>
                        <a:pt x="327" y="11"/>
                      </a:cubicBezTo>
                      <a:cubicBezTo>
                        <a:pt x="303"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15"/>
                <p:cNvSpPr/>
                <p:nvPr/>
              </p:nvSpPr>
              <p:spPr>
                <a:xfrm>
                  <a:off x="3093500" y="873675"/>
                  <a:ext cx="10825" cy="10125"/>
                </a:xfrm>
                <a:custGeom>
                  <a:avLst/>
                  <a:gdLst/>
                  <a:ahLst/>
                  <a:cxnLst/>
                  <a:rect l="l" t="t" r="r" b="b"/>
                  <a:pathLst>
                    <a:path w="433" h="405" extrusionOk="0">
                      <a:moveTo>
                        <a:pt x="232" y="0"/>
                      </a:moveTo>
                      <a:cubicBezTo>
                        <a:pt x="138" y="0"/>
                        <a:pt x="44" y="61"/>
                        <a:pt x="8" y="150"/>
                      </a:cubicBezTo>
                      <a:cubicBezTo>
                        <a:pt x="0" y="173"/>
                        <a:pt x="2" y="199"/>
                        <a:pt x="0" y="216"/>
                      </a:cubicBezTo>
                      <a:cubicBezTo>
                        <a:pt x="9" y="279"/>
                        <a:pt x="40" y="326"/>
                        <a:pt x="95" y="364"/>
                      </a:cubicBezTo>
                      <a:cubicBezTo>
                        <a:pt x="135" y="391"/>
                        <a:pt x="176" y="405"/>
                        <a:pt x="215" y="405"/>
                      </a:cubicBezTo>
                      <a:cubicBezTo>
                        <a:pt x="269" y="405"/>
                        <a:pt x="320" y="379"/>
                        <a:pt x="362" y="329"/>
                      </a:cubicBezTo>
                      <a:cubicBezTo>
                        <a:pt x="432" y="244"/>
                        <a:pt x="422" y="106"/>
                        <a:pt x="337" y="36"/>
                      </a:cubicBezTo>
                      <a:cubicBezTo>
                        <a:pt x="319" y="21"/>
                        <a:pt x="294" y="9"/>
                        <a:pt x="271" y="4"/>
                      </a:cubicBezTo>
                      <a:cubicBezTo>
                        <a:pt x="258" y="2"/>
                        <a:pt x="245" y="0"/>
                        <a:pt x="2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15"/>
                <p:cNvSpPr/>
                <p:nvPr/>
              </p:nvSpPr>
              <p:spPr>
                <a:xfrm>
                  <a:off x="3063425" y="872825"/>
                  <a:ext cx="12625" cy="11875"/>
                </a:xfrm>
                <a:custGeom>
                  <a:avLst/>
                  <a:gdLst/>
                  <a:ahLst/>
                  <a:cxnLst/>
                  <a:rect l="l" t="t" r="r" b="b"/>
                  <a:pathLst>
                    <a:path w="505" h="475" extrusionOk="0">
                      <a:moveTo>
                        <a:pt x="272" y="1"/>
                      </a:moveTo>
                      <a:cubicBezTo>
                        <a:pt x="168" y="1"/>
                        <a:pt x="64" y="61"/>
                        <a:pt x="17" y="158"/>
                      </a:cubicBezTo>
                      <a:cubicBezTo>
                        <a:pt x="5" y="183"/>
                        <a:pt x="5" y="215"/>
                        <a:pt x="0" y="235"/>
                      </a:cubicBezTo>
                      <a:cubicBezTo>
                        <a:pt x="6" y="309"/>
                        <a:pt x="39" y="366"/>
                        <a:pt x="100" y="417"/>
                      </a:cubicBezTo>
                      <a:cubicBezTo>
                        <a:pt x="148" y="455"/>
                        <a:pt x="200" y="475"/>
                        <a:pt x="251" y="475"/>
                      </a:cubicBezTo>
                      <a:cubicBezTo>
                        <a:pt x="309" y="475"/>
                        <a:pt x="366" y="449"/>
                        <a:pt x="416" y="398"/>
                      </a:cubicBezTo>
                      <a:cubicBezTo>
                        <a:pt x="505" y="304"/>
                        <a:pt x="505" y="141"/>
                        <a:pt x="412" y="52"/>
                      </a:cubicBezTo>
                      <a:cubicBezTo>
                        <a:pt x="392"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15"/>
                <p:cNvSpPr/>
                <p:nvPr/>
              </p:nvSpPr>
              <p:spPr>
                <a:xfrm>
                  <a:off x="3034550" y="873000"/>
                  <a:ext cx="12200" cy="11325"/>
                </a:xfrm>
                <a:custGeom>
                  <a:avLst/>
                  <a:gdLst/>
                  <a:ahLst/>
                  <a:cxnLst/>
                  <a:rect l="l" t="t" r="r" b="b"/>
                  <a:pathLst>
                    <a:path w="488" h="453" extrusionOk="0">
                      <a:moveTo>
                        <a:pt x="263" y="0"/>
                      </a:moveTo>
                      <a:cubicBezTo>
                        <a:pt x="146" y="0"/>
                        <a:pt x="35" y="86"/>
                        <a:pt x="6" y="203"/>
                      </a:cubicBezTo>
                      <a:cubicBezTo>
                        <a:pt x="0" y="230"/>
                        <a:pt x="6" y="259"/>
                        <a:pt x="6" y="277"/>
                      </a:cubicBezTo>
                      <a:cubicBezTo>
                        <a:pt x="28" y="345"/>
                        <a:pt x="69" y="391"/>
                        <a:pt x="137" y="425"/>
                      </a:cubicBezTo>
                      <a:cubicBezTo>
                        <a:pt x="174" y="444"/>
                        <a:pt x="211" y="453"/>
                        <a:pt x="246" y="453"/>
                      </a:cubicBezTo>
                      <a:cubicBezTo>
                        <a:pt x="317" y="453"/>
                        <a:pt x="380" y="415"/>
                        <a:pt x="425" y="343"/>
                      </a:cubicBezTo>
                      <a:cubicBezTo>
                        <a:pt x="488" y="239"/>
                        <a:pt x="454" y="88"/>
                        <a:pt x="351" y="25"/>
                      </a:cubicBezTo>
                      <a:cubicBezTo>
                        <a:pt x="328" y="11"/>
                        <a:pt x="298" y="0"/>
                        <a:pt x="272" y="0"/>
                      </a:cubicBezTo>
                      <a:cubicBezTo>
                        <a:pt x="269" y="0"/>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15"/>
                <p:cNvSpPr/>
                <p:nvPr/>
              </p:nvSpPr>
              <p:spPr>
                <a:xfrm>
                  <a:off x="3004650" y="872025"/>
                  <a:ext cx="13750" cy="13000"/>
                </a:xfrm>
                <a:custGeom>
                  <a:avLst/>
                  <a:gdLst/>
                  <a:ahLst/>
                  <a:cxnLst/>
                  <a:rect l="l" t="t" r="r" b="b"/>
                  <a:pathLst>
                    <a:path w="550" h="520" extrusionOk="0">
                      <a:moveTo>
                        <a:pt x="283" y="1"/>
                      </a:moveTo>
                      <a:cubicBezTo>
                        <a:pt x="275" y="1"/>
                        <a:pt x="267" y="1"/>
                        <a:pt x="259" y="2"/>
                      </a:cubicBezTo>
                      <a:cubicBezTo>
                        <a:pt x="122" y="22"/>
                        <a:pt x="12" y="145"/>
                        <a:pt x="4" y="287"/>
                      </a:cubicBezTo>
                      <a:cubicBezTo>
                        <a:pt x="1" y="316"/>
                        <a:pt x="15" y="349"/>
                        <a:pt x="19" y="370"/>
                      </a:cubicBezTo>
                      <a:cubicBezTo>
                        <a:pt x="56" y="441"/>
                        <a:pt x="113" y="484"/>
                        <a:pt x="196" y="507"/>
                      </a:cubicBezTo>
                      <a:cubicBezTo>
                        <a:pt x="225" y="515"/>
                        <a:pt x="254" y="520"/>
                        <a:pt x="280" y="520"/>
                      </a:cubicBezTo>
                      <a:cubicBezTo>
                        <a:pt x="380" y="520"/>
                        <a:pt x="461" y="462"/>
                        <a:pt x="501" y="356"/>
                      </a:cubicBezTo>
                      <a:cubicBezTo>
                        <a:pt x="550" y="225"/>
                        <a:pt x="481" y="64"/>
                        <a:pt x="352"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5" name="Google Shape;2995;p15"/>
                <p:cNvSpPr/>
                <p:nvPr/>
              </p:nvSpPr>
              <p:spPr>
                <a:xfrm>
                  <a:off x="2974825" y="871500"/>
                  <a:ext cx="14525" cy="13900"/>
                </a:xfrm>
                <a:custGeom>
                  <a:avLst/>
                  <a:gdLst/>
                  <a:ahLst/>
                  <a:cxnLst/>
                  <a:rect l="l" t="t" r="r" b="b"/>
                  <a:pathLst>
                    <a:path w="581" h="556" extrusionOk="0">
                      <a:moveTo>
                        <a:pt x="294" y="0"/>
                      </a:moveTo>
                      <a:cubicBezTo>
                        <a:pt x="271" y="0"/>
                        <a:pt x="247" y="4"/>
                        <a:pt x="228" y="13"/>
                      </a:cubicBezTo>
                      <a:cubicBezTo>
                        <a:pt x="89" y="63"/>
                        <a:pt x="0" y="216"/>
                        <a:pt x="22" y="365"/>
                      </a:cubicBezTo>
                      <a:cubicBezTo>
                        <a:pt x="26" y="397"/>
                        <a:pt x="48" y="426"/>
                        <a:pt x="57" y="448"/>
                      </a:cubicBezTo>
                      <a:cubicBezTo>
                        <a:pt x="111" y="514"/>
                        <a:pt x="180" y="546"/>
                        <a:pt x="272" y="554"/>
                      </a:cubicBezTo>
                      <a:cubicBezTo>
                        <a:pt x="281" y="555"/>
                        <a:pt x="289" y="555"/>
                        <a:pt x="298" y="555"/>
                      </a:cubicBezTo>
                      <a:cubicBezTo>
                        <a:pt x="437" y="555"/>
                        <a:pt x="535" y="470"/>
                        <a:pt x="557" y="328"/>
                      </a:cubicBezTo>
                      <a:cubicBezTo>
                        <a:pt x="580" y="180"/>
                        <a:pt x="472" y="27"/>
                        <a:pt x="326"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6" name="Google Shape;2996;p15"/>
                <p:cNvSpPr/>
                <p:nvPr/>
              </p:nvSpPr>
              <p:spPr>
                <a:xfrm>
                  <a:off x="3427750" y="845225"/>
                  <a:ext cx="14975" cy="14025"/>
                </a:xfrm>
                <a:custGeom>
                  <a:avLst/>
                  <a:gdLst/>
                  <a:ahLst/>
                  <a:cxnLst/>
                  <a:rect l="l" t="t" r="r" b="b"/>
                  <a:pathLst>
                    <a:path w="599" h="561" extrusionOk="0">
                      <a:moveTo>
                        <a:pt x="322" y="0"/>
                      </a:moveTo>
                      <a:cubicBezTo>
                        <a:pt x="198" y="0"/>
                        <a:pt x="74" y="74"/>
                        <a:pt x="19" y="192"/>
                      </a:cubicBezTo>
                      <a:lnTo>
                        <a:pt x="19" y="190"/>
                      </a:lnTo>
                      <a:cubicBezTo>
                        <a:pt x="5" y="221"/>
                        <a:pt x="5" y="258"/>
                        <a:pt x="0" y="282"/>
                      </a:cubicBezTo>
                      <a:cubicBezTo>
                        <a:pt x="8" y="370"/>
                        <a:pt x="48" y="436"/>
                        <a:pt x="123" y="495"/>
                      </a:cubicBezTo>
                      <a:cubicBezTo>
                        <a:pt x="179" y="538"/>
                        <a:pt x="239" y="560"/>
                        <a:pt x="297" y="560"/>
                      </a:cubicBezTo>
                      <a:cubicBezTo>
                        <a:pt x="368" y="560"/>
                        <a:pt x="437" y="528"/>
                        <a:pt x="496" y="465"/>
                      </a:cubicBezTo>
                      <a:cubicBezTo>
                        <a:pt x="599" y="355"/>
                        <a:pt x="595" y="162"/>
                        <a:pt x="485" y="58"/>
                      </a:cubicBezTo>
                      <a:cubicBezTo>
                        <a:pt x="460" y="35"/>
                        <a:pt x="426" y="16"/>
                        <a:pt x="394" y="8"/>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7" name="Google Shape;2997;p15"/>
                <p:cNvSpPr/>
                <p:nvPr/>
              </p:nvSpPr>
              <p:spPr>
                <a:xfrm>
                  <a:off x="3400025" y="846625"/>
                  <a:ext cx="12100" cy="11250"/>
                </a:xfrm>
                <a:custGeom>
                  <a:avLst/>
                  <a:gdLst/>
                  <a:ahLst/>
                  <a:cxnLst/>
                  <a:rect l="l" t="t" r="r" b="b"/>
                  <a:pathLst>
                    <a:path w="484" h="450" extrusionOk="0">
                      <a:moveTo>
                        <a:pt x="258" y="1"/>
                      </a:moveTo>
                      <a:cubicBezTo>
                        <a:pt x="162" y="1"/>
                        <a:pt x="66" y="55"/>
                        <a:pt x="19" y="142"/>
                      </a:cubicBezTo>
                      <a:cubicBezTo>
                        <a:pt x="6" y="166"/>
                        <a:pt x="5" y="195"/>
                        <a:pt x="0" y="214"/>
                      </a:cubicBezTo>
                      <a:cubicBezTo>
                        <a:pt x="3" y="285"/>
                        <a:pt x="32" y="340"/>
                        <a:pt x="91" y="389"/>
                      </a:cubicBezTo>
                      <a:cubicBezTo>
                        <a:pt x="137" y="430"/>
                        <a:pt x="188" y="450"/>
                        <a:pt x="238" y="450"/>
                      </a:cubicBezTo>
                      <a:cubicBezTo>
                        <a:pt x="291" y="450"/>
                        <a:pt x="343" y="427"/>
                        <a:pt x="389" y="382"/>
                      </a:cubicBezTo>
                      <a:cubicBezTo>
                        <a:pt x="477" y="295"/>
                        <a:pt x="483" y="142"/>
                        <a:pt x="399" y="54"/>
                      </a:cubicBezTo>
                      <a:cubicBezTo>
                        <a:pt x="379" y="34"/>
                        <a:pt x="354" y="19"/>
                        <a:pt x="328" y="11"/>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15"/>
                <p:cNvSpPr/>
                <p:nvPr/>
              </p:nvSpPr>
              <p:spPr>
                <a:xfrm>
                  <a:off x="3371475" y="847150"/>
                  <a:ext cx="10850" cy="10150"/>
                </a:xfrm>
                <a:custGeom>
                  <a:avLst/>
                  <a:gdLst/>
                  <a:ahLst/>
                  <a:cxnLst/>
                  <a:rect l="l" t="t" r="r" b="b"/>
                  <a:pathLst>
                    <a:path w="434" h="406" extrusionOk="0">
                      <a:moveTo>
                        <a:pt x="234" y="0"/>
                      </a:moveTo>
                      <a:cubicBezTo>
                        <a:pt x="140" y="0"/>
                        <a:pt x="46" y="61"/>
                        <a:pt x="10" y="151"/>
                      </a:cubicBezTo>
                      <a:cubicBezTo>
                        <a:pt x="1" y="173"/>
                        <a:pt x="4" y="199"/>
                        <a:pt x="1" y="218"/>
                      </a:cubicBezTo>
                      <a:cubicBezTo>
                        <a:pt x="10" y="279"/>
                        <a:pt x="42" y="325"/>
                        <a:pt x="98" y="364"/>
                      </a:cubicBezTo>
                      <a:cubicBezTo>
                        <a:pt x="137" y="391"/>
                        <a:pt x="178" y="405"/>
                        <a:pt x="217" y="405"/>
                      </a:cubicBezTo>
                      <a:cubicBezTo>
                        <a:pt x="271" y="405"/>
                        <a:pt x="322" y="379"/>
                        <a:pt x="364" y="328"/>
                      </a:cubicBezTo>
                      <a:cubicBezTo>
                        <a:pt x="433" y="244"/>
                        <a:pt x="424" y="105"/>
                        <a:pt x="339" y="36"/>
                      </a:cubicBezTo>
                      <a:cubicBezTo>
                        <a:pt x="321" y="21"/>
                        <a:pt x="296" y="8"/>
                        <a:pt x="273" y="4"/>
                      </a:cubicBezTo>
                      <a:cubicBezTo>
                        <a:pt x="260" y="1"/>
                        <a:pt x="247" y="0"/>
                        <a:pt x="2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9" name="Google Shape;2999;p15"/>
                <p:cNvSpPr/>
                <p:nvPr/>
              </p:nvSpPr>
              <p:spPr>
                <a:xfrm>
                  <a:off x="3341450" y="846300"/>
                  <a:ext cx="12625" cy="11875"/>
                </a:xfrm>
                <a:custGeom>
                  <a:avLst/>
                  <a:gdLst/>
                  <a:ahLst/>
                  <a:cxnLst/>
                  <a:rect l="l" t="t" r="r" b="b"/>
                  <a:pathLst>
                    <a:path w="505" h="475" extrusionOk="0">
                      <a:moveTo>
                        <a:pt x="272" y="0"/>
                      </a:moveTo>
                      <a:cubicBezTo>
                        <a:pt x="168" y="0"/>
                        <a:pt x="64" y="61"/>
                        <a:pt x="17" y="158"/>
                      </a:cubicBezTo>
                      <a:cubicBezTo>
                        <a:pt x="4" y="182"/>
                        <a:pt x="5" y="215"/>
                        <a:pt x="0" y="235"/>
                      </a:cubicBezTo>
                      <a:cubicBezTo>
                        <a:pt x="5" y="308"/>
                        <a:pt x="39" y="365"/>
                        <a:pt x="100" y="416"/>
                      </a:cubicBezTo>
                      <a:cubicBezTo>
                        <a:pt x="148" y="455"/>
                        <a:pt x="200" y="474"/>
                        <a:pt x="251" y="474"/>
                      </a:cubicBezTo>
                      <a:cubicBezTo>
                        <a:pt x="309" y="474"/>
                        <a:pt x="366" y="449"/>
                        <a:pt x="416" y="398"/>
                      </a:cubicBezTo>
                      <a:cubicBezTo>
                        <a:pt x="505" y="304"/>
                        <a:pt x="505" y="141"/>
                        <a:pt x="413" y="52"/>
                      </a:cubicBezTo>
                      <a:cubicBezTo>
                        <a:pt x="393" y="33"/>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0" name="Google Shape;3000;p15"/>
                <p:cNvSpPr/>
                <p:nvPr/>
              </p:nvSpPr>
              <p:spPr>
                <a:xfrm>
                  <a:off x="3312575" y="846450"/>
                  <a:ext cx="12200" cy="11350"/>
                </a:xfrm>
                <a:custGeom>
                  <a:avLst/>
                  <a:gdLst/>
                  <a:ahLst/>
                  <a:cxnLst/>
                  <a:rect l="l" t="t" r="r" b="b"/>
                  <a:pathLst>
                    <a:path w="488" h="454" extrusionOk="0">
                      <a:moveTo>
                        <a:pt x="263" y="1"/>
                      </a:moveTo>
                      <a:cubicBezTo>
                        <a:pt x="145" y="1"/>
                        <a:pt x="35" y="87"/>
                        <a:pt x="6" y="204"/>
                      </a:cubicBezTo>
                      <a:cubicBezTo>
                        <a:pt x="0" y="230"/>
                        <a:pt x="6" y="259"/>
                        <a:pt x="6" y="278"/>
                      </a:cubicBezTo>
                      <a:cubicBezTo>
                        <a:pt x="26" y="346"/>
                        <a:pt x="69" y="392"/>
                        <a:pt x="136" y="426"/>
                      </a:cubicBezTo>
                      <a:cubicBezTo>
                        <a:pt x="173" y="444"/>
                        <a:pt x="211" y="454"/>
                        <a:pt x="246" y="454"/>
                      </a:cubicBezTo>
                      <a:cubicBezTo>
                        <a:pt x="317" y="454"/>
                        <a:pt x="380" y="416"/>
                        <a:pt x="423" y="344"/>
                      </a:cubicBezTo>
                      <a:cubicBezTo>
                        <a:pt x="488" y="239"/>
                        <a:pt x="454" y="89"/>
                        <a:pt x="351" y="26"/>
                      </a:cubicBezTo>
                      <a:cubicBezTo>
                        <a:pt x="328" y="12"/>
                        <a:pt x="299" y="1"/>
                        <a:pt x="273"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15"/>
                <p:cNvSpPr/>
                <p:nvPr/>
              </p:nvSpPr>
              <p:spPr>
                <a:xfrm>
                  <a:off x="3282700" y="845500"/>
                  <a:ext cx="13750" cy="13000"/>
                </a:xfrm>
                <a:custGeom>
                  <a:avLst/>
                  <a:gdLst/>
                  <a:ahLst/>
                  <a:cxnLst/>
                  <a:rect l="l" t="t" r="r" b="b"/>
                  <a:pathLst>
                    <a:path w="550" h="520" extrusionOk="0">
                      <a:moveTo>
                        <a:pt x="282" y="0"/>
                      </a:moveTo>
                      <a:cubicBezTo>
                        <a:pt x="274" y="0"/>
                        <a:pt x="266" y="1"/>
                        <a:pt x="259" y="2"/>
                      </a:cubicBezTo>
                      <a:cubicBezTo>
                        <a:pt x="122" y="22"/>
                        <a:pt x="11" y="147"/>
                        <a:pt x="2" y="287"/>
                      </a:cubicBezTo>
                      <a:cubicBezTo>
                        <a:pt x="0" y="316"/>
                        <a:pt x="14" y="348"/>
                        <a:pt x="19" y="370"/>
                      </a:cubicBezTo>
                      <a:cubicBezTo>
                        <a:pt x="55" y="440"/>
                        <a:pt x="112" y="484"/>
                        <a:pt x="195" y="507"/>
                      </a:cubicBezTo>
                      <a:cubicBezTo>
                        <a:pt x="225" y="515"/>
                        <a:pt x="253" y="519"/>
                        <a:pt x="280" y="519"/>
                      </a:cubicBezTo>
                      <a:cubicBezTo>
                        <a:pt x="380" y="519"/>
                        <a:pt x="460" y="461"/>
                        <a:pt x="500" y="356"/>
                      </a:cubicBezTo>
                      <a:cubicBezTo>
                        <a:pt x="549" y="225"/>
                        <a:pt x="480" y="64"/>
                        <a:pt x="351" y="13"/>
                      </a:cubicBezTo>
                      <a:cubicBezTo>
                        <a:pt x="330" y="5"/>
                        <a:pt x="306"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2" name="Google Shape;3002;p15"/>
                <p:cNvSpPr/>
                <p:nvPr/>
              </p:nvSpPr>
              <p:spPr>
                <a:xfrm>
                  <a:off x="3252850" y="844975"/>
                  <a:ext cx="14525" cy="13875"/>
                </a:xfrm>
                <a:custGeom>
                  <a:avLst/>
                  <a:gdLst/>
                  <a:ahLst/>
                  <a:cxnLst/>
                  <a:rect l="l" t="t" r="r" b="b"/>
                  <a:pathLst>
                    <a:path w="581" h="555" extrusionOk="0">
                      <a:moveTo>
                        <a:pt x="293" y="1"/>
                      </a:moveTo>
                      <a:cubicBezTo>
                        <a:pt x="270" y="1"/>
                        <a:pt x="247" y="4"/>
                        <a:pt x="227" y="12"/>
                      </a:cubicBezTo>
                      <a:cubicBezTo>
                        <a:pt x="90" y="63"/>
                        <a:pt x="0" y="217"/>
                        <a:pt x="22" y="365"/>
                      </a:cubicBezTo>
                      <a:cubicBezTo>
                        <a:pt x="27" y="397"/>
                        <a:pt x="48" y="426"/>
                        <a:pt x="57" y="448"/>
                      </a:cubicBezTo>
                      <a:cubicBezTo>
                        <a:pt x="111" y="515"/>
                        <a:pt x="180" y="546"/>
                        <a:pt x="271" y="554"/>
                      </a:cubicBezTo>
                      <a:cubicBezTo>
                        <a:pt x="280" y="554"/>
                        <a:pt x="288" y="555"/>
                        <a:pt x="297" y="555"/>
                      </a:cubicBezTo>
                      <a:cubicBezTo>
                        <a:pt x="437" y="555"/>
                        <a:pt x="535" y="470"/>
                        <a:pt x="557" y="328"/>
                      </a:cubicBezTo>
                      <a:cubicBezTo>
                        <a:pt x="580" y="180"/>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3" name="Google Shape;3003;p15"/>
                <p:cNvSpPr/>
                <p:nvPr/>
              </p:nvSpPr>
              <p:spPr>
                <a:xfrm>
                  <a:off x="3223000" y="846775"/>
                  <a:ext cx="11650" cy="10900"/>
                </a:xfrm>
                <a:custGeom>
                  <a:avLst/>
                  <a:gdLst/>
                  <a:ahLst/>
                  <a:cxnLst/>
                  <a:rect l="l" t="t" r="r" b="b"/>
                  <a:pathLst>
                    <a:path w="466" h="436" extrusionOk="0">
                      <a:moveTo>
                        <a:pt x="250" y="1"/>
                      </a:moveTo>
                      <a:cubicBezTo>
                        <a:pt x="152" y="1"/>
                        <a:pt x="55" y="60"/>
                        <a:pt x="13" y="153"/>
                      </a:cubicBezTo>
                      <a:cubicBezTo>
                        <a:pt x="2" y="176"/>
                        <a:pt x="4" y="205"/>
                        <a:pt x="1" y="223"/>
                      </a:cubicBezTo>
                      <a:cubicBezTo>
                        <a:pt x="8" y="291"/>
                        <a:pt x="39" y="342"/>
                        <a:pt x="98" y="386"/>
                      </a:cubicBezTo>
                      <a:cubicBezTo>
                        <a:pt x="141" y="419"/>
                        <a:pt x="187" y="435"/>
                        <a:pt x="232" y="435"/>
                      </a:cubicBezTo>
                      <a:cubicBezTo>
                        <a:pt x="288" y="435"/>
                        <a:pt x="342" y="410"/>
                        <a:pt x="387" y="360"/>
                      </a:cubicBezTo>
                      <a:cubicBezTo>
                        <a:pt x="465" y="273"/>
                        <a:pt x="461" y="123"/>
                        <a:pt x="373" y="43"/>
                      </a:cubicBezTo>
                      <a:cubicBezTo>
                        <a:pt x="355" y="26"/>
                        <a:pt x="328" y="13"/>
                        <a:pt x="302" y="6"/>
                      </a:cubicBezTo>
                      <a:cubicBezTo>
                        <a:pt x="285" y="2"/>
                        <a:pt x="267" y="1"/>
                        <a:pt x="2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15"/>
                <p:cNvSpPr/>
                <p:nvPr/>
              </p:nvSpPr>
              <p:spPr>
                <a:xfrm>
                  <a:off x="3193325" y="846275"/>
                  <a:ext cx="12750" cy="11950"/>
                </a:xfrm>
                <a:custGeom>
                  <a:avLst/>
                  <a:gdLst/>
                  <a:ahLst/>
                  <a:cxnLst/>
                  <a:rect l="l" t="t" r="r" b="b"/>
                  <a:pathLst>
                    <a:path w="510" h="478" extrusionOk="0">
                      <a:moveTo>
                        <a:pt x="273" y="0"/>
                      </a:moveTo>
                      <a:cubicBezTo>
                        <a:pt x="170" y="0"/>
                        <a:pt x="66" y="60"/>
                        <a:pt x="17" y="156"/>
                      </a:cubicBezTo>
                      <a:cubicBezTo>
                        <a:pt x="5" y="182"/>
                        <a:pt x="5" y="213"/>
                        <a:pt x="0" y="233"/>
                      </a:cubicBezTo>
                      <a:cubicBezTo>
                        <a:pt x="5" y="308"/>
                        <a:pt x="37" y="366"/>
                        <a:pt x="99" y="417"/>
                      </a:cubicBezTo>
                      <a:cubicBezTo>
                        <a:pt x="148" y="458"/>
                        <a:pt x="201" y="478"/>
                        <a:pt x="252" y="478"/>
                      </a:cubicBezTo>
                      <a:cubicBezTo>
                        <a:pt x="310" y="478"/>
                        <a:pt x="367" y="452"/>
                        <a:pt x="417" y="402"/>
                      </a:cubicBezTo>
                      <a:cubicBezTo>
                        <a:pt x="508" y="308"/>
                        <a:pt x="509" y="145"/>
                        <a:pt x="417" y="53"/>
                      </a:cubicBezTo>
                      <a:lnTo>
                        <a:pt x="417" y="54"/>
                      </a:ln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15"/>
                <p:cNvSpPr/>
                <p:nvPr/>
              </p:nvSpPr>
              <p:spPr>
                <a:xfrm>
                  <a:off x="3164700" y="846675"/>
                  <a:ext cx="11775" cy="10925"/>
                </a:xfrm>
                <a:custGeom>
                  <a:avLst/>
                  <a:gdLst/>
                  <a:ahLst/>
                  <a:cxnLst/>
                  <a:rect l="l" t="t" r="r" b="b"/>
                  <a:pathLst>
                    <a:path w="471" h="437" extrusionOk="0">
                      <a:moveTo>
                        <a:pt x="256" y="1"/>
                      </a:moveTo>
                      <a:cubicBezTo>
                        <a:pt x="145" y="1"/>
                        <a:pt x="39" y="79"/>
                        <a:pt x="7" y="187"/>
                      </a:cubicBezTo>
                      <a:cubicBezTo>
                        <a:pt x="1" y="212"/>
                        <a:pt x="5" y="241"/>
                        <a:pt x="5" y="260"/>
                      </a:cubicBezTo>
                      <a:cubicBezTo>
                        <a:pt x="22" y="326"/>
                        <a:pt x="61" y="370"/>
                        <a:pt x="125" y="406"/>
                      </a:cubicBezTo>
                      <a:cubicBezTo>
                        <a:pt x="163" y="427"/>
                        <a:pt x="201" y="437"/>
                        <a:pt x="237" y="437"/>
                      </a:cubicBezTo>
                      <a:cubicBezTo>
                        <a:pt x="302" y="437"/>
                        <a:pt x="362" y="403"/>
                        <a:pt x="405" y="338"/>
                      </a:cubicBezTo>
                      <a:cubicBezTo>
                        <a:pt x="470" y="240"/>
                        <a:pt x="444" y="94"/>
                        <a:pt x="345" y="29"/>
                      </a:cubicBezTo>
                      <a:cubicBezTo>
                        <a:pt x="324" y="15"/>
                        <a:pt x="296" y="4"/>
                        <a:pt x="272" y="1"/>
                      </a:cubicBezTo>
                      <a:cubicBezTo>
                        <a:pt x="266" y="1"/>
                        <a:pt x="261"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15"/>
                <p:cNvSpPr/>
                <p:nvPr/>
              </p:nvSpPr>
              <p:spPr>
                <a:xfrm>
                  <a:off x="3136050" y="847050"/>
                  <a:ext cx="10525" cy="9975"/>
                </a:xfrm>
                <a:custGeom>
                  <a:avLst/>
                  <a:gdLst/>
                  <a:ahLst/>
                  <a:cxnLst/>
                  <a:rect l="l" t="t" r="r" b="b"/>
                  <a:pathLst>
                    <a:path w="421" h="399" extrusionOk="0">
                      <a:moveTo>
                        <a:pt x="213"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29"/>
                        <a:pt x="249" y="3"/>
                      </a:cubicBezTo>
                      <a:lnTo>
                        <a:pt x="249" y="5"/>
                      </a:lnTo>
                      <a:cubicBezTo>
                        <a:pt x="238"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7" name="Google Shape;3007;p15"/>
                <p:cNvSpPr/>
                <p:nvPr/>
              </p:nvSpPr>
              <p:spPr>
                <a:xfrm>
                  <a:off x="3106175" y="846425"/>
                  <a:ext cx="11650" cy="11100"/>
                </a:xfrm>
                <a:custGeom>
                  <a:avLst/>
                  <a:gdLst/>
                  <a:ahLst/>
                  <a:cxnLst/>
                  <a:rect l="l" t="t" r="r" b="b"/>
                  <a:pathLst>
                    <a:path w="466" h="444" extrusionOk="0">
                      <a:moveTo>
                        <a:pt x="239" y="1"/>
                      </a:moveTo>
                      <a:cubicBezTo>
                        <a:pt x="219" y="1"/>
                        <a:pt x="198" y="4"/>
                        <a:pt x="179" y="11"/>
                      </a:cubicBezTo>
                      <a:cubicBezTo>
                        <a:pt x="70" y="53"/>
                        <a:pt x="1" y="177"/>
                        <a:pt x="21" y="296"/>
                      </a:cubicBezTo>
                      <a:cubicBezTo>
                        <a:pt x="25" y="322"/>
                        <a:pt x="42" y="345"/>
                        <a:pt x="50" y="362"/>
                      </a:cubicBezTo>
                      <a:cubicBezTo>
                        <a:pt x="95" y="416"/>
                        <a:pt x="150" y="440"/>
                        <a:pt x="224" y="443"/>
                      </a:cubicBezTo>
                      <a:cubicBezTo>
                        <a:pt x="229" y="444"/>
                        <a:pt x="234" y="444"/>
                        <a:pt x="239" y="444"/>
                      </a:cubicBezTo>
                      <a:cubicBezTo>
                        <a:pt x="354" y="444"/>
                        <a:pt x="432" y="375"/>
                        <a:pt x="448" y="259"/>
                      </a:cubicBezTo>
                      <a:cubicBezTo>
                        <a:pt x="465" y="140"/>
                        <a:pt x="376" y="19"/>
                        <a:pt x="259" y="2"/>
                      </a:cubicBezTo>
                      <a:cubicBezTo>
                        <a:pt x="253" y="1"/>
                        <a:pt x="246" y="1"/>
                        <a:pt x="2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8" name="Google Shape;3008;p15"/>
                <p:cNvSpPr/>
                <p:nvPr/>
              </p:nvSpPr>
              <p:spPr>
                <a:xfrm>
                  <a:off x="3076525" y="845850"/>
                  <a:ext cx="12825" cy="12225"/>
                </a:xfrm>
                <a:custGeom>
                  <a:avLst/>
                  <a:gdLst/>
                  <a:ahLst/>
                  <a:cxnLst/>
                  <a:rect l="l" t="t" r="r" b="b"/>
                  <a:pathLst>
                    <a:path w="513" h="489" extrusionOk="0">
                      <a:moveTo>
                        <a:pt x="263" y="1"/>
                      </a:moveTo>
                      <a:cubicBezTo>
                        <a:pt x="244" y="1"/>
                        <a:pt x="224" y="4"/>
                        <a:pt x="207" y="10"/>
                      </a:cubicBezTo>
                      <a:cubicBezTo>
                        <a:pt x="84" y="50"/>
                        <a:pt x="1" y="182"/>
                        <a:pt x="16" y="314"/>
                      </a:cubicBezTo>
                      <a:cubicBezTo>
                        <a:pt x="21" y="342"/>
                        <a:pt x="38" y="368"/>
                        <a:pt x="45" y="388"/>
                      </a:cubicBezTo>
                      <a:cubicBezTo>
                        <a:pt x="91" y="448"/>
                        <a:pt x="150" y="477"/>
                        <a:pt x="231" y="486"/>
                      </a:cubicBezTo>
                      <a:cubicBezTo>
                        <a:pt x="242" y="488"/>
                        <a:pt x="253" y="488"/>
                        <a:pt x="263" y="488"/>
                      </a:cubicBezTo>
                      <a:cubicBezTo>
                        <a:pt x="381" y="488"/>
                        <a:pt x="466" y="417"/>
                        <a:pt x="488" y="296"/>
                      </a:cubicBezTo>
                      <a:cubicBezTo>
                        <a:pt x="513" y="167"/>
                        <a:pt x="422" y="28"/>
                        <a:pt x="295" y="3"/>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15"/>
                <p:cNvSpPr/>
                <p:nvPr/>
              </p:nvSpPr>
              <p:spPr>
                <a:xfrm>
                  <a:off x="3046500" y="845175"/>
                  <a:ext cx="15125" cy="14150"/>
                </a:xfrm>
                <a:custGeom>
                  <a:avLst/>
                  <a:gdLst/>
                  <a:ahLst/>
                  <a:cxnLst/>
                  <a:rect l="l" t="t" r="r" b="b"/>
                  <a:pathLst>
                    <a:path w="605" h="566" extrusionOk="0">
                      <a:moveTo>
                        <a:pt x="324" y="0"/>
                      </a:moveTo>
                      <a:cubicBezTo>
                        <a:pt x="202" y="0"/>
                        <a:pt x="81" y="70"/>
                        <a:pt x="22" y="181"/>
                      </a:cubicBezTo>
                      <a:cubicBezTo>
                        <a:pt x="7" y="210"/>
                        <a:pt x="5" y="249"/>
                        <a:pt x="0" y="272"/>
                      </a:cubicBezTo>
                      <a:cubicBezTo>
                        <a:pt x="5" y="361"/>
                        <a:pt x="42" y="430"/>
                        <a:pt x="114" y="492"/>
                      </a:cubicBezTo>
                      <a:cubicBezTo>
                        <a:pt x="172" y="541"/>
                        <a:pt x="235" y="565"/>
                        <a:pt x="297" y="565"/>
                      </a:cubicBezTo>
                      <a:cubicBezTo>
                        <a:pt x="365" y="565"/>
                        <a:pt x="432" y="536"/>
                        <a:pt x="491" y="478"/>
                      </a:cubicBezTo>
                      <a:cubicBezTo>
                        <a:pt x="600" y="369"/>
                        <a:pt x="605" y="175"/>
                        <a:pt x="496" y="66"/>
                      </a:cubicBezTo>
                      <a:lnTo>
                        <a:pt x="497" y="66"/>
                      </a:lnTo>
                      <a:cubicBezTo>
                        <a:pt x="473" y="41"/>
                        <a:pt x="440" y="21"/>
                        <a:pt x="408" y="12"/>
                      </a:cubicBezTo>
                      <a:cubicBezTo>
                        <a:pt x="381" y="4"/>
                        <a:pt x="352"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15"/>
                <p:cNvSpPr/>
                <p:nvPr/>
              </p:nvSpPr>
              <p:spPr>
                <a:xfrm>
                  <a:off x="3018275" y="845625"/>
                  <a:ext cx="13325" cy="12725"/>
                </a:xfrm>
                <a:custGeom>
                  <a:avLst/>
                  <a:gdLst/>
                  <a:ahLst/>
                  <a:cxnLst/>
                  <a:rect l="l" t="t" r="r" b="b"/>
                  <a:pathLst>
                    <a:path w="533" h="509" extrusionOk="0">
                      <a:moveTo>
                        <a:pt x="268" y="0"/>
                      </a:moveTo>
                      <a:cubicBezTo>
                        <a:pt x="257" y="0"/>
                        <a:pt x="246" y="1"/>
                        <a:pt x="236" y="3"/>
                      </a:cubicBezTo>
                      <a:cubicBezTo>
                        <a:pt x="103" y="29"/>
                        <a:pt x="0" y="156"/>
                        <a:pt x="0" y="294"/>
                      </a:cubicBezTo>
                      <a:cubicBezTo>
                        <a:pt x="0" y="323"/>
                        <a:pt x="14" y="352"/>
                        <a:pt x="20" y="374"/>
                      </a:cubicBezTo>
                      <a:cubicBezTo>
                        <a:pt x="59" y="443"/>
                        <a:pt x="117" y="482"/>
                        <a:pt x="199" y="500"/>
                      </a:cubicBezTo>
                      <a:cubicBezTo>
                        <a:pt x="223" y="506"/>
                        <a:pt x="247" y="509"/>
                        <a:pt x="269" y="509"/>
                      </a:cubicBezTo>
                      <a:cubicBezTo>
                        <a:pt x="374" y="509"/>
                        <a:pt x="456" y="447"/>
                        <a:pt x="491" y="337"/>
                      </a:cubicBezTo>
                      <a:cubicBezTo>
                        <a:pt x="533" y="206"/>
                        <a:pt x="457" y="52"/>
                        <a:pt x="328" y="9"/>
                      </a:cubicBezTo>
                      <a:cubicBezTo>
                        <a:pt x="310" y="3"/>
                        <a:pt x="289" y="0"/>
                        <a:pt x="2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15"/>
                <p:cNvSpPr/>
                <p:nvPr/>
              </p:nvSpPr>
              <p:spPr>
                <a:xfrm>
                  <a:off x="2990200" y="846775"/>
                  <a:ext cx="10975" cy="10500"/>
                </a:xfrm>
                <a:custGeom>
                  <a:avLst/>
                  <a:gdLst/>
                  <a:ahLst/>
                  <a:cxnLst/>
                  <a:rect l="l" t="t" r="r" b="b"/>
                  <a:pathLst>
                    <a:path w="439" h="420" extrusionOk="0">
                      <a:moveTo>
                        <a:pt x="220" y="1"/>
                      </a:moveTo>
                      <a:cubicBezTo>
                        <a:pt x="210" y="1"/>
                        <a:pt x="200" y="2"/>
                        <a:pt x="191" y="3"/>
                      </a:cubicBezTo>
                      <a:cubicBezTo>
                        <a:pt x="82" y="28"/>
                        <a:pt x="0" y="134"/>
                        <a:pt x="2" y="248"/>
                      </a:cubicBezTo>
                      <a:cubicBezTo>
                        <a:pt x="4" y="273"/>
                        <a:pt x="16" y="297"/>
                        <a:pt x="20" y="314"/>
                      </a:cubicBezTo>
                      <a:cubicBezTo>
                        <a:pt x="54" y="369"/>
                        <a:pt x="104" y="400"/>
                        <a:pt x="171" y="414"/>
                      </a:cubicBezTo>
                      <a:cubicBezTo>
                        <a:pt x="189" y="418"/>
                        <a:pt x="207" y="420"/>
                        <a:pt x="224" y="420"/>
                      </a:cubicBezTo>
                      <a:cubicBezTo>
                        <a:pt x="312" y="420"/>
                        <a:pt x="380" y="367"/>
                        <a:pt x="408" y="273"/>
                      </a:cubicBezTo>
                      <a:cubicBezTo>
                        <a:pt x="439" y="165"/>
                        <a:pt x="374" y="39"/>
                        <a:pt x="267" y="6"/>
                      </a:cubicBezTo>
                      <a:cubicBezTo>
                        <a:pt x="252" y="3"/>
                        <a:pt x="236"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15"/>
                <p:cNvSpPr/>
                <p:nvPr/>
              </p:nvSpPr>
              <p:spPr>
                <a:xfrm>
                  <a:off x="3442750" y="820175"/>
                  <a:ext cx="11750" cy="10900"/>
                </a:xfrm>
                <a:custGeom>
                  <a:avLst/>
                  <a:gdLst/>
                  <a:ahLst/>
                  <a:cxnLst/>
                  <a:rect l="l" t="t" r="r" b="b"/>
                  <a:pathLst>
                    <a:path w="470" h="436" extrusionOk="0">
                      <a:moveTo>
                        <a:pt x="253" y="1"/>
                      </a:moveTo>
                      <a:cubicBezTo>
                        <a:pt x="142" y="1"/>
                        <a:pt x="38" y="80"/>
                        <a:pt x="6" y="188"/>
                      </a:cubicBezTo>
                      <a:cubicBezTo>
                        <a:pt x="0" y="212"/>
                        <a:pt x="5" y="240"/>
                        <a:pt x="5" y="258"/>
                      </a:cubicBezTo>
                      <a:cubicBezTo>
                        <a:pt x="22" y="324"/>
                        <a:pt x="60" y="371"/>
                        <a:pt x="123" y="404"/>
                      </a:cubicBezTo>
                      <a:cubicBezTo>
                        <a:pt x="162" y="425"/>
                        <a:pt x="200" y="436"/>
                        <a:pt x="236" y="436"/>
                      </a:cubicBezTo>
                      <a:cubicBezTo>
                        <a:pt x="301" y="436"/>
                        <a:pt x="361" y="402"/>
                        <a:pt x="403" y="337"/>
                      </a:cubicBezTo>
                      <a:cubicBezTo>
                        <a:pt x="469" y="238"/>
                        <a:pt x="442" y="92"/>
                        <a:pt x="345" y="28"/>
                      </a:cubicBezTo>
                      <a:cubicBezTo>
                        <a:pt x="323" y="14"/>
                        <a:pt x="295"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15"/>
                <p:cNvSpPr/>
                <p:nvPr/>
              </p:nvSpPr>
              <p:spPr>
                <a:xfrm>
                  <a:off x="3414100" y="820500"/>
                  <a:ext cx="10475" cy="10000"/>
                </a:xfrm>
                <a:custGeom>
                  <a:avLst/>
                  <a:gdLst/>
                  <a:ahLst/>
                  <a:cxnLst/>
                  <a:rect l="l" t="t" r="r" b="b"/>
                  <a:pathLst>
                    <a:path w="419" h="400" extrusionOk="0">
                      <a:moveTo>
                        <a:pt x="212" y="1"/>
                      </a:moveTo>
                      <a:cubicBezTo>
                        <a:pt x="199" y="1"/>
                        <a:pt x="187" y="2"/>
                        <a:pt x="176" y="5"/>
                      </a:cubicBezTo>
                      <a:cubicBezTo>
                        <a:pt x="74" y="33"/>
                        <a:pt x="0" y="138"/>
                        <a:pt x="6" y="245"/>
                      </a:cubicBezTo>
                      <a:cubicBezTo>
                        <a:pt x="8" y="268"/>
                        <a:pt x="22" y="291"/>
                        <a:pt x="26" y="307"/>
                      </a:cubicBezTo>
                      <a:cubicBezTo>
                        <a:pt x="62" y="358"/>
                        <a:pt x="109" y="385"/>
                        <a:pt x="174" y="396"/>
                      </a:cubicBezTo>
                      <a:cubicBezTo>
                        <a:pt x="187" y="398"/>
                        <a:pt x="200" y="399"/>
                        <a:pt x="213" y="399"/>
                      </a:cubicBezTo>
                      <a:cubicBezTo>
                        <a:pt x="302" y="399"/>
                        <a:pt x="369" y="346"/>
                        <a:pt x="392" y="251"/>
                      </a:cubicBezTo>
                      <a:cubicBezTo>
                        <a:pt x="419" y="148"/>
                        <a:pt x="351" y="31"/>
                        <a:pt x="248" y="5"/>
                      </a:cubicBezTo>
                      <a:cubicBezTo>
                        <a:pt x="236" y="2"/>
                        <a:pt x="224" y="1"/>
                        <a:pt x="2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15"/>
                <p:cNvSpPr/>
                <p:nvPr/>
              </p:nvSpPr>
              <p:spPr>
                <a:xfrm>
                  <a:off x="3384175" y="819900"/>
                  <a:ext cx="11625" cy="11100"/>
                </a:xfrm>
                <a:custGeom>
                  <a:avLst/>
                  <a:gdLst/>
                  <a:ahLst/>
                  <a:cxnLst/>
                  <a:rect l="l" t="t" r="r" b="b"/>
                  <a:pathLst>
                    <a:path w="465" h="444" extrusionOk="0">
                      <a:moveTo>
                        <a:pt x="240" y="0"/>
                      </a:moveTo>
                      <a:cubicBezTo>
                        <a:pt x="220" y="0"/>
                        <a:pt x="199" y="4"/>
                        <a:pt x="180" y="11"/>
                      </a:cubicBezTo>
                      <a:cubicBezTo>
                        <a:pt x="71" y="54"/>
                        <a:pt x="0" y="177"/>
                        <a:pt x="22" y="295"/>
                      </a:cubicBezTo>
                      <a:cubicBezTo>
                        <a:pt x="25" y="322"/>
                        <a:pt x="43" y="345"/>
                        <a:pt x="51" y="363"/>
                      </a:cubicBezTo>
                      <a:cubicBezTo>
                        <a:pt x="96" y="415"/>
                        <a:pt x="151" y="440"/>
                        <a:pt x="223" y="443"/>
                      </a:cubicBezTo>
                      <a:cubicBezTo>
                        <a:pt x="230" y="443"/>
                        <a:pt x="236" y="444"/>
                        <a:pt x="241" y="444"/>
                      </a:cubicBezTo>
                      <a:cubicBezTo>
                        <a:pt x="355" y="444"/>
                        <a:pt x="433" y="374"/>
                        <a:pt x="450" y="259"/>
                      </a:cubicBezTo>
                      <a:cubicBezTo>
                        <a:pt x="465" y="140"/>
                        <a:pt x="377" y="19"/>
                        <a:pt x="260" y="2"/>
                      </a:cubicBezTo>
                      <a:cubicBezTo>
                        <a:pt x="254" y="1"/>
                        <a:pt x="247" y="0"/>
                        <a:pt x="2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15"/>
                <p:cNvSpPr/>
                <p:nvPr/>
              </p:nvSpPr>
              <p:spPr>
                <a:xfrm>
                  <a:off x="3354550" y="819325"/>
                  <a:ext cx="12850" cy="12200"/>
                </a:xfrm>
                <a:custGeom>
                  <a:avLst/>
                  <a:gdLst/>
                  <a:ahLst/>
                  <a:cxnLst/>
                  <a:rect l="l" t="t" r="r" b="b"/>
                  <a:pathLst>
                    <a:path w="514" h="488" extrusionOk="0">
                      <a:moveTo>
                        <a:pt x="263" y="1"/>
                      </a:moveTo>
                      <a:cubicBezTo>
                        <a:pt x="243" y="1"/>
                        <a:pt x="224" y="3"/>
                        <a:pt x="207" y="9"/>
                      </a:cubicBezTo>
                      <a:cubicBezTo>
                        <a:pt x="84" y="49"/>
                        <a:pt x="1" y="182"/>
                        <a:pt x="16" y="312"/>
                      </a:cubicBezTo>
                      <a:cubicBezTo>
                        <a:pt x="19" y="341"/>
                        <a:pt x="38" y="368"/>
                        <a:pt x="46" y="388"/>
                      </a:cubicBezTo>
                      <a:cubicBezTo>
                        <a:pt x="92" y="448"/>
                        <a:pt x="150" y="477"/>
                        <a:pt x="230" y="486"/>
                      </a:cubicBezTo>
                      <a:cubicBezTo>
                        <a:pt x="241" y="487"/>
                        <a:pt x="252" y="488"/>
                        <a:pt x="262" y="488"/>
                      </a:cubicBezTo>
                      <a:cubicBezTo>
                        <a:pt x="381" y="488"/>
                        <a:pt x="466" y="417"/>
                        <a:pt x="489" y="295"/>
                      </a:cubicBezTo>
                      <a:cubicBezTo>
                        <a:pt x="513" y="166"/>
                        <a:pt x="422" y="28"/>
                        <a:pt x="295" y="3"/>
                      </a:cubicBezTo>
                      <a:cubicBezTo>
                        <a:pt x="284" y="1"/>
                        <a:pt x="273"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15"/>
                <p:cNvSpPr/>
                <p:nvPr/>
              </p:nvSpPr>
              <p:spPr>
                <a:xfrm>
                  <a:off x="3324525" y="818650"/>
                  <a:ext cx="15100" cy="14125"/>
                </a:xfrm>
                <a:custGeom>
                  <a:avLst/>
                  <a:gdLst/>
                  <a:ahLst/>
                  <a:cxnLst/>
                  <a:rect l="l" t="t" r="r" b="b"/>
                  <a:pathLst>
                    <a:path w="604" h="565" extrusionOk="0">
                      <a:moveTo>
                        <a:pt x="324" y="0"/>
                      </a:moveTo>
                      <a:cubicBezTo>
                        <a:pt x="202" y="0"/>
                        <a:pt x="80" y="70"/>
                        <a:pt x="22" y="181"/>
                      </a:cubicBezTo>
                      <a:cubicBezTo>
                        <a:pt x="7" y="212"/>
                        <a:pt x="5" y="249"/>
                        <a:pt x="1" y="272"/>
                      </a:cubicBezTo>
                      <a:cubicBezTo>
                        <a:pt x="5" y="361"/>
                        <a:pt x="42" y="430"/>
                        <a:pt x="114" y="492"/>
                      </a:cubicBezTo>
                      <a:cubicBezTo>
                        <a:pt x="172" y="541"/>
                        <a:pt x="235" y="565"/>
                        <a:pt x="297" y="565"/>
                      </a:cubicBezTo>
                      <a:cubicBezTo>
                        <a:pt x="365" y="565"/>
                        <a:pt x="433" y="536"/>
                        <a:pt x="491" y="478"/>
                      </a:cubicBezTo>
                      <a:cubicBezTo>
                        <a:pt x="601" y="368"/>
                        <a:pt x="604" y="175"/>
                        <a:pt x="496" y="65"/>
                      </a:cubicBezTo>
                      <a:cubicBezTo>
                        <a:pt x="473" y="41"/>
                        <a:pt x="441" y="21"/>
                        <a:pt x="408" y="12"/>
                      </a:cubicBezTo>
                      <a:cubicBezTo>
                        <a:pt x="381" y="4"/>
                        <a:pt x="353"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15"/>
                <p:cNvSpPr/>
                <p:nvPr/>
              </p:nvSpPr>
              <p:spPr>
                <a:xfrm>
                  <a:off x="3296275" y="819075"/>
                  <a:ext cx="13350" cy="12750"/>
                </a:xfrm>
                <a:custGeom>
                  <a:avLst/>
                  <a:gdLst/>
                  <a:ahLst/>
                  <a:cxnLst/>
                  <a:rect l="l" t="t" r="r" b="b"/>
                  <a:pathLst>
                    <a:path w="534" h="510" extrusionOk="0">
                      <a:moveTo>
                        <a:pt x="269" y="1"/>
                      </a:moveTo>
                      <a:cubicBezTo>
                        <a:pt x="258" y="1"/>
                        <a:pt x="247" y="2"/>
                        <a:pt x="237" y="4"/>
                      </a:cubicBezTo>
                      <a:cubicBezTo>
                        <a:pt x="105" y="30"/>
                        <a:pt x="2" y="156"/>
                        <a:pt x="0" y="295"/>
                      </a:cubicBezTo>
                      <a:cubicBezTo>
                        <a:pt x="0" y="324"/>
                        <a:pt x="15" y="353"/>
                        <a:pt x="20" y="375"/>
                      </a:cubicBezTo>
                      <a:cubicBezTo>
                        <a:pt x="60" y="444"/>
                        <a:pt x="119" y="482"/>
                        <a:pt x="200" y="501"/>
                      </a:cubicBezTo>
                      <a:cubicBezTo>
                        <a:pt x="224" y="506"/>
                        <a:pt x="247" y="509"/>
                        <a:pt x="270" y="509"/>
                      </a:cubicBezTo>
                      <a:cubicBezTo>
                        <a:pt x="374" y="509"/>
                        <a:pt x="455" y="448"/>
                        <a:pt x="491" y="338"/>
                      </a:cubicBezTo>
                      <a:cubicBezTo>
                        <a:pt x="534" y="207"/>
                        <a:pt x="457" y="53"/>
                        <a:pt x="328" y="10"/>
                      </a:cubicBezTo>
                      <a:lnTo>
                        <a:pt x="329" y="10"/>
                      </a:lnTo>
                      <a:cubicBezTo>
                        <a:pt x="310" y="4"/>
                        <a:pt x="290"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15"/>
                <p:cNvSpPr/>
                <p:nvPr/>
              </p:nvSpPr>
              <p:spPr>
                <a:xfrm>
                  <a:off x="3268225" y="820250"/>
                  <a:ext cx="11000" cy="10525"/>
                </a:xfrm>
                <a:custGeom>
                  <a:avLst/>
                  <a:gdLst/>
                  <a:ahLst/>
                  <a:cxnLst/>
                  <a:rect l="l" t="t" r="r" b="b"/>
                  <a:pathLst>
                    <a:path w="440" h="421" extrusionOk="0">
                      <a:moveTo>
                        <a:pt x="220" y="0"/>
                      </a:moveTo>
                      <a:cubicBezTo>
                        <a:pt x="210" y="0"/>
                        <a:pt x="200" y="1"/>
                        <a:pt x="190" y="3"/>
                      </a:cubicBezTo>
                      <a:cubicBezTo>
                        <a:pt x="82" y="28"/>
                        <a:pt x="1" y="134"/>
                        <a:pt x="2" y="248"/>
                      </a:cubicBezTo>
                      <a:cubicBezTo>
                        <a:pt x="2" y="272"/>
                        <a:pt x="15" y="297"/>
                        <a:pt x="21" y="314"/>
                      </a:cubicBezTo>
                      <a:cubicBezTo>
                        <a:pt x="55" y="369"/>
                        <a:pt x="102" y="400"/>
                        <a:pt x="171" y="415"/>
                      </a:cubicBezTo>
                      <a:cubicBezTo>
                        <a:pt x="189" y="419"/>
                        <a:pt x="206" y="421"/>
                        <a:pt x="222" y="421"/>
                      </a:cubicBezTo>
                      <a:cubicBezTo>
                        <a:pt x="311" y="421"/>
                        <a:pt x="379" y="368"/>
                        <a:pt x="407" y="274"/>
                      </a:cubicBezTo>
                      <a:cubicBezTo>
                        <a:pt x="439" y="165"/>
                        <a:pt x="373" y="38"/>
                        <a:pt x="267" y="6"/>
                      </a:cubicBez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15"/>
                <p:cNvSpPr/>
                <p:nvPr/>
              </p:nvSpPr>
              <p:spPr>
                <a:xfrm>
                  <a:off x="3237925" y="8194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4" y="502"/>
                      </a:cubicBezTo>
                      <a:cubicBezTo>
                        <a:pt x="322" y="502"/>
                        <a:pt x="381" y="477"/>
                        <a:pt x="433" y="427"/>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15"/>
                <p:cNvSpPr/>
                <p:nvPr/>
              </p:nvSpPr>
              <p:spPr>
                <a:xfrm>
                  <a:off x="3208575" y="819000"/>
                  <a:ext cx="13925" cy="13025"/>
                </a:xfrm>
                <a:custGeom>
                  <a:avLst/>
                  <a:gdLst/>
                  <a:ahLst/>
                  <a:cxnLst/>
                  <a:rect l="l" t="t" r="r" b="b"/>
                  <a:pathLst>
                    <a:path w="557" h="521" extrusionOk="0">
                      <a:moveTo>
                        <a:pt x="293" y="1"/>
                      </a:moveTo>
                      <a:cubicBezTo>
                        <a:pt x="291" y="1"/>
                        <a:pt x="288" y="1"/>
                        <a:pt x="286" y="1"/>
                      </a:cubicBezTo>
                      <a:cubicBezTo>
                        <a:pt x="149" y="8"/>
                        <a:pt x="26" y="122"/>
                        <a:pt x="4" y="261"/>
                      </a:cubicBezTo>
                      <a:cubicBezTo>
                        <a:pt x="1" y="291"/>
                        <a:pt x="10" y="324"/>
                        <a:pt x="13" y="345"/>
                      </a:cubicBezTo>
                      <a:cubicBezTo>
                        <a:pt x="44" y="421"/>
                        <a:pt x="96" y="468"/>
                        <a:pt x="176" y="499"/>
                      </a:cubicBezTo>
                      <a:cubicBezTo>
                        <a:pt x="213" y="513"/>
                        <a:pt x="249" y="520"/>
                        <a:pt x="282" y="520"/>
                      </a:cubicBezTo>
                      <a:cubicBezTo>
                        <a:pt x="373" y="520"/>
                        <a:pt x="449"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15"/>
                <p:cNvSpPr/>
                <p:nvPr/>
              </p:nvSpPr>
              <p:spPr>
                <a:xfrm>
                  <a:off x="3179625" y="819450"/>
                  <a:ext cx="13450" cy="12550"/>
                </a:xfrm>
                <a:custGeom>
                  <a:avLst/>
                  <a:gdLst/>
                  <a:ahLst/>
                  <a:cxnLst/>
                  <a:rect l="l" t="t" r="r" b="b"/>
                  <a:pathLst>
                    <a:path w="538" h="502" extrusionOk="0">
                      <a:moveTo>
                        <a:pt x="287" y="1"/>
                      </a:moveTo>
                      <a:cubicBezTo>
                        <a:pt x="179" y="1"/>
                        <a:pt x="73" y="62"/>
                        <a:pt x="21" y="160"/>
                      </a:cubicBezTo>
                      <a:cubicBezTo>
                        <a:pt x="7" y="186"/>
                        <a:pt x="5" y="220"/>
                        <a:pt x="1" y="240"/>
                      </a:cubicBezTo>
                      <a:cubicBezTo>
                        <a:pt x="5" y="320"/>
                        <a:pt x="38" y="380"/>
                        <a:pt x="102" y="435"/>
                      </a:cubicBezTo>
                      <a:cubicBezTo>
                        <a:pt x="153" y="479"/>
                        <a:pt x="209" y="501"/>
                        <a:pt x="264" y="501"/>
                      </a:cubicBezTo>
                      <a:cubicBezTo>
                        <a:pt x="323" y="501"/>
                        <a:pt x="382" y="475"/>
                        <a:pt x="434" y="424"/>
                      </a:cubicBezTo>
                      <a:cubicBezTo>
                        <a:pt x="533" y="329"/>
                        <a:pt x="538" y="157"/>
                        <a:pt x="442" y="60"/>
                      </a:cubicBezTo>
                      <a:cubicBezTo>
                        <a:pt x="422" y="38"/>
                        <a:pt x="393" y="20"/>
                        <a:pt x="364" y="12"/>
                      </a:cubicBezTo>
                      <a:cubicBezTo>
                        <a:pt x="338" y="4"/>
                        <a:pt x="313"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15"/>
                <p:cNvSpPr/>
                <p:nvPr/>
              </p:nvSpPr>
              <p:spPr>
                <a:xfrm>
                  <a:off x="3149700" y="818675"/>
                  <a:ext cx="15000" cy="14050"/>
                </a:xfrm>
                <a:custGeom>
                  <a:avLst/>
                  <a:gdLst/>
                  <a:ahLst/>
                  <a:cxnLst/>
                  <a:rect l="l" t="t" r="r" b="b"/>
                  <a:pathLst>
                    <a:path w="600" h="562" extrusionOk="0">
                      <a:moveTo>
                        <a:pt x="325" y="1"/>
                      </a:moveTo>
                      <a:cubicBezTo>
                        <a:pt x="200" y="1"/>
                        <a:pt x="75" y="75"/>
                        <a:pt x="19" y="192"/>
                      </a:cubicBezTo>
                      <a:cubicBezTo>
                        <a:pt x="6" y="221"/>
                        <a:pt x="6" y="258"/>
                        <a:pt x="1" y="283"/>
                      </a:cubicBezTo>
                      <a:cubicBezTo>
                        <a:pt x="10" y="371"/>
                        <a:pt x="50" y="437"/>
                        <a:pt x="124" y="495"/>
                      </a:cubicBezTo>
                      <a:cubicBezTo>
                        <a:pt x="180" y="539"/>
                        <a:pt x="240" y="561"/>
                        <a:pt x="298" y="561"/>
                      </a:cubicBezTo>
                      <a:cubicBezTo>
                        <a:pt x="369" y="561"/>
                        <a:pt x="438" y="530"/>
                        <a:pt x="496" y="467"/>
                      </a:cubicBezTo>
                      <a:cubicBezTo>
                        <a:pt x="599" y="355"/>
                        <a:pt x="596" y="163"/>
                        <a:pt x="485" y="58"/>
                      </a:cubicBezTo>
                      <a:cubicBezTo>
                        <a:pt x="461" y="35"/>
                        <a:pt x="429" y="17"/>
                        <a:pt x="396" y="9"/>
                      </a:cubicBezTo>
                      <a:cubicBezTo>
                        <a:pt x="373" y="3"/>
                        <a:pt x="349" y="1"/>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15"/>
                <p:cNvSpPr/>
                <p:nvPr/>
              </p:nvSpPr>
              <p:spPr>
                <a:xfrm>
                  <a:off x="3122025" y="8201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6"/>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15"/>
                <p:cNvSpPr/>
                <p:nvPr/>
              </p:nvSpPr>
              <p:spPr>
                <a:xfrm>
                  <a:off x="3093500" y="820625"/>
                  <a:ext cx="10825" cy="10150"/>
                </a:xfrm>
                <a:custGeom>
                  <a:avLst/>
                  <a:gdLst/>
                  <a:ahLst/>
                  <a:cxnLst/>
                  <a:rect l="l" t="t" r="r" b="b"/>
                  <a:pathLst>
                    <a:path w="433" h="406" extrusionOk="0">
                      <a:moveTo>
                        <a:pt x="233" y="0"/>
                      </a:moveTo>
                      <a:cubicBezTo>
                        <a:pt x="139" y="0"/>
                        <a:pt x="44" y="60"/>
                        <a:pt x="8" y="151"/>
                      </a:cubicBezTo>
                      <a:cubicBezTo>
                        <a:pt x="0" y="173"/>
                        <a:pt x="2" y="199"/>
                        <a:pt x="0" y="217"/>
                      </a:cubicBezTo>
                      <a:cubicBezTo>
                        <a:pt x="9" y="279"/>
                        <a:pt x="40" y="325"/>
                        <a:pt x="95" y="365"/>
                      </a:cubicBezTo>
                      <a:cubicBezTo>
                        <a:pt x="135" y="392"/>
                        <a:pt x="175" y="405"/>
                        <a:pt x="214" y="405"/>
                      </a:cubicBezTo>
                      <a:cubicBezTo>
                        <a:pt x="268" y="405"/>
                        <a:pt x="319"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15"/>
                <p:cNvSpPr/>
                <p:nvPr/>
              </p:nvSpPr>
              <p:spPr>
                <a:xfrm>
                  <a:off x="3063425" y="8197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6" y="309"/>
                        <a:pt x="39" y="366"/>
                        <a:pt x="100" y="417"/>
                      </a:cubicBezTo>
                      <a:cubicBezTo>
                        <a:pt x="148" y="456"/>
                        <a:pt x="199" y="475"/>
                        <a:pt x="250" y="475"/>
                      </a:cubicBezTo>
                      <a:cubicBezTo>
                        <a:pt x="309" y="475"/>
                        <a:pt x="366" y="449"/>
                        <a:pt x="416" y="398"/>
                      </a:cubicBezTo>
                      <a:cubicBezTo>
                        <a:pt x="505" y="305"/>
                        <a:pt x="505" y="143"/>
                        <a:pt x="412" y="52"/>
                      </a:cubicBezTo>
                      <a:lnTo>
                        <a:pt x="412" y="54"/>
                      </a:ln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15"/>
                <p:cNvSpPr/>
                <p:nvPr/>
              </p:nvSpPr>
              <p:spPr>
                <a:xfrm>
                  <a:off x="3034550" y="819925"/>
                  <a:ext cx="12200" cy="11350"/>
                </a:xfrm>
                <a:custGeom>
                  <a:avLst/>
                  <a:gdLst/>
                  <a:ahLst/>
                  <a:cxnLst/>
                  <a:rect l="l" t="t" r="r" b="b"/>
                  <a:pathLst>
                    <a:path w="488" h="454" extrusionOk="0">
                      <a:moveTo>
                        <a:pt x="263" y="0"/>
                      </a:moveTo>
                      <a:cubicBezTo>
                        <a:pt x="147" y="0"/>
                        <a:pt x="35" y="88"/>
                        <a:pt x="6" y="204"/>
                      </a:cubicBezTo>
                      <a:cubicBezTo>
                        <a:pt x="0" y="230"/>
                        <a:pt x="6" y="259"/>
                        <a:pt x="6" y="279"/>
                      </a:cubicBezTo>
                      <a:cubicBezTo>
                        <a:pt x="28" y="347"/>
                        <a:pt x="69" y="393"/>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0"/>
                        <a:pt x="26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15"/>
                <p:cNvSpPr/>
                <p:nvPr/>
              </p:nvSpPr>
              <p:spPr>
                <a:xfrm>
                  <a:off x="3004650" y="8189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6"/>
                      </a:cubicBezTo>
                      <a:cubicBezTo>
                        <a:pt x="550" y="226"/>
                        <a:pt x="481" y="64"/>
                        <a:pt x="352" y="13"/>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15"/>
                <p:cNvSpPr/>
                <p:nvPr/>
              </p:nvSpPr>
              <p:spPr>
                <a:xfrm>
                  <a:off x="3457650" y="792925"/>
                  <a:ext cx="13450" cy="12525"/>
                </a:xfrm>
                <a:custGeom>
                  <a:avLst/>
                  <a:gdLst/>
                  <a:ahLst/>
                  <a:cxnLst/>
                  <a:rect l="l" t="t" r="r" b="b"/>
                  <a:pathLst>
                    <a:path w="538" h="501" extrusionOk="0">
                      <a:moveTo>
                        <a:pt x="287" y="0"/>
                      </a:moveTo>
                      <a:cubicBezTo>
                        <a:pt x="180" y="0"/>
                        <a:pt x="73" y="61"/>
                        <a:pt x="21" y="159"/>
                      </a:cubicBezTo>
                      <a:cubicBezTo>
                        <a:pt x="7" y="185"/>
                        <a:pt x="6" y="219"/>
                        <a:pt x="1" y="239"/>
                      </a:cubicBezTo>
                      <a:cubicBezTo>
                        <a:pt x="4" y="319"/>
                        <a:pt x="38" y="379"/>
                        <a:pt x="101" y="435"/>
                      </a:cubicBezTo>
                      <a:cubicBezTo>
                        <a:pt x="153" y="479"/>
                        <a:pt x="209" y="501"/>
                        <a:pt x="264" y="501"/>
                      </a:cubicBezTo>
                      <a:cubicBezTo>
                        <a:pt x="324" y="501"/>
                        <a:pt x="383" y="475"/>
                        <a:pt x="435" y="424"/>
                      </a:cubicBezTo>
                      <a:cubicBezTo>
                        <a:pt x="533" y="328"/>
                        <a:pt x="538" y="156"/>
                        <a:pt x="442" y="59"/>
                      </a:cubicBezTo>
                      <a:cubicBezTo>
                        <a:pt x="421" y="38"/>
                        <a:pt x="392" y="19"/>
                        <a:pt x="364" y="12"/>
                      </a:cubicBezTo>
                      <a:cubicBezTo>
                        <a:pt x="339" y="4"/>
                        <a:pt x="313" y="0"/>
                        <a:pt x="2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15"/>
                <p:cNvSpPr/>
                <p:nvPr/>
              </p:nvSpPr>
              <p:spPr>
                <a:xfrm>
                  <a:off x="3427750" y="792150"/>
                  <a:ext cx="14975" cy="14025"/>
                </a:xfrm>
                <a:custGeom>
                  <a:avLst/>
                  <a:gdLst/>
                  <a:ahLst/>
                  <a:cxnLst/>
                  <a:rect l="l" t="t" r="r" b="b"/>
                  <a:pathLst>
                    <a:path w="599" h="561" extrusionOk="0">
                      <a:moveTo>
                        <a:pt x="322" y="0"/>
                      </a:moveTo>
                      <a:cubicBezTo>
                        <a:pt x="198" y="0"/>
                        <a:pt x="74" y="74"/>
                        <a:pt x="19" y="192"/>
                      </a:cubicBezTo>
                      <a:cubicBezTo>
                        <a:pt x="5" y="221"/>
                        <a:pt x="5" y="258"/>
                        <a:pt x="0" y="283"/>
                      </a:cubicBezTo>
                      <a:cubicBezTo>
                        <a:pt x="8" y="370"/>
                        <a:pt x="48" y="436"/>
                        <a:pt x="122" y="495"/>
                      </a:cubicBezTo>
                      <a:cubicBezTo>
                        <a:pt x="178" y="539"/>
                        <a:pt x="238" y="561"/>
                        <a:pt x="297" y="561"/>
                      </a:cubicBezTo>
                      <a:cubicBezTo>
                        <a:pt x="368" y="561"/>
                        <a:pt x="436" y="529"/>
                        <a:pt x="494" y="467"/>
                      </a:cubicBezTo>
                      <a:lnTo>
                        <a:pt x="496" y="467"/>
                      </a:lnTo>
                      <a:cubicBezTo>
                        <a:pt x="599" y="355"/>
                        <a:pt x="595" y="163"/>
                        <a:pt x="485" y="58"/>
                      </a:cubicBezTo>
                      <a:cubicBezTo>
                        <a:pt x="460" y="35"/>
                        <a:pt x="426" y="16"/>
                        <a:pt x="394" y="9"/>
                      </a:cubicBezTo>
                      <a:cubicBezTo>
                        <a:pt x="370"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15"/>
                <p:cNvSpPr/>
                <p:nvPr/>
              </p:nvSpPr>
              <p:spPr>
                <a:xfrm>
                  <a:off x="3252850" y="791900"/>
                  <a:ext cx="14525" cy="13875"/>
                </a:xfrm>
                <a:custGeom>
                  <a:avLst/>
                  <a:gdLst/>
                  <a:ahLst/>
                  <a:cxnLst/>
                  <a:rect l="l" t="t" r="r" b="b"/>
                  <a:pathLst>
                    <a:path w="581" h="555" extrusionOk="0">
                      <a:moveTo>
                        <a:pt x="293" y="1"/>
                      </a:moveTo>
                      <a:cubicBezTo>
                        <a:pt x="270" y="1"/>
                        <a:pt x="247" y="4"/>
                        <a:pt x="227" y="13"/>
                      </a:cubicBezTo>
                      <a:cubicBezTo>
                        <a:pt x="90" y="63"/>
                        <a:pt x="0" y="217"/>
                        <a:pt x="22" y="365"/>
                      </a:cubicBezTo>
                      <a:cubicBezTo>
                        <a:pt x="27" y="397"/>
                        <a:pt x="48" y="426"/>
                        <a:pt x="57" y="448"/>
                      </a:cubicBezTo>
                      <a:cubicBezTo>
                        <a:pt x="111" y="516"/>
                        <a:pt x="180" y="548"/>
                        <a:pt x="271" y="554"/>
                      </a:cubicBezTo>
                      <a:cubicBezTo>
                        <a:pt x="280" y="555"/>
                        <a:pt x="288" y="555"/>
                        <a:pt x="297" y="555"/>
                      </a:cubicBezTo>
                      <a:cubicBezTo>
                        <a:pt x="437" y="555"/>
                        <a:pt x="535" y="470"/>
                        <a:pt x="557" y="328"/>
                      </a:cubicBezTo>
                      <a:cubicBezTo>
                        <a:pt x="580" y="182"/>
                        <a:pt x="473" y="26"/>
                        <a:pt x="327" y="3"/>
                      </a:cubicBezTo>
                      <a:cubicBezTo>
                        <a:pt x="316" y="2"/>
                        <a:pt x="304"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15"/>
                <p:cNvSpPr/>
                <p:nvPr/>
              </p:nvSpPr>
              <p:spPr>
                <a:xfrm>
                  <a:off x="3046500" y="792100"/>
                  <a:ext cx="15125" cy="14150"/>
                </a:xfrm>
                <a:custGeom>
                  <a:avLst/>
                  <a:gdLst/>
                  <a:ahLst/>
                  <a:cxnLst/>
                  <a:rect l="l" t="t" r="r" b="b"/>
                  <a:pathLst>
                    <a:path w="605" h="566" extrusionOk="0">
                      <a:moveTo>
                        <a:pt x="324" y="1"/>
                      </a:moveTo>
                      <a:cubicBezTo>
                        <a:pt x="202" y="1"/>
                        <a:pt x="81" y="70"/>
                        <a:pt x="22" y="181"/>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1"/>
                        <a:pt x="440" y="22"/>
                        <a:pt x="408" y="12"/>
                      </a:cubicBezTo>
                      <a:cubicBezTo>
                        <a:pt x="381" y="4"/>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15"/>
                <p:cNvSpPr/>
                <p:nvPr/>
              </p:nvSpPr>
              <p:spPr>
                <a:xfrm>
                  <a:off x="3018225" y="792550"/>
                  <a:ext cx="13375" cy="12750"/>
                </a:xfrm>
                <a:custGeom>
                  <a:avLst/>
                  <a:gdLst/>
                  <a:ahLst/>
                  <a:cxnLst/>
                  <a:rect l="l" t="t" r="r" b="b"/>
                  <a:pathLst>
                    <a:path w="535" h="510" extrusionOk="0">
                      <a:moveTo>
                        <a:pt x="270" y="0"/>
                      </a:moveTo>
                      <a:cubicBezTo>
                        <a:pt x="259" y="0"/>
                        <a:pt x="248" y="1"/>
                        <a:pt x="238" y="4"/>
                      </a:cubicBezTo>
                      <a:cubicBezTo>
                        <a:pt x="105" y="30"/>
                        <a:pt x="2" y="156"/>
                        <a:pt x="2" y="294"/>
                      </a:cubicBezTo>
                      <a:cubicBezTo>
                        <a:pt x="1" y="323"/>
                        <a:pt x="16" y="354"/>
                        <a:pt x="21" y="374"/>
                      </a:cubicBezTo>
                      <a:cubicBezTo>
                        <a:pt x="61" y="443"/>
                        <a:pt x="119" y="482"/>
                        <a:pt x="201" y="502"/>
                      </a:cubicBezTo>
                      <a:cubicBezTo>
                        <a:pt x="224" y="507"/>
                        <a:pt x="247" y="510"/>
                        <a:pt x="268" y="510"/>
                      </a:cubicBezTo>
                      <a:cubicBezTo>
                        <a:pt x="373" y="510"/>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15"/>
                <p:cNvSpPr/>
                <p:nvPr/>
              </p:nvSpPr>
              <p:spPr>
                <a:xfrm>
                  <a:off x="3193325" y="1111575"/>
                  <a:ext cx="12125" cy="8200"/>
                </a:xfrm>
                <a:custGeom>
                  <a:avLst/>
                  <a:gdLst/>
                  <a:ahLst/>
                  <a:cxnLst/>
                  <a:rect l="l" t="t" r="r" b="b"/>
                  <a:pathLst>
                    <a:path w="485" h="328" extrusionOk="0">
                      <a:moveTo>
                        <a:pt x="273" y="0"/>
                      </a:moveTo>
                      <a:cubicBezTo>
                        <a:pt x="170" y="0"/>
                        <a:pt x="66" y="60"/>
                        <a:pt x="17" y="156"/>
                      </a:cubicBezTo>
                      <a:cubicBezTo>
                        <a:pt x="5" y="182"/>
                        <a:pt x="5" y="213"/>
                        <a:pt x="0" y="233"/>
                      </a:cubicBezTo>
                      <a:cubicBezTo>
                        <a:pt x="3" y="268"/>
                        <a:pt x="11" y="300"/>
                        <a:pt x="26" y="328"/>
                      </a:cubicBezTo>
                      <a:cubicBezTo>
                        <a:pt x="180" y="296"/>
                        <a:pt x="333" y="259"/>
                        <a:pt x="485" y="220"/>
                      </a:cubicBezTo>
                      <a:cubicBezTo>
                        <a:pt x="485" y="159"/>
                        <a:pt x="462" y="97"/>
                        <a:pt x="417" y="54"/>
                      </a:cubicBezTo>
                      <a:cubicBezTo>
                        <a:pt x="397" y="34"/>
                        <a:pt x="369" y="17"/>
                        <a:pt x="342" y="10"/>
                      </a:cubicBezTo>
                      <a:cubicBezTo>
                        <a:pt x="319" y="3"/>
                        <a:pt x="296" y="0"/>
                        <a:pt x="2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15"/>
                <p:cNvSpPr/>
                <p:nvPr/>
              </p:nvSpPr>
              <p:spPr>
                <a:xfrm>
                  <a:off x="3164700" y="1112000"/>
                  <a:ext cx="11775" cy="10900"/>
                </a:xfrm>
                <a:custGeom>
                  <a:avLst/>
                  <a:gdLst/>
                  <a:ahLst/>
                  <a:cxnLst/>
                  <a:rect l="l" t="t" r="r" b="b"/>
                  <a:pathLst>
                    <a:path w="471" h="436" extrusionOk="0">
                      <a:moveTo>
                        <a:pt x="272" y="0"/>
                      </a:moveTo>
                      <a:lnTo>
                        <a:pt x="272" y="2"/>
                      </a:lnTo>
                      <a:cubicBezTo>
                        <a:pt x="265" y="1"/>
                        <a:pt x="259" y="1"/>
                        <a:pt x="253" y="1"/>
                      </a:cubicBezTo>
                      <a:cubicBezTo>
                        <a:pt x="143" y="1"/>
                        <a:pt x="39" y="79"/>
                        <a:pt x="7" y="186"/>
                      </a:cubicBezTo>
                      <a:cubicBezTo>
                        <a:pt x="1" y="211"/>
                        <a:pt x="5" y="240"/>
                        <a:pt x="5" y="259"/>
                      </a:cubicBezTo>
                      <a:cubicBezTo>
                        <a:pt x="22" y="325"/>
                        <a:pt x="61" y="369"/>
                        <a:pt x="125" y="405"/>
                      </a:cubicBezTo>
                      <a:cubicBezTo>
                        <a:pt x="163" y="426"/>
                        <a:pt x="201" y="436"/>
                        <a:pt x="237" y="436"/>
                      </a:cubicBezTo>
                      <a:cubicBezTo>
                        <a:pt x="302" y="436"/>
                        <a:pt x="362" y="402"/>
                        <a:pt x="405" y="337"/>
                      </a:cubicBezTo>
                      <a:cubicBezTo>
                        <a:pt x="470" y="239"/>
                        <a:pt x="444" y="93"/>
                        <a:pt x="345" y="28"/>
                      </a:cubicBezTo>
                      <a:cubicBezTo>
                        <a:pt x="324" y="13"/>
                        <a:pt x="296" y="3"/>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15"/>
                <p:cNvSpPr/>
                <p:nvPr/>
              </p:nvSpPr>
              <p:spPr>
                <a:xfrm>
                  <a:off x="3136050" y="1112350"/>
                  <a:ext cx="10525" cy="9975"/>
                </a:xfrm>
                <a:custGeom>
                  <a:avLst/>
                  <a:gdLst/>
                  <a:ahLst/>
                  <a:cxnLst/>
                  <a:rect l="l" t="t" r="r" b="b"/>
                  <a:pathLst>
                    <a:path w="421" h="399" extrusionOk="0">
                      <a:moveTo>
                        <a:pt x="212" y="0"/>
                      </a:moveTo>
                      <a:cubicBezTo>
                        <a:pt x="200" y="0"/>
                        <a:pt x="188" y="2"/>
                        <a:pt x="176" y="5"/>
                      </a:cubicBezTo>
                      <a:cubicBezTo>
                        <a:pt x="75" y="32"/>
                        <a:pt x="1" y="137"/>
                        <a:pt x="9" y="245"/>
                      </a:cubicBezTo>
                      <a:cubicBezTo>
                        <a:pt x="10" y="268"/>
                        <a:pt x="22" y="291"/>
                        <a:pt x="29" y="306"/>
                      </a:cubicBezTo>
                      <a:cubicBezTo>
                        <a:pt x="62" y="357"/>
                        <a:pt x="110" y="385"/>
                        <a:pt x="175" y="395"/>
                      </a:cubicBezTo>
                      <a:cubicBezTo>
                        <a:pt x="188" y="397"/>
                        <a:pt x="201" y="398"/>
                        <a:pt x="214" y="398"/>
                      </a:cubicBezTo>
                      <a:cubicBezTo>
                        <a:pt x="305" y="398"/>
                        <a:pt x="372" y="345"/>
                        <a:pt x="395" y="251"/>
                      </a:cubicBezTo>
                      <a:cubicBezTo>
                        <a:pt x="421" y="148"/>
                        <a:pt x="352" y="31"/>
                        <a:pt x="249" y="5"/>
                      </a:cubicBezTo>
                      <a:cubicBezTo>
                        <a:pt x="237" y="2"/>
                        <a:pt x="225"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15"/>
                <p:cNvSpPr/>
                <p:nvPr/>
              </p:nvSpPr>
              <p:spPr>
                <a:xfrm>
                  <a:off x="3106175" y="1111725"/>
                  <a:ext cx="11650" cy="11100"/>
                </a:xfrm>
                <a:custGeom>
                  <a:avLst/>
                  <a:gdLst/>
                  <a:ahLst/>
                  <a:cxnLst/>
                  <a:rect l="l" t="t" r="r" b="b"/>
                  <a:pathLst>
                    <a:path w="466" h="444" extrusionOk="0">
                      <a:moveTo>
                        <a:pt x="236" y="1"/>
                      </a:moveTo>
                      <a:cubicBezTo>
                        <a:pt x="216" y="1"/>
                        <a:pt x="197" y="4"/>
                        <a:pt x="179" y="11"/>
                      </a:cubicBezTo>
                      <a:cubicBezTo>
                        <a:pt x="70" y="53"/>
                        <a:pt x="1" y="177"/>
                        <a:pt x="21" y="296"/>
                      </a:cubicBezTo>
                      <a:cubicBezTo>
                        <a:pt x="25" y="322"/>
                        <a:pt x="42" y="345"/>
                        <a:pt x="50" y="362"/>
                      </a:cubicBezTo>
                      <a:cubicBezTo>
                        <a:pt x="95" y="414"/>
                        <a:pt x="150" y="440"/>
                        <a:pt x="224" y="444"/>
                      </a:cubicBezTo>
                      <a:cubicBezTo>
                        <a:pt x="229" y="444"/>
                        <a:pt x="234" y="444"/>
                        <a:pt x="239" y="444"/>
                      </a:cubicBezTo>
                      <a:cubicBezTo>
                        <a:pt x="354" y="444"/>
                        <a:pt x="432" y="375"/>
                        <a:pt x="448" y="259"/>
                      </a:cubicBezTo>
                      <a:cubicBezTo>
                        <a:pt x="465" y="140"/>
                        <a:pt x="376" y="19"/>
                        <a:pt x="259" y="2"/>
                      </a:cubicBezTo>
                      <a:cubicBezTo>
                        <a:pt x="252" y="1"/>
                        <a:pt x="244" y="1"/>
                        <a:pt x="23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15"/>
                <p:cNvSpPr/>
                <p:nvPr/>
              </p:nvSpPr>
              <p:spPr>
                <a:xfrm>
                  <a:off x="3076525" y="1111150"/>
                  <a:ext cx="12825" cy="12225"/>
                </a:xfrm>
                <a:custGeom>
                  <a:avLst/>
                  <a:gdLst/>
                  <a:ahLst/>
                  <a:cxnLst/>
                  <a:rect l="l" t="t" r="r" b="b"/>
                  <a:pathLst>
                    <a:path w="513" h="489" extrusionOk="0">
                      <a:moveTo>
                        <a:pt x="263" y="1"/>
                      </a:moveTo>
                      <a:cubicBezTo>
                        <a:pt x="244" y="1"/>
                        <a:pt x="224" y="4"/>
                        <a:pt x="207" y="10"/>
                      </a:cubicBezTo>
                      <a:cubicBezTo>
                        <a:pt x="84" y="50"/>
                        <a:pt x="1" y="182"/>
                        <a:pt x="18" y="314"/>
                      </a:cubicBezTo>
                      <a:cubicBezTo>
                        <a:pt x="21" y="342"/>
                        <a:pt x="38" y="368"/>
                        <a:pt x="45" y="388"/>
                      </a:cubicBezTo>
                      <a:cubicBezTo>
                        <a:pt x="91" y="448"/>
                        <a:pt x="151" y="477"/>
                        <a:pt x="231" y="486"/>
                      </a:cubicBezTo>
                      <a:cubicBezTo>
                        <a:pt x="242" y="488"/>
                        <a:pt x="253" y="488"/>
                        <a:pt x="263" y="488"/>
                      </a:cubicBezTo>
                      <a:cubicBezTo>
                        <a:pt x="381" y="488"/>
                        <a:pt x="466" y="417"/>
                        <a:pt x="488" y="296"/>
                      </a:cubicBezTo>
                      <a:cubicBezTo>
                        <a:pt x="513" y="167"/>
                        <a:pt x="422" y="28"/>
                        <a:pt x="295" y="4"/>
                      </a:cubicBezTo>
                      <a:cubicBezTo>
                        <a:pt x="285" y="2"/>
                        <a:pt x="274"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15"/>
                <p:cNvSpPr/>
                <p:nvPr/>
              </p:nvSpPr>
              <p:spPr>
                <a:xfrm>
                  <a:off x="3046575" y="1110475"/>
                  <a:ext cx="14825" cy="9550"/>
                </a:xfrm>
                <a:custGeom>
                  <a:avLst/>
                  <a:gdLst/>
                  <a:ahLst/>
                  <a:cxnLst/>
                  <a:rect l="l" t="t" r="r" b="b"/>
                  <a:pathLst>
                    <a:path w="593" h="382" extrusionOk="0">
                      <a:moveTo>
                        <a:pt x="321" y="1"/>
                      </a:moveTo>
                      <a:cubicBezTo>
                        <a:pt x="199" y="1"/>
                        <a:pt x="78" y="70"/>
                        <a:pt x="19" y="181"/>
                      </a:cubicBezTo>
                      <a:cubicBezTo>
                        <a:pt x="7" y="204"/>
                        <a:pt x="4" y="230"/>
                        <a:pt x="0" y="252"/>
                      </a:cubicBezTo>
                      <a:cubicBezTo>
                        <a:pt x="53" y="267"/>
                        <a:pt x="104" y="283"/>
                        <a:pt x="156" y="292"/>
                      </a:cubicBezTo>
                      <a:cubicBezTo>
                        <a:pt x="288" y="321"/>
                        <a:pt x="419" y="352"/>
                        <a:pt x="551" y="381"/>
                      </a:cubicBezTo>
                      <a:cubicBezTo>
                        <a:pt x="593" y="277"/>
                        <a:pt x="574" y="147"/>
                        <a:pt x="494" y="66"/>
                      </a:cubicBezTo>
                      <a:cubicBezTo>
                        <a:pt x="470" y="41"/>
                        <a:pt x="437" y="21"/>
                        <a:pt x="405" y="12"/>
                      </a:cubicBezTo>
                      <a:cubicBezTo>
                        <a:pt x="378" y="4"/>
                        <a:pt x="349" y="1"/>
                        <a:pt x="3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15"/>
                <p:cNvSpPr/>
                <p:nvPr/>
              </p:nvSpPr>
              <p:spPr>
                <a:xfrm>
                  <a:off x="3268225" y="1085550"/>
                  <a:ext cx="10100" cy="8350"/>
                </a:xfrm>
                <a:custGeom>
                  <a:avLst/>
                  <a:gdLst/>
                  <a:ahLst/>
                  <a:cxnLst/>
                  <a:rect l="l" t="t" r="r" b="b"/>
                  <a:pathLst>
                    <a:path w="404" h="334" extrusionOk="0">
                      <a:moveTo>
                        <a:pt x="220" y="0"/>
                      </a:moveTo>
                      <a:cubicBezTo>
                        <a:pt x="210" y="0"/>
                        <a:pt x="200" y="1"/>
                        <a:pt x="190" y="3"/>
                      </a:cubicBezTo>
                      <a:cubicBezTo>
                        <a:pt x="82" y="28"/>
                        <a:pt x="1" y="134"/>
                        <a:pt x="2" y="248"/>
                      </a:cubicBezTo>
                      <a:cubicBezTo>
                        <a:pt x="2" y="272"/>
                        <a:pt x="15" y="297"/>
                        <a:pt x="21" y="314"/>
                      </a:cubicBezTo>
                      <a:cubicBezTo>
                        <a:pt x="24" y="321"/>
                        <a:pt x="30" y="326"/>
                        <a:pt x="35" y="334"/>
                      </a:cubicBezTo>
                      <a:cubicBezTo>
                        <a:pt x="158" y="272"/>
                        <a:pt x="281" y="211"/>
                        <a:pt x="404" y="146"/>
                      </a:cubicBezTo>
                      <a:cubicBezTo>
                        <a:pt x="381" y="82"/>
                        <a:pt x="331" y="26"/>
                        <a:pt x="265" y="6"/>
                      </a:cubicBezTo>
                      <a:lnTo>
                        <a:pt x="267" y="6"/>
                      </a:lnTo>
                      <a:cubicBezTo>
                        <a:pt x="252" y="2"/>
                        <a:pt x="236"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15"/>
                <p:cNvSpPr/>
                <p:nvPr/>
              </p:nvSpPr>
              <p:spPr>
                <a:xfrm>
                  <a:off x="3237925" y="1084750"/>
                  <a:ext cx="13450" cy="12550"/>
                </a:xfrm>
                <a:custGeom>
                  <a:avLst/>
                  <a:gdLst/>
                  <a:ahLst/>
                  <a:cxnLst/>
                  <a:rect l="l" t="t" r="r" b="b"/>
                  <a:pathLst>
                    <a:path w="538" h="502" extrusionOk="0">
                      <a:moveTo>
                        <a:pt x="287" y="1"/>
                      </a:moveTo>
                      <a:cubicBezTo>
                        <a:pt x="181" y="1"/>
                        <a:pt x="74" y="60"/>
                        <a:pt x="21" y="157"/>
                      </a:cubicBezTo>
                      <a:cubicBezTo>
                        <a:pt x="7" y="183"/>
                        <a:pt x="5" y="217"/>
                        <a:pt x="1" y="238"/>
                      </a:cubicBezTo>
                      <a:cubicBezTo>
                        <a:pt x="2" y="317"/>
                        <a:pt x="34" y="378"/>
                        <a:pt x="99" y="433"/>
                      </a:cubicBezTo>
                      <a:cubicBezTo>
                        <a:pt x="151" y="479"/>
                        <a:pt x="207" y="502"/>
                        <a:pt x="263" y="502"/>
                      </a:cubicBezTo>
                      <a:cubicBezTo>
                        <a:pt x="322" y="502"/>
                        <a:pt x="381" y="476"/>
                        <a:pt x="433" y="426"/>
                      </a:cubicBezTo>
                      <a:cubicBezTo>
                        <a:pt x="531" y="332"/>
                        <a:pt x="537" y="160"/>
                        <a:pt x="444" y="61"/>
                      </a:cubicBezTo>
                      <a:cubicBezTo>
                        <a:pt x="424" y="40"/>
                        <a:pt x="394" y="21"/>
                        <a:pt x="365" y="12"/>
                      </a:cubicBezTo>
                      <a:cubicBezTo>
                        <a:pt x="340" y="4"/>
                        <a:pt x="314" y="1"/>
                        <a:pt x="2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15"/>
                <p:cNvSpPr/>
                <p:nvPr/>
              </p:nvSpPr>
              <p:spPr>
                <a:xfrm>
                  <a:off x="3208575" y="1084300"/>
                  <a:ext cx="13925" cy="13025"/>
                </a:xfrm>
                <a:custGeom>
                  <a:avLst/>
                  <a:gdLst/>
                  <a:ahLst/>
                  <a:cxnLst/>
                  <a:rect l="l" t="t" r="r" b="b"/>
                  <a:pathLst>
                    <a:path w="557" h="521" extrusionOk="0">
                      <a:moveTo>
                        <a:pt x="293" y="1"/>
                      </a:moveTo>
                      <a:cubicBezTo>
                        <a:pt x="291" y="1"/>
                        <a:pt x="288" y="1"/>
                        <a:pt x="286" y="1"/>
                      </a:cubicBezTo>
                      <a:cubicBezTo>
                        <a:pt x="149" y="8"/>
                        <a:pt x="26" y="122"/>
                        <a:pt x="6" y="261"/>
                      </a:cubicBezTo>
                      <a:cubicBezTo>
                        <a:pt x="1" y="291"/>
                        <a:pt x="12" y="324"/>
                        <a:pt x="13" y="345"/>
                      </a:cubicBezTo>
                      <a:cubicBezTo>
                        <a:pt x="44" y="421"/>
                        <a:pt x="96" y="468"/>
                        <a:pt x="176" y="499"/>
                      </a:cubicBezTo>
                      <a:cubicBezTo>
                        <a:pt x="213" y="513"/>
                        <a:pt x="249" y="520"/>
                        <a:pt x="283" y="520"/>
                      </a:cubicBezTo>
                      <a:cubicBezTo>
                        <a:pt x="373" y="520"/>
                        <a:pt x="450" y="470"/>
                        <a:pt x="495" y="376"/>
                      </a:cubicBezTo>
                      <a:cubicBezTo>
                        <a:pt x="556" y="250"/>
                        <a:pt x="502" y="82"/>
                        <a:pt x="378" y="21"/>
                      </a:cubicBezTo>
                      <a:cubicBezTo>
                        <a:pt x="352" y="8"/>
                        <a:pt x="322"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15"/>
                <p:cNvSpPr/>
                <p:nvPr/>
              </p:nvSpPr>
              <p:spPr>
                <a:xfrm>
                  <a:off x="3179625" y="1084750"/>
                  <a:ext cx="13450" cy="12550"/>
                </a:xfrm>
                <a:custGeom>
                  <a:avLst/>
                  <a:gdLst/>
                  <a:ahLst/>
                  <a:cxnLst/>
                  <a:rect l="l" t="t" r="r" b="b"/>
                  <a:pathLst>
                    <a:path w="538" h="502" extrusionOk="0">
                      <a:moveTo>
                        <a:pt x="289" y="0"/>
                      </a:moveTo>
                      <a:cubicBezTo>
                        <a:pt x="181" y="0"/>
                        <a:pt x="73" y="61"/>
                        <a:pt x="21" y="160"/>
                      </a:cubicBezTo>
                      <a:cubicBezTo>
                        <a:pt x="7" y="186"/>
                        <a:pt x="5" y="220"/>
                        <a:pt x="1" y="240"/>
                      </a:cubicBezTo>
                      <a:cubicBezTo>
                        <a:pt x="5" y="318"/>
                        <a:pt x="38" y="380"/>
                        <a:pt x="102" y="435"/>
                      </a:cubicBezTo>
                      <a:cubicBezTo>
                        <a:pt x="153" y="479"/>
                        <a:pt x="209" y="501"/>
                        <a:pt x="264" y="501"/>
                      </a:cubicBezTo>
                      <a:cubicBezTo>
                        <a:pt x="323" y="501"/>
                        <a:pt x="382" y="475"/>
                        <a:pt x="434" y="424"/>
                      </a:cubicBezTo>
                      <a:cubicBezTo>
                        <a:pt x="533" y="329"/>
                        <a:pt x="538" y="157"/>
                        <a:pt x="442" y="60"/>
                      </a:cubicBezTo>
                      <a:cubicBezTo>
                        <a:pt x="421" y="38"/>
                        <a:pt x="393" y="20"/>
                        <a:pt x="364" y="10"/>
                      </a:cubicBezTo>
                      <a:cubicBezTo>
                        <a:pt x="339" y="3"/>
                        <a:pt x="314" y="0"/>
                        <a:pt x="2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15"/>
                <p:cNvSpPr/>
                <p:nvPr/>
              </p:nvSpPr>
              <p:spPr>
                <a:xfrm>
                  <a:off x="3149750" y="1083975"/>
                  <a:ext cx="14950" cy="14025"/>
                </a:xfrm>
                <a:custGeom>
                  <a:avLst/>
                  <a:gdLst/>
                  <a:ahLst/>
                  <a:cxnLst/>
                  <a:rect l="l" t="t" r="r" b="b"/>
                  <a:pathLst>
                    <a:path w="598" h="561" extrusionOk="0">
                      <a:moveTo>
                        <a:pt x="323" y="1"/>
                      </a:moveTo>
                      <a:cubicBezTo>
                        <a:pt x="198" y="1"/>
                        <a:pt x="73" y="75"/>
                        <a:pt x="17" y="192"/>
                      </a:cubicBezTo>
                      <a:lnTo>
                        <a:pt x="17" y="191"/>
                      </a:lnTo>
                      <a:cubicBezTo>
                        <a:pt x="4" y="221"/>
                        <a:pt x="4" y="258"/>
                        <a:pt x="0" y="283"/>
                      </a:cubicBezTo>
                      <a:cubicBezTo>
                        <a:pt x="8" y="371"/>
                        <a:pt x="48" y="437"/>
                        <a:pt x="122" y="495"/>
                      </a:cubicBezTo>
                      <a:cubicBezTo>
                        <a:pt x="178" y="539"/>
                        <a:pt x="238" y="561"/>
                        <a:pt x="296" y="561"/>
                      </a:cubicBezTo>
                      <a:cubicBezTo>
                        <a:pt x="367" y="561"/>
                        <a:pt x="435" y="529"/>
                        <a:pt x="494" y="466"/>
                      </a:cubicBezTo>
                      <a:cubicBezTo>
                        <a:pt x="597" y="355"/>
                        <a:pt x="594" y="163"/>
                        <a:pt x="483" y="58"/>
                      </a:cubicBezTo>
                      <a:cubicBezTo>
                        <a:pt x="459" y="35"/>
                        <a:pt x="427" y="17"/>
                        <a:pt x="394" y="9"/>
                      </a:cubicBezTo>
                      <a:cubicBezTo>
                        <a:pt x="371" y="3"/>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15"/>
                <p:cNvSpPr/>
                <p:nvPr/>
              </p:nvSpPr>
              <p:spPr>
                <a:xfrm>
                  <a:off x="3122025" y="1085400"/>
                  <a:ext cx="12050" cy="11250"/>
                </a:xfrm>
                <a:custGeom>
                  <a:avLst/>
                  <a:gdLst/>
                  <a:ahLst/>
                  <a:cxnLst/>
                  <a:rect l="l" t="t" r="r" b="b"/>
                  <a:pathLst>
                    <a:path w="482" h="450" extrusionOk="0">
                      <a:moveTo>
                        <a:pt x="256" y="0"/>
                      </a:moveTo>
                      <a:cubicBezTo>
                        <a:pt x="161" y="0"/>
                        <a:pt x="64" y="55"/>
                        <a:pt x="17" y="141"/>
                      </a:cubicBezTo>
                      <a:cubicBezTo>
                        <a:pt x="5" y="166"/>
                        <a:pt x="5" y="195"/>
                        <a:pt x="0" y="214"/>
                      </a:cubicBezTo>
                      <a:cubicBezTo>
                        <a:pt x="4" y="284"/>
                        <a:pt x="33" y="340"/>
                        <a:pt x="90" y="389"/>
                      </a:cubicBezTo>
                      <a:cubicBezTo>
                        <a:pt x="136" y="429"/>
                        <a:pt x="186" y="449"/>
                        <a:pt x="236" y="449"/>
                      </a:cubicBezTo>
                      <a:cubicBezTo>
                        <a:pt x="290" y="449"/>
                        <a:pt x="343" y="427"/>
                        <a:pt x="390" y="381"/>
                      </a:cubicBezTo>
                      <a:cubicBezTo>
                        <a:pt x="477" y="295"/>
                        <a:pt x="482" y="141"/>
                        <a:pt x="397" y="54"/>
                      </a:cubicBezTo>
                      <a:cubicBezTo>
                        <a:pt x="379" y="34"/>
                        <a:pt x="353" y="18"/>
                        <a:pt x="327" y="11"/>
                      </a:cubicBezTo>
                      <a:cubicBezTo>
                        <a:pt x="304" y="4"/>
                        <a:pt x="280" y="0"/>
                        <a:pt x="2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15"/>
                <p:cNvSpPr/>
                <p:nvPr/>
              </p:nvSpPr>
              <p:spPr>
                <a:xfrm>
                  <a:off x="3093500" y="1085925"/>
                  <a:ext cx="10825" cy="10125"/>
                </a:xfrm>
                <a:custGeom>
                  <a:avLst/>
                  <a:gdLst/>
                  <a:ahLst/>
                  <a:cxnLst/>
                  <a:rect l="l" t="t" r="r" b="b"/>
                  <a:pathLst>
                    <a:path w="433" h="405" extrusionOk="0">
                      <a:moveTo>
                        <a:pt x="233" y="0"/>
                      </a:moveTo>
                      <a:cubicBezTo>
                        <a:pt x="139" y="0"/>
                        <a:pt x="44" y="60"/>
                        <a:pt x="8" y="151"/>
                      </a:cubicBezTo>
                      <a:cubicBezTo>
                        <a:pt x="0" y="173"/>
                        <a:pt x="2" y="199"/>
                        <a:pt x="0" y="217"/>
                      </a:cubicBezTo>
                      <a:cubicBezTo>
                        <a:pt x="9" y="279"/>
                        <a:pt x="40" y="325"/>
                        <a:pt x="95" y="363"/>
                      </a:cubicBezTo>
                      <a:cubicBezTo>
                        <a:pt x="135" y="391"/>
                        <a:pt x="175" y="405"/>
                        <a:pt x="215" y="405"/>
                      </a:cubicBezTo>
                      <a:cubicBezTo>
                        <a:pt x="268" y="405"/>
                        <a:pt x="320" y="379"/>
                        <a:pt x="362" y="328"/>
                      </a:cubicBezTo>
                      <a:cubicBezTo>
                        <a:pt x="432" y="243"/>
                        <a:pt x="422" y="105"/>
                        <a:pt x="337" y="36"/>
                      </a:cubicBezTo>
                      <a:cubicBezTo>
                        <a:pt x="319" y="20"/>
                        <a:pt x="294" y="8"/>
                        <a:pt x="271" y="3"/>
                      </a:cubicBezTo>
                      <a:cubicBezTo>
                        <a:pt x="258" y="1"/>
                        <a:pt x="246" y="0"/>
                        <a:pt x="23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15"/>
                <p:cNvSpPr/>
                <p:nvPr/>
              </p:nvSpPr>
              <p:spPr>
                <a:xfrm>
                  <a:off x="3063425" y="1085050"/>
                  <a:ext cx="12625" cy="11900"/>
                </a:xfrm>
                <a:custGeom>
                  <a:avLst/>
                  <a:gdLst/>
                  <a:ahLst/>
                  <a:cxnLst/>
                  <a:rect l="l" t="t" r="r" b="b"/>
                  <a:pathLst>
                    <a:path w="505" h="476" extrusionOk="0">
                      <a:moveTo>
                        <a:pt x="272" y="1"/>
                      </a:moveTo>
                      <a:cubicBezTo>
                        <a:pt x="168" y="1"/>
                        <a:pt x="64" y="62"/>
                        <a:pt x="17" y="158"/>
                      </a:cubicBezTo>
                      <a:cubicBezTo>
                        <a:pt x="5" y="183"/>
                        <a:pt x="5" y="215"/>
                        <a:pt x="0" y="235"/>
                      </a:cubicBezTo>
                      <a:cubicBezTo>
                        <a:pt x="5" y="309"/>
                        <a:pt x="39" y="366"/>
                        <a:pt x="100" y="417"/>
                      </a:cubicBezTo>
                      <a:cubicBezTo>
                        <a:pt x="148" y="456"/>
                        <a:pt x="199" y="475"/>
                        <a:pt x="250" y="475"/>
                      </a:cubicBezTo>
                      <a:cubicBezTo>
                        <a:pt x="309" y="475"/>
                        <a:pt x="366" y="450"/>
                        <a:pt x="416" y="398"/>
                      </a:cubicBezTo>
                      <a:cubicBezTo>
                        <a:pt x="505" y="306"/>
                        <a:pt x="505" y="143"/>
                        <a:pt x="412" y="54"/>
                      </a:cubicBezTo>
                      <a:cubicBezTo>
                        <a:pt x="392"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15"/>
                <p:cNvSpPr/>
                <p:nvPr/>
              </p:nvSpPr>
              <p:spPr>
                <a:xfrm>
                  <a:off x="3034550" y="1085225"/>
                  <a:ext cx="12200" cy="11350"/>
                </a:xfrm>
                <a:custGeom>
                  <a:avLst/>
                  <a:gdLst/>
                  <a:ahLst/>
                  <a:cxnLst/>
                  <a:rect l="l" t="t" r="r" b="b"/>
                  <a:pathLst>
                    <a:path w="488" h="454" extrusionOk="0">
                      <a:moveTo>
                        <a:pt x="263" y="1"/>
                      </a:moveTo>
                      <a:cubicBezTo>
                        <a:pt x="146" y="1"/>
                        <a:pt x="35" y="87"/>
                        <a:pt x="6" y="204"/>
                      </a:cubicBezTo>
                      <a:cubicBezTo>
                        <a:pt x="0" y="230"/>
                        <a:pt x="6" y="259"/>
                        <a:pt x="6" y="278"/>
                      </a:cubicBezTo>
                      <a:cubicBezTo>
                        <a:pt x="28" y="345"/>
                        <a:pt x="69" y="391"/>
                        <a:pt x="137" y="425"/>
                      </a:cubicBezTo>
                      <a:cubicBezTo>
                        <a:pt x="174" y="444"/>
                        <a:pt x="211" y="453"/>
                        <a:pt x="246" y="453"/>
                      </a:cubicBezTo>
                      <a:cubicBezTo>
                        <a:pt x="317" y="453"/>
                        <a:pt x="380" y="416"/>
                        <a:pt x="425" y="344"/>
                      </a:cubicBezTo>
                      <a:cubicBezTo>
                        <a:pt x="488" y="239"/>
                        <a:pt x="454" y="88"/>
                        <a:pt x="351" y="25"/>
                      </a:cubicBezTo>
                      <a:cubicBezTo>
                        <a:pt x="328" y="11"/>
                        <a:pt x="298" y="2"/>
                        <a:pt x="272" y="1"/>
                      </a:cubicBezTo>
                      <a:cubicBezTo>
                        <a:pt x="269" y="1"/>
                        <a:pt x="266" y="1"/>
                        <a:pt x="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15"/>
                <p:cNvSpPr/>
                <p:nvPr/>
              </p:nvSpPr>
              <p:spPr>
                <a:xfrm>
                  <a:off x="3004650" y="1084250"/>
                  <a:ext cx="13750" cy="13025"/>
                </a:xfrm>
                <a:custGeom>
                  <a:avLst/>
                  <a:gdLst/>
                  <a:ahLst/>
                  <a:cxnLst/>
                  <a:rect l="l" t="t" r="r" b="b"/>
                  <a:pathLst>
                    <a:path w="550" h="521" extrusionOk="0">
                      <a:moveTo>
                        <a:pt x="283" y="1"/>
                      </a:moveTo>
                      <a:cubicBezTo>
                        <a:pt x="275" y="1"/>
                        <a:pt x="267" y="2"/>
                        <a:pt x="259" y="3"/>
                      </a:cubicBezTo>
                      <a:cubicBezTo>
                        <a:pt x="122" y="23"/>
                        <a:pt x="12" y="147"/>
                        <a:pt x="4" y="287"/>
                      </a:cubicBezTo>
                      <a:cubicBezTo>
                        <a:pt x="1" y="318"/>
                        <a:pt x="15" y="349"/>
                        <a:pt x="19" y="370"/>
                      </a:cubicBezTo>
                      <a:cubicBezTo>
                        <a:pt x="56" y="441"/>
                        <a:pt x="113" y="484"/>
                        <a:pt x="196" y="509"/>
                      </a:cubicBezTo>
                      <a:cubicBezTo>
                        <a:pt x="225" y="517"/>
                        <a:pt x="252" y="521"/>
                        <a:pt x="278" y="521"/>
                      </a:cubicBezTo>
                      <a:cubicBezTo>
                        <a:pt x="379" y="521"/>
                        <a:pt x="460" y="463"/>
                        <a:pt x="501" y="357"/>
                      </a:cubicBezTo>
                      <a:cubicBezTo>
                        <a:pt x="550" y="226"/>
                        <a:pt x="481" y="64"/>
                        <a:pt x="352"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15"/>
                <p:cNvSpPr/>
                <p:nvPr/>
              </p:nvSpPr>
              <p:spPr>
                <a:xfrm>
                  <a:off x="2977500" y="1083750"/>
                  <a:ext cx="11875" cy="9150"/>
                </a:xfrm>
                <a:custGeom>
                  <a:avLst/>
                  <a:gdLst/>
                  <a:ahLst/>
                  <a:cxnLst/>
                  <a:rect l="l" t="t" r="r" b="b"/>
                  <a:pathLst>
                    <a:path w="475" h="366" extrusionOk="0">
                      <a:moveTo>
                        <a:pt x="187" y="0"/>
                      </a:moveTo>
                      <a:cubicBezTo>
                        <a:pt x="164" y="0"/>
                        <a:pt x="140" y="4"/>
                        <a:pt x="121" y="12"/>
                      </a:cubicBezTo>
                      <a:cubicBezTo>
                        <a:pt x="73" y="29"/>
                        <a:pt x="33" y="58"/>
                        <a:pt x="1" y="95"/>
                      </a:cubicBezTo>
                      <a:cubicBezTo>
                        <a:pt x="145" y="190"/>
                        <a:pt x="293" y="280"/>
                        <a:pt x="441" y="366"/>
                      </a:cubicBezTo>
                      <a:cubicBezTo>
                        <a:pt x="445" y="353"/>
                        <a:pt x="448" y="341"/>
                        <a:pt x="452" y="327"/>
                      </a:cubicBezTo>
                      <a:cubicBezTo>
                        <a:pt x="475" y="181"/>
                        <a:pt x="367" y="26"/>
                        <a:pt x="219" y="3"/>
                      </a:cubicBezTo>
                      <a:cubicBezTo>
                        <a:pt x="209" y="1"/>
                        <a:pt x="198"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15"/>
                <p:cNvSpPr/>
                <p:nvPr/>
              </p:nvSpPr>
              <p:spPr>
                <a:xfrm>
                  <a:off x="3282700" y="1057725"/>
                  <a:ext cx="13750" cy="13025"/>
                </a:xfrm>
                <a:custGeom>
                  <a:avLst/>
                  <a:gdLst/>
                  <a:ahLst/>
                  <a:cxnLst/>
                  <a:rect l="l" t="t" r="r" b="b"/>
                  <a:pathLst>
                    <a:path w="550" h="521" extrusionOk="0">
                      <a:moveTo>
                        <a:pt x="282" y="1"/>
                      </a:moveTo>
                      <a:cubicBezTo>
                        <a:pt x="274" y="1"/>
                        <a:pt x="266" y="1"/>
                        <a:pt x="259" y="2"/>
                      </a:cubicBezTo>
                      <a:cubicBezTo>
                        <a:pt x="122" y="22"/>
                        <a:pt x="11" y="147"/>
                        <a:pt x="2" y="287"/>
                      </a:cubicBezTo>
                      <a:cubicBezTo>
                        <a:pt x="0" y="318"/>
                        <a:pt x="14" y="348"/>
                        <a:pt x="19" y="370"/>
                      </a:cubicBezTo>
                      <a:cubicBezTo>
                        <a:pt x="55" y="441"/>
                        <a:pt x="112" y="484"/>
                        <a:pt x="195" y="508"/>
                      </a:cubicBezTo>
                      <a:cubicBezTo>
                        <a:pt x="224" y="516"/>
                        <a:pt x="251" y="520"/>
                        <a:pt x="278" y="520"/>
                      </a:cubicBezTo>
                      <a:cubicBezTo>
                        <a:pt x="379" y="520"/>
                        <a:pt x="460" y="462"/>
                        <a:pt x="500" y="356"/>
                      </a:cubicBezTo>
                      <a:cubicBezTo>
                        <a:pt x="549" y="225"/>
                        <a:pt x="480" y="64"/>
                        <a:pt x="351" y="13"/>
                      </a:cubicBezTo>
                      <a:cubicBezTo>
                        <a:pt x="330" y="5"/>
                        <a:pt x="306"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15"/>
                <p:cNvSpPr/>
                <p:nvPr/>
              </p:nvSpPr>
              <p:spPr>
                <a:xfrm>
                  <a:off x="3252850" y="1057225"/>
                  <a:ext cx="14525" cy="13850"/>
                </a:xfrm>
                <a:custGeom>
                  <a:avLst/>
                  <a:gdLst/>
                  <a:ahLst/>
                  <a:cxnLst/>
                  <a:rect l="l" t="t" r="r" b="b"/>
                  <a:pathLst>
                    <a:path w="581" h="554" extrusionOk="0">
                      <a:moveTo>
                        <a:pt x="297" y="0"/>
                      </a:moveTo>
                      <a:cubicBezTo>
                        <a:pt x="273" y="0"/>
                        <a:pt x="248" y="4"/>
                        <a:pt x="227" y="12"/>
                      </a:cubicBezTo>
                      <a:cubicBezTo>
                        <a:pt x="90" y="62"/>
                        <a:pt x="0" y="216"/>
                        <a:pt x="22" y="364"/>
                      </a:cubicBezTo>
                      <a:cubicBezTo>
                        <a:pt x="27" y="396"/>
                        <a:pt x="48" y="425"/>
                        <a:pt x="57" y="447"/>
                      </a:cubicBezTo>
                      <a:cubicBezTo>
                        <a:pt x="111" y="515"/>
                        <a:pt x="180" y="547"/>
                        <a:pt x="271" y="553"/>
                      </a:cubicBezTo>
                      <a:cubicBezTo>
                        <a:pt x="280" y="554"/>
                        <a:pt x="288" y="554"/>
                        <a:pt x="297" y="554"/>
                      </a:cubicBezTo>
                      <a:cubicBezTo>
                        <a:pt x="437" y="554"/>
                        <a:pt x="535" y="469"/>
                        <a:pt x="557" y="327"/>
                      </a:cubicBezTo>
                      <a:cubicBezTo>
                        <a:pt x="580"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15"/>
                <p:cNvSpPr/>
                <p:nvPr/>
              </p:nvSpPr>
              <p:spPr>
                <a:xfrm>
                  <a:off x="3046500" y="1057400"/>
                  <a:ext cx="15125" cy="14150"/>
                </a:xfrm>
                <a:custGeom>
                  <a:avLst/>
                  <a:gdLst/>
                  <a:ahLst/>
                  <a:cxnLst/>
                  <a:rect l="l" t="t" r="r" b="b"/>
                  <a:pathLst>
                    <a:path w="605" h="566" extrusionOk="0">
                      <a:moveTo>
                        <a:pt x="324" y="1"/>
                      </a:moveTo>
                      <a:cubicBezTo>
                        <a:pt x="202" y="1"/>
                        <a:pt x="81" y="70"/>
                        <a:pt x="22" y="182"/>
                      </a:cubicBezTo>
                      <a:cubicBezTo>
                        <a:pt x="7" y="212"/>
                        <a:pt x="5" y="249"/>
                        <a:pt x="0" y="274"/>
                      </a:cubicBezTo>
                      <a:cubicBezTo>
                        <a:pt x="5" y="361"/>
                        <a:pt x="42" y="431"/>
                        <a:pt x="114" y="492"/>
                      </a:cubicBezTo>
                      <a:cubicBezTo>
                        <a:pt x="172" y="541"/>
                        <a:pt x="235" y="566"/>
                        <a:pt x="297" y="566"/>
                      </a:cubicBezTo>
                      <a:cubicBezTo>
                        <a:pt x="365" y="566"/>
                        <a:pt x="432" y="536"/>
                        <a:pt x="491" y="478"/>
                      </a:cubicBezTo>
                      <a:cubicBezTo>
                        <a:pt x="600" y="369"/>
                        <a:pt x="605" y="175"/>
                        <a:pt x="497" y="66"/>
                      </a:cubicBezTo>
                      <a:cubicBezTo>
                        <a:pt x="473" y="42"/>
                        <a:pt x="440" y="22"/>
                        <a:pt x="408" y="12"/>
                      </a:cubicBezTo>
                      <a:cubicBezTo>
                        <a:pt x="381" y="5"/>
                        <a:pt x="352"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15"/>
                <p:cNvSpPr/>
                <p:nvPr/>
              </p:nvSpPr>
              <p:spPr>
                <a:xfrm>
                  <a:off x="3018225" y="1057850"/>
                  <a:ext cx="13375" cy="12725"/>
                </a:xfrm>
                <a:custGeom>
                  <a:avLst/>
                  <a:gdLst/>
                  <a:ahLst/>
                  <a:cxnLst/>
                  <a:rect l="l" t="t" r="r" b="b"/>
                  <a:pathLst>
                    <a:path w="535" h="509" extrusionOk="0">
                      <a:moveTo>
                        <a:pt x="270" y="0"/>
                      </a:moveTo>
                      <a:cubicBezTo>
                        <a:pt x="259" y="0"/>
                        <a:pt x="248" y="1"/>
                        <a:pt x="238" y="4"/>
                      </a:cubicBezTo>
                      <a:cubicBezTo>
                        <a:pt x="105" y="30"/>
                        <a:pt x="2" y="156"/>
                        <a:pt x="2" y="294"/>
                      </a:cubicBezTo>
                      <a:cubicBezTo>
                        <a:pt x="1" y="324"/>
                        <a:pt x="16" y="353"/>
                        <a:pt x="21" y="374"/>
                      </a:cubicBezTo>
                      <a:cubicBezTo>
                        <a:pt x="61" y="443"/>
                        <a:pt x="119" y="482"/>
                        <a:pt x="201" y="500"/>
                      </a:cubicBezTo>
                      <a:cubicBezTo>
                        <a:pt x="225" y="506"/>
                        <a:pt x="248" y="509"/>
                        <a:pt x="270" y="509"/>
                      </a:cubicBezTo>
                      <a:cubicBezTo>
                        <a:pt x="375" y="509"/>
                        <a:pt x="456" y="448"/>
                        <a:pt x="492" y="337"/>
                      </a:cubicBezTo>
                      <a:lnTo>
                        <a:pt x="493" y="337"/>
                      </a:lnTo>
                      <a:cubicBezTo>
                        <a:pt x="535" y="208"/>
                        <a:pt x="459" y="53"/>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15"/>
                <p:cNvSpPr/>
                <p:nvPr/>
              </p:nvSpPr>
              <p:spPr>
                <a:xfrm>
                  <a:off x="2944975" y="1032475"/>
                  <a:ext cx="11650" cy="10900"/>
                </a:xfrm>
                <a:custGeom>
                  <a:avLst/>
                  <a:gdLst/>
                  <a:ahLst/>
                  <a:cxnLst/>
                  <a:rect l="l" t="t" r="r" b="b"/>
                  <a:pathLst>
                    <a:path w="466" h="436" extrusionOk="0">
                      <a:moveTo>
                        <a:pt x="252" y="1"/>
                      </a:moveTo>
                      <a:cubicBezTo>
                        <a:pt x="154" y="1"/>
                        <a:pt x="56" y="61"/>
                        <a:pt x="14" y="153"/>
                      </a:cubicBezTo>
                      <a:cubicBezTo>
                        <a:pt x="4" y="176"/>
                        <a:pt x="4" y="205"/>
                        <a:pt x="1" y="223"/>
                      </a:cubicBezTo>
                      <a:cubicBezTo>
                        <a:pt x="8" y="291"/>
                        <a:pt x="41" y="343"/>
                        <a:pt x="97" y="386"/>
                      </a:cubicBezTo>
                      <a:cubicBezTo>
                        <a:pt x="141" y="419"/>
                        <a:pt x="187" y="436"/>
                        <a:pt x="232" y="436"/>
                      </a:cubicBezTo>
                      <a:cubicBezTo>
                        <a:pt x="288" y="436"/>
                        <a:pt x="341" y="410"/>
                        <a:pt x="387" y="360"/>
                      </a:cubicBezTo>
                      <a:cubicBezTo>
                        <a:pt x="465" y="273"/>
                        <a:pt x="460" y="123"/>
                        <a:pt x="373" y="45"/>
                      </a:cubicBezTo>
                      <a:cubicBezTo>
                        <a:pt x="354" y="26"/>
                        <a:pt x="328" y="13"/>
                        <a:pt x="304" y="6"/>
                      </a:cubicBezTo>
                      <a:cubicBezTo>
                        <a:pt x="286" y="2"/>
                        <a:pt x="269" y="1"/>
                        <a:pt x="2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15"/>
                <p:cNvSpPr/>
                <p:nvPr/>
              </p:nvSpPr>
              <p:spPr>
                <a:xfrm>
                  <a:off x="2925775" y="1033350"/>
                  <a:ext cx="1300" cy="2175"/>
                </a:xfrm>
                <a:custGeom>
                  <a:avLst/>
                  <a:gdLst/>
                  <a:ahLst/>
                  <a:cxnLst/>
                  <a:rect l="l" t="t" r="r" b="b"/>
                  <a:pathLst>
                    <a:path w="52" h="87" extrusionOk="0">
                      <a:moveTo>
                        <a:pt x="1" y="1"/>
                      </a:moveTo>
                      <a:lnTo>
                        <a:pt x="1" y="1"/>
                      </a:lnTo>
                      <a:cubicBezTo>
                        <a:pt x="16" y="30"/>
                        <a:pt x="35" y="58"/>
                        <a:pt x="52" y="87"/>
                      </a:cubicBezTo>
                      <a:cubicBezTo>
                        <a:pt x="41" y="54"/>
                        <a:pt x="24" y="25"/>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15"/>
                <p:cNvSpPr/>
                <p:nvPr/>
              </p:nvSpPr>
              <p:spPr>
                <a:xfrm>
                  <a:off x="2959900" y="1005150"/>
                  <a:ext cx="13450" cy="12550"/>
                </a:xfrm>
                <a:custGeom>
                  <a:avLst/>
                  <a:gdLst/>
                  <a:ahLst/>
                  <a:cxnLst/>
                  <a:rect l="l" t="t" r="r" b="b"/>
                  <a:pathLst>
                    <a:path w="538" h="502" extrusionOk="0">
                      <a:moveTo>
                        <a:pt x="288" y="1"/>
                      </a:moveTo>
                      <a:cubicBezTo>
                        <a:pt x="181" y="1"/>
                        <a:pt x="73" y="60"/>
                        <a:pt x="20" y="157"/>
                      </a:cubicBezTo>
                      <a:cubicBezTo>
                        <a:pt x="7" y="183"/>
                        <a:pt x="5" y="216"/>
                        <a:pt x="0" y="238"/>
                      </a:cubicBezTo>
                      <a:cubicBezTo>
                        <a:pt x="3" y="316"/>
                        <a:pt x="36" y="378"/>
                        <a:pt x="99" y="433"/>
                      </a:cubicBezTo>
                      <a:cubicBezTo>
                        <a:pt x="151" y="479"/>
                        <a:pt x="207" y="502"/>
                        <a:pt x="264" y="502"/>
                      </a:cubicBezTo>
                      <a:cubicBezTo>
                        <a:pt x="323" y="502"/>
                        <a:pt x="381" y="477"/>
                        <a:pt x="433"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15"/>
                <p:cNvSpPr/>
                <p:nvPr/>
              </p:nvSpPr>
              <p:spPr>
                <a:xfrm>
                  <a:off x="2930550" y="1004750"/>
                  <a:ext cx="13900" cy="13000"/>
                </a:xfrm>
                <a:custGeom>
                  <a:avLst/>
                  <a:gdLst/>
                  <a:ahLst/>
                  <a:cxnLst/>
                  <a:rect l="l" t="t" r="r" b="b"/>
                  <a:pathLst>
                    <a:path w="556" h="520" extrusionOk="0">
                      <a:moveTo>
                        <a:pt x="294" y="0"/>
                      </a:moveTo>
                      <a:cubicBezTo>
                        <a:pt x="292" y="0"/>
                        <a:pt x="289" y="0"/>
                        <a:pt x="287" y="0"/>
                      </a:cubicBezTo>
                      <a:cubicBezTo>
                        <a:pt x="148" y="8"/>
                        <a:pt x="25" y="120"/>
                        <a:pt x="5" y="260"/>
                      </a:cubicBezTo>
                      <a:cubicBezTo>
                        <a:pt x="1" y="289"/>
                        <a:pt x="11" y="322"/>
                        <a:pt x="13" y="345"/>
                      </a:cubicBezTo>
                      <a:cubicBezTo>
                        <a:pt x="44" y="419"/>
                        <a:pt x="96" y="466"/>
                        <a:pt x="178" y="499"/>
                      </a:cubicBezTo>
                      <a:cubicBezTo>
                        <a:pt x="213" y="513"/>
                        <a:pt x="248" y="519"/>
                        <a:pt x="282" y="519"/>
                      </a:cubicBezTo>
                      <a:cubicBezTo>
                        <a:pt x="372" y="519"/>
                        <a:pt x="450" y="469"/>
                        <a:pt x="496" y="374"/>
                      </a:cubicBezTo>
                      <a:cubicBezTo>
                        <a:pt x="556" y="248"/>
                        <a:pt x="502" y="80"/>
                        <a:pt x="378" y="19"/>
                      </a:cubicBezTo>
                      <a:cubicBezTo>
                        <a:pt x="352" y="7"/>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15"/>
                <p:cNvSpPr/>
                <p:nvPr/>
              </p:nvSpPr>
              <p:spPr>
                <a:xfrm>
                  <a:off x="2944975" y="979425"/>
                  <a:ext cx="11650" cy="10900"/>
                </a:xfrm>
                <a:custGeom>
                  <a:avLst/>
                  <a:gdLst/>
                  <a:ahLst/>
                  <a:cxnLst/>
                  <a:rect l="l" t="t" r="r" b="b"/>
                  <a:pathLst>
                    <a:path w="466" h="436" extrusionOk="0">
                      <a:moveTo>
                        <a:pt x="253" y="0"/>
                      </a:moveTo>
                      <a:cubicBezTo>
                        <a:pt x="155" y="0"/>
                        <a:pt x="56" y="60"/>
                        <a:pt x="14" y="152"/>
                      </a:cubicBezTo>
                      <a:cubicBezTo>
                        <a:pt x="4" y="176"/>
                        <a:pt x="4" y="204"/>
                        <a:pt x="1" y="223"/>
                      </a:cubicBezTo>
                      <a:cubicBezTo>
                        <a:pt x="8" y="290"/>
                        <a:pt x="41" y="343"/>
                        <a:pt x="97" y="386"/>
                      </a:cubicBezTo>
                      <a:cubicBezTo>
                        <a:pt x="141" y="419"/>
                        <a:pt x="187" y="436"/>
                        <a:pt x="232" y="436"/>
                      </a:cubicBezTo>
                      <a:cubicBezTo>
                        <a:pt x="288" y="436"/>
                        <a:pt x="341" y="410"/>
                        <a:pt x="387" y="359"/>
                      </a:cubicBezTo>
                      <a:cubicBezTo>
                        <a:pt x="465" y="272"/>
                        <a:pt x="460" y="123"/>
                        <a:pt x="373" y="44"/>
                      </a:cubicBezTo>
                      <a:cubicBezTo>
                        <a:pt x="354" y="26"/>
                        <a:pt x="328" y="12"/>
                        <a:pt x="304" y="6"/>
                      </a:cubicBezTo>
                      <a:cubicBezTo>
                        <a:pt x="287" y="2"/>
                        <a:pt x="270"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15"/>
                <p:cNvSpPr/>
                <p:nvPr/>
              </p:nvSpPr>
              <p:spPr>
                <a:xfrm>
                  <a:off x="2915300" y="978900"/>
                  <a:ext cx="12750" cy="11975"/>
                </a:xfrm>
                <a:custGeom>
                  <a:avLst/>
                  <a:gdLst/>
                  <a:ahLst/>
                  <a:cxnLst/>
                  <a:rect l="l" t="t" r="r" b="b"/>
                  <a:pathLst>
                    <a:path w="510" h="479" extrusionOk="0">
                      <a:moveTo>
                        <a:pt x="274" y="1"/>
                      </a:moveTo>
                      <a:cubicBezTo>
                        <a:pt x="170" y="1"/>
                        <a:pt x="66" y="62"/>
                        <a:pt x="17" y="157"/>
                      </a:cubicBezTo>
                      <a:cubicBezTo>
                        <a:pt x="5" y="182"/>
                        <a:pt x="5" y="214"/>
                        <a:pt x="0" y="234"/>
                      </a:cubicBezTo>
                      <a:cubicBezTo>
                        <a:pt x="5" y="308"/>
                        <a:pt x="37" y="367"/>
                        <a:pt x="100" y="417"/>
                      </a:cubicBezTo>
                      <a:cubicBezTo>
                        <a:pt x="148" y="458"/>
                        <a:pt x="201" y="478"/>
                        <a:pt x="252" y="478"/>
                      </a:cubicBezTo>
                      <a:cubicBezTo>
                        <a:pt x="310" y="478"/>
                        <a:pt x="367" y="453"/>
                        <a:pt x="417" y="402"/>
                      </a:cubicBezTo>
                      <a:cubicBezTo>
                        <a:pt x="508" y="310"/>
                        <a:pt x="509" y="145"/>
                        <a:pt x="417" y="54"/>
                      </a:cubicBezTo>
                      <a:cubicBezTo>
                        <a:pt x="397" y="34"/>
                        <a:pt x="369" y="17"/>
                        <a:pt x="342" y="10"/>
                      </a:cubicBezTo>
                      <a:cubicBezTo>
                        <a:pt x="319"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15"/>
                <p:cNvSpPr/>
                <p:nvPr/>
              </p:nvSpPr>
              <p:spPr>
                <a:xfrm>
                  <a:off x="2959900" y="952100"/>
                  <a:ext cx="13450" cy="12550"/>
                </a:xfrm>
                <a:custGeom>
                  <a:avLst/>
                  <a:gdLst/>
                  <a:ahLst/>
                  <a:cxnLst/>
                  <a:rect l="l" t="t" r="r" b="b"/>
                  <a:pathLst>
                    <a:path w="538" h="502" extrusionOk="0">
                      <a:moveTo>
                        <a:pt x="286" y="1"/>
                      </a:moveTo>
                      <a:cubicBezTo>
                        <a:pt x="180" y="1"/>
                        <a:pt x="73" y="60"/>
                        <a:pt x="20" y="157"/>
                      </a:cubicBezTo>
                      <a:cubicBezTo>
                        <a:pt x="7" y="183"/>
                        <a:pt x="5" y="216"/>
                        <a:pt x="0" y="237"/>
                      </a:cubicBezTo>
                      <a:cubicBezTo>
                        <a:pt x="3" y="316"/>
                        <a:pt x="36" y="377"/>
                        <a:pt x="99" y="433"/>
                      </a:cubicBezTo>
                      <a:cubicBezTo>
                        <a:pt x="151" y="478"/>
                        <a:pt x="207" y="501"/>
                        <a:pt x="264" y="501"/>
                      </a:cubicBezTo>
                      <a:cubicBezTo>
                        <a:pt x="323" y="501"/>
                        <a:pt x="381" y="476"/>
                        <a:pt x="433" y="427"/>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15"/>
                <p:cNvSpPr/>
                <p:nvPr/>
              </p:nvSpPr>
              <p:spPr>
                <a:xfrm>
                  <a:off x="2930550" y="951675"/>
                  <a:ext cx="13900" cy="13000"/>
                </a:xfrm>
                <a:custGeom>
                  <a:avLst/>
                  <a:gdLst/>
                  <a:ahLst/>
                  <a:cxnLst/>
                  <a:rect l="l" t="t" r="r" b="b"/>
                  <a:pathLst>
                    <a:path w="556" h="520" extrusionOk="0">
                      <a:moveTo>
                        <a:pt x="294" y="0"/>
                      </a:moveTo>
                      <a:cubicBezTo>
                        <a:pt x="292" y="0"/>
                        <a:pt x="289" y="0"/>
                        <a:pt x="287" y="1"/>
                      </a:cubicBezTo>
                      <a:cubicBezTo>
                        <a:pt x="148" y="8"/>
                        <a:pt x="25" y="120"/>
                        <a:pt x="5" y="260"/>
                      </a:cubicBezTo>
                      <a:cubicBezTo>
                        <a:pt x="1" y="291"/>
                        <a:pt x="11" y="324"/>
                        <a:pt x="13" y="345"/>
                      </a:cubicBezTo>
                      <a:cubicBezTo>
                        <a:pt x="44" y="419"/>
                        <a:pt x="96" y="468"/>
                        <a:pt x="178" y="499"/>
                      </a:cubicBezTo>
                      <a:cubicBezTo>
                        <a:pt x="213" y="513"/>
                        <a:pt x="248" y="520"/>
                        <a:pt x="282" y="520"/>
                      </a:cubicBezTo>
                      <a:cubicBezTo>
                        <a:pt x="372" y="520"/>
                        <a:pt x="450" y="469"/>
                        <a:pt x="496" y="374"/>
                      </a:cubicBezTo>
                      <a:cubicBezTo>
                        <a:pt x="556" y="250"/>
                        <a:pt x="502" y="80"/>
                        <a:pt x="378" y="21"/>
                      </a:cubicBezTo>
                      <a:cubicBezTo>
                        <a:pt x="352" y="8"/>
                        <a:pt x="322"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15"/>
                <p:cNvSpPr/>
                <p:nvPr/>
              </p:nvSpPr>
              <p:spPr>
                <a:xfrm>
                  <a:off x="2911550" y="954325"/>
                  <a:ext cx="3425" cy="9175"/>
                </a:xfrm>
                <a:custGeom>
                  <a:avLst/>
                  <a:gdLst/>
                  <a:ahLst/>
                  <a:cxnLst/>
                  <a:rect l="l" t="t" r="r" b="b"/>
                  <a:pathLst>
                    <a:path w="137" h="367" extrusionOk="0">
                      <a:moveTo>
                        <a:pt x="69" y="1"/>
                      </a:moveTo>
                      <a:lnTo>
                        <a:pt x="69" y="1"/>
                      </a:lnTo>
                      <a:cubicBezTo>
                        <a:pt x="41" y="116"/>
                        <a:pt x="25" y="228"/>
                        <a:pt x="5" y="330"/>
                      </a:cubicBezTo>
                      <a:cubicBezTo>
                        <a:pt x="4" y="342"/>
                        <a:pt x="2" y="354"/>
                        <a:pt x="1" y="367"/>
                      </a:cubicBezTo>
                      <a:cubicBezTo>
                        <a:pt x="13" y="358"/>
                        <a:pt x="25" y="347"/>
                        <a:pt x="38" y="336"/>
                      </a:cubicBezTo>
                      <a:cubicBezTo>
                        <a:pt x="125" y="248"/>
                        <a:pt x="136" y="101"/>
                        <a:pt x="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15"/>
                <p:cNvSpPr/>
                <p:nvPr/>
              </p:nvSpPr>
              <p:spPr>
                <a:xfrm>
                  <a:off x="2944975" y="926375"/>
                  <a:ext cx="11650" cy="10900"/>
                </a:xfrm>
                <a:custGeom>
                  <a:avLst/>
                  <a:gdLst/>
                  <a:ahLst/>
                  <a:cxnLst/>
                  <a:rect l="l" t="t" r="r" b="b"/>
                  <a:pathLst>
                    <a:path w="466" h="436" extrusionOk="0">
                      <a:moveTo>
                        <a:pt x="251" y="1"/>
                      </a:moveTo>
                      <a:cubicBezTo>
                        <a:pt x="153" y="1"/>
                        <a:pt x="56" y="60"/>
                        <a:pt x="14" y="151"/>
                      </a:cubicBezTo>
                      <a:cubicBezTo>
                        <a:pt x="4" y="176"/>
                        <a:pt x="4" y="205"/>
                        <a:pt x="1" y="223"/>
                      </a:cubicBezTo>
                      <a:cubicBezTo>
                        <a:pt x="8" y="291"/>
                        <a:pt x="41" y="342"/>
                        <a:pt x="97" y="386"/>
                      </a:cubicBezTo>
                      <a:cubicBezTo>
                        <a:pt x="141" y="419"/>
                        <a:pt x="187" y="435"/>
                        <a:pt x="231" y="435"/>
                      </a:cubicBezTo>
                      <a:cubicBezTo>
                        <a:pt x="287" y="435"/>
                        <a:pt x="341" y="410"/>
                        <a:pt x="387" y="360"/>
                      </a:cubicBezTo>
                      <a:cubicBezTo>
                        <a:pt x="465" y="271"/>
                        <a:pt x="460" y="122"/>
                        <a:pt x="373" y="43"/>
                      </a:cubicBezTo>
                      <a:cubicBezTo>
                        <a:pt x="354" y="27"/>
                        <a:pt x="328" y="11"/>
                        <a:pt x="304" y="7"/>
                      </a:cubicBezTo>
                      <a:cubicBezTo>
                        <a:pt x="286"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15"/>
                <p:cNvSpPr/>
                <p:nvPr/>
              </p:nvSpPr>
              <p:spPr>
                <a:xfrm>
                  <a:off x="2918550" y="925950"/>
                  <a:ext cx="9500" cy="11850"/>
                </a:xfrm>
                <a:custGeom>
                  <a:avLst/>
                  <a:gdLst/>
                  <a:ahLst/>
                  <a:cxnLst/>
                  <a:rect l="l" t="t" r="r" b="b"/>
                  <a:pathLst>
                    <a:path w="380" h="474" extrusionOk="0">
                      <a:moveTo>
                        <a:pt x="184" y="0"/>
                      </a:moveTo>
                      <a:cubicBezTo>
                        <a:pt x="118" y="144"/>
                        <a:pt x="56" y="288"/>
                        <a:pt x="1" y="436"/>
                      </a:cubicBezTo>
                      <a:cubicBezTo>
                        <a:pt x="40" y="461"/>
                        <a:pt x="81" y="474"/>
                        <a:pt x="122" y="474"/>
                      </a:cubicBezTo>
                      <a:cubicBezTo>
                        <a:pt x="180" y="474"/>
                        <a:pt x="237" y="448"/>
                        <a:pt x="287" y="397"/>
                      </a:cubicBezTo>
                      <a:cubicBezTo>
                        <a:pt x="378" y="305"/>
                        <a:pt x="379" y="140"/>
                        <a:pt x="288" y="50"/>
                      </a:cubicBezTo>
                      <a:cubicBezTo>
                        <a:pt x="267" y="30"/>
                        <a:pt x="239" y="13"/>
                        <a:pt x="213" y="5"/>
                      </a:cubicBezTo>
                      <a:cubicBezTo>
                        <a:pt x="202" y="4"/>
                        <a:pt x="193" y="2"/>
                        <a:pt x="1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15"/>
                <p:cNvSpPr/>
                <p:nvPr/>
              </p:nvSpPr>
              <p:spPr>
                <a:xfrm>
                  <a:off x="2959900" y="899050"/>
                  <a:ext cx="13450" cy="12550"/>
                </a:xfrm>
                <a:custGeom>
                  <a:avLst/>
                  <a:gdLst/>
                  <a:ahLst/>
                  <a:cxnLst/>
                  <a:rect l="l" t="t" r="r" b="b"/>
                  <a:pathLst>
                    <a:path w="538" h="502" extrusionOk="0">
                      <a:moveTo>
                        <a:pt x="286" y="0"/>
                      </a:moveTo>
                      <a:cubicBezTo>
                        <a:pt x="180" y="0"/>
                        <a:pt x="73" y="60"/>
                        <a:pt x="20" y="157"/>
                      </a:cubicBezTo>
                      <a:cubicBezTo>
                        <a:pt x="7" y="183"/>
                        <a:pt x="5" y="215"/>
                        <a:pt x="0" y="237"/>
                      </a:cubicBezTo>
                      <a:cubicBezTo>
                        <a:pt x="3" y="315"/>
                        <a:pt x="36" y="378"/>
                        <a:pt x="99" y="433"/>
                      </a:cubicBezTo>
                      <a:cubicBezTo>
                        <a:pt x="151" y="479"/>
                        <a:pt x="207" y="501"/>
                        <a:pt x="264" y="501"/>
                      </a:cubicBezTo>
                      <a:cubicBezTo>
                        <a:pt x="323" y="501"/>
                        <a:pt x="381" y="476"/>
                        <a:pt x="433" y="426"/>
                      </a:cubicBezTo>
                      <a:cubicBezTo>
                        <a:pt x="531" y="330"/>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15"/>
                <p:cNvSpPr/>
                <p:nvPr/>
              </p:nvSpPr>
              <p:spPr>
                <a:xfrm>
                  <a:off x="2932025" y="898650"/>
                  <a:ext cx="12425" cy="12975"/>
                </a:xfrm>
                <a:custGeom>
                  <a:avLst/>
                  <a:gdLst/>
                  <a:ahLst/>
                  <a:cxnLst/>
                  <a:rect l="l" t="t" r="r" b="b"/>
                  <a:pathLst>
                    <a:path w="497" h="519" extrusionOk="0">
                      <a:moveTo>
                        <a:pt x="255" y="0"/>
                      </a:moveTo>
                      <a:cubicBezTo>
                        <a:pt x="197" y="94"/>
                        <a:pt x="137" y="185"/>
                        <a:pt x="80" y="280"/>
                      </a:cubicBezTo>
                      <a:cubicBezTo>
                        <a:pt x="54" y="325"/>
                        <a:pt x="26" y="371"/>
                        <a:pt x="0" y="416"/>
                      </a:cubicBezTo>
                      <a:lnTo>
                        <a:pt x="0" y="417"/>
                      </a:lnTo>
                      <a:cubicBezTo>
                        <a:pt x="31" y="451"/>
                        <a:pt x="68" y="477"/>
                        <a:pt x="119" y="497"/>
                      </a:cubicBezTo>
                      <a:cubicBezTo>
                        <a:pt x="154" y="511"/>
                        <a:pt x="189" y="518"/>
                        <a:pt x="223" y="518"/>
                      </a:cubicBezTo>
                      <a:cubicBezTo>
                        <a:pt x="313" y="518"/>
                        <a:pt x="391" y="467"/>
                        <a:pt x="437" y="373"/>
                      </a:cubicBezTo>
                      <a:cubicBezTo>
                        <a:pt x="497" y="248"/>
                        <a:pt x="443" y="80"/>
                        <a:pt x="319" y="19"/>
                      </a:cubicBezTo>
                      <a:cubicBezTo>
                        <a:pt x="300" y="10"/>
                        <a:pt x="277" y="3"/>
                        <a:pt x="2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15"/>
                <p:cNvSpPr/>
                <p:nvPr/>
              </p:nvSpPr>
              <p:spPr>
                <a:xfrm>
                  <a:off x="2948425" y="874800"/>
                  <a:ext cx="8075" cy="9350"/>
                </a:xfrm>
                <a:custGeom>
                  <a:avLst/>
                  <a:gdLst/>
                  <a:ahLst/>
                  <a:cxnLst/>
                  <a:rect l="l" t="t" r="r" b="b"/>
                  <a:pathLst>
                    <a:path w="323" h="374" extrusionOk="0">
                      <a:moveTo>
                        <a:pt x="247" y="1"/>
                      </a:moveTo>
                      <a:cubicBezTo>
                        <a:pt x="164" y="116"/>
                        <a:pt x="82" y="231"/>
                        <a:pt x="1" y="348"/>
                      </a:cubicBezTo>
                      <a:cubicBezTo>
                        <a:pt x="33" y="365"/>
                        <a:pt x="65" y="373"/>
                        <a:pt x="97" y="373"/>
                      </a:cubicBezTo>
                      <a:cubicBezTo>
                        <a:pt x="152" y="373"/>
                        <a:pt x="204" y="349"/>
                        <a:pt x="249" y="301"/>
                      </a:cubicBezTo>
                      <a:cubicBezTo>
                        <a:pt x="322" y="218"/>
                        <a:pt x="319" y="82"/>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15"/>
                <p:cNvSpPr/>
                <p:nvPr/>
              </p:nvSpPr>
              <p:spPr>
                <a:xfrm>
                  <a:off x="2966500" y="850425"/>
                  <a:ext cx="6450" cy="8100"/>
                </a:xfrm>
                <a:custGeom>
                  <a:avLst/>
                  <a:gdLst/>
                  <a:ahLst/>
                  <a:cxnLst/>
                  <a:rect l="l" t="t" r="r" b="b"/>
                  <a:pathLst>
                    <a:path w="258" h="324" extrusionOk="0">
                      <a:moveTo>
                        <a:pt x="239" y="0"/>
                      </a:moveTo>
                      <a:cubicBezTo>
                        <a:pt x="195" y="60"/>
                        <a:pt x="150" y="120"/>
                        <a:pt x="106" y="180"/>
                      </a:cubicBezTo>
                      <a:cubicBezTo>
                        <a:pt x="72" y="228"/>
                        <a:pt x="36" y="276"/>
                        <a:pt x="1" y="323"/>
                      </a:cubicBezTo>
                      <a:cubicBezTo>
                        <a:pt x="59" y="323"/>
                        <a:pt x="118" y="299"/>
                        <a:pt x="169" y="248"/>
                      </a:cubicBezTo>
                      <a:cubicBezTo>
                        <a:pt x="235" y="185"/>
                        <a:pt x="258" y="88"/>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15"/>
                <p:cNvSpPr/>
                <p:nvPr/>
              </p:nvSpPr>
              <p:spPr>
                <a:xfrm>
                  <a:off x="2959900" y="1058225"/>
                  <a:ext cx="13450" cy="12550"/>
                </a:xfrm>
                <a:custGeom>
                  <a:avLst/>
                  <a:gdLst/>
                  <a:ahLst/>
                  <a:cxnLst/>
                  <a:rect l="l" t="t" r="r" b="b"/>
                  <a:pathLst>
                    <a:path w="538" h="502" extrusionOk="0">
                      <a:moveTo>
                        <a:pt x="288" y="0"/>
                      </a:moveTo>
                      <a:cubicBezTo>
                        <a:pt x="181" y="0"/>
                        <a:pt x="73" y="60"/>
                        <a:pt x="20" y="156"/>
                      </a:cubicBezTo>
                      <a:cubicBezTo>
                        <a:pt x="7" y="182"/>
                        <a:pt x="5" y="216"/>
                        <a:pt x="0" y="238"/>
                      </a:cubicBezTo>
                      <a:cubicBezTo>
                        <a:pt x="3" y="316"/>
                        <a:pt x="36" y="378"/>
                        <a:pt x="99" y="433"/>
                      </a:cubicBezTo>
                      <a:cubicBezTo>
                        <a:pt x="151" y="479"/>
                        <a:pt x="207" y="502"/>
                        <a:pt x="264" y="502"/>
                      </a:cubicBezTo>
                      <a:cubicBezTo>
                        <a:pt x="323" y="502"/>
                        <a:pt x="381" y="477"/>
                        <a:pt x="433" y="427"/>
                      </a:cubicBezTo>
                      <a:cubicBezTo>
                        <a:pt x="531" y="332"/>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070" name="Google Shape;3070;p15"/>
            <p:cNvGrpSpPr/>
            <p:nvPr/>
          </p:nvGrpSpPr>
          <p:grpSpPr>
            <a:xfrm>
              <a:off x="7872215" y="-1026872"/>
              <a:ext cx="2279060" cy="2341265"/>
              <a:chOff x="7872215" y="-1026872"/>
              <a:chExt cx="2279060" cy="2341265"/>
            </a:xfrm>
          </p:grpSpPr>
          <p:sp>
            <p:nvSpPr>
              <p:cNvPr id="3071" name="Google Shape;3071;p15"/>
              <p:cNvSpPr/>
              <p:nvPr/>
            </p:nvSpPr>
            <p:spPr>
              <a:xfrm rot="-7093751">
                <a:off x="8120618" y="-671204"/>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15"/>
              <p:cNvSpPr/>
              <p:nvPr/>
            </p:nvSpPr>
            <p:spPr>
              <a:xfrm rot="8375325">
                <a:off x="8560600" y="61803"/>
                <a:ext cx="874371" cy="728130"/>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73" name="Google Shape;3073;p15"/>
            <p:cNvGrpSpPr/>
            <p:nvPr/>
          </p:nvGrpSpPr>
          <p:grpSpPr>
            <a:xfrm>
              <a:off x="8428900" y="4240187"/>
              <a:ext cx="2096275" cy="1718222"/>
              <a:chOff x="8428900" y="4240187"/>
              <a:chExt cx="2096275" cy="1718222"/>
            </a:xfrm>
          </p:grpSpPr>
          <p:sp>
            <p:nvSpPr>
              <p:cNvPr id="3074" name="Google Shape;3074;p15"/>
              <p:cNvSpPr/>
              <p:nvPr/>
            </p:nvSpPr>
            <p:spPr>
              <a:xfrm flipH="1">
                <a:off x="8477710" y="42401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75" name="Google Shape;3075;p15"/>
              <p:cNvGrpSpPr/>
              <p:nvPr/>
            </p:nvGrpSpPr>
            <p:grpSpPr>
              <a:xfrm flipH="1">
                <a:off x="8428900" y="4463080"/>
                <a:ext cx="2096275" cy="1495330"/>
                <a:chOff x="1792700" y="4660250"/>
                <a:chExt cx="791525" cy="723150"/>
              </a:xfrm>
            </p:grpSpPr>
            <p:sp>
              <p:nvSpPr>
                <p:cNvPr id="3076" name="Google Shape;3076;p15"/>
                <p:cNvSpPr/>
                <p:nvPr/>
              </p:nvSpPr>
              <p:spPr>
                <a:xfrm>
                  <a:off x="2253875" y="4907175"/>
                  <a:ext cx="180950" cy="44350"/>
                </a:xfrm>
                <a:custGeom>
                  <a:avLst/>
                  <a:gdLst/>
                  <a:ahLst/>
                  <a:cxnLst/>
                  <a:rect l="l" t="t" r="r" b="b"/>
                  <a:pathLst>
                    <a:path w="7238" h="1774" extrusionOk="0">
                      <a:moveTo>
                        <a:pt x="6671" y="1"/>
                      </a:moveTo>
                      <a:cubicBezTo>
                        <a:pt x="6636" y="1"/>
                        <a:pt x="6602" y="8"/>
                        <a:pt x="6580" y="17"/>
                      </a:cubicBezTo>
                      <a:cubicBezTo>
                        <a:pt x="6437" y="71"/>
                        <a:pt x="6348" y="148"/>
                        <a:pt x="6250" y="223"/>
                      </a:cubicBezTo>
                      <a:cubicBezTo>
                        <a:pt x="6059" y="375"/>
                        <a:pt x="5887" y="538"/>
                        <a:pt x="5713" y="701"/>
                      </a:cubicBezTo>
                      <a:cubicBezTo>
                        <a:pt x="5540" y="864"/>
                        <a:pt x="5370" y="1027"/>
                        <a:pt x="5196" y="1184"/>
                      </a:cubicBezTo>
                      <a:cubicBezTo>
                        <a:pt x="5110" y="1263"/>
                        <a:pt x="5022" y="1340"/>
                        <a:pt x="4931" y="1409"/>
                      </a:cubicBezTo>
                      <a:cubicBezTo>
                        <a:pt x="4887" y="1444"/>
                        <a:pt x="4842" y="1478"/>
                        <a:pt x="4796" y="1506"/>
                      </a:cubicBezTo>
                      <a:cubicBezTo>
                        <a:pt x="4759" y="1529"/>
                        <a:pt x="4712" y="1548"/>
                        <a:pt x="4704" y="1548"/>
                      </a:cubicBezTo>
                      <a:cubicBezTo>
                        <a:pt x="4703" y="1548"/>
                        <a:pt x="4703" y="1548"/>
                        <a:pt x="4704" y="1547"/>
                      </a:cubicBezTo>
                      <a:lnTo>
                        <a:pt x="4702" y="1547"/>
                      </a:lnTo>
                      <a:cubicBezTo>
                        <a:pt x="4702" y="1547"/>
                        <a:pt x="4684" y="1540"/>
                        <a:pt x="4662" y="1524"/>
                      </a:cubicBezTo>
                      <a:cubicBezTo>
                        <a:pt x="4641" y="1510"/>
                        <a:pt x="4619" y="1494"/>
                        <a:pt x="4598" y="1474"/>
                      </a:cubicBezTo>
                      <a:cubicBezTo>
                        <a:pt x="4554" y="1435"/>
                        <a:pt x="4513" y="1394"/>
                        <a:pt x="4471" y="1349"/>
                      </a:cubicBezTo>
                      <a:cubicBezTo>
                        <a:pt x="4387" y="1260"/>
                        <a:pt x="4305" y="1166"/>
                        <a:pt x="4224" y="1071"/>
                      </a:cubicBezTo>
                      <a:cubicBezTo>
                        <a:pt x="4062" y="878"/>
                        <a:pt x="3901" y="686"/>
                        <a:pt x="3739" y="495"/>
                      </a:cubicBezTo>
                      <a:cubicBezTo>
                        <a:pt x="3621" y="361"/>
                        <a:pt x="3505" y="224"/>
                        <a:pt x="3353" y="101"/>
                      </a:cubicBezTo>
                      <a:cubicBezTo>
                        <a:pt x="3310" y="74"/>
                        <a:pt x="3273" y="40"/>
                        <a:pt x="3195" y="26"/>
                      </a:cubicBezTo>
                      <a:cubicBezTo>
                        <a:pt x="3188" y="25"/>
                        <a:pt x="3180" y="24"/>
                        <a:pt x="3173" y="24"/>
                      </a:cubicBezTo>
                      <a:cubicBezTo>
                        <a:pt x="3144" y="24"/>
                        <a:pt x="3115" y="33"/>
                        <a:pt x="3092" y="43"/>
                      </a:cubicBezTo>
                      <a:cubicBezTo>
                        <a:pt x="3064" y="54"/>
                        <a:pt x="3041" y="68"/>
                        <a:pt x="3019" y="81"/>
                      </a:cubicBezTo>
                      <a:cubicBezTo>
                        <a:pt x="2935" y="137"/>
                        <a:pt x="2866" y="198"/>
                        <a:pt x="2798" y="260"/>
                      </a:cubicBezTo>
                      <a:cubicBezTo>
                        <a:pt x="2527" y="514"/>
                        <a:pt x="2281" y="786"/>
                        <a:pt x="2026" y="1051"/>
                      </a:cubicBezTo>
                      <a:cubicBezTo>
                        <a:pt x="1898" y="1181"/>
                        <a:pt x="1769" y="1314"/>
                        <a:pt x="1635" y="1430"/>
                      </a:cubicBezTo>
                      <a:cubicBezTo>
                        <a:pt x="1569" y="1486"/>
                        <a:pt x="1493" y="1547"/>
                        <a:pt x="1432" y="1569"/>
                      </a:cubicBezTo>
                      <a:cubicBezTo>
                        <a:pt x="1427" y="1573"/>
                        <a:pt x="1421" y="1575"/>
                        <a:pt x="1413" y="1575"/>
                      </a:cubicBezTo>
                      <a:cubicBezTo>
                        <a:pt x="1377" y="1575"/>
                        <a:pt x="1314" y="1534"/>
                        <a:pt x="1258" y="1490"/>
                      </a:cubicBezTo>
                      <a:cubicBezTo>
                        <a:pt x="986" y="1264"/>
                        <a:pt x="749" y="974"/>
                        <a:pt x="511" y="701"/>
                      </a:cubicBezTo>
                      <a:cubicBezTo>
                        <a:pt x="409" y="575"/>
                        <a:pt x="307" y="446"/>
                        <a:pt x="206" y="318"/>
                      </a:cubicBezTo>
                      <a:cubicBezTo>
                        <a:pt x="171" y="274"/>
                        <a:pt x="121" y="220"/>
                        <a:pt x="89" y="186"/>
                      </a:cubicBezTo>
                      <a:cubicBezTo>
                        <a:pt x="45" y="139"/>
                        <a:pt x="17" y="115"/>
                        <a:pt x="7" y="115"/>
                      </a:cubicBezTo>
                      <a:cubicBezTo>
                        <a:pt x="0" y="115"/>
                        <a:pt x="1" y="124"/>
                        <a:pt x="8" y="143"/>
                      </a:cubicBezTo>
                      <a:lnTo>
                        <a:pt x="9" y="141"/>
                      </a:lnTo>
                      <a:cubicBezTo>
                        <a:pt x="83" y="329"/>
                        <a:pt x="307" y="683"/>
                        <a:pt x="638" y="1097"/>
                      </a:cubicBezTo>
                      <a:cubicBezTo>
                        <a:pt x="792" y="1283"/>
                        <a:pt x="946" y="1469"/>
                        <a:pt x="1143" y="1638"/>
                      </a:cubicBezTo>
                      <a:cubicBezTo>
                        <a:pt x="1197" y="1678"/>
                        <a:pt x="1246" y="1721"/>
                        <a:pt x="1332" y="1752"/>
                      </a:cubicBezTo>
                      <a:cubicBezTo>
                        <a:pt x="1350" y="1761"/>
                        <a:pt x="1383" y="1764"/>
                        <a:pt x="1410" y="1767"/>
                      </a:cubicBezTo>
                      <a:cubicBezTo>
                        <a:pt x="1437" y="1764"/>
                        <a:pt x="1470" y="1761"/>
                        <a:pt x="1489" y="1753"/>
                      </a:cubicBezTo>
                      <a:cubicBezTo>
                        <a:pt x="1533" y="1740"/>
                        <a:pt x="1564" y="1721"/>
                        <a:pt x="1595" y="1703"/>
                      </a:cubicBezTo>
                      <a:cubicBezTo>
                        <a:pt x="1715" y="1629"/>
                        <a:pt x="1804" y="1544"/>
                        <a:pt x="1896" y="1460"/>
                      </a:cubicBezTo>
                      <a:cubicBezTo>
                        <a:pt x="2255" y="1121"/>
                        <a:pt x="2567" y="755"/>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4"/>
                        <a:pt x="3301" y="306"/>
                      </a:cubicBezTo>
                      <a:cubicBezTo>
                        <a:pt x="3350" y="351"/>
                        <a:pt x="3398" y="400"/>
                        <a:pt x="3445" y="451"/>
                      </a:cubicBezTo>
                      <a:cubicBezTo>
                        <a:pt x="3635" y="657"/>
                        <a:pt x="3812" y="881"/>
                        <a:pt x="3995" y="1103"/>
                      </a:cubicBezTo>
                      <a:cubicBezTo>
                        <a:pt x="4055" y="1178"/>
                        <a:pt x="4113" y="1254"/>
                        <a:pt x="4173" y="1329"/>
                      </a:cubicBezTo>
                      <a:lnTo>
                        <a:pt x="4216" y="1381"/>
                      </a:lnTo>
                      <a:cubicBezTo>
                        <a:pt x="4247" y="1417"/>
                        <a:pt x="4271" y="1446"/>
                        <a:pt x="4293" y="1472"/>
                      </a:cubicBezTo>
                      <a:cubicBezTo>
                        <a:pt x="4338" y="1523"/>
                        <a:pt x="4385" y="1573"/>
                        <a:pt x="4436" y="1624"/>
                      </a:cubicBezTo>
                      <a:cubicBezTo>
                        <a:pt x="4462" y="1649"/>
                        <a:pt x="4491" y="1675"/>
                        <a:pt x="4522" y="1700"/>
                      </a:cubicBezTo>
                      <a:cubicBezTo>
                        <a:pt x="4556" y="1723"/>
                        <a:pt x="4590" y="1752"/>
                        <a:pt x="4662" y="1772"/>
                      </a:cubicBezTo>
                      <a:cubicBezTo>
                        <a:pt x="4678" y="1773"/>
                        <a:pt x="4693" y="1774"/>
                        <a:pt x="4709" y="1774"/>
                      </a:cubicBezTo>
                      <a:cubicBezTo>
                        <a:pt x="4728" y="1774"/>
                        <a:pt x="4746" y="1772"/>
                        <a:pt x="4765" y="1767"/>
                      </a:cubicBezTo>
                      <a:cubicBezTo>
                        <a:pt x="4798" y="1761"/>
                        <a:pt x="4814" y="1750"/>
                        <a:pt x="4838" y="1741"/>
                      </a:cubicBezTo>
                      <a:cubicBezTo>
                        <a:pt x="4879" y="1723"/>
                        <a:pt x="4914" y="1701"/>
                        <a:pt x="4948" y="1680"/>
                      </a:cubicBezTo>
                      <a:cubicBezTo>
                        <a:pt x="5014" y="1637"/>
                        <a:pt x="5074" y="1590"/>
                        <a:pt x="5133" y="1543"/>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4"/>
                        <a:pt x="6803" y="288"/>
                        <a:pt x="6866" y="341"/>
                      </a:cubicBezTo>
                      <a:cubicBezTo>
                        <a:pt x="6939" y="404"/>
                        <a:pt x="7009" y="472"/>
                        <a:pt x="7080" y="543"/>
                      </a:cubicBezTo>
                      <a:cubicBezTo>
                        <a:pt x="7129" y="495"/>
                        <a:pt x="7182" y="446"/>
                        <a:pt x="7237" y="394"/>
                      </a:cubicBezTo>
                      <a:cubicBezTo>
                        <a:pt x="7160" y="315"/>
                        <a:pt x="7080" y="238"/>
                        <a:pt x="6991" y="165"/>
                      </a:cubicBezTo>
                      <a:cubicBezTo>
                        <a:pt x="6943" y="125"/>
                        <a:pt x="6893" y="85"/>
                        <a:pt x="6831" y="49"/>
                      </a:cubicBezTo>
                      <a:cubicBezTo>
                        <a:pt x="6800" y="32"/>
                        <a:pt x="6765" y="15"/>
                        <a:pt x="6720" y="6"/>
                      </a:cubicBezTo>
                      <a:cubicBezTo>
                        <a:pt x="6705" y="3"/>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15"/>
                <p:cNvSpPr/>
                <p:nvPr/>
              </p:nvSpPr>
              <p:spPr>
                <a:xfrm>
                  <a:off x="2253875" y="4745925"/>
                  <a:ext cx="330350" cy="44550"/>
                </a:xfrm>
                <a:custGeom>
                  <a:avLst/>
                  <a:gdLst/>
                  <a:ahLst/>
                  <a:cxnLst/>
                  <a:rect l="l" t="t" r="r" b="b"/>
                  <a:pathLst>
                    <a:path w="13214" h="1782" extrusionOk="0">
                      <a:moveTo>
                        <a:pt x="10079" y="0"/>
                      </a:moveTo>
                      <a:cubicBezTo>
                        <a:pt x="10043" y="0"/>
                        <a:pt x="10005" y="9"/>
                        <a:pt x="9981" y="19"/>
                      </a:cubicBezTo>
                      <a:cubicBezTo>
                        <a:pt x="9954" y="29"/>
                        <a:pt x="9929" y="42"/>
                        <a:pt x="9907" y="56"/>
                      </a:cubicBezTo>
                      <a:cubicBezTo>
                        <a:pt x="9864" y="80"/>
                        <a:pt x="9827" y="108"/>
                        <a:pt x="9792" y="136"/>
                      </a:cubicBezTo>
                      <a:cubicBezTo>
                        <a:pt x="9721" y="191"/>
                        <a:pt x="9657" y="249"/>
                        <a:pt x="9594" y="308"/>
                      </a:cubicBezTo>
                      <a:cubicBezTo>
                        <a:pt x="9471" y="426"/>
                        <a:pt x="9354" y="546"/>
                        <a:pt x="9238" y="666"/>
                      </a:cubicBezTo>
                      <a:cubicBezTo>
                        <a:pt x="9009" y="905"/>
                        <a:pt x="8788" y="1151"/>
                        <a:pt x="8552" y="1371"/>
                      </a:cubicBezTo>
                      <a:cubicBezTo>
                        <a:pt x="8502" y="1418"/>
                        <a:pt x="8449" y="1465"/>
                        <a:pt x="8400" y="1502"/>
                      </a:cubicBezTo>
                      <a:cubicBezTo>
                        <a:pt x="8388" y="1511"/>
                        <a:pt x="8375" y="1518"/>
                        <a:pt x="8365" y="1525"/>
                      </a:cubicBezTo>
                      <a:cubicBezTo>
                        <a:pt x="8351" y="1534"/>
                        <a:pt x="8345" y="1534"/>
                        <a:pt x="8348" y="1534"/>
                      </a:cubicBezTo>
                      <a:cubicBezTo>
                        <a:pt x="8348" y="1534"/>
                        <a:pt x="8347" y="1535"/>
                        <a:pt x="8345" y="1535"/>
                      </a:cubicBezTo>
                      <a:lnTo>
                        <a:pt x="8345" y="1535"/>
                      </a:lnTo>
                      <a:cubicBezTo>
                        <a:pt x="8345" y="1535"/>
                        <a:pt x="8340" y="1533"/>
                        <a:pt x="8331" y="1528"/>
                      </a:cubicBezTo>
                      <a:cubicBezTo>
                        <a:pt x="8286" y="1503"/>
                        <a:pt x="8231" y="1457"/>
                        <a:pt x="8182" y="1411"/>
                      </a:cubicBezTo>
                      <a:cubicBezTo>
                        <a:pt x="8131" y="1365"/>
                        <a:pt x="8080" y="1312"/>
                        <a:pt x="8029" y="1260"/>
                      </a:cubicBezTo>
                      <a:cubicBezTo>
                        <a:pt x="7829" y="1051"/>
                        <a:pt x="7636" y="826"/>
                        <a:pt x="7434" y="608"/>
                      </a:cubicBezTo>
                      <a:cubicBezTo>
                        <a:pt x="7296" y="459"/>
                        <a:pt x="7156" y="308"/>
                        <a:pt x="6991" y="171"/>
                      </a:cubicBezTo>
                      <a:cubicBezTo>
                        <a:pt x="6942" y="131"/>
                        <a:pt x="6893" y="91"/>
                        <a:pt x="6831" y="56"/>
                      </a:cubicBezTo>
                      <a:cubicBezTo>
                        <a:pt x="6799" y="39"/>
                        <a:pt x="6765" y="23"/>
                        <a:pt x="6720" y="13"/>
                      </a:cubicBezTo>
                      <a:cubicBezTo>
                        <a:pt x="6705" y="9"/>
                        <a:pt x="6688" y="7"/>
                        <a:pt x="6671" y="7"/>
                      </a:cubicBezTo>
                      <a:cubicBezTo>
                        <a:pt x="6636" y="7"/>
                        <a:pt x="6602" y="14"/>
                        <a:pt x="6580" y="23"/>
                      </a:cubicBezTo>
                      <a:cubicBezTo>
                        <a:pt x="6437" y="79"/>
                        <a:pt x="6348" y="156"/>
                        <a:pt x="6250" y="229"/>
                      </a:cubicBezTo>
                      <a:cubicBezTo>
                        <a:pt x="6059" y="383"/>
                        <a:pt x="5887" y="546"/>
                        <a:pt x="5713" y="708"/>
                      </a:cubicBezTo>
                      <a:cubicBezTo>
                        <a:pt x="5540" y="871"/>
                        <a:pt x="5370" y="1034"/>
                        <a:pt x="5196" y="1191"/>
                      </a:cubicBezTo>
                      <a:cubicBezTo>
                        <a:pt x="5110" y="1269"/>
                        <a:pt x="5022" y="1346"/>
                        <a:pt x="4931" y="1417"/>
                      </a:cubicBezTo>
                      <a:cubicBezTo>
                        <a:pt x="4887" y="1451"/>
                        <a:pt x="4842" y="1485"/>
                        <a:pt x="4796" y="1512"/>
                      </a:cubicBezTo>
                      <a:cubicBezTo>
                        <a:pt x="4758" y="1537"/>
                        <a:pt x="4710" y="1556"/>
                        <a:pt x="4704" y="1556"/>
                      </a:cubicBezTo>
                      <a:cubicBezTo>
                        <a:pt x="4703" y="1556"/>
                        <a:pt x="4703" y="1556"/>
                        <a:pt x="4704" y="1555"/>
                      </a:cubicBezTo>
                      <a:lnTo>
                        <a:pt x="4702" y="1555"/>
                      </a:lnTo>
                      <a:cubicBezTo>
                        <a:pt x="4702" y="1555"/>
                        <a:pt x="4684" y="1548"/>
                        <a:pt x="4662" y="1532"/>
                      </a:cubicBezTo>
                      <a:cubicBezTo>
                        <a:pt x="4641" y="1517"/>
                        <a:pt x="4619" y="1500"/>
                        <a:pt x="4598" y="1480"/>
                      </a:cubicBezTo>
                      <a:cubicBezTo>
                        <a:pt x="4554" y="1443"/>
                        <a:pt x="4513" y="1400"/>
                        <a:pt x="4471" y="1355"/>
                      </a:cubicBezTo>
                      <a:cubicBezTo>
                        <a:pt x="4387" y="1266"/>
                        <a:pt x="4305" y="1172"/>
                        <a:pt x="4224" y="1077"/>
                      </a:cubicBezTo>
                      <a:cubicBezTo>
                        <a:pt x="4062" y="885"/>
                        <a:pt x="3901" y="692"/>
                        <a:pt x="3739" y="502"/>
                      </a:cubicBezTo>
                      <a:cubicBezTo>
                        <a:pt x="3621" y="368"/>
                        <a:pt x="3505" y="231"/>
                        <a:pt x="3353" y="108"/>
                      </a:cubicBezTo>
                      <a:cubicBezTo>
                        <a:pt x="3310" y="80"/>
                        <a:pt x="3273" y="46"/>
                        <a:pt x="3195" y="34"/>
                      </a:cubicBezTo>
                      <a:cubicBezTo>
                        <a:pt x="3187" y="32"/>
                        <a:pt x="3179" y="32"/>
                        <a:pt x="3171" y="32"/>
                      </a:cubicBezTo>
                      <a:cubicBezTo>
                        <a:pt x="3143" y="32"/>
                        <a:pt x="3114" y="41"/>
                        <a:pt x="3092" y="49"/>
                      </a:cubicBezTo>
                      <a:cubicBezTo>
                        <a:pt x="3064" y="60"/>
                        <a:pt x="3041" y="74"/>
                        <a:pt x="3019" y="88"/>
                      </a:cubicBezTo>
                      <a:cubicBezTo>
                        <a:pt x="2935" y="143"/>
                        <a:pt x="2866" y="205"/>
                        <a:pt x="2798" y="268"/>
                      </a:cubicBezTo>
                      <a:cubicBezTo>
                        <a:pt x="2527" y="520"/>
                        <a:pt x="2281" y="794"/>
                        <a:pt x="2026" y="1057"/>
                      </a:cubicBezTo>
                      <a:cubicBezTo>
                        <a:pt x="1898" y="1188"/>
                        <a:pt x="1769" y="1320"/>
                        <a:pt x="1635" y="1437"/>
                      </a:cubicBezTo>
                      <a:cubicBezTo>
                        <a:pt x="1569" y="1492"/>
                        <a:pt x="1493" y="1554"/>
                        <a:pt x="1432" y="1575"/>
                      </a:cubicBezTo>
                      <a:cubicBezTo>
                        <a:pt x="1427" y="1579"/>
                        <a:pt x="1421" y="1581"/>
                        <a:pt x="1413" y="1581"/>
                      </a:cubicBezTo>
                      <a:cubicBezTo>
                        <a:pt x="1377" y="1581"/>
                        <a:pt x="1314" y="1540"/>
                        <a:pt x="1258" y="1497"/>
                      </a:cubicBezTo>
                      <a:cubicBezTo>
                        <a:pt x="986" y="1271"/>
                        <a:pt x="749" y="982"/>
                        <a:pt x="511" y="708"/>
                      </a:cubicBezTo>
                      <a:cubicBezTo>
                        <a:pt x="409" y="582"/>
                        <a:pt x="307" y="454"/>
                        <a:pt x="206" y="325"/>
                      </a:cubicBezTo>
                      <a:cubicBezTo>
                        <a:pt x="171" y="280"/>
                        <a:pt x="121" y="228"/>
                        <a:pt x="89" y="194"/>
                      </a:cubicBezTo>
                      <a:cubicBezTo>
                        <a:pt x="45" y="147"/>
                        <a:pt x="17" y="123"/>
                        <a:pt x="7" y="123"/>
                      </a:cubicBezTo>
                      <a:cubicBezTo>
                        <a:pt x="0" y="123"/>
                        <a:pt x="1" y="132"/>
                        <a:pt x="8" y="149"/>
                      </a:cubicBezTo>
                      <a:cubicBezTo>
                        <a:pt x="83" y="337"/>
                        <a:pt x="306" y="691"/>
                        <a:pt x="638" y="1103"/>
                      </a:cubicBezTo>
                      <a:cubicBezTo>
                        <a:pt x="792" y="1291"/>
                        <a:pt x="944" y="1477"/>
                        <a:pt x="1143" y="1645"/>
                      </a:cubicBezTo>
                      <a:cubicBezTo>
                        <a:pt x="1195" y="1686"/>
                        <a:pt x="1246" y="1728"/>
                        <a:pt x="1330" y="1758"/>
                      </a:cubicBezTo>
                      <a:cubicBezTo>
                        <a:pt x="1350" y="1768"/>
                        <a:pt x="1383" y="1771"/>
                        <a:pt x="1409" y="1774"/>
                      </a:cubicBezTo>
                      <a:cubicBezTo>
                        <a:pt x="1437" y="1772"/>
                        <a:pt x="1470" y="1768"/>
                        <a:pt x="1489" y="1760"/>
                      </a:cubicBezTo>
                      <a:cubicBezTo>
                        <a:pt x="1533" y="1746"/>
                        <a:pt x="1564" y="1728"/>
                        <a:pt x="1595" y="1711"/>
                      </a:cubicBezTo>
                      <a:cubicBezTo>
                        <a:pt x="1713" y="1635"/>
                        <a:pt x="1803" y="1552"/>
                        <a:pt x="1895" y="1468"/>
                      </a:cubicBezTo>
                      <a:cubicBezTo>
                        <a:pt x="2253" y="1128"/>
                        <a:pt x="2567" y="762"/>
                        <a:pt x="2921" y="420"/>
                      </a:cubicBezTo>
                      <a:cubicBezTo>
                        <a:pt x="2972" y="371"/>
                        <a:pt x="3022" y="326"/>
                        <a:pt x="3075" y="286"/>
                      </a:cubicBezTo>
                      <a:cubicBezTo>
                        <a:pt x="3099" y="266"/>
                        <a:pt x="3125" y="248"/>
                        <a:pt x="3149" y="236"/>
                      </a:cubicBezTo>
                      <a:cubicBezTo>
                        <a:pt x="3168" y="226"/>
                        <a:pt x="3171" y="225"/>
                        <a:pt x="3173" y="225"/>
                      </a:cubicBezTo>
                      <a:cubicBezTo>
                        <a:pt x="3174" y="225"/>
                        <a:pt x="3174" y="225"/>
                        <a:pt x="3176" y="225"/>
                      </a:cubicBezTo>
                      <a:cubicBezTo>
                        <a:pt x="3176" y="225"/>
                        <a:pt x="3176" y="225"/>
                        <a:pt x="3176" y="225"/>
                      </a:cubicBezTo>
                      <a:cubicBezTo>
                        <a:pt x="3178" y="225"/>
                        <a:pt x="3207" y="237"/>
                        <a:pt x="3227" y="254"/>
                      </a:cubicBezTo>
                      <a:cubicBezTo>
                        <a:pt x="3250" y="269"/>
                        <a:pt x="3276" y="291"/>
                        <a:pt x="3301" y="312"/>
                      </a:cubicBezTo>
                      <a:cubicBezTo>
                        <a:pt x="3349" y="357"/>
                        <a:pt x="3398" y="406"/>
                        <a:pt x="3445" y="459"/>
                      </a:cubicBezTo>
                      <a:cubicBezTo>
                        <a:pt x="3635" y="663"/>
                        <a:pt x="3812" y="889"/>
                        <a:pt x="3993" y="1111"/>
                      </a:cubicBezTo>
                      <a:cubicBezTo>
                        <a:pt x="4053" y="1186"/>
                        <a:pt x="4113" y="1260"/>
                        <a:pt x="4171" y="1335"/>
                      </a:cubicBezTo>
                      <a:lnTo>
                        <a:pt x="4216" y="1388"/>
                      </a:lnTo>
                      <a:cubicBezTo>
                        <a:pt x="4245" y="1423"/>
                        <a:pt x="4271" y="1454"/>
                        <a:pt x="4293" y="1480"/>
                      </a:cubicBezTo>
                      <a:cubicBezTo>
                        <a:pt x="4338" y="1531"/>
                        <a:pt x="4384" y="1582"/>
                        <a:pt x="4436" y="1632"/>
                      </a:cubicBezTo>
                      <a:cubicBezTo>
                        <a:pt x="4462" y="1657"/>
                        <a:pt x="4490" y="1683"/>
                        <a:pt x="4522" y="1708"/>
                      </a:cubicBezTo>
                      <a:cubicBezTo>
                        <a:pt x="4556" y="1731"/>
                        <a:pt x="4590" y="1758"/>
                        <a:pt x="4661" y="1778"/>
                      </a:cubicBezTo>
                      <a:cubicBezTo>
                        <a:pt x="4677" y="1780"/>
                        <a:pt x="4693" y="1781"/>
                        <a:pt x="4709" y="1781"/>
                      </a:cubicBezTo>
                      <a:cubicBezTo>
                        <a:pt x="4728" y="1781"/>
                        <a:pt x="4747" y="1779"/>
                        <a:pt x="4765" y="1774"/>
                      </a:cubicBezTo>
                      <a:cubicBezTo>
                        <a:pt x="4798" y="1768"/>
                        <a:pt x="4814" y="1758"/>
                        <a:pt x="4838" y="1749"/>
                      </a:cubicBezTo>
                      <a:cubicBezTo>
                        <a:pt x="4879" y="1729"/>
                        <a:pt x="4914" y="1709"/>
                        <a:pt x="4948" y="1688"/>
                      </a:cubicBezTo>
                      <a:cubicBezTo>
                        <a:pt x="5014" y="1643"/>
                        <a:pt x="5074" y="1597"/>
                        <a:pt x="5133" y="1551"/>
                      </a:cubicBezTo>
                      <a:cubicBezTo>
                        <a:pt x="5250" y="1455"/>
                        <a:pt x="5359" y="1357"/>
                        <a:pt x="5468" y="1257"/>
                      </a:cubicBezTo>
                      <a:cubicBezTo>
                        <a:pt x="5682" y="1055"/>
                        <a:pt x="5899" y="852"/>
                        <a:pt x="6117" y="648"/>
                      </a:cubicBezTo>
                      <a:cubicBezTo>
                        <a:pt x="6250" y="526"/>
                        <a:pt x="6385" y="403"/>
                        <a:pt x="6523" y="305"/>
                      </a:cubicBezTo>
                      <a:cubicBezTo>
                        <a:pt x="6581" y="263"/>
                        <a:pt x="6656" y="227"/>
                        <a:pt x="6674" y="227"/>
                      </a:cubicBezTo>
                      <a:cubicBezTo>
                        <a:pt x="6677" y="227"/>
                        <a:pt x="6679" y="228"/>
                        <a:pt x="6679" y="229"/>
                      </a:cubicBezTo>
                      <a:cubicBezTo>
                        <a:pt x="6725" y="242"/>
                        <a:pt x="6802" y="296"/>
                        <a:pt x="6866" y="349"/>
                      </a:cubicBezTo>
                      <a:cubicBezTo>
                        <a:pt x="7131" y="579"/>
                        <a:pt x="7371" y="863"/>
                        <a:pt x="7617" y="1134"/>
                      </a:cubicBezTo>
                      <a:cubicBezTo>
                        <a:pt x="7740" y="1269"/>
                        <a:pt x="7863" y="1406"/>
                        <a:pt x="7999" y="1537"/>
                      </a:cubicBezTo>
                      <a:cubicBezTo>
                        <a:pt x="8068" y="1603"/>
                        <a:pt x="8134" y="1668"/>
                        <a:pt x="8234" y="1723"/>
                      </a:cubicBezTo>
                      <a:cubicBezTo>
                        <a:pt x="8255" y="1737"/>
                        <a:pt x="8302" y="1752"/>
                        <a:pt x="8338" y="1754"/>
                      </a:cubicBezTo>
                      <a:cubicBezTo>
                        <a:pt x="8340" y="1754"/>
                        <a:pt x="8342" y="1754"/>
                        <a:pt x="8344" y="1754"/>
                      </a:cubicBezTo>
                      <a:cubicBezTo>
                        <a:pt x="8381" y="1754"/>
                        <a:pt x="8421" y="1741"/>
                        <a:pt x="8448" y="1728"/>
                      </a:cubicBezTo>
                      <a:cubicBezTo>
                        <a:pt x="8500" y="1700"/>
                        <a:pt x="8540" y="1671"/>
                        <a:pt x="8577" y="1640"/>
                      </a:cubicBezTo>
                      <a:cubicBezTo>
                        <a:pt x="8866" y="1392"/>
                        <a:pt x="9095" y="1120"/>
                        <a:pt x="9344" y="863"/>
                      </a:cubicBezTo>
                      <a:cubicBezTo>
                        <a:pt x="9386" y="820"/>
                        <a:pt x="9477" y="726"/>
                        <a:pt x="9604" y="594"/>
                      </a:cubicBezTo>
                      <a:cubicBezTo>
                        <a:pt x="9669" y="529"/>
                        <a:pt x="9743" y="457"/>
                        <a:pt x="9827" y="382"/>
                      </a:cubicBezTo>
                      <a:cubicBezTo>
                        <a:pt x="9871" y="345"/>
                        <a:pt x="9915" y="306"/>
                        <a:pt x="9963" y="274"/>
                      </a:cubicBezTo>
                      <a:cubicBezTo>
                        <a:pt x="10002" y="242"/>
                        <a:pt x="10064" y="214"/>
                        <a:pt x="10074" y="214"/>
                      </a:cubicBezTo>
                      <a:cubicBezTo>
                        <a:pt x="10075" y="214"/>
                        <a:pt x="10075" y="214"/>
                        <a:pt x="10075" y="214"/>
                      </a:cubicBezTo>
                      <a:cubicBezTo>
                        <a:pt x="10075" y="214"/>
                        <a:pt x="10075" y="214"/>
                        <a:pt x="10075" y="214"/>
                      </a:cubicBezTo>
                      <a:cubicBezTo>
                        <a:pt x="10078" y="214"/>
                        <a:pt x="10106" y="227"/>
                        <a:pt x="10132" y="248"/>
                      </a:cubicBezTo>
                      <a:cubicBezTo>
                        <a:pt x="10160" y="268"/>
                        <a:pt x="10189" y="296"/>
                        <a:pt x="10218" y="323"/>
                      </a:cubicBezTo>
                      <a:cubicBezTo>
                        <a:pt x="10278" y="380"/>
                        <a:pt x="10337" y="448"/>
                        <a:pt x="10395" y="517"/>
                      </a:cubicBezTo>
                      <a:cubicBezTo>
                        <a:pt x="10513" y="656"/>
                        <a:pt x="10632" y="808"/>
                        <a:pt x="10757" y="963"/>
                      </a:cubicBezTo>
                      <a:cubicBezTo>
                        <a:pt x="10883" y="1119"/>
                        <a:pt x="11010" y="1277"/>
                        <a:pt x="11153" y="1429"/>
                      </a:cubicBezTo>
                      <a:cubicBezTo>
                        <a:pt x="11226" y="1505"/>
                        <a:pt x="11301" y="1578"/>
                        <a:pt x="11389" y="1646"/>
                      </a:cubicBezTo>
                      <a:cubicBezTo>
                        <a:pt x="11436" y="1678"/>
                        <a:pt x="11481" y="1711"/>
                        <a:pt x="11541" y="1735"/>
                      </a:cubicBezTo>
                      <a:cubicBezTo>
                        <a:pt x="11578" y="1753"/>
                        <a:pt x="11629" y="1765"/>
                        <a:pt x="11679" y="1765"/>
                      </a:cubicBezTo>
                      <a:cubicBezTo>
                        <a:pt x="11704" y="1765"/>
                        <a:pt x="11729" y="1762"/>
                        <a:pt x="11752" y="1755"/>
                      </a:cubicBezTo>
                      <a:cubicBezTo>
                        <a:pt x="11878" y="1718"/>
                        <a:pt x="11959" y="1655"/>
                        <a:pt x="12042" y="1595"/>
                      </a:cubicBezTo>
                      <a:cubicBezTo>
                        <a:pt x="12122" y="1532"/>
                        <a:pt x="12195" y="1468"/>
                        <a:pt x="12264" y="1403"/>
                      </a:cubicBezTo>
                      <a:cubicBezTo>
                        <a:pt x="12401" y="1272"/>
                        <a:pt x="12521" y="1142"/>
                        <a:pt x="12629" y="1019"/>
                      </a:cubicBezTo>
                      <a:cubicBezTo>
                        <a:pt x="12844" y="771"/>
                        <a:pt x="13012" y="551"/>
                        <a:pt x="13119" y="396"/>
                      </a:cubicBezTo>
                      <a:cubicBezTo>
                        <a:pt x="13155" y="328"/>
                        <a:pt x="13181" y="269"/>
                        <a:pt x="13193" y="222"/>
                      </a:cubicBezTo>
                      <a:cubicBezTo>
                        <a:pt x="13198" y="208"/>
                        <a:pt x="13204" y="189"/>
                        <a:pt x="13210" y="169"/>
                      </a:cubicBezTo>
                      <a:cubicBezTo>
                        <a:pt x="13212" y="143"/>
                        <a:pt x="13213" y="117"/>
                        <a:pt x="13213" y="91"/>
                      </a:cubicBezTo>
                      <a:cubicBezTo>
                        <a:pt x="13213" y="85"/>
                        <a:pt x="13213" y="77"/>
                        <a:pt x="13213" y="71"/>
                      </a:cubicBezTo>
                      <a:lnTo>
                        <a:pt x="13213" y="69"/>
                      </a:lnTo>
                      <a:cubicBezTo>
                        <a:pt x="13202" y="74"/>
                        <a:pt x="13188" y="85"/>
                        <a:pt x="13165" y="109"/>
                      </a:cubicBezTo>
                      <a:cubicBezTo>
                        <a:pt x="12979" y="305"/>
                        <a:pt x="12635" y="720"/>
                        <a:pt x="12390" y="966"/>
                      </a:cubicBezTo>
                      <a:cubicBezTo>
                        <a:pt x="12281" y="1077"/>
                        <a:pt x="12167" y="1189"/>
                        <a:pt x="12049" y="1292"/>
                      </a:cubicBezTo>
                      <a:cubicBezTo>
                        <a:pt x="11989" y="1345"/>
                        <a:pt x="11929" y="1395"/>
                        <a:pt x="11867" y="1438"/>
                      </a:cubicBezTo>
                      <a:cubicBezTo>
                        <a:pt x="11807" y="1482"/>
                        <a:pt x="11739" y="1518"/>
                        <a:pt x="11695" y="1531"/>
                      </a:cubicBezTo>
                      <a:cubicBezTo>
                        <a:pt x="11689" y="1532"/>
                        <a:pt x="11683" y="1532"/>
                        <a:pt x="11678" y="1532"/>
                      </a:cubicBezTo>
                      <a:cubicBezTo>
                        <a:pt x="11666" y="1532"/>
                        <a:pt x="11655" y="1529"/>
                        <a:pt x="11632" y="1522"/>
                      </a:cubicBezTo>
                      <a:cubicBezTo>
                        <a:pt x="11604" y="1511"/>
                        <a:pt x="11569" y="1488"/>
                        <a:pt x="11536" y="1465"/>
                      </a:cubicBezTo>
                      <a:cubicBezTo>
                        <a:pt x="11469" y="1415"/>
                        <a:pt x="11403" y="1352"/>
                        <a:pt x="11338" y="1286"/>
                      </a:cubicBezTo>
                      <a:cubicBezTo>
                        <a:pt x="11210" y="1155"/>
                        <a:pt x="11087" y="1009"/>
                        <a:pt x="10966" y="863"/>
                      </a:cubicBezTo>
                      <a:cubicBezTo>
                        <a:pt x="10844" y="714"/>
                        <a:pt x="10721" y="566"/>
                        <a:pt x="10600" y="419"/>
                      </a:cubicBezTo>
                      <a:cubicBezTo>
                        <a:pt x="10537" y="345"/>
                        <a:pt x="10472" y="271"/>
                        <a:pt x="10401" y="200"/>
                      </a:cubicBezTo>
                      <a:cubicBezTo>
                        <a:pt x="10367" y="165"/>
                        <a:pt x="10329" y="129"/>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15"/>
                <p:cNvSpPr/>
                <p:nvPr/>
              </p:nvSpPr>
              <p:spPr>
                <a:xfrm>
                  <a:off x="2253875" y="4784750"/>
                  <a:ext cx="313100" cy="44550"/>
                </a:xfrm>
                <a:custGeom>
                  <a:avLst/>
                  <a:gdLst/>
                  <a:ahLst/>
                  <a:cxnLst/>
                  <a:rect l="l" t="t" r="r" b="b"/>
                  <a:pathLst>
                    <a:path w="12524" h="1782" extrusionOk="0">
                      <a:moveTo>
                        <a:pt x="10087" y="1"/>
                      </a:moveTo>
                      <a:cubicBezTo>
                        <a:pt x="10049" y="1"/>
                        <a:pt x="10007" y="9"/>
                        <a:pt x="9981" y="19"/>
                      </a:cubicBezTo>
                      <a:cubicBezTo>
                        <a:pt x="9954" y="32"/>
                        <a:pt x="9929" y="42"/>
                        <a:pt x="9907" y="56"/>
                      </a:cubicBezTo>
                      <a:cubicBezTo>
                        <a:pt x="9864" y="81"/>
                        <a:pt x="9827" y="108"/>
                        <a:pt x="9792" y="136"/>
                      </a:cubicBezTo>
                      <a:cubicBezTo>
                        <a:pt x="9721" y="192"/>
                        <a:pt x="9657" y="250"/>
                        <a:pt x="9595" y="308"/>
                      </a:cubicBezTo>
                      <a:cubicBezTo>
                        <a:pt x="9471" y="427"/>
                        <a:pt x="9354" y="547"/>
                        <a:pt x="9238" y="667"/>
                      </a:cubicBezTo>
                      <a:cubicBezTo>
                        <a:pt x="9009" y="907"/>
                        <a:pt x="8788" y="1153"/>
                        <a:pt x="8552" y="1373"/>
                      </a:cubicBezTo>
                      <a:cubicBezTo>
                        <a:pt x="8502" y="1419"/>
                        <a:pt x="8451" y="1467"/>
                        <a:pt x="8400" y="1502"/>
                      </a:cubicBezTo>
                      <a:cubicBezTo>
                        <a:pt x="8388" y="1511"/>
                        <a:pt x="8375" y="1521"/>
                        <a:pt x="8365" y="1525"/>
                      </a:cubicBezTo>
                      <a:cubicBezTo>
                        <a:pt x="8352" y="1534"/>
                        <a:pt x="8345" y="1536"/>
                        <a:pt x="8348" y="1536"/>
                      </a:cubicBezTo>
                      <a:lnTo>
                        <a:pt x="8345" y="1536"/>
                      </a:lnTo>
                      <a:cubicBezTo>
                        <a:pt x="8348" y="1536"/>
                        <a:pt x="8343" y="1536"/>
                        <a:pt x="8331" y="1528"/>
                      </a:cubicBezTo>
                      <a:cubicBezTo>
                        <a:pt x="8286" y="1505"/>
                        <a:pt x="8232" y="1457"/>
                        <a:pt x="8182" y="1411"/>
                      </a:cubicBezTo>
                      <a:cubicBezTo>
                        <a:pt x="8131" y="1365"/>
                        <a:pt x="8080" y="1314"/>
                        <a:pt x="8029" y="1262"/>
                      </a:cubicBezTo>
                      <a:cubicBezTo>
                        <a:pt x="7829" y="1053"/>
                        <a:pt x="7636" y="828"/>
                        <a:pt x="7434" y="610"/>
                      </a:cubicBezTo>
                      <a:cubicBezTo>
                        <a:pt x="7296" y="459"/>
                        <a:pt x="7156" y="310"/>
                        <a:pt x="6991" y="172"/>
                      </a:cubicBezTo>
                      <a:cubicBezTo>
                        <a:pt x="6943" y="132"/>
                        <a:pt x="6893" y="93"/>
                        <a:pt x="6831" y="58"/>
                      </a:cubicBezTo>
                      <a:cubicBezTo>
                        <a:pt x="6800" y="41"/>
                        <a:pt x="6765" y="24"/>
                        <a:pt x="6720" y="13"/>
                      </a:cubicBezTo>
                      <a:cubicBezTo>
                        <a:pt x="6705" y="10"/>
                        <a:pt x="6688" y="8"/>
                        <a:pt x="6671" y="8"/>
                      </a:cubicBezTo>
                      <a:cubicBezTo>
                        <a:pt x="6637" y="8"/>
                        <a:pt x="6603" y="15"/>
                        <a:pt x="6580" y="24"/>
                      </a:cubicBezTo>
                      <a:cubicBezTo>
                        <a:pt x="6437" y="79"/>
                        <a:pt x="6348" y="156"/>
                        <a:pt x="6250" y="232"/>
                      </a:cubicBezTo>
                      <a:cubicBezTo>
                        <a:pt x="6060" y="384"/>
                        <a:pt x="5887" y="547"/>
                        <a:pt x="5713" y="708"/>
                      </a:cubicBezTo>
                      <a:cubicBezTo>
                        <a:pt x="5540" y="871"/>
                        <a:pt x="5370" y="1034"/>
                        <a:pt x="5196" y="1191"/>
                      </a:cubicBezTo>
                      <a:cubicBezTo>
                        <a:pt x="5110" y="1270"/>
                        <a:pt x="5022" y="1347"/>
                        <a:pt x="4931" y="1418"/>
                      </a:cubicBezTo>
                      <a:cubicBezTo>
                        <a:pt x="4887" y="1451"/>
                        <a:pt x="4842" y="1487"/>
                        <a:pt x="4798" y="1513"/>
                      </a:cubicBezTo>
                      <a:cubicBezTo>
                        <a:pt x="4759" y="1538"/>
                        <a:pt x="4710" y="1557"/>
                        <a:pt x="4704" y="1557"/>
                      </a:cubicBezTo>
                      <a:cubicBezTo>
                        <a:pt x="4703" y="1557"/>
                        <a:pt x="4703" y="1556"/>
                        <a:pt x="4704" y="1556"/>
                      </a:cubicBezTo>
                      <a:lnTo>
                        <a:pt x="4702" y="1556"/>
                      </a:lnTo>
                      <a:cubicBezTo>
                        <a:pt x="4702" y="1556"/>
                        <a:pt x="4684" y="1548"/>
                        <a:pt x="4662" y="1533"/>
                      </a:cubicBezTo>
                      <a:cubicBezTo>
                        <a:pt x="4641" y="1519"/>
                        <a:pt x="4619" y="1501"/>
                        <a:pt x="4598" y="1482"/>
                      </a:cubicBezTo>
                      <a:cubicBezTo>
                        <a:pt x="4556" y="1444"/>
                        <a:pt x="4513" y="1401"/>
                        <a:pt x="4471" y="1356"/>
                      </a:cubicBezTo>
                      <a:cubicBezTo>
                        <a:pt x="4387" y="1268"/>
                        <a:pt x="4305" y="1173"/>
                        <a:pt x="4225" y="1079"/>
                      </a:cubicBezTo>
                      <a:cubicBezTo>
                        <a:pt x="4062" y="887"/>
                        <a:pt x="3901" y="693"/>
                        <a:pt x="3739" y="502"/>
                      </a:cubicBezTo>
                      <a:cubicBezTo>
                        <a:pt x="3621" y="368"/>
                        <a:pt x="3507" y="232"/>
                        <a:pt x="3353" y="110"/>
                      </a:cubicBezTo>
                      <a:cubicBezTo>
                        <a:pt x="3312" y="81"/>
                        <a:pt x="3273" y="47"/>
                        <a:pt x="3195" y="35"/>
                      </a:cubicBezTo>
                      <a:cubicBezTo>
                        <a:pt x="3188" y="33"/>
                        <a:pt x="3180" y="33"/>
                        <a:pt x="3173" y="33"/>
                      </a:cubicBezTo>
                      <a:cubicBezTo>
                        <a:pt x="3144" y="33"/>
                        <a:pt x="3115" y="41"/>
                        <a:pt x="3092" y="50"/>
                      </a:cubicBezTo>
                      <a:cubicBezTo>
                        <a:pt x="3064" y="62"/>
                        <a:pt x="3041" y="75"/>
                        <a:pt x="3019" y="88"/>
                      </a:cubicBezTo>
                      <a:cubicBezTo>
                        <a:pt x="2935" y="144"/>
                        <a:pt x="2867" y="205"/>
                        <a:pt x="2798" y="268"/>
                      </a:cubicBezTo>
                      <a:cubicBezTo>
                        <a:pt x="2527" y="521"/>
                        <a:pt x="2281" y="795"/>
                        <a:pt x="2026" y="1058"/>
                      </a:cubicBezTo>
                      <a:cubicBezTo>
                        <a:pt x="1898" y="1188"/>
                        <a:pt x="1770" y="1321"/>
                        <a:pt x="1635" y="1438"/>
                      </a:cubicBezTo>
                      <a:cubicBezTo>
                        <a:pt x="1569" y="1493"/>
                        <a:pt x="1493" y="1554"/>
                        <a:pt x="1432" y="1576"/>
                      </a:cubicBezTo>
                      <a:cubicBezTo>
                        <a:pt x="1427" y="1580"/>
                        <a:pt x="1420" y="1582"/>
                        <a:pt x="1413" y="1582"/>
                      </a:cubicBezTo>
                      <a:cubicBezTo>
                        <a:pt x="1376" y="1582"/>
                        <a:pt x="1314" y="1540"/>
                        <a:pt x="1258" y="1497"/>
                      </a:cubicBezTo>
                      <a:cubicBezTo>
                        <a:pt x="986" y="1271"/>
                        <a:pt x="749" y="982"/>
                        <a:pt x="511" y="710"/>
                      </a:cubicBezTo>
                      <a:cubicBezTo>
                        <a:pt x="411" y="582"/>
                        <a:pt x="307" y="455"/>
                        <a:pt x="206" y="327"/>
                      </a:cubicBezTo>
                      <a:cubicBezTo>
                        <a:pt x="171" y="282"/>
                        <a:pt x="121" y="228"/>
                        <a:pt x="89" y="195"/>
                      </a:cubicBezTo>
                      <a:cubicBezTo>
                        <a:pt x="45" y="148"/>
                        <a:pt x="17" y="123"/>
                        <a:pt x="7" y="123"/>
                      </a:cubicBezTo>
                      <a:cubicBezTo>
                        <a:pt x="0" y="123"/>
                        <a:pt x="1" y="132"/>
                        <a:pt x="8" y="150"/>
                      </a:cubicBezTo>
                      <a:cubicBezTo>
                        <a:pt x="83" y="338"/>
                        <a:pt x="306" y="691"/>
                        <a:pt x="638" y="1105"/>
                      </a:cubicBezTo>
                      <a:cubicBezTo>
                        <a:pt x="792" y="1291"/>
                        <a:pt x="944" y="1477"/>
                        <a:pt x="1143" y="1645"/>
                      </a:cubicBezTo>
                      <a:cubicBezTo>
                        <a:pt x="1195" y="1687"/>
                        <a:pt x="1246" y="1728"/>
                        <a:pt x="1330" y="1761"/>
                      </a:cubicBezTo>
                      <a:cubicBezTo>
                        <a:pt x="1350" y="1768"/>
                        <a:pt x="1383" y="1773"/>
                        <a:pt x="1410" y="1774"/>
                      </a:cubicBezTo>
                      <a:cubicBezTo>
                        <a:pt x="1437" y="1773"/>
                        <a:pt x="1470" y="1770"/>
                        <a:pt x="1489" y="1761"/>
                      </a:cubicBezTo>
                      <a:cubicBezTo>
                        <a:pt x="1533" y="1747"/>
                        <a:pt x="1564" y="1730"/>
                        <a:pt x="1595" y="1711"/>
                      </a:cubicBezTo>
                      <a:cubicBezTo>
                        <a:pt x="1713" y="1637"/>
                        <a:pt x="1803" y="1553"/>
                        <a:pt x="1895" y="1468"/>
                      </a:cubicBezTo>
                      <a:cubicBezTo>
                        <a:pt x="2253" y="1128"/>
                        <a:pt x="2567" y="762"/>
                        <a:pt x="2921" y="421"/>
                      </a:cubicBezTo>
                      <a:cubicBezTo>
                        <a:pt x="2972" y="373"/>
                        <a:pt x="3024" y="327"/>
                        <a:pt x="3075" y="287"/>
                      </a:cubicBezTo>
                      <a:cubicBezTo>
                        <a:pt x="3099" y="267"/>
                        <a:pt x="3127" y="248"/>
                        <a:pt x="3149" y="238"/>
                      </a:cubicBezTo>
                      <a:cubicBezTo>
                        <a:pt x="3168" y="227"/>
                        <a:pt x="3171" y="225"/>
                        <a:pt x="3173" y="225"/>
                      </a:cubicBezTo>
                      <a:cubicBezTo>
                        <a:pt x="3174" y="225"/>
                        <a:pt x="3174" y="225"/>
                        <a:pt x="3176" y="225"/>
                      </a:cubicBezTo>
                      <a:cubicBezTo>
                        <a:pt x="3175" y="225"/>
                        <a:pt x="3205" y="236"/>
                        <a:pt x="3227" y="255"/>
                      </a:cubicBezTo>
                      <a:cubicBezTo>
                        <a:pt x="3250" y="272"/>
                        <a:pt x="3276" y="292"/>
                        <a:pt x="3301" y="315"/>
                      </a:cubicBezTo>
                      <a:cubicBezTo>
                        <a:pt x="3350" y="358"/>
                        <a:pt x="3398" y="407"/>
                        <a:pt x="3445" y="459"/>
                      </a:cubicBezTo>
                      <a:cubicBezTo>
                        <a:pt x="3635" y="665"/>
                        <a:pt x="3812" y="890"/>
                        <a:pt x="3995" y="1111"/>
                      </a:cubicBezTo>
                      <a:cubicBezTo>
                        <a:pt x="4053" y="1187"/>
                        <a:pt x="4113" y="1262"/>
                        <a:pt x="4171" y="1336"/>
                      </a:cubicBezTo>
                      <a:lnTo>
                        <a:pt x="4216" y="1388"/>
                      </a:lnTo>
                      <a:cubicBezTo>
                        <a:pt x="4245" y="1424"/>
                        <a:pt x="4271" y="1454"/>
                        <a:pt x="4293" y="1481"/>
                      </a:cubicBezTo>
                      <a:cubicBezTo>
                        <a:pt x="4338" y="1531"/>
                        <a:pt x="4384" y="1582"/>
                        <a:pt x="4436" y="1633"/>
                      </a:cubicBezTo>
                      <a:cubicBezTo>
                        <a:pt x="4462" y="1657"/>
                        <a:pt x="4490" y="1684"/>
                        <a:pt x="4522" y="1708"/>
                      </a:cubicBezTo>
                      <a:cubicBezTo>
                        <a:pt x="4556" y="1731"/>
                        <a:pt x="4590" y="1761"/>
                        <a:pt x="4661" y="1779"/>
                      </a:cubicBezTo>
                      <a:cubicBezTo>
                        <a:pt x="4677" y="1780"/>
                        <a:pt x="4694" y="1782"/>
                        <a:pt x="4710" y="1782"/>
                      </a:cubicBezTo>
                      <a:cubicBezTo>
                        <a:pt x="4728" y="1782"/>
                        <a:pt x="4747" y="1780"/>
                        <a:pt x="4765" y="1774"/>
                      </a:cubicBezTo>
                      <a:cubicBezTo>
                        <a:pt x="4798" y="1768"/>
                        <a:pt x="4814" y="1759"/>
                        <a:pt x="4838" y="1750"/>
                      </a:cubicBezTo>
                      <a:cubicBezTo>
                        <a:pt x="4879" y="1730"/>
                        <a:pt x="4914" y="1710"/>
                        <a:pt x="4948" y="1688"/>
                      </a:cubicBezTo>
                      <a:cubicBezTo>
                        <a:pt x="5014" y="1644"/>
                        <a:pt x="5074" y="1599"/>
                        <a:pt x="5133" y="1551"/>
                      </a:cubicBezTo>
                      <a:cubicBezTo>
                        <a:pt x="5250" y="1456"/>
                        <a:pt x="5359" y="1358"/>
                        <a:pt x="5468" y="1258"/>
                      </a:cubicBezTo>
                      <a:cubicBezTo>
                        <a:pt x="5682" y="1056"/>
                        <a:pt x="5899" y="853"/>
                        <a:pt x="6117" y="650"/>
                      </a:cubicBezTo>
                      <a:cubicBezTo>
                        <a:pt x="6250" y="527"/>
                        <a:pt x="6385" y="404"/>
                        <a:pt x="6525" y="305"/>
                      </a:cubicBezTo>
                      <a:cubicBezTo>
                        <a:pt x="6582" y="264"/>
                        <a:pt x="6656" y="228"/>
                        <a:pt x="6674" y="228"/>
                      </a:cubicBezTo>
                      <a:cubicBezTo>
                        <a:pt x="6677" y="228"/>
                        <a:pt x="6679" y="228"/>
                        <a:pt x="6679" y="230"/>
                      </a:cubicBezTo>
                      <a:cubicBezTo>
                        <a:pt x="6725" y="242"/>
                        <a:pt x="6803" y="296"/>
                        <a:pt x="6866" y="350"/>
                      </a:cubicBezTo>
                      <a:cubicBezTo>
                        <a:pt x="7131" y="579"/>
                        <a:pt x="7371" y="864"/>
                        <a:pt x="7617" y="1134"/>
                      </a:cubicBezTo>
                      <a:cubicBezTo>
                        <a:pt x="7740" y="1271"/>
                        <a:pt x="7863" y="1407"/>
                        <a:pt x="7999" y="1539"/>
                      </a:cubicBezTo>
                      <a:cubicBezTo>
                        <a:pt x="8069" y="1604"/>
                        <a:pt x="8134" y="1668"/>
                        <a:pt x="8234" y="1724"/>
                      </a:cubicBezTo>
                      <a:cubicBezTo>
                        <a:pt x="8255" y="1737"/>
                        <a:pt x="8302" y="1754"/>
                        <a:pt x="8338" y="1754"/>
                      </a:cubicBezTo>
                      <a:cubicBezTo>
                        <a:pt x="8342" y="1755"/>
                        <a:pt x="8345" y="1755"/>
                        <a:pt x="8349" y="1755"/>
                      </a:cubicBezTo>
                      <a:cubicBezTo>
                        <a:pt x="8384" y="1755"/>
                        <a:pt x="8422" y="1741"/>
                        <a:pt x="8448" y="1728"/>
                      </a:cubicBezTo>
                      <a:cubicBezTo>
                        <a:pt x="8500" y="1702"/>
                        <a:pt x="8540" y="1671"/>
                        <a:pt x="8577" y="1641"/>
                      </a:cubicBezTo>
                      <a:cubicBezTo>
                        <a:pt x="8866" y="1393"/>
                        <a:pt x="9097" y="1121"/>
                        <a:pt x="9344" y="864"/>
                      </a:cubicBezTo>
                      <a:cubicBezTo>
                        <a:pt x="9386" y="821"/>
                        <a:pt x="9477" y="727"/>
                        <a:pt x="9604" y="596"/>
                      </a:cubicBezTo>
                      <a:cubicBezTo>
                        <a:pt x="9669" y="532"/>
                        <a:pt x="9743" y="458"/>
                        <a:pt x="9827" y="382"/>
                      </a:cubicBezTo>
                      <a:cubicBezTo>
                        <a:pt x="9871" y="345"/>
                        <a:pt x="9915" y="307"/>
                        <a:pt x="9963" y="275"/>
                      </a:cubicBezTo>
                      <a:cubicBezTo>
                        <a:pt x="10001" y="243"/>
                        <a:pt x="10061" y="216"/>
                        <a:pt x="10073" y="216"/>
                      </a:cubicBezTo>
                      <a:cubicBezTo>
                        <a:pt x="10074" y="216"/>
                        <a:pt x="10075" y="216"/>
                        <a:pt x="10075" y="216"/>
                      </a:cubicBezTo>
                      <a:cubicBezTo>
                        <a:pt x="10075" y="216"/>
                        <a:pt x="10075" y="216"/>
                        <a:pt x="10076" y="216"/>
                      </a:cubicBezTo>
                      <a:cubicBezTo>
                        <a:pt x="10081" y="216"/>
                        <a:pt x="10107" y="229"/>
                        <a:pt x="10132" y="248"/>
                      </a:cubicBezTo>
                      <a:cubicBezTo>
                        <a:pt x="10160" y="268"/>
                        <a:pt x="10189" y="296"/>
                        <a:pt x="10218" y="324"/>
                      </a:cubicBezTo>
                      <a:cubicBezTo>
                        <a:pt x="10278" y="382"/>
                        <a:pt x="10337" y="448"/>
                        <a:pt x="10395" y="518"/>
                      </a:cubicBezTo>
                      <a:cubicBezTo>
                        <a:pt x="10513" y="656"/>
                        <a:pt x="10632" y="810"/>
                        <a:pt x="10757" y="964"/>
                      </a:cubicBezTo>
                      <a:cubicBezTo>
                        <a:pt x="10883" y="1119"/>
                        <a:pt x="11010" y="1279"/>
                        <a:pt x="11155" y="1430"/>
                      </a:cubicBezTo>
                      <a:cubicBezTo>
                        <a:pt x="11227" y="1505"/>
                        <a:pt x="11301" y="1579"/>
                        <a:pt x="11390" y="1647"/>
                      </a:cubicBezTo>
                      <a:cubicBezTo>
                        <a:pt x="11436" y="1679"/>
                        <a:pt x="11481" y="1711"/>
                        <a:pt x="11541" y="1736"/>
                      </a:cubicBezTo>
                      <a:cubicBezTo>
                        <a:pt x="11578" y="1753"/>
                        <a:pt x="11630" y="1765"/>
                        <a:pt x="11680" y="1765"/>
                      </a:cubicBezTo>
                      <a:cubicBezTo>
                        <a:pt x="11705" y="1765"/>
                        <a:pt x="11729" y="1763"/>
                        <a:pt x="11752" y="1756"/>
                      </a:cubicBezTo>
                      <a:cubicBezTo>
                        <a:pt x="11801" y="1742"/>
                        <a:pt x="11841" y="1724"/>
                        <a:pt x="11879" y="1702"/>
                      </a:cubicBezTo>
                      <a:cubicBezTo>
                        <a:pt x="12113" y="1438"/>
                        <a:pt x="12332" y="1145"/>
                        <a:pt x="12524" y="825"/>
                      </a:cubicBezTo>
                      <a:lnTo>
                        <a:pt x="12524" y="825"/>
                      </a:lnTo>
                      <a:cubicBezTo>
                        <a:pt x="12478" y="876"/>
                        <a:pt x="12432" y="925"/>
                        <a:pt x="12389" y="968"/>
                      </a:cubicBezTo>
                      <a:cubicBezTo>
                        <a:pt x="12279" y="1079"/>
                        <a:pt x="12167" y="1191"/>
                        <a:pt x="12049" y="1294"/>
                      </a:cubicBezTo>
                      <a:cubicBezTo>
                        <a:pt x="11990" y="1347"/>
                        <a:pt x="11929" y="1396"/>
                        <a:pt x="11867" y="1439"/>
                      </a:cubicBezTo>
                      <a:cubicBezTo>
                        <a:pt x="11807" y="1482"/>
                        <a:pt x="11739" y="1521"/>
                        <a:pt x="11695" y="1531"/>
                      </a:cubicBezTo>
                      <a:cubicBezTo>
                        <a:pt x="11688" y="1533"/>
                        <a:pt x="11682" y="1534"/>
                        <a:pt x="11676" y="1534"/>
                      </a:cubicBezTo>
                      <a:cubicBezTo>
                        <a:pt x="11665" y="1534"/>
                        <a:pt x="11653" y="1530"/>
                        <a:pt x="11632" y="1522"/>
                      </a:cubicBezTo>
                      <a:cubicBezTo>
                        <a:pt x="11604" y="1511"/>
                        <a:pt x="11569" y="1488"/>
                        <a:pt x="11536" y="1465"/>
                      </a:cubicBezTo>
                      <a:cubicBezTo>
                        <a:pt x="11469" y="1416"/>
                        <a:pt x="11403" y="1353"/>
                        <a:pt x="11338" y="1288"/>
                      </a:cubicBezTo>
                      <a:cubicBezTo>
                        <a:pt x="11210" y="1156"/>
                        <a:pt x="11087" y="1010"/>
                        <a:pt x="10966" y="864"/>
                      </a:cubicBezTo>
                      <a:cubicBezTo>
                        <a:pt x="10844" y="715"/>
                        <a:pt x="10721" y="567"/>
                        <a:pt x="10600" y="419"/>
                      </a:cubicBezTo>
                      <a:cubicBezTo>
                        <a:pt x="10537" y="345"/>
                        <a:pt x="10472" y="272"/>
                        <a:pt x="10403" y="201"/>
                      </a:cubicBezTo>
                      <a:cubicBezTo>
                        <a:pt x="10367" y="165"/>
                        <a:pt x="10329" y="130"/>
                        <a:pt x="10289" y="96"/>
                      </a:cubicBezTo>
                      <a:cubicBezTo>
                        <a:pt x="10243" y="64"/>
                        <a:pt x="10204" y="25"/>
                        <a:pt x="10117" y="7"/>
                      </a:cubicBezTo>
                      <a:cubicBezTo>
                        <a:pt x="10107" y="4"/>
                        <a:pt x="10097" y="2"/>
                        <a:pt x="10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15"/>
                <p:cNvSpPr/>
                <p:nvPr/>
              </p:nvSpPr>
              <p:spPr>
                <a:xfrm>
                  <a:off x="2253875" y="4823600"/>
                  <a:ext cx="276050" cy="44575"/>
                </a:xfrm>
                <a:custGeom>
                  <a:avLst/>
                  <a:gdLst/>
                  <a:ahLst/>
                  <a:cxnLst/>
                  <a:rect l="l" t="t" r="r" b="b"/>
                  <a:pathLst>
                    <a:path w="11042" h="1783" extrusionOk="0">
                      <a:moveTo>
                        <a:pt x="10079" y="0"/>
                      </a:moveTo>
                      <a:cubicBezTo>
                        <a:pt x="10043" y="0"/>
                        <a:pt x="10005" y="9"/>
                        <a:pt x="9980" y="19"/>
                      </a:cubicBezTo>
                      <a:cubicBezTo>
                        <a:pt x="9954" y="31"/>
                        <a:pt x="9929" y="42"/>
                        <a:pt x="9907" y="56"/>
                      </a:cubicBezTo>
                      <a:cubicBezTo>
                        <a:pt x="9864" y="80"/>
                        <a:pt x="9826" y="108"/>
                        <a:pt x="9792" y="136"/>
                      </a:cubicBezTo>
                      <a:cubicBezTo>
                        <a:pt x="9721" y="191"/>
                        <a:pt x="9657" y="250"/>
                        <a:pt x="9594" y="308"/>
                      </a:cubicBezTo>
                      <a:cubicBezTo>
                        <a:pt x="9471" y="426"/>
                        <a:pt x="9354" y="546"/>
                        <a:pt x="9238" y="666"/>
                      </a:cubicBezTo>
                      <a:cubicBezTo>
                        <a:pt x="9009" y="906"/>
                        <a:pt x="8786" y="1153"/>
                        <a:pt x="8552" y="1371"/>
                      </a:cubicBezTo>
                      <a:cubicBezTo>
                        <a:pt x="8502" y="1419"/>
                        <a:pt x="8449" y="1466"/>
                        <a:pt x="8400" y="1502"/>
                      </a:cubicBezTo>
                      <a:cubicBezTo>
                        <a:pt x="8388" y="1511"/>
                        <a:pt x="8375" y="1520"/>
                        <a:pt x="8365" y="1525"/>
                      </a:cubicBezTo>
                      <a:cubicBezTo>
                        <a:pt x="8351" y="1534"/>
                        <a:pt x="8345" y="1534"/>
                        <a:pt x="8348" y="1536"/>
                      </a:cubicBezTo>
                      <a:lnTo>
                        <a:pt x="8345" y="1536"/>
                      </a:lnTo>
                      <a:cubicBezTo>
                        <a:pt x="8348" y="1536"/>
                        <a:pt x="8343" y="1536"/>
                        <a:pt x="8331" y="1528"/>
                      </a:cubicBezTo>
                      <a:cubicBezTo>
                        <a:pt x="8286" y="1505"/>
                        <a:pt x="8231" y="1457"/>
                        <a:pt x="8182" y="1411"/>
                      </a:cubicBezTo>
                      <a:cubicBezTo>
                        <a:pt x="8131" y="1365"/>
                        <a:pt x="8080" y="1312"/>
                        <a:pt x="8029" y="1262"/>
                      </a:cubicBezTo>
                      <a:cubicBezTo>
                        <a:pt x="7829" y="1053"/>
                        <a:pt x="7636" y="828"/>
                        <a:pt x="7434" y="608"/>
                      </a:cubicBezTo>
                      <a:cubicBezTo>
                        <a:pt x="7296" y="459"/>
                        <a:pt x="7156" y="310"/>
                        <a:pt x="6991" y="171"/>
                      </a:cubicBezTo>
                      <a:cubicBezTo>
                        <a:pt x="6942" y="131"/>
                        <a:pt x="6893" y="93"/>
                        <a:pt x="6831" y="57"/>
                      </a:cubicBezTo>
                      <a:cubicBezTo>
                        <a:pt x="6799" y="40"/>
                        <a:pt x="6765" y="23"/>
                        <a:pt x="6720" y="13"/>
                      </a:cubicBezTo>
                      <a:cubicBezTo>
                        <a:pt x="6705" y="9"/>
                        <a:pt x="6688" y="8"/>
                        <a:pt x="6671" y="8"/>
                      </a:cubicBezTo>
                      <a:cubicBezTo>
                        <a:pt x="6636" y="8"/>
                        <a:pt x="6602" y="14"/>
                        <a:pt x="6580" y="23"/>
                      </a:cubicBezTo>
                      <a:cubicBezTo>
                        <a:pt x="6437" y="79"/>
                        <a:pt x="6348" y="156"/>
                        <a:pt x="6250" y="231"/>
                      </a:cubicBezTo>
                      <a:cubicBezTo>
                        <a:pt x="6059" y="383"/>
                        <a:pt x="5887" y="546"/>
                        <a:pt x="5713" y="708"/>
                      </a:cubicBezTo>
                      <a:cubicBezTo>
                        <a:pt x="5540" y="871"/>
                        <a:pt x="5370" y="1034"/>
                        <a:pt x="5196" y="1191"/>
                      </a:cubicBezTo>
                      <a:cubicBezTo>
                        <a:pt x="5108" y="1269"/>
                        <a:pt x="5021" y="1346"/>
                        <a:pt x="4931" y="1417"/>
                      </a:cubicBezTo>
                      <a:cubicBezTo>
                        <a:pt x="4887" y="1451"/>
                        <a:pt x="4842" y="1486"/>
                        <a:pt x="4796" y="1512"/>
                      </a:cubicBezTo>
                      <a:cubicBezTo>
                        <a:pt x="4758" y="1537"/>
                        <a:pt x="4710" y="1556"/>
                        <a:pt x="4703" y="1556"/>
                      </a:cubicBezTo>
                      <a:cubicBezTo>
                        <a:pt x="4702" y="1556"/>
                        <a:pt x="4702" y="1556"/>
                        <a:pt x="4702" y="1556"/>
                      </a:cubicBezTo>
                      <a:cubicBezTo>
                        <a:pt x="4702" y="1556"/>
                        <a:pt x="4684" y="1548"/>
                        <a:pt x="4661" y="1532"/>
                      </a:cubicBezTo>
                      <a:cubicBezTo>
                        <a:pt x="4641" y="1519"/>
                        <a:pt x="4619" y="1500"/>
                        <a:pt x="4598" y="1482"/>
                      </a:cubicBezTo>
                      <a:cubicBezTo>
                        <a:pt x="4554" y="1443"/>
                        <a:pt x="4513" y="1400"/>
                        <a:pt x="4470" y="1356"/>
                      </a:cubicBezTo>
                      <a:cubicBezTo>
                        <a:pt x="4387" y="1268"/>
                        <a:pt x="4305" y="1174"/>
                        <a:pt x="4224" y="1079"/>
                      </a:cubicBezTo>
                      <a:cubicBezTo>
                        <a:pt x="4062" y="886"/>
                        <a:pt x="3899" y="693"/>
                        <a:pt x="3739" y="502"/>
                      </a:cubicBezTo>
                      <a:cubicBezTo>
                        <a:pt x="3621" y="368"/>
                        <a:pt x="3505" y="231"/>
                        <a:pt x="3353" y="110"/>
                      </a:cubicBezTo>
                      <a:cubicBezTo>
                        <a:pt x="3310" y="80"/>
                        <a:pt x="3273" y="47"/>
                        <a:pt x="3195" y="34"/>
                      </a:cubicBezTo>
                      <a:cubicBezTo>
                        <a:pt x="3188" y="33"/>
                        <a:pt x="3180" y="32"/>
                        <a:pt x="3173" y="32"/>
                      </a:cubicBezTo>
                      <a:cubicBezTo>
                        <a:pt x="3144" y="32"/>
                        <a:pt x="3115" y="41"/>
                        <a:pt x="3092" y="50"/>
                      </a:cubicBezTo>
                      <a:cubicBezTo>
                        <a:pt x="3064" y="62"/>
                        <a:pt x="3041" y="74"/>
                        <a:pt x="3019" y="88"/>
                      </a:cubicBezTo>
                      <a:cubicBezTo>
                        <a:pt x="2935" y="143"/>
                        <a:pt x="2866" y="205"/>
                        <a:pt x="2798" y="268"/>
                      </a:cubicBezTo>
                      <a:cubicBezTo>
                        <a:pt x="2527" y="520"/>
                        <a:pt x="2281" y="794"/>
                        <a:pt x="2026" y="1057"/>
                      </a:cubicBezTo>
                      <a:cubicBezTo>
                        <a:pt x="1898" y="1189"/>
                        <a:pt x="1769" y="1320"/>
                        <a:pt x="1633" y="1437"/>
                      </a:cubicBezTo>
                      <a:cubicBezTo>
                        <a:pt x="1569" y="1492"/>
                        <a:pt x="1493" y="1554"/>
                        <a:pt x="1432" y="1576"/>
                      </a:cubicBezTo>
                      <a:cubicBezTo>
                        <a:pt x="1427" y="1580"/>
                        <a:pt x="1420" y="1582"/>
                        <a:pt x="1413" y="1582"/>
                      </a:cubicBezTo>
                      <a:cubicBezTo>
                        <a:pt x="1376" y="1582"/>
                        <a:pt x="1314" y="1540"/>
                        <a:pt x="1258" y="1497"/>
                      </a:cubicBezTo>
                      <a:cubicBezTo>
                        <a:pt x="986" y="1271"/>
                        <a:pt x="749" y="982"/>
                        <a:pt x="511" y="710"/>
                      </a:cubicBezTo>
                      <a:cubicBezTo>
                        <a:pt x="409" y="583"/>
                        <a:pt x="307" y="454"/>
                        <a:pt x="206" y="327"/>
                      </a:cubicBezTo>
                      <a:cubicBezTo>
                        <a:pt x="171" y="282"/>
                        <a:pt x="121" y="228"/>
                        <a:pt x="89" y="194"/>
                      </a:cubicBezTo>
                      <a:cubicBezTo>
                        <a:pt x="45" y="147"/>
                        <a:pt x="17" y="123"/>
                        <a:pt x="7" y="123"/>
                      </a:cubicBezTo>
                      <a:cubicBezTo>
                        <a:pt x="0" y="123"/>
                        <a:pt x="1" y="132"/>
                        <a:pt x="8" y="150"/>
                      </a:cubicBezTo>
                      <a:cubicBezTo>
                        <a:pt x="83" y="337"/>
                        <a:pt x="306" y="691"/>
                        <a:pt x="638" y="1105"/>
                      </a:cubicBezTo>
                      <a:cubicBezTo>
                        <a:pt x="792" y="1291"/>
                        <a:pt x="944" y="1477"/>
                        <a:pt x="1143" y="1645"/>
                      </a:cubicBezTo>
                      <a:cubicBezTo>
                        <a:pt x="1195" y="1686"/>
                        <a:pt x="1246" y="1728"/>
                        <a:pt x="1330" y="1760"/>
                      </a:cubicBezTo>
                      <a:cubicBezTo>
                        <a:pt x="1350" y="1768"/>
                        <a:pt x="1383" y="1772"/>
                        <a:pt x="1409" y="1774"/>
                      </a:cubicBezTo>
                      <a:cubicBezTo>
                        <a:pt x="1437" y="1772"/>
                        <a:pt x="1470" y="1769"/>
                        <a:pt x="1489" y="1762"/>
                      </a:cubicBezTo>
                      <a:cubicBezTo>
                        <a:pt x="1532" y="1748"/>
                        <a:pt x="1564" y="1729"/>
                        <a:pt x="1595" y="1711"/>
                      </a:cubicBezTo>
                      <a:cubicBezTo>
                        <a:pt x="1713" y="1637"/>
                        <a:pt x="1803" y="1552"/>
                        <a:pt x="1895" y="1468"/>
                      </a:cubicBezTo>
                      <a:cubicBezTo>
                        <a:pt x="2253" y="1129"/>
                        <a:pt x="2567" y="762"/>
                        <a:pt x="2921" y="420"/>
                      </a:cubicBezTo>
                      <a:cubicBezTo>
                        <a:pt x="2972" y="373"/>
                        <a:pt x="3022" y="327"/>
                        <a:pt x="3075" y="287"/>
                      </a:cubicBezTo>
                      <a:cubicBezTo>
                        <a:pt x="3099" y="267"/>
                        <a:pt x="3125" y="248"/>
                        <a:pt x="3149" y="237"/>
                      </a:cubicBezTo>
                      <a:cubicBezTo>
                        <a:pt x="3171" y="226"/>
                        <a:pt x="3171" y="225"/>
                        <a:pt x="3174" y="225"/>
                      </a:cubicBezTo>
                      <a:cubicBezTo>
                        <a:pt x="3174" y="225"/>
                        <a:pt x="3175" y="225"/>
                        <a:pt x="3176" y="225"/>
                      </a:cubicBezTo>
                      <a:cubicBezTo>
                        <a:pt x="3175" y="225"/>
                        <a:pt x="3205" y="237"/>
                        <a:pt x="3227" y="254"/>
                      </a:cubicBezTo>
                      <a:cubicBezTo>
                        <a:pt x="3250" y="271"/>
                        <a:pt x="3276" y="293"/>
                        <a:pt x="3299" y="314"/>
                      </a:cubicBezTo>
                      <a:cubicBezTo>
                        <a:pt x="3349" y="359"/>
                        <a:pt x="3398" y="408"/>
                        <a:pt x="3445" y="459"/>
                      </a:cubicBezTo>
                      <a:cubicBezTo>
                        <a:pt x="3635" y="665"/>
                        <a:pt x="3812" y="889"/>
                        <a:pt x="3993" y="1111"/>
                      </a:cubicBezTo>
                      <a:cubicBezTo>
                        <a:pt x="4053" y="1186"/>
                        <a:pt x="4113" y="1262"/>
                        <a:pt x="4171" y="1337"/>
                      </a:cubicBezTo>
                      <a:lnTo>
                        <a:pt x="4215" y="1389"/>
                      </a:lnTo>
                      <a:cubicBezTo>
                        <a:pt x="4245" y="1425"/>
                        <a:pt x="4271" y="1454"/>
                        <a:pt x="4293" y="1480"/>
                      </a:cubicBezTo>
                      <a:cubicBezTo>
                        <a:pt x="4338" y="1531"/>
                        <a:pt x="4384" y="1582"/>
                        <a:pt x="4436" y="1632"/>
                      </a:cubicBezTo>
                      <a:cubicBezTo>
                        <a:pt x="4462" y="1659"/>
                        <a:pt x="4490" y="1683"/>
                        <a:pt x="4522" y="1708"/>
                      </a:cubicBezTo>
                      <a:cubicBezTo>
                        <a:pt x="4556" y="1731"/>
                        <a:pt x="4590" y="1760"/>
                        <a:pt x="4661" y="1780"/>
                      </a:cubicBezTo>
                      <a:cubicBezTo>
                        <a:pt x="4678" y="1781"/>
                        <a:pt x="4695" y="1782"/>
                        <a:pt x="4712" y="1782"/>
                      </a:cubicBezTo>
                      <a:cubicBezTo>
                        <a:pt x="4730" y="1782"/>
                        <a:pt x="4748" y="1781"/>
                        <a:pt x="4765" y="1775"/>
                      </a:cubicBezTo>
                      <a:cubicBezTo>
                        <a:pt x="4796" y="1769"/>
                        <a:pt x="4813" y="1759"/>
                        <a:pt x="4838" y="1749"/>
                      </a:cubicBezTo>
                      <a:cubicBezTo>
                        <a:pt x="4879" y="1731"/>
                        <a:pt x="4914" y="1709"/>
                        <a:pt x="4947" y="1688"/>
                      </a:cubicBezTo>
                      <a:cubicBezTo>
                        <a:pt x="5013" y="1645"/>
                        <a:pt x="5074" y="1599"/>
                        <a:pt x="5133" y="1551"/>
                      </a:cubicBezTo>
                      <a:cubicBezTo>
                        <a:pt x="5250" y="1457"/>
                        <a:pt x="5359" y="1357"/>
                        <a:pt x="5468" y="1257"/>
                      </a:cubicBezTo>
                      <a:cubicBezTo>
                        <a:pt x="5682" y="1056"/>
                        <a:pt x="5899" y="854"/>
                        <a:pt x="6116" y="650"/>
                      </a:cubicBezTo>
                      <a:cubicBezTo>
                        <a:pt x="6250" y="526"/>
                        <a:pt x="6385" y="403"/>
                        <a:pt x="6523" y="305"/>
                      </a:cubicBezTo>
                      <a:cubicBezTo>
                        <a:pt x="6581" y="263"/>
                        <a:pt x="6655" y="227"/>
                        <a:pt x="6674" y="227"/>
                      </a:cubicBezTo>
                      <a:cubicBezTo>
                        <a:pt x="6677" y="227"/>
                        <a:pt x="6678" y="228"/>
                        <a:pt x="6679" y="230"/>
                      </a:cubicBezTo>
                      <a:cubicBezTo>
                        <a:pt x="6725" y="242"/>
                        <a:pt x="6802" y="296"/>
                        <a:pt x="6866" y="350"/>
                      </a:cubicBezTo>
                      <a:cubicBezTo>
                        <a:pt x="7131" y="580"/>
                        <a:pt x="7371" y="865"/>
                        <a:pt x="7617" y="1134"/>
                      </a:cubicBezTo>
                      <a:cubicBezTo>
                        <a:pt x="7740" y="1271"/>
                        <a:pt x="7863" y="1408"/>
                        <a:pt x="7999" y="1539"/>
                      </a:cubicBezTo>
                      <a:cubicBezTo>
                        <a:pt x="8068" y="1603"/>
                        <a:pt x="8132" y="1668"/>
                        <a:pt x="8234" y="1725"/>
                      </a:cubicBezTo>
                      <a:cubicBezTo>
                        <a:pt x="8255" y="1737"/>
                        <a:pt x="8302" y="1754"/>
                        <a:pt x="8338" y="1755"/>
                      </a:cubicBezTo>
                      <a:cubicBezTo>
                        <a:pt x="8340" y="1756"/>
                        <a:pt x="8342" y="1756"/>
                        <a:pt x="8344" y="1756"/>
                      </a:cubicBezTo>
                      <a:cubicBezTo>
                        <a:pt x="8380" y="1756"/>
                        <a:pt x="8421" y="1742"/>
                        <a:pt x="8448" y="1728"/>
                      </a:cubicBezTo>
                      <a:cubicBezTo>
                        <a:pt x="8498" y="1702"/>
                        <a:pt x="8540" y="1672"/>
                        <a:pt x="8577" y="1642"/>
                      </a:cubicBezTo>
                      <a:cubicBezTo>
                        <a:pt x="8866" y="1394"/>
                        <a:pt x="9095" y="1120"/>
                        <a:pt x="9344" y="863"/>
                      </a:cubicBezTo>
                      <a:cubicBezTo>
                        <a:pt x="9386" y="822"/>
                        <a:pt x="9477" y="728"/>
                        <a:pt x="9604" y="596"/>
                      </a:cubicBezTo>
                      <a:cubicBezTo>
                        <a:pt x="9669" y="531"/>
                        <a:pt x="9743" y="457"/>
                        <a:pt x="9827" y="382"/>
                      </a:cubicBezTo>
                      <a:cubicBezTo>
                        <a:pt x="9871" y="345"/>
                        <a:pt x="9915" y="308"/>
                        <a:pt x="9963" y="274"/>
                      </a:cubicBezTo>
                      <a:cubicBezTo>
                        <a:pt x="10002" y="244"/>
                        <a:pt x="10062"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89" y="296"/>
                        <a:pt x="10218" y="325"/>
                      </a:cubicBezTo>
                      <a:cubicBezTo>
                        <a:pt x="10278" y="382"/>
                        <a:pt x="10337" y="448"/>
                        <a:pt x="10395" y="517"/>
                      </a:cubicBezTo>
                      <a:cubicBezTo>
                        <a:pt x="10513" y="657"/>
                        <a:pt x="10632" y="809"/>
                        <a:pt x="10757" y="965"/>
                      </a:cubicBezTo>
                      <a:cubicBezTo>
                        <a:pt x="10792" y="1008"/>
                        <a:pt x="10829" y="1053"/>
                        <a:pt x="10866" y="1097"/>
                      </a:cubicBezTo>
                      <a:cubicBezTo>
                        <a:pt x="10924" y="1051"/>
                        <a:pt x="10983" y="1003"/>
                        <a:pt x="11041" y="954"/>
                      </a:cubicBezTo>
                      <a:cubicBezTo>
                        <a:pt x="11016" y="925"/>
                        <a:pt x="10990" y="896"/>
                        <a:pt x="10966" y="865"/>
                      </a:cubicBezTo>
                      <a:cubicBezTo>
                        <a:pt x="10843" y="716"/>
                        <a:pt x="10721" y="568"/>
                        <a:pt x="10600" y="420"/>
                      </a:cubicBezTo>
                      <a:lnTo>
                        <a:pt x="10600" y="419"/>
                      </a:lnTo>
                      <a:cubicBezTo>
                        <a:pt x="10537" y="345"/>
                        <a:pt x="10472" y="271"/>
                        <a:pt x="10401" y="200"/>
                      </a:cubicBezTo>
                      <a:cubicBezTo>
                        <a:pt x="10367" y="165"/>
                        <a:pt x="10329" y="130"/>
                        <a:pt x="10287" y="96"/>
                      </a:cubicBezTo>
                      <a:cubicBezTo>
                        <a:pt x="10243" y="63"/>
                        <a:pt x="10204" y="25"/>
                        <a:pt x="10117" y="5"/>
                      </a:cubicBezTo>
                      <a:cubicBezTo>
                        <a:pt x="10106" y="3"/>
                        <a:pt x="10097" y="2"/>
                        <a:pt x="10087"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15"/>
                <p:cNvSpPr/>
                <p:nvPr/>
              </p:nvSpPr>
              <p:spPr>
                <a:xfrm>
                  <a:off x="2253875" y="4862650"/>
                  <a:ext cx="204550" cy="44350"/>
                </a:xfrm>
                <a:custGeom>
                  <a:avLst/>
                  <a:gdLst/>
                  <a:ahLst/>
                  <a:cxnLst/>
                  <a:rect l="l" t="t" r="r" b="b"/>
                  <a:pathLst>
                    <a:path w="8182" h="1774" extrusionOk="0">
                      <a:moveTo>
                        <a:pt x="6671" y="1"/>
                      </a:moveTo>
                      <a:cubicBezTo>
                        <a:pt x="6637" y="1"/>
                        <a:pt x="6603" y="7"/>
                        <a:pt x="6580" y="17"/>
                      </a:cubicBezTo>
                      <a:cubicBezTo>
                        <a:pt x="6437" y="72"/>
                        <a:pt x="6348" y="149"/>
                        <a:pt x="6250" y="223"/>
                      </a:cubicBezTo>
                      <a:cubicBezTo>
                        <a:pt x="6060" y="377"/>
                        <a:pt x="5887" y="540"/>
                        <a:pt x="5713" y="701"/>
                      </a:cubicBezTo>
                      <a:cubicBezTo>
                        <a:pt x="5540" y="864"/>
                        <a:pt x="5370" y="1027"/>
                        <a:pt x="5196" y="1184"/>
                      </a:cubicBezTo>
                      <a:cubicBezTo>
                        <a:pt x="5110" y="1263"/>
                        <a:pt x="5022" y="1339"/>
                        <a:pt x="4931" y="1410"/>
                      </a:cubicBezTo>
                      <a:cubicBezTo>
                        <a:pt x="4887" y="1444"/>
                        <a:pt x="4842" y="1478"/>
                        <a:pt x="4796" y="1506"/>
                      </a:cubicBezTo>
                      <a:cubicBezTo>
                        <a:pt x="4758" y="1531"/>
                        <a:pt x="4710" y="1549"/>
                        <a:pt x="4704" y="1549"/>
                      </a:cubicBezTo>
                      <a:cubicBezTo>
                        <a:pt x="4703" y="1549"/>
                        <a:pt x="4703" y="1549"/>
                        <a:pt x="4704" y="1549"/>
                      </a:cubicBezTo>
                      <a:lnTo>
                        <a:pt x="4702" y="1549"/>
                      </a:lnTo>
                      <a:cubicBezTo>
                        <a:pt x="4702" y="1549"/>
                        <a:pt x="4684" y="1541"/>
                        <a:pt x="4662" y="1526"/>
                      </a:cubicBezTo>
                      <a:cubicBezTo>
                        <a:pt x="4641" y="1510"/>
                        <a:pt x="4619" y="1493"/>
                        <a:pt x="4598" y="1473"/>
                      </a:cubicBezTo>
                      <a:cubicBezTo>
                        <a:pt x="4554" y="1436"/>
                        <a:pt x="4513" y="1393"/>
                        <a:pt x="4471" y="1349"/>
                      </a:cubicBezTo>
                      <a:cubicBezTo>
                        <a:pt x="4387" y="1259"/>
                        <a:pt x="4305" y="1166"/>
                        <a:pt x="4224" y="1070"/>
                      </a:cubicBezTo>
                      <a:cubicBezTo>
                        <a:pt x="4062" y="878"/>
                        <a:pt x="3901" y="686"/>
                        <a:pt x="3739" y="495"/>
                      </a:cubicBezTo>
                      <a:cubicBezTo>
                        <a:pt x="3621" y="361"/>
                        <a:pt x="3505" y="224"/>
                        <a:pt x="3353" y="101"/>
                      </a:cubicBezTo>
                      <a:cubicBezTo>
                        <a:pt x="3310" y="74"/>
                        <a:pt x="3273" y="40"/>
                        <a:pt x="3195" y="27"/>
                      </a:cubicBezTo>
                      <a:cubicBezTo>
                        <a:pt x="3187" y="26"/>
                        <a:pt x="3179" y="25"/>
                        <a:pt x="3171" y="25"/>
                      </a:cubicBezTo>
                      <a:cubicBezTo>
                        <a:pt x="3143" y="25"/>
                        <a:pt x="3114" y="34"/>
                        <a:pt x="3092" y="43"/>
                      </a:cubicBezTo>
                      <a:cubicBezTo>
                        <a:pt x="3064" y="54"/>
                        <a:pt x="3041" y="67"/>
                        <a:pt x="3019" y="81"/>
                      </a:cubicBezTo>
                      <a:cubicBezTo>
                        <a:pt x="2935" y="137"/>
                        <a:pt x="2867" y="198"/>
                        <a:pt x="2798" y="261"/>
                      </a:cubicBezTo>
                      <a:cubicBezTo>
                        <a:pt x="2527" y="513"/>
                        <a:pt x="2281" y="787"/>
                        <a:pt x="2026" y="1050"/>
                      </a:cubicBezTo>
                      <a:cubicBezTo>
                        <a:pt x="1898" y="1181"/>
                        <a:pt x="1770" y="1313"/>
                        <a:pt x="1635" y="1430"/>
                      </a:cubicBezTo>
                      <a:cubicBezTo>
                        <a:pt x="1569" y="1486"/>
                        <a:pt x="1493" y="1547"/>
                        <a:pt x="1432" y="1569"/>
                      </a:cubicBezTo>
                      <a:cubicBezTo>
                        <a:pt x="1427" y="1573"/>
                        <a:pt x="1421" y="1574"/>
                        <a:pt x="1413" y="1574"/>
                      </a:cubicBezTo>
                      <a:cubicBezTo>
                        <a:pt x="1377" y="1574"/>
                        <a:pt x="1314" y="1533"/>
                        <a:pt x="1258" y="1490"/>
                      </a:cubicBezTo>
                      <a:cubicBezTo>
                        <a:pt x="986" y="1264"/>
                        <a:pt x="749" y="975"/>
                        <a:pt x="511" y="701"/>
                      </a:cubicBezTo>
                      <a:cubicBezTo>
                        <a:pt x="409" y="575"/>
                        <a:pt x="307" y="447"/>
                        <a:pt x="206" y="318"/>
                      </a:cubicBezTo>
                      <a:cubicBezTo>
                        <a:pt x="171" y="273"/>
                        <a:pt x="121" y="221"/>
                        <a:pt x="89" y="187"/>
                      </a:cubicBezTo>
                      <a:cubicBezTo>
                        <a:pt x="45" y="140"/>
                        <a:pt x="17" y="116"/>
                        <a:pt x="7" y="116"/>
                      </a:cubicBezTo>
                      <a:cubicBezTo>
                        <a:pt x="0" y="116"/>
                        <a:pt x="1" y="125"/>
                        <a:pt x="8" y="143"/>
                      </a:cubicBezTo>
                      <a:lnTo>
                        <a:pt x="9" y="141"/>
                      </a:lnTo>
                      <a:cubicBezTo>
                        <a:pt x="83" y="329"/>
                        <a:pt x="307" y="683"/>
                        <a:pt x="638" y="1096"/>
                      </a:cubicBezTo>
                      <a:cubicBezTo>
                        <a:pt x="792" y="1283"/>
                        <a:pt x="946" y="1469"/>
                        <a:pt x="1143" y="1636"/>
                      </a:cubicBezTo>
                      <a:cubicBezTo>
                        <a:pt x="1197" y="1678"/>
                        <a:pt x="1246" y="1719"/>
                        <a:pt x="1332" y="1752"/>
                      </a:cubicBezTo>
                      <a:cubicBezTo>
                        <a:pt x="1350" y="1761"/>
                        <a:pt x="1383" y="1764"/>
                        <a:pt x="1410" y="1767"/>
                      </a:cubicBezTo>
                      <a:cubicBezTo>
                        <a:pt x="1437" y="1764"/>
                        <a:pt x="1470" y="1761"/>
                        <a:pt x="1489" y="1753"/>
                      </a:cubicBezTo>
                      <a:cubicBezTo>
                        <a:pt x="1533" y="1739"/>
                        <a:pt x="1564" y="1721"/>
                        <a:pt x="1595" y="1702"/>
                      </a:cubicBezTo>
                      <a:cubicBezTo>
                        <a:pt x="1715" y="1629"/>
                        <a:pt x="1804" y="1544"/>
                        <a:pt x="1896" y="1459"/>
                      </a:cubicBezTo>
                      <a:cubicBezTo>
                        <a:pt x="2255" y="1121"/>
                        <a:pt x="2567" y="753"/>
                        <a:pt x="2921" y="412"/>
                      </a:cubicBezTo>
                      <a:cubicBezTo>
                        <a:pt x="2972" y="364"/>
                        <a:pt x="3024" y="318"/>
                        <a:pt x="3075" y="278"/>
                      </a:cubicBezTo>
                      <a:cubicBezTo>
                        <a:pt x="3101" y="260"/>
                        <a:pt x="3127" y="240"/>
                        <a:pt x="3149" y="229"/>
                      </a:cubicBezTo>
                      <a:cubicBezTo>
                        <a:pt x="3171" y="218"/>
                        <a:pt x="3172" y="217"/>
                        <a:pt x="3175" y="217"/>
                      </a:cubicBezTo>
                      <a:cubicBezTo>
                        <a:pt x="3176" y="217"/>
                        <a:pt x="3177" y="217"/>
                        <a:pt x="3178" y="217"/>
                      </a:cubicBezTo>
                      <a:cubicBezTo>
                        <a:pt x="3175" y="217"/>
                        <a:pt x="3205" y="229"/>
                        <a:pt x="3227" y="246"/>
                      </a:cubicBezTo>
                      <a:cubicBezTo>
                        <a:pt x="3252" y="263"/>
                        <a:pt x="3276" y="283"/>
                        <a:pt x="3301" y="306"/>
                      </a:cubicBezTo>
                      <a:cubicBezTo>
                        <a:pt x="3350" y="350"/>
                        <a:pt x="3398" y="398"/>
                        <a:pt x="3445" y="450"/>
                      </a:cubicBezTo>
                      <a:cubicBezTo>
                        <a:pt x="3635" y="656"/>
                        <a:pt x="3812" y="881"/>
                        <a:pt x="3995" y="1103"/>
                      </a:cubicBezTo>
                      <a:cubicBezTo>
                        <a:pt x="4055" y="1178"/>
                        <a:pt x="4113" y="1253"/>
                        <a:pt x="4173" y="1327"/>
                      </a:cubicBezTo>
                      <a:lnTo>
                        <a:pt x="4216" y="1381"/>
                      </a:lnTo>
                      <a:cubicBezTo>
                        <a:pt x="4247" y="1416"/>
                        <a:pt x="4271" y="1446"/>
                        <a:pt x="4293" y="1472"/>
                      </a:cubicBezTo>
                      <a:cubicBezTo>
                        <a:pt x="4338" y="1522"/>
                        <a:pt x="4385" y="1573"/>
                        <a:pt x="4436" y="1624"/>
                      </a:cubicBezTo>
                      <a:cubicBezTo>
                        <a:pt x="4462" y="1650"/>
                        <a:pt x="4491" y="1675"/>
                        <a:pt x="4522" y="1699"/>
                      </a:cubicBezTo>
                      <a:cubicBezTo>
                        <a:pt x="4556" y="1722"/>
                        <a:pt x="4590" y="1752"/>
                        <a:pt x="4662" y="1772"/>
                      </a:cubicBezTo>
                      <a:cubicBezTo>
                        <a:pt x="4678" y="1772"/>
                        <a:pt x="4693" y="1773"/>
                        <a:pt x="4709" y="1773"/>
                      </a:cubicBezTo>
                      <a:cubicBezTo>
                        <a:pt x="4728" y="1773"/>
                        <a:pt x="4746" y="1772"/>
                        <a:pt x="4765" y="1767"/>
                      </a:cubicBezTo>
                      <a:cubicBezTo>
                        <a:pt x="4798" y="1761"/>
                        <a:pt x="4814" y="1750"/>
                        <a:pt x="4838" y="1741"/>
                      </a:cubicBezTo>
                      <a:cubicBezTo>
                        <a:pt x="4879" y="1722"/>
                        <a:pt x="4914" y="1701"/>
                        <a:pt x="4948" y="1679"/>
                      </a:cubicBezTo>
                      <a:cubicBezTo>
                        <a:pt x="5014" y="1636"/>
                        <a:pt x="5074" y="1590"/>
                        <a:pt x="5133" y="1542"/>
                      </a:cubicBezTo>
                      <a:cubicBezTo>
                        <a:pt x="5250" y="1449"/>
                        <a:pt x="5359" y="1349"/>
                        <a:pt x="5468" y="1249"/>
                      </a:cubicBezTo>
                      <a:cubicBezTo>
                        <a:pt x="5684" y="1047"/>
                        <a:pt x="5899" y="846"/>
                        <a:pt x="6117" y="641"/>
                      </a:cubicBezTo>
                      <a:cubicBezTo>
                        <a:pt x="6250" y="518"/>
                        <a:pt x="6385" y="395"/>
                        <a:pt x="6525" y="297"/>
                      </a:cubicBezTo>
                      <a:cubicBezTo>
                        <a:pt x="6582" y="255"/>
                        <a:pt x="6656" y="219"/>
                        <a:pt x="6674" y="219"/>
                      </a:cubicBezTo>
                      <a:cubicBezTo>
                        <a:pt x="6677" y="219"/>
                        <a:pt x="6679" y="220"/>
                        <a:pt x="6679" y="221"/>
                      </a:cubicBezTo>
                      <a:cubicBezTo>
                        <a:pt x="6725" y="233"/>
                        <a:pt x="6803" y="287"/>
                        <a:pt x="6866" y="341"/>
                      </a:cubicBezTo>
                      <a:cubicBezTo>
                        <a:pt x="7131" y="572"/>
                        <a:pt x="7371" y="856"/>
                        <a:pt x="7617" y="1126"/>
                      </a:cubicBezTo>
                      <a:cubicBezTo>
                        <a:pt x="7742" y="1263"/>
                        <a:pt x="7863" y="1399"/>
                        <a:pt x="7999" y="1530"/>
                      </a:cubicBezTo>
                      <a:lnTo>
                        <a:pt x="8005" y="1536"/>
                      </a:lnTo>
                      <a:cubicBezTo>
                        <a:pt x="8063" y="1493"/>
                        <a:pt x="8122" y="1449"/>
                        <a:pt x="8182" y="1404"/>
                      </a:cubicBezTo>
                      <a:cubicBezTo>
                        <a:pt x="8131" y="1356"/>
                        <a:pt x="8080" y="1306"/>
                        <a:pt x="8029" y="1253"/>
                      </a:cubicBezTo>
                      <a:cubicBezTo>
                        <a:pt x="7829" y="1044"/>
                        <a:pt x="7636" y="820"/>
                        <a:pt x="7434" y="601"/>
                      </a:cubicBezTo>
                      <a:cubicBezTo>
                        <a:pt x="7296" y="452"/>
                        <a:pt x="7156" y="301"/>
                        <a:pt x="6991" y="164"/>
                      </a:cubicBezTo>
                      <a:cubicBezTo>
                        <a:pt x="6943" y="124"/>
                        <a:pt x="6893" y="84"/>
                        <a:pt x="6831" y="49"/>
                      </a:cubicBezTo>
                      <a:cubicBezTo>
                        <a:pt x="6800" y="32"/>
                        <a:pt x="6765" y="17"/>
                        <a:pt x="6720" y="6"/>
                      </a:cubicBezTo>
                      <a:cubicBezTo>
                        <a:pt x="6705" y="2"/>
                        <a:pt x="6688" y="1"/>
                        <a:pt x="66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15"/>
                <p:cNvSpPr/>
                <p:nvPr/>
              </p:nvSpPr>
              <p:spPr>
                <a:xfrm>
                  <a:off x="2483550" y="4862425"/>
                  <a:ext cx="25325" cy="18075"/>
                </a:xfrm>
                <a:custGeom>
                  <a:avLst/>
                  <a:gdLst/>
                  <a:ahLst/>
                  <a:cxnLst/>
                  <a:rect l="l" t="t" r="r" b="b"/>
                  <a:pathLst>
                    <a:path w="1013" h="723" extrusionOk="0">
                      <a:moveTo>
                        <a:pt x="900" y="1"/>
                      </a:moveTo>
                      <a:cubicBezTo>
                        <a:pt x="862" y="1"/>
                        <a:pt x="820" y="9"/>
                        <a:pt x="794" y="19"/>
                      </a:cubicBezTo>
                      <a:cubicBezTo>
                        <a:pt x="767" y="32"/>
                        <a:pt x="742" y="43"/>
                        <a:pt x="720" y="56"/>
                      </a:cubicBezTo>
                      <a:cubicBezTo>
                        <a:pt x="677" y="83"/>
                        <a:pt x="640" y="109"/>
                        <a:pt x="605" y="136"/>
                      </a:cubicBezTo>
                      <a:cubicBezTo>
                        <a:pt x="534" y="193"/>
                        <a:pt x="470" y="250"/>
                        <a:pt x="407" y="309"/>
                      </a:cubicBezTo>
                      <a:cubicBezTo>
                        <a:pt x="284" y="427"/>
                        <a:pt x="167" y="547"/>
                        <a:pt x="51" y="667"/>
                      </a:cubicBezTo>
                      <a:cubicBezTo>
                        <a:pt x="34" y="685"/>
                        <a:pt x="17" y="704"/>
                        <a:pt x="1" y="722"/>
                      </a:cubicBezTo>
                      <a:cubicBezTo>
                        <a:pt x="317" y="512"/>
                        <a:pt x="659" y="286"/>
                        <a:pt x="1013" y="38"/>
                      </a:cubicBezTo>
                      <a:cubicBezTo>
                        <a:pt x="990" y="26"/>
                        <a:pt x="963" y="15"/>
                        <a:pt x="930" y="7"/>
                      </a:cubicBezTo>
                      <a:cubicBezTo>
                        <a:pt x="919" y="4"/>
                        <a:pt x="910" y="3"/>
                        <a:pt x="9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15"/>
                <p:cNvSpPr/>
                <p:nvPr/>
              </p:nvSpPr>
              <p:spPr>
                <a:xfrm>
                  <a:off x="2454525" y="4660250"/>
                  <a:ext cx="18625" cy="7325"/>
                </a:xfrm>
                <a:custGeom>
                  <a:avLst/>
                  <a:gdLst/>
                  <a:ahLst/>
                  <a:cxnLst/>
                  <a:rect l="l" t="t" r="r" b="b"/>
                  <a:pathLst>
                    <a:path w="745" h="293" extrusionOk="0">
                      <a:moveTo>
                        <a:pt x="745" y="0"/>
                      </a:moveTo>
                      <a:lnTo>
                        <a:pt x="745" y="0"/>
                      </a:lnTo>
                      <a:cubicBezTo>
                        <a:pt x="726" y="2"/>
                        <a:pt x="708" y="2"/>
                        <a:pt x="689" y="3"/>
                      </a:cubicBezTo>
                      <a:cubicBezTo>
                        <a:pt x="585" y="12"/>
                        <a:pt x="480" y="23"/>
                        <a:pt x="377" y="37"/>
                      </a:cubicBezTo>
                      <a:cubicBezTo>
                        <a:pt x="376" y="39"/>
                        <a:pt x="374" y="39"/>
                        <a:pt x="374" y="40"/>
                      </a:cubicBezTo>
                      <a:cubicBezTo>
                        <a:pt x="362" y="49"/>
                        <a:pt x="349" y="57"/>
                        <a:pt x="339" y="63"/>
                      </a:cubicBezTo>
                      <a:cubicBezTo>
                        <a:pt x="325" y="71"/>
                        <a:pt x="319" y="72"/>
                        <a:pt x="322" y="72"/>
                      </a:cubicBezTo>
                      <a:cubicBezTo>
                        <a:pt x="322" y="72"/>
                        <a:pt x="321" y="73"/>
                        <a:pt x="319" y="74"/>
                      </a:cubicBezTo>
                      <a:lnTo>
                        <a:pt x="319" y="74"/>
                      </a:lnTo>
                      <a:cubicBezTo>
                        <a:pt x="319" y="73"/>
                        <a:pt x="314" y="72"/>
                        <a:pt x="305" y="66"/>
                      </a:cubicBezTo>
                      <a:cubicBezTo>
                        <a:pt x="297" y="62"/>
                        <a:pt x="291" y="57"/>
                        <a:pt x="283" y="52"/>
                      </a:cubicBezTo>
                      <a:cubicBezTo>
                        <a:pt x="188" y="66"/>
                        <a:pt x="94" y="83"/>
                        <a:pt x="0" y="102"/>
                      </a:cubicBezTo>
                      <a:cubicBezTo>
                        <a:pt x="60" y="157"/>
                        <a:pt x="122" y="212"/>
                        <a:pt x="208" y="262"/>
                      </a:cubicBezTo>
                      <a:cubicBezTo>
                        <a:pt x="229" y="274"/>
                        <a:pt x="277" y="291"/>
                        <a:pt x="314" y="292"/>
                      </a:cubicBezTo>
                      <a:cubicBezTo>
                        <a:pt x="316" y="292"/>
                        <a:pt x="318" y="292"/>
                        <a:pt x="320" y="292"/>
                      </a:cubicBezTo>
                      <a:cubicBezTo>
                        <a:pt x="355" y="292"/>
                        <a:pt x="395" y="279"/>
                        <a:pt x="423" y="265"/>
                      </a:cubicBezTo>
                      <a:cubicBezTo>
                        <a:pt x="474" y="239"/>
                        <a:pt x="514" y="209"/>
                        <a:pt x="552" y="179"/>
                      </a:cubicBezTo>
                      <a:cubicBezTo>
                        <a:pt x="620" y="120"/>
                        <a:pt x="683" y="60"/>
                        <a:pt x="7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15"/>
                <p:cNvSpPr/>
                <p:nvPr/>
              </p:nvSpPr>
              <p:spPr>
                <a:xfrm>
                  <a:off x="2425325" y="4662550"/>
                  <a:ext cx="138250" cy="44125"/>
                </a:xfrm>
                <a:custGeom>
                  <a:avLst/>
                  <a:gdLst/>
                  <a:ahLst/>
                  <a:cxnLst/>
                  <a:rect l="l" t="t" r="r" b="b"/>
                  <a:pathLst>
                    <a:path w="5530" h="1765" extrusionOk="0">
                      <a:moveTo>
                        <a:pt x="3221" y="0"/>
                      </a:moveTo>
                      <a:cubicBezTo>
                        <a:pt x="3185" y="0"/>
                        <a:pt x="3147" y="9"/>
                        <a:pt x="3122" y="19"/>
                      </a:cubicBezTo>
                      <a:cubicBezTo>
                        <a:pt x="3096" y="31"/>
                        <a:pt x="3071" y="42"/>
                        <a:pt x="3049" y="56"/>
                      </a:cubicBezTo>
                      <a:cubicBezTo>
                        <a:pt x="3006" y="80"/>
                        <a:pt x="2968" y="108"/>
                        <a:pt x="2934" y="136"/>
                      </a:cubicBezTo>
                      <a:cubicBezTo>
                        <a:pt x="2863" y="191"/>
                        <a:pt x="2799" y="250"/>
                        <a:pt x="2736" y="308"/>
                      </a:cubicBezTo>
                      <a:cubicBezTo>
                        <a:pt x="2613" y="426"/>
                        <a:pt x="2496" y="546"/>
                        <a:pt x="2380" y="666"/>
                      </a:cubicBezTo>
                      <a:cubicBezTo>
                        <a:pt x="2151" y="906"/>
                        <a:pt x="1928" y="1151"/>
                        <a:pt x="1694" y="1371"/>
                      </a:cubicBezTo>
                      <a:cubicBezTo>
                        <a:pt x="1644" y="1419"/>
                        <a:pt x="1591" y="1466"/>
                        <a:pt x="1542" y="1502"/>
                      </a:cubicBezTo>
                      <a:cubicBezTo>
                        <a:pt x="1530" y="1511"/>
                        <a:pt x="1517" y="1520"/>
                        <a:pt x="1507" y="1525"/>
                      </a:cubicBezTo>
                      <a:cubicBezTo>
                        <a:pt x="1493" y="1534"/>
                        <a:pt x="1487" y="1534"/>
                        <a:pt x="1490" y="1536"/>
                      </a:cubicBezTo>
                      <a:lnTo>
                        <a:pt x="1487" y="1536"/>
                      </a:lnTo>
                      <a:cubicBezTo>
                        <a:pt x="1490" y="1536"/>
                        <a:pt x="1485" y="1536"/>
                        <a:pt x="1473" y="1528"/>
                      </a:cubicBezTo>
                      <a:cubicBezTo>
                        <a:pt x="1428" y="1505"/>
                        <a:pt x="1373" y="1457"/>
                        <a:pt x="1324" y="1411"/>
                      </a:cubicBezTo>
                      <a:cubicBezTo>
                        <a:pt x="1273" y="1365"/>
                        <a:pt x="1222" y="1314"/>
                        <a:pt x="1171" y="1262"/>
                      </a:cubicBezTo>
                      <a:cubicBezTo>
                        <a:pt x="971" y="1053"/>
                        <a:pt x="778" y="826"/>
                        <a:pt x="576" y="608"/>
                      </a:cubicBezTo>
                      <a:cubicBezTo>
                        <a:pt x="467" y="491"/>
                        <a:pt x="356" y="373"/>
                        <a:pt x="235" y="262"/>
                      </a:cubicBezTo>
                      <a:cubicBezTo>
                        <a:pt x="156" y="288"/>
                        <a:pt x="78" y="314"/>
                        <a:pt x="1" y="343"/>
                      </a:cubicBezTo>
                      <a:cubicBezTo>
                        <a:pt x="2" y="345"/>
                        <a:pt x="5" y="347"/>
                        <a:pt x="8" y="350"/>
                      </a:cubicBezTo>
                      <a:cubicBezTo>
                        <a:pt x="273" y="579"/>
                        <a:pt x="513" y="863"/>
                        <a:pt x="759" y="1134"/>
                      </a:cubicBezTo>
                      <a:lnTo>
                        <a:pt x="759" y="1133"/>
                      </a:lnTo>
                      <a:cubicBezTo>
                        <a:pt x="884" y="1269"/>
                        <a:pt x="1005" y="1406"/>
                        <a:pt x="1141" y="1537"/>
                      </a:cubicBezTo>
                      <a:cubicBezTo>
                        <a:pt x="1211" y="1602"/>
                        <a:pt x="1276" y="1666"/>
                        <a:pt x="1376" y="1723"/>
                      </a:cubicBezTo>
                      <a:cubicBezTo>
                        <a:pt x="1397" y="1736"/>
                        <a:pt x="1445" y="1752"/>
                        <a:pt x="1482" y="1754"/>
                      </a:cubicBezTo>
                      <a:cubicBezTo>
                        <a:pt x="1484" y="1754"/>
                        <a:pt x="1486" y="1754"/>
                        <a:pt x="1488" y="1754"/>
                      </a:cubicBezTo>
                      <a:cubicBezTo>
                        <a:pt x="1523" y="1754"/>
                        <a:pt x="1563" y="1741"/>
                        <a:pt x="1591" y="1728"/>
                      </a:cubicBezTo>
                      <a:cubicBezTo>
                        <a:pt x="1642" y="1700"/>
                        <a:pt x="1682" y="1671"/>
                        <a:pt x="1720" y="1640"/>
                      </a:cubicBezTo>
                      <a:cubicBezTo>
                        <a:pt x="2010" y="1392"/>
                        <a:pt x="2239" y="1119"/>
                        <a:pt x="2486" y="862"/>
                      </a:cubicBezTo>
                      <a:cubicBezTo>
                        <a:pt x="2528" y="820"/>
                        <a:pt x="2619" y="726"/>
                        <a:pt x="2746" y="594"/>
                      </a:cubicBezTo>
                      <a:cubicBezTo>
                        <a:pt x="2811" y="530"/>
                        <a:pt x="2886" y="456"/>
                        <a:pt x="2971" y="382"/>
                      </a:cubicBezTo>
                      <a:cubicBezTo>
                        <a:pt x="3013" y="343"/>
                        <a:pt x="3059" y="307"/>
                        <a:pt x="3105" y="273"/>
                      </a:cubicBezTo>
                      <a:cubicBezTo>
                        <a:pt x="3144" y="243"/>
                        <a:pt x="3205" y="214"/>
                        <a:pt x="3216" y="214"/>
                      </a:cubicBezTo>
                      <a:cubicBezTo>
                        <a:pt x="3216" y="214"/>
                        <a:pt x="3217" y="214"/>
                        <a:pt x="3217" y="214"/>
                      </a:cubicBezTo>
                      <a:cubicBezTo>
                        <a:pt x="3217" y="214"/>
                        <a:pt x="3217" y="214"/>
                        <a:pt x="3218" y="214"/>
                      </a:cubicBezTo>
                      <a:cubicBezTo>
                        <a:pt x="3222" y="214"/>
                        <a:pt x="3249" y="228"/>
                        <a:pt x="3274" y="247"/>
                      </a:cubicBezTo>
                      <a:cubicBezTo>
                        <a:pt x="3302" y="267"/>
                        <a:pt x="3332" y="294"/>
                        <a:pt x="3362" y="323"/>
                      </a:cubicBezTo>
                      <a:cubicBezTo>
                        <a:pt x="3420" y="380"/>
                        <a:pt x="3479" y="446"/>
                        <a:pt x="3537" y="516"/>
                      </a:cubicBezTo>
                      <a:cubicBezTo>
                        <a:pt x="3655" y="656"/>
                        <a:pt x="3775" y="808"/>
                        <a:pt x="3900" y="963"/>
                      </a:cubicBezTo>
                      <a:cubicBezTo>
                        <a:pt x="4025" y="1119"/>
                        <a:pt x="4152" y="1277"/>
                        <a:pt x="4297" y="1428"/>
                      </a:cubicBezTo>
                      <a:cubicBezTo>
                        <a:pt x="4369" y="1503"/>
                        <a:pt x="4445" y="1579"/>
                        <a:pt x="4532" y="1645"/>
                      </a:cubicBezTo>
                      <a:cubicBezTo>
                        <a:pt x="4578" y="1677"/>
                        <a:pt x="4623" y="1711"/>
                        <a:pt x="4683" y="1736"/>
                      </a:cubicBezTo>
                      <a:cubicBezTo>
                        <a:pt x="4720" y="1752"/>
                        <a:pt x="4771" y="1764"/>
                        <a:pt x="4821" y="1764"/>
                      </a:cubicBezTo>
                      <a:cubicBezTo>
                        <a:pt x="4846" y="1764"/>
                        <a:pt x="4871" y="1761"/>
                        <a:pt x="4894" y="1754"/>
                      </a:cubicBezTo>
                      <a:cubicBezTo>
                        <a:pt x="5020" y="1719"/>
                        <a:pt x="5103" y="1656"/>
                        <a:pt x="5184" y="1594"/>
                      </a:cubicBezTo>
                      <a:cubicBezTo>
                        <a:pt x="5266" y="1532"/>
                        <a:pt x="5337" y="1468"/>
                        <a:pt x="5406" y="1402"/>
                      </a:cubicBezTo>
                      <a:cubicBezTo>
                        <a:pt x="5449" y="1360"/>
                        <a:pt x="5489" y="1319"/>
                        <a:pt x="5529" y="1277"/>
                      </a:cubicBezTo>
                      <a:cubicBezTo>
                        <a:pt x="5481" y="1223"/>
                        <a:pt x="5432" y="1168"/>
                        <a:pt x="5381" y="1117"/>
                      </a:cubicBezTo>
                      <a:cubicBezTo>
                        <a:pt x="5318" y="1177"/>
                        <a:pt x="5255" y="1237"/>
                        <a:pt x="5191" y="1294"/>
                      </a:cubicBezTo>
                      <a:cubicBezTo>
                        <a:pt x="5131" y="1346"/>
                        <a:pt x="5071" y="1396"/>
                        <a:pt x="5009" y="1439"/>
                      </a:cubicBezTo>
                      <a:cubicBezTo>
                        <a:pt x="4949" y="1482"/>
                        <a:pt x="4881" y="1519"/>
                        <a:pt x="4835" y="1531"/>
                      </a:cubicBezTo>
                      <a:cubicBezTo>
                        <a:pt x="4829" y="1532"/>
                        <a:pt x="4823" y="1533"/>
                        <a:pt x="4818" y="1533"/>
                      </a:cubicBezTo>
                      <a:cubicBezTo>
                        <a:pt x="4807" y="1533"/>
                        <a:pt x="4795" y="1530"/>
                        <a:pt x="4774" y="1522"/>
                      </a:cubicBezTo>
                      <a:cubicBezTo>
                        <a:pt x="4745" y="1511"/>
                        <a:pt x="4711" y="1488"/>
                        <a:pt x="4678" y="1465"/>
                      </a:cubicBezTo>
                      <a:cubicBezTo>
                        <a:pt x="4611" y="1416"/>
                        <a:pt x="4545" y="1352"/>
                        <a:pt x="4480" y="1288"/>
                      </a:cubicBezTo>
                      <a:cubicBezTo>
                        <a:pt x="4352" y="1156"/>
                        <a:pt x="4229" y="1009"/>
                        <a:pt x="4108" y="863"/>
                      </a:cubicBezTo>
                      <a:cubicBezTo>
                        <a:pt x="3985" y="714"/>
                        <a:pt x="3863" y="566"/>
                        <a:pt x="3742" y="419"/>
                      </a:cubicBezTo>
                      <a:cubicBezTo>
                        <a:pt x="3679" y="345"/>
                        <a:pt x="3614" y="271"/>
                        <a:pt x="3543" y="200"/>
                      </a:cubicBezTo>
                      <a:cubicBezTo>
                        <a:pt x="3509" y="165"/>
                        <a:pt x="3471" y="130"/>
                        <a:pt x="3429" y="96"/>
                      </a:cubicBezTo>
                      <a:cubicBezTo>
                        <a:pt x="3385" y="63"/>
                        <a:pt x="3346" y="25"/>
                        <a:pt x="3259" y="5"/>
                      </a:cubicBezTo>
                      <a:cubicBezTo>
                        <a:pt x="3248" y="3"/>
                        <a:pt x="3239" y="2"/>
                        <a:pt x="3229" y="0"/>
                      </a:cubicBezTo>
                      <a:cubicBezTo>
                        <a:pt x="3227" y="0"/>
                        <a:pt x="3224" y="0"/>
                        <a:pt x="32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15"/>
                <p:cNvSpPr/>
                <p:nvPr/>
              </p:nvSpPr>
              <p:spPr>
                <a:xfrm>
                  <a:off x="2354375" y="4678825"/>
                  <a:ext cx="52375" cy="28275"/>
                </a:xfrm>
                <a:custGeom>
                  <a:avLst/>
                  <a:gdLst/>
                  <a:ahLst/>
                  <a:cxnLst/>
                  <a:rect l="l" t="t" r="r" b="b"/>
                  <a:pathLst>
                    <a:path w="2095" h="1131" extrusionOk="0">
                      <a:moveTo>
                        <a:pt x="2094" y="0"/>
                      </a:moveTo>
                      <a:cubicBezTo>
                        <a:pt x="1853" y="109"/>
                        <a:pt x="1616" y="226"/>
                        <a:pt x="1385" y="348"/>
                      </a:cubicBezTo>
                      <a:cubicBezTo>
                        <a:pt x="1316" y="412"/>
                        <a:pt x="1247" y="477"/>
                        <a:pt x="1176" y="540"/>
                      </a:cubicBezTo>
                      <a:cubicBezTo>
                        <a:pt x="1090" y="618"/>
                        <a:pt x="1002" y="695"/>
                        <a:pt x="911" y="766"/>
                      </a:cubicBezTo>
                      <a:cubicBezTo>
                        <a:pt x="867" y="800"/>
                        <a:pt x="822" y="835"/>
                        <a:pt x="776" y="861"/>
                      </a:cubicBezTo>
                      <a:cubicBezTo>
                        <a:pt x="738" y="886"/>
                        <a:pt x="690" y="905"/>
                        <a:pt x="684" y="905"/>
                      </a:cubicBezTo>
                      <a:cubicBezTo>
                        <a:pt x="683" y="905"/>
                        <a:pt x="683" y="905"/>
                        <a:pt x="684" y="905"/>
                      </a:cubicBezTo>
                      <a:lnTo>
                        <a:pt x="682" y="905"/>
                      </a:lnTo>
                      <a:cubicBezTo>
                        <a:pt x="682" y="905"/>
                        <a:pt x="664" y="897"/>
                        <a:pt x="642" y="881"/>
                      </a:cubicBezTo>
                      <a:cubicBezTo>
                        <a:pt x="621" y="866"/>
                        <a:pt x="599" y="849"/>
                        <a:pt x="578" y="829"/>
                      </a:cubicBezTo>
                      <a:cubicBezTo>
                        <a:pt x="534" y="792"/>
                        <a:pt x="493" y="749"/>
                        <a:pt x="451" y="705"/>
                      </a:cubicBezTo>
                      <a:cubicBezTo>
                        <a:pt x="393" y="645"/>
                        <a:pt x="338" y="578"/>
                        <a:pt x="282" y="514"/>
                      </a:cubicBezTo>
                      <a:cubicBezTo>
                        <a:pt x="188" y="508"/>
                        <a:pt x="98" y="500"/>
                        <a:pt x="1" y="495"/>
                      </a:cubicBezTo>
                      <a:lnTo>
                        <a:pt x="1" y="495"/>
                      </a:lnTo>
                      <a:cubicBezTo>
                        <a:pt x="51" y="558"/>
                        <a:pt x="102" y="622"/>
                        <a:pt x="151" y="685"/>
                      </a:cubicBezTo>
                      <a:lnTo>
                        <a:pt x="195" y="737"/>
                      </a:lnTo>
                      <a:lnTo>
                        <a:pt x="196" y="737"/>
                      </a:lnTo>
                      <a:cubicBezTo>
                        <a:pt x="225" y="772"/>
                        <a:pt x="251" y="801"/>
                        <a:pt x="273" y="828"/>
                      </a:cubicBezTo>
                      <a:cubicBezTo>
                        <a:pt x="318" y="880"/>
                        <a:pt x="364" y="931"/>
                        <a:pt x="416" y="981"/>
                      </a:cubicBezTo>
                      <a:cubicBezTo>
                        <a:pt x="442" y="1006"/>
                        <a:pt x="470" y="1031"/>
                        <a:pt x="502" y="1055"/>
                      </a:cubicBezTo>
                      <a:cubicBezTo>
                        <a:pt x="536" y="1080"/>
                        <a:pt x="570" y="1108"/>
                        <a:pt x="641" y="1128"/>
                      </a:cubicBezTo>
                      <a:cubicBezTo>
                        <a:pt x="657" y="1129"/>
                        <a:pt x="674" y="1130"/>
                        <a:pt x="690" y="1130"/>
                      </a:cubicBezTo>
                      <a:cubicBezTo>
                        <a:pt x="708" y="1130"/>
                        <a:pt x="727" y="1129"/>
                        <a:pt x="745" y="1123"/>
                      </a:cubicBezTo>
                      <a:cubicBezTo>
                        <a:pt x="778" y="1117"/>
                        <a:pt x="794" y="1106"/>
                        <a:pt x="818" y="1098"/>
                      </a:cubicBezTo>
                      <a:cubicBezTo>
                        <a:pt x="859" y="1078"/>
                        <a:pt x="894" y="1057"/>
                        <a:pt x="928" y="1035"/>
                      </a:cubicBezTo>
                      <a:cubicBezTo>
                        <a:pt x="994" y="992"/>
                        <a:pt x="1054" y="946"/>
                        <a:pt x="1113" y="898"/>
                      </a:cubicBezTo>
                      <a:cubicBezTo>
                        <a:pt x="1230" y="805"/>
                        <a:pt x="1339" y="706"/>
                        <a:pt x="1448" y="605"/>
                      </a:cubicBezTo>
                      <a:cubicBezTo>
                        <a:pt x="1662" y="405"/>
                        <a:pt x="1877" y="203"/>
                        <a:pt x="20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15"/>
                <p:cNvSpPr/>
                <p:nvPr/>
              </p:nvSpPr>
              <p:spPr>
                <a:xfrm>
                  <a:off x="2277150" y="4693075"/>
                  <a:ext cx="30350" cy="13825"/>
                </a:xfrm>
                <a:custGeom>
                  <a:avLst/>
                  <a:gdLst/>
                  <a:ahLst/>
                  <a:cxnLst/>
                  <a:rect l="l" t="t" r="r" b="b"/>
                  <a:pathLst>
                    <a:path w="1214" h="553" extrusionOk="0">
                      <a:moveTo>
                        <a:pt x="1213" y="1"/>
                      </a:moveTo>
                      <a:lnTo>
                        <a:pt x="1213" y="1"/>
                      </a:lnTo>
                      <a:cubicBezTo>
                        <a:pt x="1104" y="15"/>
                        <a:pt x="993" y="32"/>
                        <a:pt x="884" y="48"/>
                      </a:cubicBezTo>
                      <a:cubicBezTo>
                        <a:pt x="824" y="107"/>
                        <a:pt x="765" y="164"/>
                        <a:pt x="704" y="216"/>
                      </a:cubicBezTo>
                      <a:cubicBezTo>
                        <a:pt x="638" y="271"/>
                        <a:pt x="562" y="333"/>
                        <a:pt x="502" y="355"/>
                      </a:cubicBezTo>
                      <a:cubicBezTo>
                        <a:pt x="497" y="359"/>
                        <a:pt x="491" y="360"/>
                        <a:pt x="483" y="360"/>
                      </a:cubicBezTo>
                      <a:cubicBezTo>
                        <a:pt x="446" y="360"/>
                        <a:pt x="383" y="319"/>
                        <a:pt x="327" y="276"/>
                      </a:cubicBezTo>
                      <a:cubicBezTo>
                        <a:pt x="289" y="244"/>
                        <a:pt x="253" y="208"/>
                        <a:pt x="215" y="173"/>
                      </a:cubicBezTo>
                      <a:cubicBezTo>
                        <a:pt x="155" y="187"/>
                        <a:pt x="96" y="198"/>
                        <a:pt x="35" y="211"/>
                      </a:cubicBezTo>
                      <a:cubicBezTo>
                        <a:pt x="24" y="213"/>
                        <a:pt x="12" y="218"/>
                        <a:pt x="1" y="219"/>
                      </a:cubicBezTo>
                      <a:lnTo>
                        <a:pt x="1" y="221"/>
                      </a:lnTo>
                      <a:cubicBezTo>
                        <a:pt x="67" y="290"/>
                        <a:pt x="135" y="359"/>
                        <a:pt x="212" y="424"/>
                      </a:cubicBezTo>
                      <a:cubicBezTo>
                        <a:pt x="266" y="465"/>
                        <a:pt x="315" y="507"/>
                        <a:pt x="401" y="538"/>
                      </a:cubicBezTo>
                      <a:cubicBezTo>
                        <a:pt x="419" y="547"/>
                        <a:pt x="452" y="550"/>
                        <a:pt x="479" y="553"/>
                      </a:cubicBezTo>
                      <a:cubicBezTo>
                        <a:pt x="506" y="551"/>
                        <a:pt x="539" y="547"/>
                        <a:pt x="558" y="539"/>
                      </a:cubicBezTo>
                      <a:cubicBezTo>
                        <a:pt x="602" y="525"/>
                        <a:pt x="633" y="507"/>
                        <a:pt x="664" y="488"/>
                      </a:cubicBezTo>
                      <a:cubicBezTo>
                        <a:pt x="784" y="415"/>
                        <a:pt x="873" y="331"/>
                        <a:pt x="965" y="247"/>
                      </a:cubicBezTo>
                      <a:cubicBezTo>
                        <a:pt x="1050" y="167"/>
                        <a:pt x="1132" y="84"/>
                        <a:pt x="1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15"/>
                <p:cNvSpPr/>
                <p:nvPr/>
              </p:nvSpPr>
              <p:spPr>
                <a:xfrm>
                  <a:off x="2253975" y="4701375"/>
                  <a:ext cx="323850" cy="44575"/>
                </a:xfrm>
                <a:custGeom>
                  <a:avLst/>
                  <a:gdLst/>
                  <a:ahLst/>
                  <a:cxnLst/>
                  <a:rect l="l" t="t" r="r" b="b"/>
                  <a:pathLst>
                    <a:path w="12954" h="1783" extrusionOk="0">
                      <a:moveTo>
                        <a:pt x="10083" y="1"/>
                      </a:moveTo>
                      <a:cubicBezTo>
                        <a:pt x="10045" y="1"/>
                        <a:pt x="10003" y="9"/>
                        <a:pt x="9976" y="21"/>
                      </a:cubicBezTo>
                      <a:cubicBezTo>
                        <a:pt x="9950" y="32"/>
                        <a:pt x="9925" y="44"/>
                        <a:pt x="9903" y="56"/>
                      </a:cubicBezTo>
                      <a:cubicBezTo>
                        <a:pt x="9860" y="83"/>
                        <a:pt x="9822" y="109"/>
                        <a:pt x="9788" y="136"/>
                      </a:cubicBezTo>
                      <a:cubicBezTo>
                        <a:pt x="9717" y="193"/>
                        <a:pt x="9653" y="250"/>
                        <a:pt x="9590" y="310"/>
                      </a:cubicBezTo>
                      <a:cubicBezTo>
                        <a:pt x="9467" y="427"/>
                        <a:pt x="9350" y="547"/>
                        <a:pt x="9234" y="667"/>
                      </a:cubicBezTo>
                      <a:cubicBezTo>
                        <a:pt x="9005" y="907"/>
                        <a:pt x="8782" y="1153"/>
                        <a:pt x="8548" y="1373"/>
                      </a:cubicBezTo>
                      <a:cubicBezTo>
                        <a:pt x="8498" y="1421"/>
                        <a:pt x="8445" y="1467"/>
                        <a:pt x="8396" y="1504"/>
                      </a:cubicBezTo>
                      <a:cubicBezTo>
                        <a:pt x="8384" y="1513"/>
                        <a:pt x="8371" y="1521"/>
                        <a:pt x="8361" y="1527"/>
                      </a:cubicBezTo>
                      <a:cubicBezTo>
                        <a:pt x="8347" y="1535"/>
                        <a:pt x="8341" y="1536"/>
                        <a:pt x="8344" y="1536"/>
                      </a:cubicBezTo>
                      <a:lnTo>
                        <a:pt x="8341" y="1536"/>
                      </a:lnTo>
                      <a:cubicBezTo>
                        <a:pt x="8342" y="1537"/>
                        <a:pt x="8342" y="1537"/>
                        <a:pt x="8341" y="1537"/>
                      </a:cubicBezTo>
                      <a:cubicBezTo>
                        <a:pt x="8340" y="1537"/>
                        <a:pt x="8336" y="1535"/>
                        <a:pt x="8327" y="1528"/>
                      </a:cubicBezTo>
                      <a:cubicBezTo>
                        <a:pt x="8282" y="1505"/>
                        <a:pt x="8227" y="1459"/>
                        <a:pt x="8178" y="1413"/>
                      </a:cubicBezTo>
                      <a:cubicBezTo>
                        <a:pt x="8127" y="1365"/>
                        <a:pt x="8076" y="1315"/>
                        <a:pt x="8025" y="1262"/>
                      </a:cubicBezTo>
                      <a:cubicBezTo>
                        <a:pt x="7825" y="1053"/>
                        <a:pt x="7632" y="829"/>
                        <a:pt x="7430" y="610"/>
                      </a:cubicBezTo>
                      <a:cubicBezTo>
                        <a:pt x="7292" y="461"/>
                        <a:pt x="7152" y="310"/>
                        <a:pt x="6987" y="173"/>
                      </a:cubicBezTo>
                      <a:cubicBezTo>
                        <a:pt x="6938" y="132"/>
                        <a:pt x="6889" y="93"/>
                        <a:pt x="6827" y="58"/>
                      </a:cubicBezTo>
                      <a:cubicBezTo>
                        <a:pt x="6795" y="41"/>
                        <a:pt x="6761" y="24"/>
                        <a:pt x="6716" y="13"/>
                      </a:cubicBezTo>
                      <a:cubicBezTo>
                        <a:pt x="6701" y="10"/>
                        <a:pt x="6684" y="8"/>
                        <a:pt x="6667" y="8"/>
                      </a:cubicBezTo>
                      <a:cubicBezTo>
                        <a:pt x="6632" y="8"/>
                        <a:pt x="6598" y="15"/>
                        <a:pt x="6576" y="24"/>
                      </a:cubicBezTo>
                      <a:cubicBezTo>
                        <a:pt x="6433" y="79"/>
                        <a:pt x="6344" y="156"/>
                        <a:pt x="6246" y="232"/>
                      </a:cubicBezTo>
                      <a:cubicBezTo>
                        <a:pt x="6055" y="384"/>
                        <a:pt x="5883" y="547"/>
                        <a:pt x="5709" y="710"/>
                      </a:cubicBezTo>
                      <a:cubicBezTo>
                        <a:pt x="5536" y="872"/>
                        <a:pt x="5366" y="1035"/>
                        <a:pt x="5192" y="1193"/>
                      </a:cubicBezTo>
                      <a:cubicBezTo>
                        <a:pt x="5104" y="1270"/>
                        <a:pt x="5017" y="1348"/>
                        <a:pt x="4927" y="1418"/>
                      </a:cubicBezTo>
                      <a:cubicBezTo>
                        <a:pt x="4883" y="1452"/>
                        <a:pt x="4838" y="1487"/>
                        <a:pt x="4792" y="1513"/>
                      </a:cubicBezTo>
                      <a:cubicBezTo>
                        <a:pt x="4754" y="1538"/>
                        <a:pt x="4706" y="1557"/>
                        <a:pt x="4699" y="1557"/>
                      </a:cubicBezTo>
                      <a:cubicBezTo>
                        <a:pt x="4698" y="1557"/>
                        <a:pt x="4698" y="1557"/>
                        <a:pt x="4698" y="1556"/>
                      </a:cubicBezTo>
                      <a:cubicBezTo>
                        <a:pt x="4698" y="1556"/>
                        <a:pt x="4680" y="1548"/>
                        <a:pt x="4657" y="1533"/>
                      </a:cubicBezTo>
                      <a:cubicBezTo>
                        <a:pt x="4637" y="1519"/>
                        <a:pt x="4615" y="1501"/>
                        <a:pt x="4594" y="1482"/>
                      </a:cubicBezTo>
                      <a:cubicBezTo>
                        <a:pt x="4550" y="1444"/>
                        <a:pt x="4509" y="1401"/>
                        <a:pt x="4466" y="1356"/>
                      </a:cubicBezTo>
                      <a:cubicBezTo>
                        <a:pt x="4383" y="1268"/>
                        <a:pt x="4301" y="1175"/>
                        <a:pt x="4220" y="1079"/>
                      </a:cubicBezTo>
                      <a:cubicBezTo>
                        <a:pt x="4058" y="887"/>
                        <a:pt x="3895" y="695"/>
                        <a:pt x="3735" y="502"/>
                      </a:cubicBezTo>
                      <a:cubicBezTo>
                        <a:pt x="3617" y="369"/>
                        <a:pt x="3501" y="232"/>
                        <a:pt x="3349" y="110"/>
                      </a:cubicBezTo>
                      <a:cubicBezTo>
                        <a:pt x="3306" y="81"/>
                        <a:pt x="3269" y="47"/>
                        <a:pt x="3191" y="35"/>
                      </a:cubicBezTo>
                      <a:cubicBezTo>
                        <a:pt x="3184" y="34"/>
                        <a:pt x="3176" y="33"/>
                        <a:pt x="3169" y="33"/>
                      </a:cubicBezTo>
                      <a:cubicBezTo>
                        <a:pt x="3140" y="33"/>
                        <a:pt x="3111" y="42"/>
                        <a:pt x="3088" y="52"/>
                      </a:cubicBezTo>
                      <a:cubicBezTo>
                        <a:pt x="3060" y="63"/>
                        <a:pt x="3037" y="76"/>
                        <a:pt x="3015" y="89"/>
                      </a:cubicBezTo>
                      <a:cubicBezTo>
                        <a:pt x="2931" y="144"/>
                        <a:pt x="2862" y="206"/>
                        <a:pt x="2794" y="269"/>
                      </a:cubicBezTo>
                      <a:cubicBezTo>
                        <a:pt x="2523" y="521"/>
                        <a:pt x="2277" y="795"/>
                        <a:pt x="2022" y="1058"/>
                      </a:cubicBezTo>
                      <a:cubicBezTo>
                        <a:pt x="1894" y="1190"/>
                        <a:pt x="1765" y="1322"/>
                        <a:pt x="1629" y="1438"/>
                      </a:cubicBezTo>
                      <a:cubicBezTo>
                        <a:pt x="1565" y="1493"/>
                        <a:pt x="1489" y="1556"/>
                        <a:pt x="1428" y="1578"/>
                      </a:cubicBezTo>
                      <a:cubicBezTo>
                        <a:pt x="1423" y="1582"/>
                        <a:pt x="1417" y="1583"/>
                        <a:pt x="1410" y="1583"/>
                      </a:cubicBezTo>
                      <a:cubicBezTo>
                        <a:pt x="1374" y="1583"/>
                        <a:pt x="1310" y="1541"/>
                        <a:pt x="1254" y="1499"/>
                      </a:cubicBezTo>
                      <a:cubicBezTo>
                        <a:pt x="982" y="1273"/>
                        <a:pt x="745" y="982"/>
                        <a:pt x="507" y="710"/>
                      </a:cubicBezTo>
                      <a:cubicBezTo>
                        <a:pt x="405" y="584"/>
                        <a:pt x="303" y="455"/>
                        <a:pt x="202" y="327"/>
                      </a:cubicBezTo>
                      <a:cubicBezTo>
                        <a:pt x="167" y="282"/>
                        <a:pt x="117" y="229"/>
                        <a:pt x="85" y="195"/>
                      </a:cubicBezTo>
                      <a:cubicBezTo>
                        <a:pt x="51" y="159"/>
                        <a:pt x="28" y="139"/>
                        <a:pt x="14" y="130"/>
                      </a:cubicBezTo>
                      <a:cubicBezTo>
                        <a:pt x="10" y="132"/>
                        <a:pt x="5" y="132"/>
                        <a:pt x="0" y="133"/>
                      </a:cubicBezTo>
                      <a:cubicBezTo>
                        <a:pt x="0" y="138"/>
                        <a:pt x="0" y="143"/>
                        <a:pt x="4" y="150"/>
                      </a:cubicBezTo>
                      <a:cubicBezTo>
                        <a:pt x="79" y="338"/>
                        <a:pt x="302" y="692"/>
                        <a:pt x="634" y="1105"/>
                      </a:cubicBezTo>
                      <a:lnTo>
                        <a:pt x="634" y="1104"/>
                      </a:lnTo>
                      <a:cubicBezTo>
                        <a:pt x="788" y="1292"/>
                        <a:pt x="942" y="1478"/>
                        <a:pt x="1139" y="1645"/>
                      </a:cubicBezTo>
                      <a:cubicBezTo>
                        <a:pt x="1193" y="1687"/>
                        <a:pt x="1242" y="1728"/>
                        <a:pt x="1328" y="1761"/>
                      </a:cubicBezTo>
                      <a:cubicBezTo>
                        <a:pt x="1346" y="1768"/>
                        <a:pt x="1379" y="1771"/>
                        <a:pt x="1406" y="1775"/>
                      </a:cubicBezTo>
                      <a:cubicBezTo>
                        <a:pt x="1433" y="1773"/>
                        <a:pt x="1466" y="1768"/>
                        <a:pt x="1485" y="1761"/>
                      </a:cubicBezTo>
                      <a:cubicBezTo>
                        <a:pt x="1529" y="1747"/>
                        <a:pt x="1560" y="1728"/>
                        <a:pt x="1591" y="1711"/>
                      </a:cubicBezTo>
                      <a:cubicBezTo>
                        <a:pt x="1711" y="1636"/>
                        <a:pt x="1800" y="1553"/>
                        <a:pt x="1892" y="1468"/>
                      </a:cubicBezTo>
                      <a:cubicBezTo>
                        <a:pt x="2251" y="1129"/>
                        <a:pt x="2563" y="762"/>
                        <a:pt x="2917" y="421"/>
                      </a:cubicBezTo>
                      <a:cubicBezTo>
                        <a:pt x="2968" y="373"/>
                        <a:pt x="3020" y="327"/>
                        <a:pt x="3071" y="287"/>
                      </a:cubicBezTo>
                      <a:cubicBezTo>
                        <a:pt x="3097" y="267"/>
                        <a:pt x="3123" y="249"/>
                        <a:pt x="3145" y="236"/>
                      </a:cubicBezTo>
                      <a:cubicBezTo>
                        <a:pt x="3164" y="227"/>
                        <a:pt x="3167" y="225"/>
                        <a:pt x="3170" y="225"/>
                      </a:cubicBezTo>
                      <a:cubicBezTo>
                        <a:pt x="3171" y="225"/>
                        <a:pt x="3172" y="226"/>
                        <a:pt x="3174" y="226"/>
                      </a:cubicBezTo>
                      <a:cubicBezTo>
                        <a:pt x="3171" y="226"/>
                        <a:pt x="3201" y="236"/>
                        <a:pt x="3223" y="255"/>
                      </a:cubicBezTo>
                      <a:cubicBezTo>
                        <a:pt x="3248" y="270"/>
                        <a:pt x="3272" y="292"/>
                        <a:pt x="3297" y="313"/>
                      </a:cubicBezTo>
                      <a:cubicBezTo>
                        <a:pt x="3346" y="358"/>
                        <a:pt x="3394" y="407"/>
                        <a:pt x="3441" y="459"/>
                      </a:cubicBezTo>
                      <a:cubicBezTo>
                        <a:pt x="3631" y="664"/>
                        <a:pt x="3808" y="890"/>
                        <a:pt x="3991" y="1112"/>
                      </a:cubicBezTo>
                      <a:cubicBezTo>
                        <a:pt x="4051" y="1187"/>
                        <a:pt x="4109" y="1261"/>
                        <a:pt x="4169" y="1336"/>
                      </a:cubicBezTo>
                      <a:lnTo>
                        <a:pt x="4212" y="1388"/>
                      </a:lnTo>
                      <a:cubicBezTo>
                        <a:pt x="4243" y="1424"/>
                        <a:pt x="4267" y="1455"/>
                        <a:pt x="4289" y="1481"/>
                      </a:cubicBezTo>
                      <a:cubicBezTo>
                        <a:pt x="4334" y="1532"/>
                        <a:pt x="4381" y="1582"/>
                        <a:pt x="4432" y="1633"/>
                      </a:cubicBezTo>
                      <a:cubicBezTo>
                        <a:pt x="4458" y="1658"/>
                        <a:pt x="4487" y="1684"/>
                        <a:pt x="4518" y="1708"/>
                      </a:cubicBezTo>
                      <a:cubicBezTo>
                        <a:pt x="4552" y="1731"/>
                        <a:pt x="4586" y="1761"/>
                        <a:pt x="4658" y="1779"/>
                      </a:cubicBezTo>
                      <a:cubicBezTo>
                        <a:pt x="4674" y="1781"/>
                        <a:pt x="4690" y="1782"/>
                        <a:pt x="4706" y="1782"/>
                      </a:cubicBezTo>
                      <a:cubicBezTo>
                        <a:pt x="4724" y="1782"/>
                        <a:pt x="4743" y="1780"/>
                        <a:pt x="4761" y="1775"/>
                      </a:cubicBezTo>
                      <a:cubicBezTo>
                        <a:pt x="4794" y="1768"/>
                        <a:pt x="4810" y="1759"/>
                        <a:pt x="4834" y="1750"/>
                      </a:cubicBezTo>
                      <a:cubicBezTo>
                        <a:pt x="4875" y="1730"/>
                        <a:pt x="4910" y="1710"/>
                        <a:pt x="4944" y="1688"/>
                      </a:cubicBezTo>
                      <a:cubicBezTo>
                        <a:pt x="5010" y="1644"/>
                        <a:pt x="5070" y="1598"/>
                        <a:pt x="5129" y="1552"/>
                      </a:cubicBezTo>
                      <a:cubicBezTo>
                        <a:pt x="5246" y="1456"/>
                        <a:pt x="5355" y="1358"/>
                        <a:pt x="5464" y="1258"/>
                      </a:cubicBezTo>
                      <a:cubicBezTo>
                        <a:pt x="5680" y="1056"/>
                        <a:pt x="5895" y="853"/>
                        <a:pt x="6113" y="650"/>
                      </a:cubicBezTo>
                      <a:cubicBezTo>
                        <a:pt x="6246" y="527"/>
                        <a:pt x="6381" y="404"/>
                        <a:pt x="6521" y="306"/>
                      </a:cubicBezTo>
                      <a:cubicBezTo>
                        <a:pt x="6578" y="264"/>
                        <a:pt x="6652" y="228"/>
                        <a:pt x="6670" y="228"/>
                      </a:cubicBezTo>
                      <a:cubicBezTo>
                        <a:pt x="6673" y="228"/>
                        <a:pt x="6675" y="229"/>
                        <a:pt x="6675" y="230"/>
                      </a:cubicBezTo>
                      <a:cubicBezTo>
                        <a:pt x="6721" y="242"/>
                        <a:pt x="6799" y="296"/>
                        <a:pt x="6862" y="350"/>
                      </a:cubicBezTo>
                      <a:cubicBezTo>
                        <a:pt x="7127" y="579"/>
                        <a:pt x="7367" y="864"/>
                        <a:pt x="7613" y="1135"/>
                      </a:cubicBezTo>
                      <a:cubicBezTo>
                        <a:pt x="7738" y="1270"/>
                        <a:pt x="7859" y="1407"/>
                        <a:pt x="7995" y="1538"/>
                      </a:cubicBezTo>
                      <a:cubicBezTo>
                        <a:pt x="8065" y="1604"/>
                        <a:pt x="8130" y="1668"/>
                        <a:pt x="8230" y="1724"/>
                      </a:cubicBezTo>
                      <a:cubicBezTo>
                        <a:pt x="8251" y="1738"/>
                        <a:pt x="8299" y="1755"/>
                        <a:pt x="8336" y="1755"/>
                      </a:cubicBezTo>
                      <a:cubicBezTo>
                        <a:pt x="8338" y="1755"/>
                        <a:pt x="8340" y="1755"/>
                        <a:pt x="8342" y="1755"/>
                      </a:cubicBezTo>
                      <a:cubicBezTo>
                        <a:pt x="8377" y="1755"/>
                        <a:pt x="8417" y="1742"/>
                        <a:pt x="8445" y="1728"/>
                      </a:cubicBezTo>
                      <a:cubicBezTo>
                        <a:pt x="8496" y="1701"/>
                        <a:pt x="8536" y="1671"/>
                        <a:pt x="8574" y="1641"/>
                      </a:cubicBezTo>
                      <a:cubicBezTo>
                        <a:pt x="8864" y="1393"/>
                        <a:pt x="9093" y="1121"/>
                        <a:pt x="9340" y="864"/>
                      </a:cubicBezTo>
                      <a:cubicBezTo>
                        <a:pt x="9382" y="821"/>
                        <a:pt x="9473" y="727"/>
                        <a:pt x="9600" y="595"/>
                      </a:cubicBezTo>
                      <a:cubicBezTo>
                        <a:pt x="9665" y="530"/>
                        <a:pt x="9740" y="458"/>
                        <a:pt x="9825" y="382"/>
                      </a:cubicBezTo>
                      <a:cubicBezTo>
                        <a:pt x="9867" y="346"/>
                        <a:pt x="9913" y="307"/>
                        <a:pt x="9959" y="275"/>
                      </a:cubicBezTo>
                      <a:cubicBezTo>
                        <a:pt x="9998" y="243"/>
                        <a:pt x="10062" y="215"/>
                        <a:pt x="10070" y="215"/>
                      </a:cubicBezTo>
                      <a:cubicBezTo>
                        <a:pt x="10071" y="215"/>
                        <a:pt x="10071" y="215"/>
                        <a:pt x="10071" y="215"/>
                      </a:cubicBezTo>
                      <a:cubicBezTo>
                        <a:pt x="10071" y="215"/>
                        <a:pt x="10071" y="215"/>
                        <a:pt x="10071" y="215"/>
                      </a:cubicBezTo>
                      <a:cubicBezTo>
                        <a:pt x="10074" y="215"/>
                        <a:pt x="10102" y="228"/>
                        <a:pt x="10128" y="249"/>
                      </a:cubicBezTo>
                      <a:cubicBezTo>
                        <a:pt x="10156" y="269"/>
                        <a:pt x="10186" y="296"/>
                        <a:pt x="10216" y="324"/>
                      </a:cubicBezTo>
                      <a:cubicBezTo>
                        <a:pt x="10274" y="381"/>
                        <a:pt x="10333" y="449"/>
                        <a:pt x="10393" y="518"/>
                      </a:cubicBezTo>
                      <a:cubicBezTo>
                        <a:pt x="10509" y="656"/>
                        <a:pt x="10629" y="809"/>
                        <a:pt x="10754" y="964"/>
                      </a:cubicBezTo>
                      <a:cubicBezTo>
                        <a:pt x="10879" y="1119"/>
                        <a:pt x="11008" y="1278"/>
                        <a:pt x="11151" y="1430"/>
                      </a:cubicBezTo>
                      <a:cubicBezTo>
                        <a:pt x="11223" y="1505"/>
                        <a:pt x="11299" y="1579"/>
                        <a:pt x="11386" y="1647"/>
                      </a:cubicBezTo>
                      <a:cubicBezTo>
                        <a:pt x="11432" y="1679"/>
                        <a:pt x="11477" y="1711"/>
                        <a:pt x="11537" y="1736"/>
                      </a:cubicBezTo>
                      <a:cubicBezTo>
                        <a:pt x="11574" y="1754"/>
                        <a:pt x="11626" y="1766"/>
                        <a:pt x="11676" y="1766"/>
                      </a:cubicBezTo>
                      <a:cubicBezTo>
                        <a:pt x="11701" y="1766"/>
                        <a:pt x="11725" y="1763"/>
                        <a:pt x="11748" y="1756"/>
                      </a:cubicBezTo>
                      <a:cubicBezTo>
                        <a:pt x="11874" y="1719"/>
                        <a:pt x="11957" y="1656"/>
                        <a:pt x="12038" y="1596"/>
                      </a:cubicBezTo>
                      <a:cubicBezTo>
                        <a:pt x="12120" y="1533"/>
                        <a:pt x="12191" y="1468"/>
                        <a:pt x="12260" y="1404"/>
                      </a:cubicBezTo>
                      <a:cubicBezTo>
                        <a:pt x="12397" y="1273"/>
                        <a:pt x="12517" y="1142"/>
                        <a:pt x="12626" y="1019"/>
                      </a:cubicBezTo>
                      <a:cubicBezTo>
                        <a:pt x="12754" y="872"/>
                        <a:pt x="12863" y="736"/>
                        <a:pt x="12954" y="616"/>
                      </a:cubicBezTo>
                      <a:cubicBezTo>
                        <a:pt x="12929" y="555"/>
                        <a:pt x="12897" y="496"/>
                        <a:pt x="12868" y="438"/>
                      </a:cubicBezTo>
                      <a:cubicBezTo>
                        <a:pt x="12708" y="621"/>
                        <a:pt x="12529" y="822"/>
                        <a:pt x="12386" y="967"/>
                      </a:cubicBezTo>
                      <a:cubicBezTo>
                        <a:pt x="12277" y="1079"/>
                        <a:pt x="12163" y="1192"/>
                        <a:pt x="12045" y="1295"/>
                      </a:cubicBezTo>
                      <a:cubicBezTo>
                        <a:pt x="11985" y="1347"/>
                        <a:pt x="11925" y="1396"/>
                        <a:pt x="11863" y="1439"/>
                      </a:cubicBezTo>
                      <a:cubicBezTo>
                        <a:pt x="11803" y="1482"/>
                        <a:pt x="11735" y="1521"/>
                        <a:pt x="11689" y="1532"/>
                      </a:cubicBezTo>
                      <a:cubicBezTo>
                        <a:pt x="11682" y="1533"/>
                        <a:pt x="11677" y="1534"/>
                        <a:pt x="11671" y="1534"/>
                      </a:cubicBezTo>
                      <a:cubicBezTo>
                        <a:pt x="11660" y="1534"/>
                        <a:pt x="11649" y="1531"/>
                        <a:pt x="11628" y="1524"/>
                      </a:cubicBezTo>
                      <a:cubicBezTo>
                        <a:pt x="11599" y="1513"/>
                        <a:pt x="11565" y="1488"/>
                        <a:pt x="11532" y="1465"/>
                      </a:cubicBezTo>
                      <a:cubicBezTo>
                        <a:pt x="11465" y="1416"/>
                        <a:pt x="11399" y="1353"/>
                        <a:pt x="11334" y="1288"/>
                      </a:cubicBezTo>
                      <a:cubicBezTo>
                        <a:pt x="11206" y="1156"/>
                        <a:pt x="11083" y="1012"/>
                        <a:pt x="10962" y="864"/>
                      </a:cubicBezTo>
                      <a:cubicBezTo>
                        <a:pt x="10839" y="716"/>
                        <a:pt x="10717" y="567"/>
                        <a:pt x="10596" y="419"/>
                      </a:cubicBezTo>
                      <a:cubicBezTo>
                        <a:pt x="10533" y="346"/>
                        <a:pt x="10468" y="273"/>
                        <a:pt x="10397" y="201"/>
                      </a:cubicBezTo>
                      <a:cubicBezTo>
                        <a:pt x="10363" y="166"/>
                        <a:pt x="10325" y="130"/>
                        <a:pt x="10283" y="96"/>
                      </a:cubicBezTo>
                      <a:cubicBezTo>
                        <a:pt x="10239" y="64"/>
                        <a:pt x="10200" y="27"/>
                        <a:pt x="10113" y="7"/>
                      </a:cubicBezTo>
                      <a:cubicBezTo>
                        <a:pt x="10102" y="6"/>
                        <a:pt x="10093" y="3"/>
                        <a:pt x="100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15"/>
                <p:cNvSpPr/>
                <p:nvPr/>
              </p:nvSpPr>
              <p:spPr>
                <a:xfrm>
                  <a:off x="2253875" y="5232175"/>
                  <a:ext cx="12275" cy="17100"/>
                </a:xfrm>
                <a:custGeom>
                  <a:avLst/>
                  <a:gdLst/>
                  <a:ahLst/>
                  <a:cxnLst/>
                  <a:rect l="l" t="t" r="r" b="b"/>
                  <a:pathLst>
                    <a:path w="491" h="684" extrusionOk="0">
                      <a:moveTo>
                        <a:pt x="7" y="0"/>
                      </a:moveTo>
                      <a:cubicBezTo>
                        <a:pt x="1" y="0"/>
                        <a:pt x="2" y="9"/>
                        <a:pt x="9" y="27"/>
                      </a:cubicBezTo>
                      <a:cubicBezTo>
                        <a:pt x="64" y="167"/>
                        <a:pt x="204" y="401"/>
                        <a:pt x="411" y="684"/>
                      </a:cubicBezTo>
                      <a:lnTo>
                        <a:pt x="429" y="656"/>
                      </a:lnTo>
                      <a:cubicBezTo>
                        <a:pt x="451" y="625"/>
                        <a:pt x="471" y="593"/>
                        <a:pt x="491" y="561"/>
                      </a:cubicBezTo>
                      <a:cubicBezTo>
                        <a:pt x="397" y="442"/>
                        <a:pt x="301" y="322"/>
                        <a:pt x="206" y="202"/>
                      </a:cubicBezTo>
                      <a:cubicBezTo>
                        <a:pt x="171" y="158"/>
                        <a:pt x="123" y="105"/>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15"/>
                <p:cNvSpPr/>
                <p:nvPr/>
              </p:nvSpPr>
              <p:spPr>
                <a:xfrm>
                  <a:off x="2253900" y="5068850"/>
                  <a:ext cx="88475" cy="43575"/>
                </a:xfrm>
                <a:custGeom>
                  <a:avLst/>
                  <a:gdLst/>
                  <a:ahLst/>
                  <a:cxnLst/>
                  <a:rect l="l" t="t" r="r" b="b"/>
                  <a:pathLst>
                    <a:path w="3539" h="1743" extrusionOk="0">
                      <a:moveTo>
                        <a:pt x="3171" y="0"/>
                      </a:moveTo>
                      <a:cubicBezTo>
                        <a:pt x="3143" y="0"/>
                        <a:pt x="3113" y="10"/>
                        <a:pt x="3091" y="18"/>
                      </a:cubicBezTo>
                      <a:cubicBezTo>
                        <a:pt x="3063" y="29"/>
                        <a:pt x="3041" y="43"/>
                        <a:pt x="3020" y="56"/>
                      </a:cubicBezTo>
                      <a:cubicBezTo>
                        <a:pt x="2935" y="112"/>
                        <a:pt x="2866" y="173"/>
                        <a:pt x="2797" y="236"/>
                      </a:cubicBezTo>
                      <a:cubicBezTo>
                        <a:pt x="2526" y="489"/>
                        <a:pt x="2282" y="762"/>
                        <a:pt x="2025" y="1025"/>
                      </a:cubicBezTo>
                      <a:cubicBezTo>
                        <a:pt x="1897" y="1156"/>
                        <a:pt x="1769" y="1289"/>
                        <a:pt x="1634" y="1405"/>
                      </a:cubicBezTo>
                      <a:cubicBezTo>
                        <a:pt x="1568" y="1461"/>
                        <a:pt x="1492" y="1522"/>
                        <a:pt x="1432" y="1544"/>
                      </a:cubicBezTo>
                      <a:cubicBezTo>
                        <a:pt x="1427" y="1548"/>
                        <a:pt x="1421" y="1550"/>
                        <a:pt x="1413" y="1550"/>
                      </a:cubicBezTo>
                      <a:cubicBezTo>
                        <a:pt x="1376" y="1550"/>
                        <a:pt x="1313" y="1509"/>
                        <a:pt x="1257" y="1465"/>
                      </a:cubicBezTo>
                      <a:cubicBezTo>
                        <a:pt x="986" y="1239"/>
                        <a:pt x="748" y="950"/>
                        <a:pt x="510" y="676"/>
                      </a:cubicBezTo>
                      <a:cubicBezTo>
                        <a:pt x="410" y="550"/>
                        <a:pt x="306" y="423"/>
                        <a:pt x="205" y="293"/>
                      </a:cubicBezTo>
                      <a:cubicBezTo>
                        <a:pt x="170" y="249"/>
                        <a:pt x="122" y="196"/>
                        <a:pt x="90" y="163"/>
                      </a:cubicBezTo>
                      <a:cubicBezTo>
                        <a:pt x="44" y="116"/>
                        <a:pt x="17" y="91"/>
                        <a:pt x="7" y="91"/>
                      </a:cubicBezTo>
                      <a:cubicBezTo>
                        <a:pt x="1" y="91"/>
                        <a:pt x="1" y="100"/>
                        <a:pt x="8" y="118"/>
                      </a:cubicBezTo>
                      <a:cubicBezTo>
                        <a:pt x="82" y="306"/>
                        <a:pt x="306" y="658"/>
                        <a:pt x="637" y="1072"/>
                      </a:cubicBezTo>
                      <a:cubicBezTo>
                        <a:pt x="791" y="1259"/>
                        <a:pt x="945" y="1444"/>
                        <a:pt x="1142" y="1613"/>
                      </a:cubicBezTo>
                      <a:cubicBezTo>
                        <a:pt x="1196" y="1653"/>
                        <a:pt x="1245" y="1696"/>
                        <a:pt x="1331" y="1727"/>
                      </a:cubicBezTo>
                      <a:cubicBezTo>
                        <a:pt x="1349" y="1736"/>
                        <a:pt x="1382" y="1739"/>
                        <a:pt x="1409" y="1742"/>
                      </a:cubicBezTo>
                      <a:cubicBezTo>
                        <a:pt x="1436" y="1741"/>
                        <a:pt x="1469" y="1736"/>
                        <a:pt x="1488" y="1728"/>
                      </a:cubicBezTo>
                      <a:cubicBezTo>
                        <a:pt x="1532" y="1715"/>
                        <a:pt x="1563" y="1696"/>
                        <a:pt x="1594" y="1678"/>
                      </a:cubicBezTo>
                      <a:cubicBezTo>
                        <a:pt x="1714" y="1604"/>
                        <a:pt x="1803" y="1521"/>
                        <a:pt x="1895" y="1436"/>
                      </a:cubicBezTo>
                      <a:cubicBezTo>
                        <a:pt x="2254" y="1096"/>
                        <a:pt x="2566" y="730"/>
                        <a:pt x="2920" y="389"/>
                      </a:cubicBezTo>
                      <a:cubicBezTo>
                        <a:pt x="2971" y="339"/>
                        <a:pt x="3023" y="295"/>
                        <a:pt x="3074" y="255"/>
                      </a:cubicBezTo>
                      <a:cubicBezTo>
                        <a:pt x="3100" y="235"/>
                        <a:pt x="3126" y="216"/>
                        <a:pt x="3148" y="204"/>
                      </a:cubicBezTo>
                      <a:cubicBezTo>
                        <a:pt x="3167" y="195"/>
                        <a:pt x="3170" y="193"/>
                        <a:pt x="3173" y="193"/>
                      </a:cubicBezTo>
                      <a:cubicBezTo>
                        <a:pt x="3174" y="193"/>
                        <a:pt x="3175" y="193"/>
                        <a:pt x="3177" y="193"/>
                      </a:cubicBezTo>
                      <a:cubicBezTo>
                        <a:pt x="3177" y="193"/>
                        <a:pt x="3177" y="193"/>
                        <a:pt x="3177" y="193"/>
                      </a:cubicBezTo>
                      <a:lnTo>
                        <a:pt x="3177" y="193"/>
                      </a:lnTo>
                      <a:cubicBezTo>
                        <a:pt x="3177" y="193"/>
                        <a:pt x="3206" y="205"/>
                        <a:pt x="3226" y="223"/>
                      </a:cubicBezTo>
                      <a:cubicBezTo>
                        <a:pt x="3251" y="238"/>
                        <a:pt x="3275" y="259"/>
                        <a:pt x="3300" y="281"/>
                      </a:cubicBezTo>
                      <a:cubicBezTo>
                        <a:pt x="3349" y="326"/>
                        <a:pt x="3397" y="375"/>
                        <a:pt x="3444" y="426"/>
                      </a:cubicBezTo>
                      <a:cubicBezTo>
                        <a:pt x="3451" y="433"/>
                        <a:pt x="3457" y="441"/>
                        <a:pt x="3463" y="447"/>
                      </a:cubicBezTo>
                      <a:cubicBezTo>
                        <a:pt x="3487" y="381"/>
                        <a:pt x="3514" y="315"/>
                        <a:pt x="3538" y="249"/>
                      </a:cubicBezTo>
                      <a:cubicBezTo>
                        <a:pt x="3481" y="189"/>
                        <a:pt x="3421" y="132"/>
                        <a:pt x="3352" y="76"/>
                      </a:cubicBezTo>
                      <a:cubicBezTo>
                        <a:pt x="3311" y="49"/>
                        <a:pt x="3274" y="15"/>
                        <a:pt x="3194" y="3"/>
                      </a:cubicBezTo>
                      <a:cubicBezTo>
                        <a:pt x="3186" y="1"/>
                        <a:pt x="3179" y="0"/>
                        <a:pt x="317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15"/>
                <p:cNvSpPr/>
                <p:nvPr/>
              </p:nvSpPr>
              <p:spPr>
                <a:xfrm>
                  <a:off x="2253875" y="5108900"/>
                  <a:ext cx="75875" cy="42350"/>
                </a:xfrm>
                <a:custGeom>
                  <a:avLst/>
                  <a:gdLst/>
                  <a:ahLst/>
                  <a:cxnLst/>
                  <a:rect l="l" t="t" r="r" b="b"/>
                  <a:pathLst>
                    <a:path w="3035" h="1694" extrusionOk="0">
                      <a:moveTo>
                        <a:pt x="3035" y="0"/>
                      </a:moveTo>
                      <a:cubicBezTo>
                        <a:pt x="3030" y="2"/>
                        <a:pt x="3025" y="5"/>
                        <a:pt x="3021" y="8"/>
                      </a:cubicBezTo>
                      <a:cubicBezTo>
                        <a:pt x="2936" y="63"/>
                        <a:pt x="2867" y="125"/>
                        <a:pt x="2798" y="188"/>
                      </a:cubicBezTo>
                      <a:cubicBezTo>
                        <a:pt x="2527" y="440"/>
                        <a:pt x="2283" y="714"/>
                        <a:pt x="2026" y="977"/>
                      </a:cubicBezTo>
                      <a:cubicBezTo>
                        <a:pt x="1898" y="1108"/>
                        <a:pt x="1770" y="1240"/>
                        <a:pt x="1635" y="1357"/>
                      </a:cubicBezTo>
                      <a:cubicBezTo>
                        <a:pt x="1569" y="1412"/>
                        <a:pt x="1493" y="1474"/>
                        <a:pt x="1433" y="1495"/>
                      </a:cubicBezTo>
                      <a:cubicBezTo>
                        <a:pt x="1428" y="1499"/>
                        <a:pt x="1422" y="1501"/>
                        <a:pt x="1414" y="1501"/>
                      </a:cubicBezTo>
                      <a:cubicBezTo>
                        <a:pt x="1377" y="1501"/>
                        <a:pt x="1314" y="1460"/>
                        <a:pt x="1258" y="1417"/>
                      </a:cubicBezTo>
                      <a:cubicBezTo>
                        <a:pt x="987" y="1191"/>
                        <a:pt x="749" y="902"/>
                        <a:pt x="511" y="628"/>
                      </a:cubicBezTo>
                      <a:cubicBezTo>
                        <a:pt x="411" y="502"/>
                        <a:pt x="307" y="374"/>
                        <a:pt x="206" y="245"/>
                      </a:cubicBezTo>
                      <a:cubicBezTo>
                        <a:pt x="171" y="200"/>
                        <a:pt x="123" y="148"/>
                        <a:pt x="91" y="114"/>
                      </a:cubicBezTo>
                      <a:cubicBezTo>
                        <a:pt x="45" y="67"/>
                        <a:pt x="17" y="43"/>
                        <a:pt x="7" y="43"/>
                      </a:cubicBezTo>
                      <a:cubicBezTo>
                        <a:pt x="1" y="43"/>
                        <a:pt x="2" y="52"/>
                        <a:pt x="9" y="70"/>
                      </a:cubicBezTo>
                      <a:cubicBezTo>
                        <a:pt x="83" y="257"/>
                        <a:pt x="307" y="611"/>
                        <a:pt x="638" y="1023"/>
                      </a:cubicBezTo>
                      <a:cubicBezTo>
                        <a:pt x="792" y="1211"/>
                        <a:pt x="946" y="1395"/>
                        <a:pt x="1143" y="1565"/>
                      </a:cubicBezTo>
                      <a:cubicBezTo>
                        <a:pt x="1197" y="1606"/>
                        <a:pt x="1246" y="1648"/>
                        <a:pt x="1332" y="1678"/>
                      </a:cubicBezTo>
                      <a:cubicBezTo>
                        <a:pt x="1350" y="1688"/>
                        <a:pt x="1383" y="1691"/>
                        <a:pt x="1410" y="1694"/>
                      </a:cubicBezTo>
                      <a:cubicBezTo>
                        <a:pt x="1437" y="1692"/>
                        <a:pt x="1470" y="1688"/>
                        <a:pt x="1489" y="1680"/>
                      </a:cubicBezTo>
                      <a:cubicBezTo>
                        <a:pt x="1533" y="1666"/>
                        <a:pt x="1564" y="1648"/>
                        <a:pt x="1595" y="1629"/>
                      </a:cubicBezTo>
                      <a:cubicBezTo>
                        <a:pt x="1715" y="1555"/>
                        <a:pt x="1804" y="1472"/>
                        <a:pt x="1896" y="1388"/>
                      </a:cubicBezTo>
                      <a:cubicBezTo>
                        <a:pt x="2247" y="1056"/>
                        <a:pt x="2555" y="697"/>
                        <a:pt x="2899" y="362"/>
                      </a:cubicBezTo>
                      <a:cubicBezTo>
                        <a:pt x="2946" y="240"/>
                        <a:pt x="2990" y="120"/>
                        <a:pt x="303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15"/>
                <p:cNvSpPr/>
                <p:nvPr/>
              </p:nvSpPr>
              <p:spPr>
                <a:xfrm>
                  <a:off x="2253875" y="5148800"/>
                  <a:ext cx="51500" cy="41300"/>
                </a:xfrm>
                <a:custGeom>
                  <a:avLst/>
                  <a:gdLst/>
                  <a:ahLst/>
                  <a:cxnLst/>
                  <a:rect l="l" t="t" r="r" b="b"/>
                  <a:pathLst>
                    <a:path w="2060" h="1652" extrusionOk="0">
                      <a:moveTo>
                        <a:pt x="7" y="0"/>
                      </a:moveTo>
                      <a:cubicBezTo>
                        <a:pt x="1" y="0"/>
                        <a:pt x="2" y="9"/>
                        <a:pt x="9" y="27"/>
                      </a:cubicBezTo>
                      <a:cubicBezTo>
                        <a:pt x="83" y="215"/>
                        <a:pt x="307" y="567"/>
                        <a:pt x="638" y="981"/>
                      </a:cubicBezTo>
                      <a:cubicBezTo>
                        <a:pt x="792" y="1168"/>
                        <a:pt x="946" y="1353"/>
                        <a:pt x="1143" y="1522"/>
                      </a:cubicBezTo>
                      <a:cubicBezTo>
                        <a:pt x="1197" y="1564"/>
                        <a:pt x="1246" y="1605"/>
                        <a:pt x="1332" y="1636"/>
                      </a:cubicBezTo>
                      <a:cubicBezTo>
                        <a:pt x="1350" y="1645"/>
                        <a:pt x="1383" y="1648"/>
                        <a:pt x="1410" y="1651"/>
                      </a:cubicBezTo>
                      <a:cubicBezTo>
                        <a:pt x="1437" y="1650"/>
                        <a:pt x="1470" y="1645"/>
                        <a:pt x="1489" y="1638"/>
                      </a:cubicBezTo>
                      <a:cubicBezTo>
                        <a:pt x="1533" y="1624"/>
                        <a:pt x="1564" y="1605"/>
                        <a:pt x="1595" y="1587"/>
                      </a:cubicBezTo>
                      <a:cubicBezTo>
                        <a:pt x="1692" y="1527"/>
                        <a:pt x="1767" y="1461"/>
                        <a:pt x="1843" y="1393"/>
                      </a:cubicBezTo>
                      <a:cubicBezTo>
                        <a:pt x="1916" y="1230"/>
                        <a:pt x="1989" y="1065"/>
                        <a:pt x="2060" y="901"/>
                      </a:cubicBezTo>
                      <a:lnTo>
                        <a:pt x="2060" y="901"/>
                      </a:lnTo>
                      <a:cubicBezTo>
                        <a:pt x="2049" y="912"/>
                        <a:pt x="2036" y="924"/>
                        <a:pt x="2026" y="935"/>
                      </a:cubicBezTo>
                      <a:cubicBezTo>
                        <a:pt x="1898" y="1065"/>
                        <a:pt x="1770" y="1198"/>
                        <a:pt x="1635" y="1315"/>
                      </a:cubicBezTo>
                      <a:cubicBezTo>
                        <a:pt x="1569" y="1370"/>
                        <a:pt x="1493" y="1432"/>
                        <a:pt x="1433" y="1453"/>
                      </a:cubicBezTo>
                      <a:cubicBezTo>
                        <a:pt x="1428" y="1457"/>
                        <a:pt x="1421" y="1459"/>
                        <a:pt x="1413" y="1459"/>
                      </a:cubicBezTo>
                      <a:cubicBezTo>
                        <a:pt x="1376" y="1459"/>
                        <a:pt x="1314" y="1418"/>
                        <a:pt x="1258" y="1375"/>
                      </a:cubicBezTo>
                      <a:cubicBezTo>
                        <a:pt x="987" y="1148"/>
                        <a:pt x="749" y="859"/>
                        <a:pt x="511" y="585"/>
                      </a:cubicBezTo>
                      <a:cubicBezTo>
                        <a:pt x="411" y="459"/>
                        <a:pt x="307" y="332"/>
                        <a:pt x="206" y="202"/>
                      </a:cubicBezTo>
                      <a:cubicBezTo>
                        <a:pt x="171" y="158"/>
                        <a:pt x="123" y="106"/>
                        <a:pt x="91" y="72"/>
                      </a:cubicBezTo>
                      <a:cubicBezTo>
                        <a:pt x="45" y="25"/>
                        <a:pt x="17" y="0"/>
                        <a:pt x="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15"/>
                <p:cNvSpPr/>
                <p:nvPr/>
              </p:nvSpPr>
              <p:spPr>
                <a:xfrm>
                  <a:off x="2253875" y="5187625"/>
                  <a:ext cx="28475" cy="35850"/>
                </a:xfrm>
                <a:custGeom>
                  <a:avLst/>
                  <a:gdLst/>
                  <a:ahLst/>
                  <a:cxnLst/>
                  <a:rect l="l" t="t" r="r" b="b"/>
                  <a:pathLst>
                    <a:path w="1139" h="1434" extrusionOk="0">
                      <a:moveTo>
                        <a:pt x="7" y="1"/>
                      </a:moveTo>
                      <a:cubicBezTo>
                        <a:pt x="1" y="1"/>
                        <a:pt x="2" y="10"/>
                        <a:pt x="9" y="28"/>
                      </a:cubicBezTo>
                      <a:cubicBezTo>
                        <a:pt x="83" y="215"/>
                        <a:pt x="307" y="569"/>
                        <a:pt x="638" y="981"/>
                      </a:cubicBezTo>
                      <a:cubicBezTo>
                        <a:pt x="766" y="1137"/>
                        <a:pt x="895" y="1291"/>
                        <a:pt x="1046" y="1434"/>
                      </a:cubicBezTo>
                      <a:cubicBezTo>
                        <a:pt x="1078" y="1378"/>
                        <a:pt x="1107" y="1321"/>
                        <a:pt x="1138" y="1266"/>
                      </a:cubicBezTo>
                      <a:cubicBezTo>
                        <a:pt x="917" y="1060"/>
                        <a:pt x="714" y="818"/>
                        <a:pt x="511" y="586"/>
                      </a:cubicBezTo>
                      <a:cubicBezTo>
                        <a:pt x="411" y="460"/>
                        <a:pt x="307" y="332"/>
                        <a:pt x="206" y="203"/>
                      </a:cubicBezTo>
                      <a:cubicBezTo>
                        <a:pt x="171" y="158"/>
                        <a:pt x="123" y="106"/>
                        <a:pt x="91" y="72"/>
                      </a:cubicBezTo>
                      <a:cubicBezTo>
                        <a:pt x="45"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15"/>
                <p:cNvSpPr/>
                <p:nvPr/>
              </p:nvSpPr>
              <p:spPr>
                <a:xfrm>
                  <a:off x="2253875" y="4946600"/>
                  <a:ext cx="140250" cy="43775"/>
                </a:xfrm>
                <a:custGeom>
                  <a:avLst/>
                  <a:gdLst/>
                  <a:ahLst/>
                  <a:cxnLst/>
                  <a:rect l="l" t="t" r="r" b="b"/>
                  <a:pathLst>
                    <a:path w="5610" h="1751" extrusionOk="0">
                      <a:moveTo>
                        <a:pt x="3174" y="1"/>
                      </a:moveTo>
                      <a:cubicBezTo>
                        <a:pt x="3145" y="1"/>
                        <a:pt x="3115" y="10"/>
                        <a:pt x="3092" y="20"/>
                      </a:cubicBezTo>
                      <a:cubicBezTo>
                        <a:pt x="3064" y="30"/>
                        <a:pt x="3042" y="44"/>
                        <a:pt x="3019" y="58"/>
                      </a:cubicBezTo>
                      <a:cubicBezTo>
                        <a:pt x="2936" y="112"/>
                        <a:pt x="2867" y="175"/>
                        <a:pt x="2798" y="236"/>
                      </a:cubicBezTo>
                      <a:cubicBezTo>
                        <a:pt x="2527" y="490"/>
                        <a:pt x="2283" y="763"/>
                        <a:pt x="2026" y="1027"/>
                      </a:cubicBezTo>
                      <a:cubicBezTo>
                        <a:pt x="1898" y="1158"/>
                        <a:pt x="1770" y="1290"/>
                        <a:pt x="1635" y="1407"/>
                      </a:cubicBezTo>
                      <a:cubicBezTo>
                        <a:pt x="1569" y="1462"/>
                        <a:pt x="1493" y="1524"/>
                        <a:pt x="1432" y="1545"/>
                      </a:cubicBezTo>
                      <a:cubicBezTo>
                        <a:pt x="1427" y="1549"/>
                        <a:pt x="1421" y="1551"/>
                        <a:pt x="1413" y="1551"/>
                      </a:cubicBezTo>
                      <a:cubicBezTo>
                        <a:pt x="1377" y="1551"/>
                        <a:pt x="1314" y="1510"/>
                        <a:pt x="1258" y="1467"/>
                      </a:cubicBezTo>
                      <a:cubicBezTo>
                        <a:pt x="987" y="1241"/>
                        <a:pt x="749" y="950"/>
                        <a:pt x="511" y="678"/>
                      </a:cubicBezTo>
                      <a:cubicBezTo>
                        <a:pt x="411" y="552"/>
                        <a:pt x="307" y="423"/>
                        <a:pt x="206" y="295"/>
                      </a:cubicBezTo>
                      <a:cubicBezTo>
                        <a:pt x="171" y="250"/>
                        <a:pt x="121" y="196"/>
                        <a:pt x="89" y="163"/>
                      </a:cubicBezTo>
                      <a:cubicBezTo>
                        <a:pt x="45" y="116"/>
                        <a:pt x="17" y="92"/>
                        <a:pt x="7" y="92"/>
                      </a:cubicBezTo>
                      <a:cubicBezTo>
                        <a:pt x="0" y="92"/>
                        <a:pt x="1" y="101"/>
                        <a:pt x="8" y="120"/>
                      </a:cubicBezTo>
                      <a:cubicBezTo>
                        <a:pt x="83" y="307"/>
                        <a:pt x="306" y="659"/>
                        <a:pt x="638" y="1073"/>
                      </a:cubicBezTo>
                      <a:cubicBezTo>
                        <a:pt x="792" y="1261"/>
                        <a:pt x="946" y="1445"/>
                        <a:pt x="1143" y="1615"/>
                      </a:cubicBezTo>
                      <a:cubicBezTo>
                        <a:pt x="1195" y="1655"/>
                        <a:pt x="1246" y="1698"/>
                        <a:pt x="1332" y="1729"/>
                      </a:cubicBezTo>
                      <a:cubicBezTo>
                        <a:pt x="1350" y="1738"/>
                        <a:pt x="1383" y="1741"/>
                        <a:pt x="1410" y="1744"/>
                      </a:cubicBezTo>
                      <a:cubicBezTo>
                        <a:pt x="1437" y="1741"/>
                        <a:pt x="1470" y="1738"/>
                        <a:pt x="1489" y="1730"/>
                      </a:cubicBezTo>
                      <a:cubicBezTo>
                        <a:pt x="1533" y="1716"/>
                        <a:pt x="1564" y="1698"/>
                        <a:pt x="1595" y="1679"/>
                      </a:cubicBezTo>
                      <a:cubicBezTo>
                        <a:pt x="1713" y="1605"/>
                        <a:pt x="1803" y="1521"/>
                        <a:pt x="1895" y="1436"/>
                      </a:cubicBezTo>
                      <a:cubicBezTo>
                        <a:pt x="2255" y="1098"/>
                        <a:pt x="2567" y="730"/>
                        <a:pt x="2921" y="389"/>
                      </a:cubicBezTo>
                      <a:cubicBezTo>
                        <a:pt x="2972" y="341"/>
                        <a:pt x="3024" y="295"/>
                        <a:pt x="3075" y="255"/>
                      </a:cubicBezTo>
                      <a:cubicBezTo>
                        <a:pt x="3099" y="236"/>
                        <a:pt x="3127" y="216"/>
                        <a:pt x="3149" y="206"/>
                      </a:cubicBezTo>
                      <a:cubicBezTo>
                        <a:pt x="3171" y="194"/>
                        <a:pt x="3171" y="193"/>
                        <a:pt x="3174" y="193"/>
                      </a:cubicBezTo>
                      <a:cubicBezTo>
                        <a:pt x="3174" y="193"/>
                        <a:pt x="3175" y="193"/>
                        <a:pt x="3176" y="193"/>
                      </a:cubicBezTo>
                      <a:cubicBezTo>
                        <a:pt x="3175" y="193"/>
                        <a:pt x="3205" y="206"/>
                        <a:pt x="3227" y="223"/>
                      </a:cubicBezTo>
                      <a:cubicBezTo>
                        <a:pt x="3252" y="240"/>
                        <a:pt x="3276" y="260"/>
                        <a:pt x="3301" y="283"/>
                      </a:cubicBezTo>
                      <a:cubicBezTo>
                        <a:pt x="3350" y="327"/>
                        <a:pt x="3398" y="375"/>
                        <a:pt x="3445" y="427"/>
                      </a:cubicBezTo>
                      <a:cubicBezTo>
                        <a:pt x="3635" y="633"/>
                        <a:pt x="3812" y="858"/>
                        <a:pt x="3995" y="1079"/>
                      </a:cubicBezTo>
                      <a:cubicBezTo>
                        <a:pt x="4053" y="1155"/>
                        <a:pt x="4113" y="1230"/>
                        <a:pt x="4173" y="1304"/>
                      </a:cubicBezTo>
                      <a:lnTo>
                        <a:pt x="4216" y="1358"/>
                      </a:lnTo>
                      <a:cubicBezTo>
                        <a:pt x="4245" y="1393"/>
                        <a:pt x="4271" y="1422"/>
                        <a:pt x="4293" y="1449"/>
                      </a:cubicBezTo>
                      <a:cubicBezTo>
                        <a:pt x="4338" y="1499"/>
                        <a:pt x="4385" y="1550"/>
                        <a:pt x="4436" y="1601"/>
                      </a:cubicBezTo>
                      <a:cubicBezTo>
                        <a:pt x="4462" y="1627"/>
                        <a:pt x="4491" y="1652"/>
                        <a:pt x="4522" y="1676"/>
                      </a:cubicBezTo>
                      <a:cubicBezTo>
                        <a:pt x="4556" y="1699"/>
                        <a:pt x="4590" y="1729"/>
                        <a:pt x="4662" y="1749"/>
                      </a:cubicBezTo>
                      <a:cubicBezTo>
                        <a:pt x="4679" y="1749"/>
                        <a:pt x="4696" y="1751"/>
                        <a:pt x="4713" y="1751"/>
                      </a:cubicBezTo>
                      <a:cubicBezTo>
                        <a:pt x="4730" y="1751"/>
                        <a:pt x="4748" y="1749"/>
                        <a:pt x="4765" y="1744"/>
                      </a:cubicBezTo>
                      <a:cubicBezTo>
                        <a:pt x="4798" y="1738"/>
                        <a:pt x="4814" y="1727"/>
                        <a:pt x="4838" y="1718"/>
                      </a:cubicBezTo>
                      <a:cubicBezTo>
                        <a:pt x="4879" y="1699"/>
                        <a:pt x="4914" y="1678"/>
                        <a:pt x="4948" y="1656"/>
                      </a:cubicBezTo>
                      <a:cubicBezTo>
                        <a:pt x="5014" y="1613"/>
                        <a:pt x="5074" y="1567"/>
                        <a:pt x="5133" y="1519"/>
                      </a:cubicBezTo>
                      <a:cubicBezTo>
                        <a:pt x="5150" y="1505"/>
                        <a:pt x="5167" y="1490"/>
                        <a:pt x="5184" y="1476"/>
                      </a:cubicBezTo>
                      <a:cubicBezTo>
                        <a:pt x="5319" y="1238"/>
                        <a:pt x="5462" y="1004"/>
                        <a:pt x="5610" y="775"/>
                      </a:cubicBezTo>
                      <a:lnTo>
                        <a:pt x="5610" y="775"/>
                      </a:lnTo>
                      <a:cubicBezTo>
                        <a:pt x="5473" y="906"/>
                        <a:pt x="5336" y="1035"/>
                        <a:pt x="5196" y="1161"/>
                      </a:cubicBezTo>
                      <a:cubicBezTo>
                        <a:pt x="5110" y="1239"/>
                        <a:pt x="5022" y="1316"/>
                        <a:pt x="4931" y="1385"/>
                      </a:cubicBezTo>
                      <a:cubicBezTo>
                        <a:pt x="4887" y="1419"/>
                        <a:pt x="4842" y="1455"/>
                        <a:pt x="4798" y="1482"/>
                      </a:cubicBezTo>
                      <a:cubicBezTo>
                        <a:pt x="4759" y="1505"/>
                        <a:pt x="4713" y="1525"/>
                        <a:pt x="4705" y="1525"/>
                      </a:cubicBezTo>
                      <a:cubicBezTo>
                        <a:pt x="4704" y="1525"/>
                        <a:pt x="4703" y="1525"/>
                        <a:pt x="4704" y="1524"/>
                      </a:cubicBezTo>
                      <a:lnTo>
                        <a:pt x="4702" y="1524"/>
                      </a:lnTo>
                      <a:cubicBezTo>
                        <a:pt x="4702" y="1524"/>
                        <a:pt x="4684" y="1516"/>
                        <a:pt x="4662" y="1501"/>
                      </a:cubicBezTo>
                      <a:cubicBezTo>
                        <a:pt x="4642" y="1487"/>
                        <a:pt x="4619" y="1470"/>
                        <a:pt x="4599" y="1450"/>
                      </a:cubicBezTo>
                      <a:cubicBezTo>
                        <a:pt x="4556" y="1412"/>
                        <a:pt x="4513" y="1369"/>
                        <a:pt x="4471" y="1326"/>
                      </a:cubicBezTo>
                      <a:cubicBezTo>
                        <a:pt x="4387" y="1236"/>
                        <a:pt x="4305" y="1142"/>
                        <a:pt x="4225" y="1047"/>
                      </a:cubicBezTo>
                      <a:cubicBezTo>
                        <a:pt x="4062" y="855"/>
                        <a:pt x="3901" y="663"/>
                        <a:pt x="3739" y="472"/>
                      </a:cubicBezTo>
                      <a:cubicBezTo>
                        <a:pt x="3621" y="336"/>
                        <a:pt x="3507" y="200"/>
                        <a:pt x="3353" y="78"/>
                      </a:cubicBezTo>
                      <a:cubicBezTo>
                        <a:pt x="3312" y="50"/>
                        <a:pt x="3275" y="16"/>
                        <a:pt x="3195" y="3"/>
                      </a:cubicBezTo>
                      <a:cubicBezTo>
                        <a:pt x="3188" y="1"/>
                        <a:pt x="3181"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15"/>
                <p:cNvSpPr/>
                <p:nvPr/>
              </p:nvSpPr>
              <p:spPr>
                <a:xfrm>
                  <a:off x="2253875" y="4985475"/>
                  <a:ext cx="111800" cy="43575"/>
                </a:xfrm>
                <a:custGeom>
                  <a:avLst/>
                  <a:gdLst/>
                  <a:ahLst/>
                  <a:cxnLst/>
                  <a:rect l="l" t="t" r="r" b="b"/>
                  <a:pathLst>
                    <a:path w="4472" h="1743" extrusionOk="0">
                      <a:moveTo>
                        <a:pt x="3174" y="1"/>
                      </a:moveTo>
                      <a:cubicBezTo>
                        <a:pt x="3145" y="1"/>
                        <a:pt x="3115" y="10"/>
                        <a:pt x="3093" y="18"/>
                      </a:cubicBezTo>
                      <a:cubicBezTo>
                        <a:pt x="3064" y="30"/>
                        <a:pt x="3042" y="43"/>
                        <a:pt x="3021" y="57"/>
                      </a:cubicBezTo>
                      <a:cubicBezTo>
                        <a:pt x="2936" y="112"/>
                        <a:pt x="2867" y="174"/>
                        <a:pt x="2798" y="237"/>
                      </a:cubicBezTo>
                      <a:cubicBezTo>
                        <a:pt x="2527" y="489"/>
                        <a:pt x="2283" y="763"/>
                        <a:pt x="2027" y="1026"/>
                      </a:cubicBezTo>
                      <a:cubicBezTo>
                        <a:pt x="1900" y="1156"/>
                        <a:pt x="1770" y="1289"/>
                        <a:pt x="1635" y="1406"/>
                      </a:cubicBezTo>
                      <a:cubicBezTo>
                        <a:pt x="1569" y="1461"/>
                        <a:pt x="1493" y="1523"/>
                        <a:pt x="1433" y="1544"/>
                      </a:cubicBezTo>
                      <a:cubicBezTo>
                        <a:pt x="1428" y="1548"/>
                        <a:pt x="1422" y="1550"/>
                        <a:pt x="1414" y="1550"/>
                      </a:cubicBezTo>
                      <a:cubicBezTo>
                        <a:pt x="1377" y="1550"/>
                        <a:pt x="1314" y="1509"/>
                        <a:pt x="1258" y="1466"/>
                      </a:cubicBezTo>
                      <a:cubicBezTo>
                        <a:pt x="987" y="1239"/>
                        <a:pt x="749" y="949"/>
                        <a:pt x="511" y="677"/>
                      </a:cubicBezTo>
                      <a:cubicBezTo>
                        <a:pt x="411" y="550"/>
                        <a:pt x="307" y="421"/>
                        <a:pt x="206" y="293"/>
                      </a:cubicBezTo>
                      <a:cubicBezTo>
                        <a:pt x="171" y="249"/>
                        <a:pt x="121" y="195"/>
                        <a:pt x="89" y="161"/>
                      </a:cubicBezTo>
                      <a:cubicBezTo>
                        <a:pt x="45" y="115"/>
                        <a:pt x="17" y="90"/>
                        <a:pt x="7" y="90"/>
                      </a:cubicBezTo>
                      <a:cubicBezTo>
                        <a:pt x="0" y="90"/>
                        <a:pt x="1" y="99"/>
                        <a:pt x="8" y="118"/>
                      </a:cubicBezTo>
                      <a:cubicBezTo>
                        <a:pt x="83" y="306"/>
                        <a:pt x="307" y="658"/>
                        <a:pt x="638" y="1072"/>
                      </a:cubicBezTo>
                      <a:cubicBezTo>
                        <a:pt x="792" y="1258"/>
                        <a:pt x="946" y="1444"/>
                        <a:pt x="1143" y="1613"/>
                      </a:cubicBezTo>
                      <a:cubicBezTo>
                        <a:pt x="1197" y="1653"/>
                        <a:pt x="1246" y="1696"/>
                        <a:pt x="1332" y="1727"/>
                      </a:cubicBezTo>
                      <a:cubicBezTo>
                        <a:pt x="1350" y="1736"/>
                        <a:pt x="1383" y="1739"/>
                        <a:pt x="1410" y="1742"/>
                      </a:cubicBezTo>
                      <a:cubicBezTo>
                        <a:pt x="1437" y="1741"/>
                        <a:pt x="1470" y="1736"/>
                        <a:pt x="1489" y="1729"/>
                      </a:cubicBezTo>
                      <a:cubicBezTo>
                        <a:pt x="1533" y="1715"/>
                        <a:pt x="1564" y="1696"/>
                        <a:pt x="1595" y="1678"/>
                      </a:cubicBezTo>
                      <a:cubicBezTo>
                        <a:pt x="1713" y="1604"/>
                        <a:pt x="1803" y="1519"/>
                        <a:pt x="1895" y="1435"/>
                      </a:cubicBezTo>
                      <a:cubicBezTo>
                        <a:pt x="2255" y="1096"/>
                        <a:pt x="2567" y="730"/>
                        <a:pt x="2921" y="389"/>
                      </a:cubicBezTo>
                      <a:cubicBezTo>
                        <a:pt x="2972" y="340"/>
                        <a:pt x="3024" y="293"/>
                        <a:pt x="3075" y="255"/>
                      </a:cubicBezTo>
                      <a:cubicBezTo>
                        <a:pt x="3099" y="235"/>
                        <a:pt x="3127" y="215"/>
                        <a:pt x="3149" y="204"/>
                      </a:cubicBezTo>
                      <a:cubicBezTo>
                        <a:pt x="3168" y="195"/>
                        <a:pt x="3171" y="193"/>
                        <a:pt x="3173" y="193"/>
                      </a:cubicBezTo>
                      <a:cubicBezTo>
                        <a:pt x="3174" y="193"/>
                        <a:pt x="3175" y="194"/>
                        <a:pt x="3176" y="194"/>
                      </a:cubicBezTo>
                      <a:cubicBezTo>
                        <a:pt x="3176" y="193"/>
                        <a:pt x="3176" y="193"/>
                        <a:pt x="3176" y="193"/>
                      </a:cubicBezTo>
                      <a:cubicBezTo>
                        <a:pt x="3178" y="193"/>
                        <a:pt x="3207" y="205"/>
                        <a:pt x="3227" y="223"/>
                      </a:cubicBezTo>
                      <a:cubicBezTo>
                        <a:pt x="3252" y="238"/>
                        <a:pt x="3276" y="260"/>
                        <a:pt x="3301" y="281"/>
                      </a:cubicBezTo>
                      <a:cubicBezTo>
                        <a:pt x="3350" y="326"/>
                        <a:pt x="3398" y="375"/>
                        <a:pt x="3445" y="426"/>
                      </a:cubicBezTo>
                      <a:cubicBezTo>
                        <a:pt x="3635" y="632"/>
                        <a:pt x="3812" y="856"/>
                        <a:pt x="3995" y="1078"/>
                      </a:cubicBezTo>
                      <a:cubicBezTo>
                        <a:pt x="4055" y="1153"/>
                        <a:pt x="4113" y="1229"/>
                        <a:pt x="4173" y="1304"/>
                      </a:cubicBezTo>
                      <a:lnTo>
                        <a:pt x="4216" y="1356"/>
                      </a:lnTo>
                      <a:cubicBezTo>
                        <a:pt x="4247" y="1392"/>
                        <a:pt x="4271" y="1421"/>
                        <a:pt x="4293" y="1447"/>
                      </a:cubicBezTo>
                      <a:cubicBezTo>
                        <a:pt x="4319" y="1478"/>
                        <a:pt x="4348" y="1507"/>
                        <a:pt x="4376" y="1536"/>
                      </a:cubicBezTo>
                      <a:cubicBezTo>
                        <a:pt x="4408" y="1466"/>
                        <a:pt x="4439" y="1395"/>
                        <a:pt x="4471" y="1324"/>
                      </a:cubicBezTo>
                      <a:cubicBezTo>
                        <a:pt x="4388" y="1235"/>
                        <a:pt x="4307" y="1141"/>
                        <a:pt x="4225" y="1047"/>
                      </a:cubicBezTo>
                      <a:cubicBezTo>
                        <a:pt x="4064" y="853"/>
                        <a:pt x="3901" y="661"/>
                        <a:pt x="3741" y="470"/>
                      </a:cubicBezTo>
                      <a:cubicBezTo>
                        <a:pt x="3622" y="337"/>
                        <a:pt x="3507" y="200"/>
                        <a:pt x="3355" y="77"/>
                      </a:cubicBezTo>
                      <a:cubicBezTo>
                        <a:pt x="3312" y="49"/>
                        <a:pt x="3275" y="15"/>
                        <a:pt x="3196" y="3"/>
                      </a:cubicBezTo>
                      <a:cubicBezTo>
                        <a:pt x="3189" y="2"/>
                        <a:pt x="3182" y="1"/>
                        <a:pt x="31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15"/>
                <p:cNvSpPr/>
                <p:nvPr/>
              </p:nvSpPr>
              <p:spPr>
                <a:xfrm>
                  <a:off x="2253875" y="5024300"/>
                  <a:ext cx="100575" cy="43600"/>
                </a:xfrm>
                <a:custGeom>
                  <a:avLst/>
                  <a:gdLst/>
                  <a:ahLst/>
                  <a:cxnLst/>
                  <a:rect l="l" t="t" r="r" b="b"/>
                  <a:pathLst>
                    <a:path w="4023" h="1744" extrusionOk="0">
                      <a:moveTo>
                        <a:pt x="3174" y="0"/>
                      </a:moveTo>
                      <a:cubicBezTo>
                        <a:pt x="3145" y="0"/>
                        <a:pt x="3115" y="9"/>
                        <a:pt x="3092" y="19"/>
                      </a:cubicBezTo>
                      <a:cubicBezTo>
                        <a:pt x="3064" y="30"/>
                        <a:pt x="3042" y="43"/>
                        <a:pt x="3021" y="57"/>
                      </a:cubicBezTo>
                      <a:cubicBezTo>
                        <a:pt x="2936" y="113"/>
                        <a:pt x="2867" y="174"/>
                        <a:pt x="2798" y="236"/>
                      </a:cubicBezTo>
                      <a:cubicBezTo>
                        <a:pt x="2527" y="489"/>
                        <a:pt x="2283" y="762"/>
                        <a:pt x="2026" y="1026"/>
                      </a:cubicBezTo>
                      <a:cubicBezTo>
                        <a:pt x="1898" y="1157"/>
                        <a:pt x="1770" y="1289"/>
                        <a:pt x="1635" y="1406"/>
                      </a:cubicBezTo>
                      <a:cubicBezTo>
                        <a:pt x="1569" y="1462"/>
                        <a:pt x="1493" y="1523"/>
                        <a:pt x="1433" y="1545"/>
                      </a:cubicBezTo>
                      <a:cubicBezTo>
                        <a:pt x="1428" y="1549"/>
                        <a:pt x="1422" y="1550"/>
                        <a:pt x="1414" y="1550"/>
                      </a:cubicBezTo>
                      <a:cubicBezTo>
                        <a:pt x="1377" y="1550"/>
                        <a:pt x="1314" y="1509"/>
                        <a:pt x="1258" y="1466"/>
                      </a:cubicBezTo>
                      <a:cubicBezTo>
                        <a:pt x="987" y="1240"/>
                        <a:pt x="749" y="949"/>
                        <a:pt x="511" y="677"/>
                      </a:cubicBezTo>
                      <a:cubicBezTo>
                        <a:pt x="411" y="551"/>
                        <a:pt x="307" y="422"/>
                        <a:pt x="206" y="294"/>
                      </a:cubicBezTo>
                      <a:cubicBezTo>
                        <a:pt x="171" y="249"/>
                        <a:pt x="123" y="196"/>
                        <a:pt x="91" y="162"/>
                      </a:cubicBezTo>
                      <a:cubicBezTo>
                        <a:pt x="46" y="115"/>
                        <a:pt x="18" y="91"/>
                        <a:pt x="7" y="91"/>
                      </a:cubicBezTo>
                      <a:cubicBezTo>
                        <a:pt x="1" y="91"/>
                        <a:pt x="1" y="100"/>
                        <a:pt x="9" y="119"/>
                      </a:cubicBezTo>
                      <a:cubicBezTo>
                        <a:pt x="83" y="306"/>
                        <a:pt x="307" y="659"/>
                        <a:pt x="638" y="1072"/>
                      </a:cubicBezTo>
                      <a:cubicBezTo>
                        <a:pt x="792" y="1260"/>
                        <a:pt x="946" y="1445"/>
                        <a:pt x="1143" y="1614"/>
                      </a:cubicBezTo>
                      <a:cubicBezTo>
                        <a:pt x="1197" y="1654"/>
                        <a:pt x="1246" y="1697"/>
                        <a:pt x="1332" y="1728"/>
                      </a:cubicBezTo>
                      <a:cubicBezTo>
                        <a:pt x="1350" y="1737"/>
                        <a:pt x="1383" y="1740"/>
                        <a:pt x="1410" y="1743"/>
                      </a:cubicBezTo>
                      <a:cubicBezTo>
                        <a:pt x="1437" y="1742"/>
                        <a:pt x="1470" y="1737"/>
                        <a:pt x="1489" y="1729"/>
                      </a:cubicBezTo>
                      <a:cubicBezTo>
                        <a:pt x="1533" y="1715"/>
                        <a:pt x="1564" y="1697"/>
                        <a:pt x="1595" y="1678"/>
                      </a:cubicBezTo>
                      <a:cubicBezTo>
                        <a:pt x="1715" y="1605"/>
                        <a:pt x="1804" y="1522"/>
                        <a:pt x="1896" y="1435"/>
                      </a:cubicBezTo>
                      <a:cubicBezTo>
                        <a:pt x="2255" y="1097"/>
                        <a:pt x="2567" y="731"/>
                        <a:pt x="2921" y="389"/>
                      </a:cubicBezTo>
                      <a:cubicBezTo>
                        <a:pt x="2972" y="340"/>
                        <a:pt x="3024" y="296"/>
                        <a:pt x="3075" y="256"/>
                      </a:cubicBezTo>
                      <a:cubicBezTo>
                        <a:pt x="3101" y="236"/>
                        <a:pt x="3127" y="217"/>
                        <a:pt x="3149" y="205"/>
                      </a:cubicBezTo>
                      <a:cubicBezTo>
                        <a:pt x="3168" y="195"/>
                        <a:pt x="3171" y="194"/>
                        <a:pt x="3174" y="194"/>
                      </a:cubicBezTo>
                      <a:cubicBezTo>
                        <a:pt x="3175" y="194"/>
                        <a:pt x="3176" y="194"/>
                        <a:pt x="3178" y="194"/>
                      </a:cubicBezTo>
                      <a:cubicBezTo>
                        <a:pt x="3178" y="194"/>
                        <a:pt x="3178" y="194"/>
                        <a:pt x="3178" y="194"/>
                      </a:cubicBezTo>
                      <a:lnTo>
                        <a:pt x="3178" y="194"/>
                      </a:lnTo>
                      <a:cubicBezTo>
                        <a:pt x="3178" y="194"/>
                        <a:pt x="3207" y="206"/>
                        <a:pt x="3227" y="223"/>
                      </a:cubicBezTo>
                      <a:cubicBezTo>
                        <a:pt x="3252" y="239"/>
                        <a:pt x="3276" y="260"/>
                        <a:pt x="3301" y="282"/>
                      </a:cubicBezTo>
                      <a:cubicBezTo>
                        <a:pt x="3350" y="326"/>
                        <a:pt x="3398" y="376"/>
                        <a:pt x="3445" y="426"/>
                      </a:cubicBezTo>
                      <a:cubicBezTo>
                        <a:pt x="3615" y="611"/>
                        <a:pt x="3775" y="811"/>
                        <a:pt x="3938" y="1009"/>
                      </a:cubicBezTo>
                      <a:cubicBezTo>
                        <a:pt x="3965" y="942"/>
                        <a:pt x="3995" y="874"/>
                        <a:pt x="4022" y="806"/>
                      </a:cubicBezTo>
                      <a:cubicBezTo>
                        <a:pt x="3928" y="694"/>
                        <a:pt x="3833" y="582"/>
                        <a:pt x="3739" y="471"/>
                      </a:cubicBezTo>
                      <a:cubicBezTo>
                        <a:pt x="3621" y="337"/>
                        <a:pt x="3507" y="199"/>
                        <a:pt x="3353" y="77"/>
                      </a:cubicBezTo>
                      <a:cubicBezTo>
                        <a:pt x="3312" y="50"/>
                        <a:pt x="3275" y="16"/>
                        <a:pt x="3195" y="2"/>
                      </a:cubicBezTo>
                      <a:cubicBezTo>
                        <a:pt x="3188" y="1"/>
                        <a:pt x="3181" y="0"/>
                        <a:pt x="31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15"/>
                <p:cNvSpPr/>
                <p:nvPr/>
              </p:nvSpPr>
              <p:spPr>
                <a:xfrm>
                  <a:off x="1962950" y="4906975"/>
                  <a:ext cx="291450" cy="44550"/>
                </a:xfrm>
                <a:custGeom>
                  <a:avLst/>
                  <a:gdLst/>
                  <a:ahLst/>
                  <a:cxnLst/>
                  <a:rect l="l" t="t" r="r" b="b"/>
                  <a:pathLst>
                    <a:path w="11658" h="1782" extrusionOk="0">
                      <a:moveTo>
                        <a:pt x="8494" y="0"/>
                      </a:moveTo>
                      <a:cubicBezTo>
                        <a:pt x="8456" y="0"/>
                        <a:pt x="8414" y="9"/>
                        <a:pt x="8388" y="20"/>
                      </a:cubicBezTo>
                      <a:cubicBezTo>
                        <a:pt x="8360" y="31"/>
                        <a:pt x="8336" y="43"/>
                        <a:pt x="8314" y="56"/>
                      </a:cubicBezTo>
                      <a:cubicBezTo>
                        <a:pt x="8271" y="82"/>
                        <a:pt x="8234" y="108"/>
                        <a:pt x="8199" y="137"/>
                      </a:cubicBezTo>
                      <a:cubicBezTo>
                        <a:pt x="8128" y="193"/>
                        <a:pt x="8064" y="251"/>
                        <a:pt x="8002" y="309"/>
                      </a:cubicBezTo>
                      <a:cubicBezTo>
                        <a:pt x="7877" y="426"/>
                        <a:pt x="7761" y="548"/>
                        <a:pt x="7645" y="668"/>
                      </a:cubicBezTo>
                      <a:cubicBezTo>
                        <a:pt x="7416" y="906"/>
                        <a:pt x="7194" y="1152"/>
                        <a:pt x="6959" y="1372"/>
                      </a:cubicBezTo>
                      <a:cubicBezTo>
                        <a:pt x="6908" y="1420"/>
                        <a:pt x="6858" y="1466"/>
                        <a:pt x="6807" y="1503"/>
                      </a:cubicBezTo>
                      <a:cubicBezTo>
                        <a:pt x="6795" y="1512"/>
                        <a:pt x="6782" y="1520"/>
                        <a:pt x="6771" y="1526"/>
                      </a:cubicBezTo>
                      <a:cubicBezTo>
                        <a:pt x="6759" y="1534"/>
                        <a:pt x="6751" y="1535"/>
                        <a:pt x="6755" y="1535"/>
                      </a:cubicBezTo>
                      <a:cubicBezTo>
                        <a:pt x="6755" y="1535"/>
                        <a:pt x="6754" y="1536"/>
                        <a:pt x="6752" y="1537"/>
                      </a:cubicBezTo>
                      <a:lnTo>
                        <a:pt x="6752" y="1537"/>
                      </a:lnTo>
                      <a:cubicBezTo>
                        <a:pt x="6752" y="1536"/>
                        <a:pt x="6747" y="1535"/>
                        <a:pt x="6738" y="1529"/>
                      </a:cubicBezTo>
                      <a:cubicBezTo>
                        <a:pt x="6693" y="1505"/>
                        <a:pt x="6639" y="1458"/>
                        <a:pt x="6588" y="1412"/>
                      </a:cubicBezTo>
                      <a:cubicBezTo>
                        <a:pt x="6538" y="1365"/>
                        <a:pt x="6487" y="1314"/>
                        <a:pt x="6436" y="1262"/>
                      </a:cubicBezTo>
                      <a:cubicBezTo>
                        <a:pt x="6236" y="1052"/>
                        <a:pt x="6042" y="828"/>
                        <a:pt x="5841" y="609"/>
                      </a:cubicBezTo>
                      <a:cubicBezTo>
                        <a:pt x="5702" y="460"/>
                        <a:pt x="5562" y="309"/>
                        <a:pt x="5398" y="173"/>
                      </a:cubicBezTo>
                      <a:cubicBezTo>
                        <a:pt x="5350" y="133"/>
                        <a:pt x="5299" y="93"/>
                        <a:pt x="5238" y="57"/>
                      </a:cubicBezTo>
                      <a:cubicBezTo>
                        <a:pt x="5207" y="40"/>
                        <a:pt x="5172" y="23"/>
                        <a:pt x="5127" y="14"/>
                      </a:cubicBezTo>
                      <a:cubicBezTo>
                        <a:pt x="5112" y="11"/>
                        <a:pt x="5095" y="9"/>
                        <a:pt x="5078" y="9"/>
                      </a:cubicBezTo>
                      <a:cubicBezTo>
                        <a:pt x="5044" y="9"/>
                        <a:pt x="5010" y="16"/>
                        <a:pt x="4987" y="25"/>
                      </a:cubicBezTo>
                      <a:cubicBezTo>
                        <a:pt x="4844" y="79"/>
                        <a:pt x="4755" y="156"/>
                        <a:pt x="4656" y="231"/>
                      </a:cubicBezTo>
                      <a:cubicBezTo>
                        <a:pt x="4467" y="383"/>
                        <a:pt x="4293" y="546"/>
                        <a:pt x="4120" y="709"/>
                      </a:cubicBezTo>
                      <a:cubicBezTo>
                        <a:pt x="3947" y="872"/>
                        <a:pt x="3777" y="1035"/>
                        <a:pt x="3603" y="1192"/>
                      </a:cubicBezTo>
                      <a:cubicBezTo>
                        <a:pt x="3517" y="1271"/>
                        <a:pt x="3429" y="1348"/>
                        <a:pt x="3338" y="1417"/>
                      </a:cubicBezTo>
                      <a:cubicBezTo>
                        <a:pt x="3294" y="1452"/>
                        <a:pt x="3249" y="1486"/>
                        <a:pt x="3204" y="1514"/>
                      </a:cubicBezTo>
                      <a:cubicBezTo>
                        <a:pt x="3165" y="1539"/>
                        <a:pt x="3117" y="1558"/>
                        <a:pt x="3111" y="1558"/>
                      </a:cubicBezTo>
                      <a:cubicBezTo>
                        <a:pt x="3110" y="1558"/>
                        <a:pt x="3110" y="1557"/>
                        <a:pt x="3111" y="1557"/>
                      </a:cubicBezTo>
                      <a:lnTo>
                        <a:pt x="3109" y="1557"/>
                      </a:lnTo>
                      <a:cubicBezTo>
                        <a:pt x="3109" y="1557"/>
                        <a:pt x="3091" y="1549"/>
                        <a:pt x="3069" y="1532"/>
                      </a:cubicBezTo>
                      <a:cubicBezTo>
                        <a:pt x="3047" y="1518"/>
                        <a:pt x="3026" y="1502"/>
                        <a:pt x="3004" y="1482"/>
                      </a:cubicBezTo>
                      <a:cubicBezTo>
                        <a:pt x="2963" y="1443"/>
                        <a:pt x="2920" y="1402"/>
                        <a:pt x="2878" y="1357"/>
                      </a:cubicBezTo>
                      <a:cubicBezTo>
                        <a:pt x="2794" y="1268"/>
                        <a:pt x="2712" y="1174"/>
                        <a:pt x="2632" y="1079"/>
                      </a:cubicBezTo>
                      <a:cubicBezTo>
                        <a:pt x="2469" y="886"/>
                        <a:pt x="2308" y="694"/>
                        <a:pt x="2146" y="503"/>
                      </a:cubicBezTo>
                      <a:cubicBezTo>
                        <a:pt x="2028" y="369"/>
                        <a:pt x="1914" y="232"/>
                        <a:pt x="1760" y="109"/>
                      </a:cubicBezTo>
                      <a:cubicBezTo>
                        <a:pt x="1718" y="82"/>
                        <a:pt x="1680" y="48"/>
                        <a:pt x="1602" y="34"/>
                      </a:cubicBezTo>
                      <a:cubicBezTo>
                        <a:pt x="1594" y="33"/>
                        <a:pt x="1587" y="32"/>
                        <a:pt x="1580" y="32"/>
                      </a:cubicBezTo>
                      <a:cubicBezTo>
                        <a:pt x="1551" y="32"/>
                        <a:pt x="1522" y="41"/>
                        <a:pt x="1499" y="51"/>
                      </a:cubicBezTo>
                      <a:cubicBezTo>
                        <a:pt x="1471" y="62"/>
                        <a:pt x="1448" y="76"/>
                        <a:pt x="1426" y="89"/>
                      </a:cubicBezTo>
                      <a:cubicBezTo>
                        <a:pt x="1342" y="145"/>
                        <a:pt x="1274" y="206"/>
                        <a:pt x="1205" y="268"/>
                      </a:cubicBezTo>
                      <a:cubicBezTo>
                        <a:pt x="1019" y="442"/>
                        <a:pt x="845" y="625"/>
                        <a:pt x="672" y="808"/>
                      </a:cubicBezTo>
                      <a:cubicBezTo>
                        <a:pt x="446" y="1106"/>
                        <a:pt x="223" y="1408"/>
                        <a:pt x="0" y="1711"/>
                      </a:cubicBezTo>
                      <a:lnTo>
                        <a:pt x="2" y="1711"/>
                      </a:lnTo>
                      <a:cubicBezTo>
                        <a:pt x="120" y="1637"/>
                        <a:pt x="209" y="1554"/>
                        <a:pt x="302" y="1469"/>
                      </a:cubicBezTo>
                      <a:lnTo>
                        <a:pt x="303" y="1468"/>
                      </a:lnTo>
                      <a:cubicBezTo>
                        <a:pt x="662" y="1129"/>
                        <a:pt x="974" y="763"/>
                        <a:pt x="1329" y="420"/>
                      </a:cubicBezTo>
                      <a:cubicBezTo>
                        <a:pt x="1379" y="372"/>
                        <a:pt x="1431" y="326"/>
                        <a:pt x="1482" y="286"/>
                      </a:cubicBezTo>
                      <a:cubicBezTo>
                        <a:pt x="1508" y="268"/>
                        <a:pt x="1534" y="248"/>
                        <a:pt x="1555" y="237"/>
                      </a:cubicBezTo>
                      <a:cubicBezTo>
                        <a:pt x="1578" y="226"/>
                        <a:pt x="1579" y="225"/>
                        <a:pt x="1582" y="225"/>
                      </a:cubicBezTo>
                      <a:cubicBezTo>
                        <a:pt x="1583" y="225"/>
                        <a:pt x="1584" y="225"/>
                        <a:pt x="1585" y="225"/>
                      </a:cubicBezTo>
                      <a:cubicBezTo>
                        <a:pt x="1582" y="225"/>
                        <a:pt x="1612" y="237"/>
                        <a:pt x="1635" y="254"/>
                      </a:cubicBezTo>
                      <a:cubicBezTo>
                        <a:pt x="1658" y="271"/>
                        <a:pt x="1683" y="291"/>
                        <a:pt x="1708" y="314"/>
                      </a:cubicBezTo>
                      <a:cubicBezTo>
                        <a:pt x="1757" y="359"/>
                        <a:pt x="1806" y="406"/>
                        <a:pt x="1852" y="459"/>
                      </a:cubicBezTo>
                      <a:cubicBezTo>
                        <a:pt x="2041" y="665"/>
                        <a:pt x="2218" y="889"/>
                        <a:pt x="2401" y="1111"/>
                      </a:cubicBezTo>
                      <a:cubicBezTo>
                        <a:pt x="2461" y="1186"/>
                        <a:pt x="2520" y="1262"/>
                        <a:pt x="2580" y="1335"/>
                      </a:cubicBezTo>
                      <a:lnTo>
                        <a:pt x="2623" y="1389"/>
                      </a:lnTo>
                      <a:cubicBezTo>
                        <a:pt x="2654" y="1425"/>
                        <a:pt x="2678" y="1454"/>
                        <a:pt x="2700" y="1480"/>
                      </a:cubicBezTo>
                      <a:cubicBezTo>
                        <a:pt x="2746" y="1531"/>
                        <a:pt x="2792" y="1581"/>
                        <a:pt x="2844" y="1632"/>
                      </a:cubicBezTo>
                      <a:cubicBezTo>
                        <a:pt x="2871" y="1657"/>
                        <a:pt x="2898" y="1683"/>
                        <a:pt x="2929" y="1708"/>
                      </a:cubicBezTo>
                      <a:cubicBezTo>
                        <a:pt x="2963" y="1731"/>
                        <a:pt x="2997" y="1760"/>
                        <a:pt x="3069" y="1780"/>
                      </a:cubicBezTo>
                      <a:cubicBezTo>
                        <a:pt x="3085" y="1781"/>
                        <a:pt x="3101" y="1782"/>
                        <a:pt x="3117" y="1782"/>
                      </a:cubicBezTo>
                      <a:cubicBezTo>
                        <a:pt x="3135" y="1782"/>
                        <a:pt x="3154" y="1780"/>
                        <a:pt x="3172" y="1775"/>
                      </a:cubicBezTo>
                      <a:cubicBezTo>
                        <a:pt x="3204" y="1768"/>
                        <a:pt x="3221" y="1758"/>
                        <a:pt x="3246" y="1749"/>
                      </a:cubicBezTo>
                      <a:cubicBezTo>
                        <a:pt x="3286" y="1731"/>
                        <a:pt x="3321" y="1709"/>
                        <a:pt x="3355" y="1688"/>
                      </a:cubicBezTo>
                      <a:cubicBezTo>
                        <a:pt x="3421" y="1645"/>
                        <a:pt x="3481" y="1598"/>
                        <a:pt x="3540" y="1551"/>
                      </a:cubicBezTo>
                      <a:cubicBezTo>
                        <a:pt x="3657" y="1457"/>
                        <a:pt x="3767" y="1357"/>
                        <a:pt x="3877" y="1257"/>
                      </a:cubicBezTo>
                      <a:cubicBezTo>
                        <a:pt x="4090" y="1055"/>
                        <a:pt x="4307" y="854"/>
                        <a:pt x="4524" y="649"/>
                      </a:cubicBezTo>
                      <a:cubicBezTo>
                        <a:pt x="4656" y="526"/>
                        <a:pt x="4792" y="403"/>
                        <a:pt x="4932" y="305"/>
                      </a:cubicBezTo>
                      <a:cubicBezTo>
                        <a:pt x="4988" y="263"/>
                        <a:pt x="5063" y="227"/>
                        <a:pt x="5082" y="227"/>
                      </a:cubicBezTo>
                      <a:cubicBezTo>
                        <a:pt x="5085" y="227"/>
                        <a:pt x="5087" y="228"/>
                        <a:pt x="5087" y="229"/>
                      </a:cubicBezTo>
                      <a:cubicBezTo>
                        <a:pt x="5133" y="242"/>
                        <a:pt x="5210" y="296"/>
                        <a:pt x="5273" y="349"/>
                      </a:cubicBezTo>
                      <a:cubicBezTo>
                        <a:pt x="5538" y="580"/>
                        <a:pt x="5778" y="865"/>
                        <a:pt x="6024" y="1134"/>
                      </a:cubicBezTo>
                      <a:cubicBezTo>
                        <a:pt x="6149" y="1271"/>
                        <a:pt x="6270" y="1408"/>
                        <a:pt x="6405" y="1538"/>
                      </a:cubicBezTo>
                      <a:cubicBezTo>
                        <a:pt x="6476" y="1603"/>
                        <a:pt x="6541" y="1668"/>
                        <a:pt x="6641" y="1725"/>
                      </a:cubicBezTo>
                      <a:cubicBezTo>
                        <a:pt x="6664" y="1737"/>
                        <a:pt x="6710" y="1754"/>
                        <a:pt x="6747" y="1755"/>
                      </a:cubicBezTo>
                      <a:cubicBezTo>
                        <a:pt x="6749" y="1755"/>
                        <a:pt x="6751" y="1755"/>
                        <a:pt x="6753" y="1755"/>
                      </a:cubicBezTo>
                      <a:cubicBezTo>
                        <a:pt x="6788" y="1755"/>
                        <a:pt x="6828" y="1742"/>
                        <a:pt x="6856" y="1728"/>
                      </a:cubicBezTo>
                      <a:cubicBezTo>
                        <a:pt x="6907" y="1701"/>
                        <a:pt x="6947" y="1671"/>
                        <a:pt x="6985" y="1641"/>
                      </a:cubicBezTo>
                      <a:cubicBezTo>
                        <a:pt x="7274" y="1392"/>
                        <a:pt x="7504" y="1120"/>
                        <a:pt x="7751" y="863"/>
                      </a:cubicBezTo>
                      <a:cubicBezTo>
                        <a:pt x="7793" y="822"/>
                        <a:pt x="7884" y="728"/>
                        <a:pt x="8011" y="596"/>
                      </a:cubicBezTo>
                      <a:cubicBezTo>
                        <a:pt x="8076" y="531"/>
                        <a:pt x="8151" y="457"/>
                        <a:pt x="8236" y="382"/>
                      </a:cubicBezTo>
                      <a:cubicBezTo>
                        <a:pt x="8277" y="345"/>
                        <a:pt x="8324" y="308"/>
                        <a:pt x="8370" y="274"/>
                      </a:cubicBezTo>
                      <a:cubicBezTo>
                        <a:pt x="8410" y="244"/>
                        <a:pt x="8470" y="215"/>
                        <a:pt x="8481" y="215"/>
                      </a:cubicBezTo>
                      <a:cubicBezTo>
                        <a:pt x="8481" y="215"/>
                        <a:pt x="8482" y="215"/>
                        <a:pt x="8482" y="216"/>
                      </a:cubicBezTo>
                      <a:cubicBezTo>
                        <a:pt x="8482" y="215"/>
                        <a:pt x="8482" y="215"/>
                        <a:pt x="8483" y="215"/>
                      </a:cubicBezTo>
                      <a:cubicBezTo>
                        <a:pt x="8488" y="215"/>
                        <a:pt x="8514" y="230"/>
                        <a:pt x="8539" y="248"/>
                      </a:cubicBezTo>
                      <a:cubicBezTo>
                        <a:pt x="8567" y="268"/>
                        <a:pt x="8597" y="296"/>
                        <a:pt x="8627" y="323"/>
                      </a:cubicBezTo>
                      <a:cubicBezTo>
                        <a:pt x="8685" y="382"/>
                        <a:pt x="8743" y="448"/>
                        <a:pt x="8803" y="517"/>
                      </a:cubicBezTo>
                      <a:cubicBezTo>
                        <a:pt x="8920" y="657"/>
                        <a:pt x="9040" y="809"/>
                        <a:pt x="9165" y="965"/>
                      </a:cubicBezTo>
                      <a:cubicBezTo>
                        <a:pt x="9290" y="1118"/>
                        <a:pt x="9419" y="1278"/>
                        <a:pt x="9562" y="1429"/>
                      </a:cubicBezTo>
                      <a:cubicBezTo>
                        <a:pt x="9634" y="1505"/>
                        <a:pt x="9709" y="1578"/>
                        <a:pt x="9797" y="1646"/>
                      </a:cubicBezTo>
                      <a:cubicBezTo>
                        <a:pt x="9843" y="1678"/>
                        <a:pt x="9888" y="1712"/>
                        <a:pt x="9948" y="1735"/>
                      </a:cubicBezTo>
                      <a:cubicBezTo>
                        <a:pt x="9985" y="1753"/>
                        <a:pt x="10037" y="1765"/>
                        <a:pt x="10087" y="1765"/>
                      </a:cubicBezTo>
                      <a:cubicBezTo>
                        <a:pt x="10112" y="1765"/>
                        <a:pt x="10136" y="1762"/>
                        <a:pt x="10159" y="1755"/>
                      </a:cubicBezTo>
                      <a:cubicBezTo>
                        <a:pt x="10286" y="1718"/>
                        <a:pt x="10368" y="1655"/>
                        <a:pt x="10449" y="1595"/>
                      </a:cubicBezTo>
                      <a:cubicBezTo>
                        <a:pt x="10531" y="1534"/>
                        <a:pt x="10602" y="1468"/>
                        <a:pt x="10671" y="1403"/>
                      </a:cubicBezTo>
                      <a:cubicBezTo>
                        <a:pt x="10808" y="1274"/>
                        <a:pt x="10928" y="1142"/>
                        <a:pt x="11037" y="1019"/>
                      </a:cubicBezTo>
                      <a:cubicBezTo>
                        <a:pt x="11252" y="771"/>
                        <a:pt x="11418" y="552"/>
                        <a:pt x="11526" y="397"/>
                      </a:cubicBezTo>
                      <a:cubicBezTo>
                        <a:pt x="11563" y="328"/>
                        <a:pt x="11588" y="269"/>
                        <a:pt x="11601" y="222"/>
                      </a:cubicBezTo>
                      <a:cubicBezTo>
                        <a:pt x="11615" y="173"/>
                        <a:pt x="11658" y="67"/>
                        <a:pt x="11630" y="67"/>
                      </a:cubicBezTo>
                      <a:cubicBezTo>
                        <a:pt x="11620" y="67"/>
                        <a:pt x="11603" y="80"/>
                        <a:pt x="11572" y="111"/>
                      </a:cubicBezTo>
                      <a:cubicBezTo>
                        <a:pt x="11386" y="306"/>
                        <a:pt x="11042" y="722"/>
                        <a:pt x="10797" y="968"/>
                      </a:cubicBezTo>
                      <a:cubicBezTo>
                        <a:pt x="10688" y="1079"/>
                        <a:pt x="10574" y="1191"/>
                        <a:pt x="10455" y="1294"/>
                      </a:cubicBezTo>
                      <a:cubicBezTo>
                        <a:pt x="10397" y="1346"/>
                        <a:pt x="10336" y="1397"/>
                        <a:pt x="10274" y="1440"/>
                      </a:cubicBezTo>
                      <a:cubicBezTo>
                        <a:pt x="10214" y="1482"/>
                        <a:pt x="10148" y="1520"/>
                        <a:pt x="10102" y="1532"/>
                      </a:cubicBezTo>
                      <a:cubicBezTo>
                        <a:pt x="10095" y="1533"/>
                        <a:pt x="10090" y="1534"/>
                        <a:pt x="10085" y="1534"/>
                      </a:cubicBezTo>
                      <a:cubicBezTo>
                        <a:pt x="10073" y="1534"/>
                        <a:pt x="10062" y="1531"/>
                        <a:pt x="10039" y="1523"/>
                      </a:cubicBezTo>
                      <a:cubicBezTo>
                        <a:pt x="10011" y="1512"/>
                        <a:pt x="9976" y="1489"/>
                        <a:pt x="9943" y="1466"/>
                      </a:cubicBezTo>
                      <a:cubicBezTo>
                        <a:pt x="9876" y="1417"/>
                        <a:pt x="9809" y="1354"/>
                        <a:pt x="9745" y="1288"/>
                      </a:cubicBezTo>
                      <a:cubicBezTo>
                        <a:pt x="9617" y="1155"/>
                        <a:pt x="9494" y="1011"/>
                        <a:pt x="9373" y="865"/>
                      </a:cubicBezTo>
                      <a:cubicBezTo>
                        <a:pt x="9251" y="715"/>
                        <a:pt x="9128" y="568"/>
                        <a:pt x="9007" y="420"/>
                      </a:cubicBezTo>
                      <a:cubicBezTo>
                        <a:pt x="8943" y="346"/>
                        <a:pt x="8879" y="272"/>
                        <a:pt x="8810" y="202"/>
                      </a:cubicBezTo>
                      <a:cubicBezTo>
                        <a:pt x="8774" y="165"/>
                        <a:pt x="8736" y="131"/>
                        <a:pt x="8696" y="97"/>
                      </a:cubicBezTo>
                      <a:cubicBezTo>
                        <a:pt x="8650" y="65"/>
                        <a:pt x="8611" y="26"/>
                        <a:pt x="8524" y="6"/>
                      </a:cubicBezTo>
                      <a:cubicBezTo>
                        <a:pt x="8514" y="5"/>
                        <a:pt x="8504" y="3"/>
                        <a:pt x="84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15"/>
                <p:cNvSpPr/>
                <p:nvPr/>
              </p:nvSpPr>
              <p:spPr>
                <a:xfrm>
                  <a:off x="1928400" y="4984650"/>
                  <a:ext cx="326000" cy="44550"/>
                </a:xfrm>
                <a:custGeom>
                  <a:avLst/>
                  <a:gdLst/>
                  <a:ahLst/>
                  <a:cxnLst/>
                  <a:rect l="l" t="t" r="r" b="b"/>
                  <a:pathLst>
                    <a:path w="13040" h="1782" extrusionOk="0">
                      <a:moveTo>
                        <a:pt x="9878" y="0"/>
                      </a:moveTo>
                      <a:cubicBezTo>
                        <a:pt x="9838" y="0"/>
                        <a:pt x="9798" y="8"/>
                        <a:pt x="9770" y="19"/>
                      </a:cubicBezTo>
                      <a:cubicBezTo>
                        <a:pt x="9742" y="31"/>
                        <a:pt x="9718" y="42"/>
                        <a:pt x="9696" y="56"/>
                      </a:cubicBezTo>
                      <a:cubicBezTo>
                        <a:pt x="9653" y="82"/>
                        <a:pt x="9616" y="108"/>
                        <a:pt x="9581" y="136"/>
                      </a:cubicBezTo>
                      <a:cubicBezTo>
                        <a:pt x="9510" y="193"/>
                        <a:pt x="9446" y="250"/>
                        <a:pt x="9384" y="308"/>
                      </a:cubicBezTo>
                      <a:cubicBezTo>
                        <a:pt x="9259" y="426"/>
                        <a:pt x="9143" y="546"/>
                        <a:pt x="9029" y="666"/>
                      </a:cubicBezTo>
                      <a:cubicBezTo>
                        <a:pt x="8798" y="906"/>
                        <a:pt x="8576" y="1153"/>
                        <a:pt x="8341" y="1372"/>
                      </a:cubicBezTo>
                      <a:cubicBezTo>
                        <a:pt x="8292" y="1419"/>
                        <a:pt x="8240" y="1466"/>
                        <a:pt x="8189" y="1502"/>
                      </a:cubicBezTo>
                      <a:cubicBezTo>
                        <a:pt x="8177" y="1511"/>
                        <a:pt x="8164" y="1520"/>
                        <a:pt x="8153" y="1525"/>
                      </a:cubicBezTo>
                      <a:cubicBezTo>
                        <a:pt x="8141" y="1534"/>
                        <a:pt x="8133" y="1536"/>
                        <a:pt x="8137" y="1536"/>
                      </a:cubicBezTo>
                      <a:lnTo>
                        <a:pt x="8134" y="1536"/>
                      </a:lnTo>
                      <a:cubicBezTo>
                        <a:pt x="8132" y="1535"/>
                        <a:pt x="8127" y="1532"/>
                        <a:pt x="8120" y="1528"/>
                      </a:cubicBezTo>
                      <a:cubicBezTo>
                        <a:pt x="8075" y="1505"/>
                        <a:pt x="8021" y="1457"/>
                        <a:pt x="7970" y="1411"/>
                      </a:cubicBezTo>
                      <a:cubicBezTo>
                        <a:pt x="7920" y="1365"/>
                        <a:pt x="7869" y="1314"/>
                        <a:pt x="7818" y="1262"/>
                      </a:cubicBezTo>
                      <a:cubicBezTo>
                        <a:pt x="7618" y="1053"/>
                        <a:pt x="7424" y="828"/>
                        <a:pt x="7223" y="610"/>
                      </a:cubicBezTo>
                      <a:cubicBezTo>
                        <a:pt x="7084" y="459"/>
                        <a:pt x="6944" y="310"/>
                        <a:pt x="6780" y="171"/>
                      </a:cubicBezTo>
                      <a:cubicBezTo>
                        <a:pt x="6732" y="131"/>
                        <a:pt x="6681" y="93"/>
                        <a:pt x="6620" y="57"/>
                      </a:cubicBezTo>
                      <a:cubicBezTo>
                        <a:pt x="6589" y="40"/>
                        <a:pt x="6554" y="23"/>
                        <a:pt x="6509" y="13"/>
                      </a:cubicBezTo>
                      <a:cubicBezTo>
                        <a:pt x="6494" y="9"/>
                        <a:pt x="6477" y="8"/>
                        <a:pt x="6460" y="8"/>
                      </a:cubicBezTo>
                      <a:cubicBezTo>
                        <a:pt x="6426" y="8"/>
                        <a:pt x="6392" y="14"/>
                        <a:pt x="6369" y="23"/>
                      </a:cubicBezTo>
                      <a:cubicBezTo>
                        <a:pt x="6226" y="79"/>
                        <a:pt x="6137" y="156"/>
                        <a:pt x="6038" y="231"/>
                      </a:cubicBezTo>
                      <a:cubicBezTo>
                        <a:pt x="5849" y="383"/>
                        <a:pt x="5675" y="546"/>
                        <a:pt x="5502" y="708"/>
                      </a:cubicBezTo>
                      <a:cubicBezTo>
                        <a:pt x="5329" y="871"/>
                        <a:pt x="5159" y="1034"/>
                        <a:pt x="4985" y="1191"/>
                      </a:cubicBezTo>
                      <a:cubicBezTo>
                        <a:pt x="4899" y="1269"/>
                        <a:pt x="4811" y="1346"/>
                        <a:pt x="4720" y="1417"/>
                      </a:cubicBezTo>
                      <a:cubicBezTo>
                        <a:pt x="4676" y="1451"/>
                        <a:pt x="4631" y="1486"/>
                        <a:pt x="4586" y="1512"/>
                      </a:cubicBezTo>
                      <a:cubicBezTo>
                        <a:pt x="4547" y="1537"/>
                        <a:pt x="4500" y="1556"/>
                        <a:pt x="4493" y="1556"/>
                      </a:cubicBezTo>
                      <a:cubicBezTo>
                        <a:pt x="4492" y="1556"/>
                        <a:pt x="4492" y="1556"/>
                        <a:pt x="4493" y="1556"/>
                      </a:cubicBezTo>
                      <a:lnTo>
                        <a:pt x="4491" y="1556"/>
                      </a:lnTo>
                      <a:cubicBezTo>
                        <a:pt x="4491" y="1556"/>
                        <a:pt x="4473" y="1548"/>
                        <a:pt x="4451" y="1532"/>
                      </a:cubicBezTo>
                      <a:cubicBezTo>
                        <a:pt x="4431" y="1519"/>
                        <a:pt x="4408" y="1500"/>
                        <a:pt x="4386" y="1482"/>
                      </a:cubicBezTo>
                      <a:cubicBezTo>
                        <a:pt x="4345" y="1443"/>
                        <a:pt x="4302" y="1400"/>
                        <a:pt x="4260" y="1356"/>
                      </a:cubicBezTo>
                      <a:cubicBezTo>
                        <a:pt x="4176" y="1268"/>
                        <a:pt x="4094" y="1174"/>
                        <a:pt x="4014" y="1079"/>
                      </a:cubicBezTo>
                      <a:cubicBezTo>
                        <a:pt x="3851" y="886"/>
                        <a:pt x="3690" y="694"/>
                        <a:pt x="3528" y="502"/>
                      </a:cubicBezTo>
                      <a:cubicBezTo>
                        <a:pt x="3410" y="368"/>
                        <a:pt x="3296" y="231"/>
                        <a:pt x="3142" y="110"/>
                      </a:cubicBezTo>
                      <a:cubicBezTo>
                        <a:pt x="3100" y="80"/>
                        <a:pt x="3064" y="47"/>
                        <a:pt x="2984" y="34"/>
                      </a:cubicBezTo>
                      <a:cubicBezTo>
                        <a:pt x="2977" y="33"/>
                        <a:pt x="2970" y="32"/>
                        <a:pt x="2962" y="32"/>
                      </a:cubicBezTo>
                      <a:cubicBezTo>
                        <a:pt x="2934" y="32"/>
                        <a:pt x="2904" y="41"/>
                        <a:pt x="2881" y="50"/>
                      </a:cubicBezTo>
                      <a:cubicBezTo>
                        <a:pt x="2853" y="62"/>
                        <a:pt x="2831" y="74"/>
                        <a:pt x="2808" y="88"/>
                      </a:cubicBezTo>
                      <a:cubicBezTo>
                        <a:pt x="2725" y="143"/>
                        <a:pt x="2656" y="205"/>
                        <a:pt x="2587" y="268"/>
                      </a:cubicBezTo>
                      <a:cubicBezTo>
                        <a:pt x="2316" y="520"/>
                        <a:pt x="2071" y="794"/>
                        <a:pt x="1815" y="1057"/>
                      </a:cubicBezTo>
                      <a:cubicBezTo>
                        <a:pt x="1687" y="1189"/>
                        <a:pt x="1559" y="1320"/>
                        <a:pt x="1424" y="1437"/>
                      </a:cubicBezTo>
                      <a:cubicBezTo>
                        <a:pt x="1358" y="1492"/>
                        <a:pt x="1282" y="1554"/>
                        <a:pt x="1221" y="1576"/>
                      </a:cubicBezTo>
                      <a:cubicBezTo>
                        <a:pt x="1216" y="1580"/>
                        <a:pt x="1209" y="1582"/>
                        <a:pt x="1201" y="1582"/>
                      </a:cubicBezTo>
                      <a:cubicBezTo>
                        <a:pt x="1165" y="1582"/>
                        <a:pt x="1103" y="1540"/>
                        <a:pt x="1047" y="1497"/>
                      </a:cubicBezTo>
                      <a:cubicBezTo>
                        <a:pt x="776" y="1271"/>
                        <a:pt x="538" y="982"/>
                        <a:pt x="299" y="710"/>
                      </a:cubicBezTo>
                      <a:cubicBezTo>
                        <a:pt x="224" y="614"/>
                        <a:pt x="147" y="519"/>
                        <a:pt x="72" y="423"/>
                      </a:cubicBezTo>
                      <a:cubicBezTo>
                        <a:pt x="49" y="456"/>
                        <a:pt x="26" y="488"/>
                        <a:pt x="1" y="520"/>
                      </a:cubicBezTo>
                      <a:cubicBezTo>
                        <a:pt x="110" y="688"/>
                        <a:pt x="253" y="888"/>
                        <a:pt x="427" y="1105"/>
                      </a:cubicBezTo>
                      <a:cubicBezTo>
                        <a:pt x="581" y="1291"/>
                        <a:pt x="735" y="1477"/>
                        <a:pt x="932" y="1645"/>
                      </a:cubicBezTo>
                      <a:cubicBezTo>
                        <a:pt x="985" y="1686"/>
                        <a:pt x="1035" y="1728"/>
                        <a:pt x="1121" y="1760"/>
                      </a:cubicBezTo>
                      <a:cubicBezTo>
                        <a:pt x="1139" y="1768"/>
                        <a:pt x="1172" y="1772"/>
                        <a:pt x="1199" y="1774"/>
                      </a:cubicBezTo>
                      <a:cubicBezTo>
                        <a:pt x="1225" y="1772"/>
                        <a:pt x="1259" y="1769"/>
                        <a:pt x="1278" y="1762"/>
                      </a:cubicBezTo>
                      <a:cubicBezTo>
                        <a:pt x="1322" y="1746"/>
                        <a:pt x="1353" y="1729"/>
                        <a:pt x="1384" y="1711"/>
                      </a:cubicBezTo>
                      <a:cubicBezTo>
                        <a:pt x="1502" y="1637"/>
                        <a:pt x="1591" y="1552"/>
                        <a:pt x="1684" y="1468"/>
                      </a:cubicBezTo>
                      <a:cubicBezTo>
                        <a:pt x="2044" y="1128"/>
                        <a:pt x="2356" y="762"/>
                        <a:pt x="2710" y="420"/>
                      </a:cubicBezTo>
                      <a:cubicBezTo>
                        <a:pt x="2761" y="373"/>
                        <a:pt x="2813" y="326"/>
                        <a:pt x="2864" y="286"/>
                      </a:cubicBezTo>
                      <a:cubicBezTo>
                        <a:pt x="2888" y="267"/>
                        <a:pt x="2916" y="248"/>
                        <a:pt x="2937" y="237"/>
                      </a:cubicBezTo>
                      <a:cubicBezTo>
                        <a:pt x="2960" y="226"/>
                        <a:pt x="2961" y="225"/>
                        <a:pt x="2963" y="225"/>
                      </a:cubicBezTo>
                      <a:cubicBezTo>
                        <a:pt x="2964" y="225"/>
                        <a:pt x="2964" y="225"/>
                        <a:pt x="2965" y="225"/>
                      </a:cubicBezTo>
                      <a:cubicBezTo>
                        <a:pt x="2964" y="225"/>
                        <a:pt x="2994" y="237"/>
                        <a:pt x="3016" y="254"/>
                      </a:cubicBezTo>
                      <a:cubicBezTo>
                        <a:pt x="3040" y="271"/>
                        <a:pt x="3065" y="291"/>
                        <a:pt x="3090" y="314"/>
                      </a:cubicBezTo>
                      <a:cubicBezTo>
                        <a:pt x="3139" y="359"/>
                        <a:pt x="3187" y="406"/>
                        <a:pt x="3234" y="459"/>
                      </a:cubicBezTo>
                      <a:cubicBezTo>
                        <a:pt x="3423" y="665"/>
                        <a:pt x="3600" y="889"/>
                        <a:pt x="3783" y="1111"/>
                      </a:cubicBezTo>
                      <a:cubicBezTo>
                        <a:pt x="3842" y="1186"/>
                        <a:pt x="3902" y="1262"/>
                        <a:pt x="3962" y="1336"/>
                      </a:cubicBezTo>
                      <a:lnTo>
                        <a:pt x="4005" y="1389"/>
                      </a:lnTo>
                      <a:cubicBezTo>
                        <a:pt x="4034" y="1425"/>
                        <a:pt x="4060" y="1454"/>
                        <a:pt x="4082" y="1480"/>
                      </a:cubicBezTo>
                      <a:cubicBezTo>
                        <a:pt x="4126" y="1531"/>
                        <a:pt x="4174" y="1582"/>
                        <a:pt x="4225" y="1632"/>
                      </a:cubicBezTo>
                      <a:cubicBezTo>
                        <a:pt x="4251" y="1659"/>
                        <a:pt x="4280" y="1683"/>
                        <a:pt x="4311" y="1708"/>
                      </a:cubicBezTo>
                      <a:cubicBezTo>
                        <a:pt x="4345" y="1731"/>
                        <a:pt x="4379" y="1760"/>
                        <a:pt x="4451" y="1780"/>
                      </a:cubicBezTo>
                      <a:cubicBezTo>
                        <a:pt x="4467" y="1781"/>
                        <a:pt x="4482" y="1782"/>
                        <a:pt x="4498" y="1782"/>
                      </a:cubicBezTo>
                      <a:cubicBezTo>
                        <a:pt x="4516" y="1782"/>
                        <a:pt x="4535" y="1780"/>
                        <a:pt x="4554" y="1775"/>
                      </a:cubicBezTo>
                      <a:cubicBezTo>
                        <a:pt x="4586" y="1769"/>
                        <a:pt x="4603" y="1759"/>
                        <a:pt x="4626" y="1749"/>
                      </a:cubicBezTo>
                      <a:cubicBezTo>
                        <a:pt x="4668" y="1731"/>
                        <a:pt x="4703" y="1709"/>
                        <a:pt x="4737" y="1688"/>
                      </a:cubicBezTo>
                      <a:cubicBezTo>
                        <a:pt x="4803" y="1645"/>
                        <a:pt x="4863" y="1599"/>
                        <a:pt x="4922" y="1551"/>
                      </a:cubicBezTo>
                      <a:cubicBezTo>
                        <a:pt x="5039" y="1457"/>
                        <a:pt x="5148" y="1357"/>
                        <a:pt x="5257" y="1257"/>
                      </a:cubicBezTo>
                      <a:cubicBezTo>
                        <a:pt x="5472" y="1056"/>
                        <a:pt x="5688" y="854"/>
                        <a:pt x="5906" y="650"/>
                      </a:cubicBezTo>
                      <a:cubicBezTo>
                        <a:pt x="6038" y="526"/>
                        <a:pt x="6174" y="403"/>
                        <a:pt x="6314" y="305"/>
                      </a:cubicBezTo>
                      <a:cubicBezTo>
                        <a:pt x="6370" y="263"/>
                        <a:pt x="6445" y="227"/>
                        <a:pt x="6463" y="227"/>
                      </a:cubicBezTo>
                      <a:cubicBezTo>
                        <a:pt x="6466" y="227"/>
                        <a:pt x="6467" y="228"/>
                        <a:pt x="6468" y="230"/>
                      </a:cubicBezTo>
                      <a:cubicBezTo>
                        <a:pt x="6514" y="242"/>
                        <a:pt x="6592" y="296"/>
                        <a:pt x="6655" y="350"/>
                      </a:cubicBezTo>
                      <a:cubicBezTo>
                        <a:pt x="6920" y="580"/>
                        <a:pt x="7160" y="863"/>
                        <a:pt x="7406" y="1134"/>
                      </a:cubicBezTo>
                      <a:cubicBezTo>
                        <a:pt x="7529" y="1271"/>
                        <a:pt x="7652" y="1408"/>
                        <a:pt x="7787" y="1539"/>
                      </a:cubicBezTo>
                      <a:cubicBezTo>
                        <a:pt x="7858" y="1603"/>
                        <a:pt x="7923" y="1668"/>
                        <a:pt x="8023" y="1725"/>
                      </a:cubicBezTo>
                      <a:cubicBezTo>
                        <a:pt x="8044" y="1737"/>
                        <a:pt x="8092" y="1754"/>
                        <a:pt x="8129" y="1755"/>
                      </a:cubicBezTo>
                      <a:cubicBezTo>
                        <a:pt x="8131" y="1756"/>
                        <a:pt x="8133" y="1756"/>
                        <a:pt x="8135" y="1756"/>
                      </a:cubicBezTo>
                      <a:cubicBezTo>
                        <a:pt x="8170" y="1756"/>
                        <a:pt x="8210" y="1742"/>
                        <a:pt x="8237" y="1728"/>
                      </a:cubicBezTo>
                      <a:cubicBezTo>
                        <a:pt x="8289" y="1702"/>
                        <a:pt x="8329" y="1671"/>
                        <a:pt x="8367" y="1642"/>
                      </a:cubicBezTo>
                      <a:cubicBezTo>
                        <a:pt x="8656" y="1392"/>
                        <a:pt x="8886" y="1120"/>
                        <a:pt x="9133" y="863"/>
                      </a:cubicBezTo>
                      <a:cubicBezTo>
                        <a:pt x="9175" y="822"/>
                        <a:pt x="9266" y="728"/>
                        <a:pt x="9393" y="596"/>
                      </a:cubicBezTo>
                      <a:cubicBezTo>
                        <a:pt x="9458" y="531"/>
                        <a:pt x="9533" y="457"/>
                        <a:pt x="9618" y="382"/>
                      </a:cubicBezTo>
                      <a:cubicBezTo>
                        <a:pt x="9659" y="345"/>
                        <a:pt x="9706" y="308"/>
                        <a:pt x="9752" y="274"/>
                      </a:cubicBezTo>
                      <a:cubicBezTo>
                        <a:pt x="9790" y="244"/>
                        <a:pt x="9852" y="215"/>
                        <a:pt x="9862" y="215"/>
                      </a:cubicBezTo>
                      <a:cubicBezTo>
                        <a:pt x="9863" y="215"/>
                        <a:pt x="9864" y="215"/>
                        <a:pt x="9864" y="216"/>
                      </a:cubicBezTo>
                      <a:cubicBezTo>
                        <a:pt x="9864" y="215"/>
                        <a:pt x="9864" y="215"/>
                        <a:pt x="9865" y="215"/>
                      </a:cubicBezTo>
                      <a:cubicBezTo>
                        <a:pt x="9869" y="215"/>
                        <a:pt x="9896" y="230"/>
                        <a:pt x="9921" y="248"/>
                      </a:cubicBezTo>
                      <a:cubicBezTo>
                        <a:pt x="9949" y="268"/>
                        <a:pt x="9979" y="296"/>
                        <a:pt x="10009" y="323"/>
                      </a:cubicBezTo>
                      <a:cubicBezTo>
                        <a:pt x="10067" y="382"/>
                        <a:pt x="10125" y="448"/>
                        <a:pt x="10184" y="517"/>
                      </a:cubicBezTo>
                      <a:cubicBezTo>
                        <a:pt x="10302" y="656"/>
                        <a:pt x="10422" y="809"/>
                        <a:pt x="10547" y="965"/>
                      </a:cubicBezTo>
                      <a:cubicBezTo>
                        <a:pt x="10672" y="1119"/>
                        <a:pt x="10799" y="1279"/>
                        <a:pt x="10944" y="1429"/>
                      </a:cubicBezTo>
                      <a:cubicBezTo>
                        <a:pt x="11016" y="1505"/>
                        <a:pt x="11091" y="1579"/>
                        <a:pt x="11179" y="1646"/>
                      </a:cubicBezTo>
                      <a:cubicBezTo>
                        <a:pt x="11225" y="1679"/>
                        <a:pt x="11270" y="1712"/>
                        <a:pt x="11330" y="1735"/>
                      </a:cubicBezTo>
                      <a:cubicBezTo>
                        <a:pt x="11367" y="1753"/>
                        <a:pt x="11419" y="1765"/>
                        <a:pt x="11469" y="1765"/>
                      </a:cubicBezTo>
                      <a:cubicBezTo>
                        <a:pt x="11494" y="1765"/>
                        <a:pt x="11518" y="1762"/>
                        <a:pt x="11541" y="1755"/>
                      </a:cubicBezTo>
                      <a:cubicBezTo>
                        <a:pt x="11667" y="1719"/>
                        <a:pt x="11750" y="1655"/>
                        <a:pt x="11831" y="1596"/>
                      </a:cubicBezTo>
                      <a:cubicBezTo>
                        <a:pt x="11911" y="1534"/>
                        <a:pt x="11984" y="1468"/>
                        <a:pt x="12053" y="1403"/>
                      </a:cubicBezTo>
                      <a:cubicBezTo>
                        <a:pt x="12190" y="1274"/>
                        <a:pt x="12310" y="1142"/>
                        <a:pt x="12419" y="1019"/>
                      </a:cubicBezTo>
                      <a:cubicBezTo>
                        <a:pt x="12634" y="771"/>
                        <a:pt x="12800" y="553"/>
                        <a:pt x="12908" y="397"/>
                      </a:cubicBezTo>
                      <a:cubicBezTo>
                        <a:pt x="12945" y="328"/>
                        <a:pt x="12970" y="270"/>
                        <a:pt x="12983" y="222"/>
                      </a:cubicBezTo>
                      <a:cubicBezTo>
                        <a:pt x="12997" y="173"/>
                        <a:pt x="13040" y="67"/>
                        <a:pt x="13012" y="67"/>
                      </a:cubicBezTo>
                      <a:cubicBezTo>
                        <a:pt x="13002" y="67"/>
                        <a:pt x="12985" y="80"/>
                        <a:pt x="12954" y="111"/>
                      </a:cubicBezTo>
                      <a:cubicBezTo>
                        <a:pt x="12768" y="306"/>
                        <a:pt x="12424" y="720"/>
                        <a:pt x="12179" y="966"/>
                      </a:cubicBezTo>
                      <a:cubicBezTo>
                        <a:pt x="12070" y="1079"/>
                        <a:pt x="11956" y="1191"/>
                        <a:pt x="11837" y="1294"/>
                      </a:cubicBezTo>
                      <a:cubicBezTo>
                        <a:pt x="11779" y="1346"/>
                        <a:pt x="11718" y="1396"/>
                        <a:pt x="11656" y="1439"/>
                      </a:cubicBezTo>
                      <a:cubicBezTo>
                        <a:pt x="11596" y="1482"/>
                        <a:pt x="11530" y="1520"/>
                        <a:pt x="11484" y="1531"/>
                      </a:cubicBezTo>
                      <a:cubicBezTo>
                        <a:pt x="11477" y="1532"/>
                        <a:pt x="11471" y="1533"/>
                        <a:pt x="11465" y="1533"/>
                      </a:cubicBezTo>
                      <a:cubicBezTo>
                        <a:pt x="11454" y="1533"/>
                        <a:pt x="11442" y="1530"/>
                        <a:pt x="11422" y="1523"/>
                      </a:cubicBezTo>
                      <a:cubicBezTo>
                        <a:pt x="11393" y="1512"/>
                        <a:pt x="11358" y="1488"/>
                        <a:pt x="11325" y="1465"/>
                      </a:cubicBezTo>
                      <a:cubicBezTo>
                        <a:pt x="11258" y="1416"/>
                        <a:pt x="11191" y="1352"/>
                        <a:pt x="11127" y="1288"/>
                      </a:cubicBezTo>
                      <a:cubicBezTo>
                        <a:pt x="10999" y="1156"/>
                        <a:pt x="10876" y="1011"/>
                        <a:pt x="10755" y="863"/>
                      </a:cubicBezTo>
                      <a:cubicBezTo>
                        <a:pt x="10633" y="716"/>
                        <a:pt x="10510" y="566"/>
                        <a:pt x="10389" y="419"/>
                      </a:cubicBezTo>
                      <a:cubicBezTo>
                        <a:pt x="10325" y="345"/>
                        <a:pt x="10261" y="273"/>
                        <a:pt x="10192" y="200"/>
                      </a:cubicBezTo>
                      <a:cubicBezTo>
                        <a:pt x="10156" y="165"/>
                        <a:pt x="10118" y="130"/>
                        <a:pt x="10078" y="96"/>
                      </a:cubicBezTo>
                      <a:cubicBezTo>
                        <a:pt x="10032" y="63"/>
                        <a:pt x="9993" y="27"/>
                        <a:pt x="9906" y="7"/>
                      </a:cubicBezTo>
                      <a:cubicBezTo>
                        <a:pt x="9896" y="3"/>
                        <a:pt x="9886" y="2"/>
                        <a:pt x="98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15"/>
                <p:cNvSpPr/>
                <p:nvPr/>
              </p:nvSpPr>
              <p:spPr>
                <a:xfrm>
                  <a:off x="2117525" y="4745925"/>
                  <a:ext cx="136900" cy="44100"/>
                </a:xfrm>
                <a:custGeom>
                  <a:avLst/>
                  <a:gdLst/>
                  <a:ahLst/>
                  <a:cxnLst/>
                  <a:rect l="l" t="t" r="r" b="b"/>
                  <a:pathLst>
                    <a:path w="5476" h="1764" extrusionOk="0">
                      <a:moveTo>
                        <a:pt x="2304" y="0"/>
                      </a:moveTo>
                      <a:cubicBezTo>
                        <a:pt x="2267" y="0"/>
                        <a:pt x="2231" y="9"/>
                        <a:pt x="2205" y="19"/>
                      </a:cubicBezTo>
                      <a:cubicBezTo>
                        <a:pt x="2177" y="29"/>
                        <a:pt x="2153" y="42"/>
                        <a:pt x="2131" y="56"/>
                      </a:cubicBezTo>
                      <a:cubicBezTo>
                        <a:pt x="2088" y="80"/>
                        <a:pt x="2051" y="108"/>
                        <a:pt x="2016" y="136"/>
                      </a:cubicBezTo>
                      <a:cubicBezTo>
                        <a:pt x="1945" y="191"/>
                        <a:pt x="1881" y="249"/>
                        <a:pt x="1819" y="308"/>
                      </a:cubicBezTo>
                      <a:cubicBezTo>
                        <a:pt x="1694" y="426"/>
                        <a:pt x="1578" y="546"/>
                        <a:pt x="1464" y="666"/>
                      </a:cubicBezTo>
                      <a:cubicBezTo>
                        <a:pt x="1233" y="905"/>
                        <a:pt x="1011" y="1151"/>
                        <a:pt x="776" y="1371"/>
                      </a:cubicBezTo>
                      <a:cubicBezTo>
                        <a:pt x="727" y="1418"/>
                        <a:pt x="675" y="1465"/>
                        <a:pt x="624" y="1502"/>
                      </a:cubicBezTo>
                      <a:cubicBezTo>
                        <a:pt x="612" y="1511"/>
                        <a:pt x="599" y="1518"/>
                        <a:pt x="588" y="1525"/>
                      </a:cubicBezTo>
                      <a:cubicBezTo>
                        <a:pt x="576" y="1534"/>
                        <a:pt x="568" y="1534"/>
                        <a:pt x="572" y="1534"/>
                      </a:cubicBezTo>
                      <a:cubicBezTo>
                        <a:pt x="572" y="1534"/>
                        <a:pt x="571" y="1535"/>
                        <a:pt x="570" y="1535"/>
                      </a:cubicBezTo>
                      <a:lnTo>
                        <a:pt x="570" y="1535"/>
                      </a:lnTo>
                      <a:cubicBezTo>
                        <a:pt x="568" y="1535"/>
                        <a:pt x="563" y="1533"/>
                        <a:pt x="555" y="1528"/>
                      </a:cubicBezTo>
                      <a:cubicBezTo>
                        <a:pt x="510" y="1503"/>
                        <a:pt x="456" y="1457"/>
                        <a:pt x="405" y="1411"/>
                      </a:cubicBezTo>
                      <a:cubicBezTo>
                        <a:pt x="355" y="1365"/>
                        <a:pt x="304" y="1312"/>
                        <a:pt x="253" y="1260"/>
                      </a:cubicBezTo>
                      <a:cubicBezTo>
                        <a:pt x="225" y="1232"/>
                        <a:pt x="199" y="1202"/>
                        <a:pt x="172" y="1171"/>
                      </a:cubicBezTo>
                      <a:cubicBezTo>
                        <a:pt x="115" y="1217"/>
                        <a:pt x="58" y="1262"/>
                        <a:pt x="1" y="1308"/>
                      </a:cubicBezTo>
                      <a:cubicBezTo>
                        <a:pt x="72" y="1385"/>
                        <a:pt x="145" y="1462"/>
                        <a:pt x="222" y="1537"/>
                      </a:cubicBezTo>
                      <a:cubicBezTo>
                        <a:pt x="293" y="1602"/>
                        <a:pt x="358" y="1666"/>
                        <a:pt x="458" y="1723"/>
                      </a:cubicBezTo>
                      <a:cubicBezTo>
                        <a:pt x="481" y="1735"/>
                        <a:pt x="527" y="1752"/>
                        <a:pt x="564" y="1754"/>
                      </a:cubicBezTo>
                      <a:cubicBezTo>
                        <a:pt x="566" y="1754"/>
                        <a:pt x="568" y="1754"/>
                        <a:pt x="570" y="1754"/>
                      </a:cubicBezTo>
                      <a:cubicBezTo>
                        <a:pt x="605" y="1754"/>
                        <a:pt x="645" y="1741"/>
                        <a:pt x="673" y="1728"/>
                      </a:cubicBezTo>
                      <a:cubicBezTo>
                        <a:pt x="724" y="1700"/>
                        <a:pt x="764" y="1671"/>
                        <a:pt x="802" y="1640"/>
                      </a:cubicBezTo>
                      <a:cubicBezTo>
                        <a:pt x="1091" y="1392"/>
                        <a:pt x="1321" y="1119"/>
                        <a:pt x="1570" y="862"/>
                      </a:cubicBezTo>
                      <a:cubicBezTo>
                        <a:pt x="1610" y="820"/>
                        <a:pt x="1701" y="726"/>
                        <a:pt x="1828" y="594"/>
                      </a:cubicBezTo>
                      <a:cubicBezTo>
                        <a:pt x="1893" y="529"/>
                        <a:pt x="1968" y="456"/>
                        <a:pt x="2053" y="382"/>
                      </a:cubicBezTo>
                      <a:cubicBezTo>
                        <a:pt x="2094" y="343"/>
                        <a:pt x="2141" y="306"/>
                        <a:pt x="2187" y="272"/>
                      </a:cubicBezTo>
                      <a:cubicBezTo>
                        <a:pt x="2227" y="242"/>
                        <a:pt x="2287" y="214"/>
                        <a:pt x="2298" y="214"/>
                      </a:cubicBezTo>
                      <a:cubicBezTo>
                        <a:pt x="2298" y="214"/>
                        <a:pt x="2299" y="214"/>
                        <a:pt x="2299" y="214"/>
                      </a:cubicBezTo>
                      <a:cubicBezTo>
                        <a:pt x="2299" y="214"/>
                        <a:pt x="2299" y="214"/>
                        <a:pt x="2300" y="214"/>
                      </a:cubicBezTo>
                      <a:cubicBezTo>
                        <a:pt x="2306" y="214"/>
                        <a:pt x="2332" y="228"/>
                        <a:pt x="2356" y="246"/>
                      </a:cubicBezTo>
                      <a:cubicBezTo>
                        <a:pt x="2385" y="266"/>
                        <a:pt x="2414" y="294"/>
                        <a:pt x="2444" y="323"/>
                      </a:cubicBezTo>
                      <a:cubicBezTo>
                        <a:pt x="2502" y="380"/>
                        <a:pt x="2560" y="446"/>
                        <a:pt x="2620" y="516"/>
                      </a:cubicBezTo>
                      <a:cubicBezTo>
                        <a:pt x="2737" y="656"/>
                        <a:pt x="2857" y="808"/>
                        <a:pt x="2982" y="963"/>
                      </a:cubicBezTo>
                      <a:cubicBezTo>
                        <a:pt x="3107" y="1119"/>
                        <a:pt x="3236" y="1277"/>
                        <a:pt x="3379" y="1428"/>
                      </a:cubicBezTo>
                      <a:cubicBezTo>
                        <a:pt x="3451" y="1503"/>
                        <a:pt x="3526" y="1577"/>
                        <a:pt x="3614" y="1645"/>
                      </a:cubicBezTo>
                      <a:cubicBezTo>
                        <a:pt x="3660" y="1677"/>
                        <a:pt x="3705" y="1711"/>
                        <a:pt x="3765" y="1735"/>
                      </a:cubicBezTo>
                      <a:cubicBezTo>
                        <a:pt x="3803" y="1752"/>
                        <a:pt x="3854" y="1763"/>
                        <a:pt x="3904" y="1763"/>
                      </a:cubicBezTo>
                      <a:cubicBezTo>
                        <a:pt x="3928" y="1763"/>
                        <a:pt x="3953" y="1760"/>
                        <a:pt x="3976" y="1754"/>
                      </a:cubicBezTo>
                      <a:cubicBezTo>
                        <a:pt x="4103" y="1718"/>
                        <a:pt x="4185" y="1654"/>
                        <a:pt x="4266" y="1594"/>
                      </a:cubicBezTo>
                      <a:cubicBezTo>
                        <a:pt x="4348" y="1532"/>
                        <a:pt x="4420" y="1468"/>
                        <a:pt x="4488" y="1402"/>
                      </a:cubicBezTo>
                      <a:cubicBezTo>
                        <a:pt x="4625" y="1272"/>
                        <a:pt x="4745" y="1140"/>
                        <a:pt x="4854" y="1017"/>
                      </a:cubicBezTo>
                      <a:cubicBezTo>
                        <a:pt x="5069" y="769"/>
                        <a:pt x="5237" y="551"/>
                        <a:pt x="5343" y="396"/>
                      </a:cubicBezTo>
                      <a:cubicBezTo>
                        <a:pt x="5380" y="328"/>
                        <a:pt x="5406" y="269"/>
                        <a:pt x="5418" y="222"/>
                      </a:cubicBezTo>
                      <a:cubicBezTo>
                        <a:pt x="5433" y="171"/>
                        <a:pt x="5476" y="66"/>
                        <a:pt x="5447" y="66"/>
                      </a:cubicBezTo>
                      <a:cubicBezTo>
                        <a:pt x="5438" y="66"/>
                        <a:pt x="5419" y="78"/>
                        <a:pt x="5389" y="109"/>
                      </a:cubicBezTo>
                      <a:cubicBezTo>
                        <a:pt x="5203" y="305"/>
                        <a:pt x="4859" y="720"/>
                        <a:pt x="4614" y="966"/>
                      </a:cubicBezTo>
                      <a:cubicBezTo>
                        <a:pt x="4505" y="1077"/>
                        <a:pt x="4391" y="1189"/>
                        <a:pt x="4272" y="1292"/>
                      </a:cubicBezTo>
                      <a:cubicBezTo>
                        <a:pt x="4214" y="1345"/>
                        <a:pt x="4153" y="1395"/>
                        <a:pt x="4091" y="1438"/>
                      </a:cubicBezTo>
                      <a:cubicBezTo>
                        <a:pt x="4031" y="1482"/>
                        <a:pt x="3965" y="1518"/>
                        <a:pt x="3919" y="1531"/>
                      </a:cubicBezTo>
                      <a:cubicBezTo>
                        <a:pt x="3913" y="1532"/>
                        <a:pt x="3908" y="1532"/>
                        <a:pt x="3903" y="1532"/>
                      </a:cubicBezTo>
                      <a:cubicBezTo>
                        <a:pt x="3891" y="1532"/>
                        <a:pt x="3879" y="1529"/>
                        <a:pt x="3857" y="1522"/>
                      </a:cubicBezTo>
                      <a:cubicBezTo>
                        <a:pt x="3828" y="1511"/>
                        <a:pt x="3793" y="1488"/>
                        <a:pt x="3760" y="1465"/>
                      </a:cubicBezTo>
                      <a:cubicBezTo>
                        <a:pt x="3693" y="1415"/>
                        <a:pt x="3626" y="1352"/>
                        <a:pt x="3562" y="1286"/>
                      </a:cubicBezTo>
                      <a:cubicBezTo>
                        <a:pt x="3434" y="1155"/>
                        <a:pt x="3311" y="1009"/>
                        <a:pt x="3190" y="863"/>
                      </a:cubicBezTo>
                      <a:cubicBezTo>
                        <a:pt x="3068" y="714"/>
                        <a:pt x="2945" y="566"/>
                        <a:pt x="2824" y="419"/>
                      </a:cubicBezTo>
                      <a:cubicBezTo>
                        <a:pt x="2760" y="345"/>
                        <a:pt x="2696" y="271"/>
                        <a:pt x="2627" y="200"/>
                      </a:cubicBezTo>
                      <a:cubicBezTo>
                        <a:pt x="2591" y="165"/>
                        <a:pt x="2553" y="129"/>
                        <a:pt x="2513" y="96"/>
                      </a:cubicBezTo>
                      <a:cubicBezTo>
                        <a:pt x="2467" y="63"/>
                        <a:pt x="2428" y="25"/>
                        <a:pt x="2341" y="5"/>
                      </a:cubicBezTo>
                      <a:cubicBezTo>
                        <a:pt x="2331" y="3"/>
                        <a:pt x="2321" y="2"/>
                        <a:pt x="2313" y="0"/>
                      </a:cubicBezTo>
                      <a:cubicBezTo>
                        <a:pt x="2310" y="0"/>
                        <a:pt x="2307" y="0"/>
                        <a:pt x="23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15"/>
                <p:cNvSpPr/>
                <p:nvPr/>
              </p:nvSpPr>
              <p:spPr>
                <a:xfrm>
                  <a:off x="2097150" y="4784750"/>
                  <a:ext cx="157275" cy="44150"/>
                </a:xfrm>
                <a:custGeom>
                  <a:avLst/>
                  <a:gdLst/>
                  <a:ahLst/>
                  <a:cxnLst/>
                  <a:rect l="l" t="t" r="r" b="b"/>
                  <a:pathLst>
                    <a:path w="6291" h="1766" extrusionOk="0">
                      <a:moveTo>
                        <a:pt x="3119" y="1"/>
                      </a:moveTo>
                      <a:cubicBezTo>
                        <a:pt x="3082" y="1"/>
                        <a:pt x="3046" y="9"/>
                        <a:pt x="3020" y="19"/>
                      </a:cubicBezTo>
                      <a:cubicBezTo>
                        <a:pt x="2992" y="30"/>
                        <a:pt x="2968" y="42"/>
                        <a:pt x="2946" y="56"/>
                      </a:cubicBezTo>
                      <a:cubicBezTo>
                        <a:pt x="2903" y="81"/>
                        <a:pt x="2866" y="108"/>
                        <a:pt x="2831" y="136"/>
                      </a:cubicBezTo>
                      <a:cubicBezTo>
                        <a:pt x="2760" y="192"/>
                        <a:pt x="2696" y="250"/>
                        <a:pt x="2634" y="308"/>
                      </a:cubicBezTo>
                      <a:cubicBezTo>
                        <a:pt x="2509" y="427"/>
                        <a:pt x="2393" y="547"/>
                        <a:pt x="2279" y="667"/>
                      </a:cubicBezTo>
                      <a:cubicBezTo>
                        <a:pt x="2048" y="905"/>
                        <a:pt x="1826" y="1151"/>
                        <a:pt x="1591" y="1371"/>
                      </a:cubicBezTo>
                      <a:cubicBezTo>
                        <a:pt x="1542" y="1419"/>
                        <a:pt x="1490" y="1467"/>
                        <a:pt x="1439" y="1502"/>
                      </a:cubicBezTo>
                      <a:cubicBezTo>
                        <a:pt x="1427" y="1511"/>
                        <a:pt x="1414" y="1519"/>
                        <a:pt x="1403" y="1525"/>
                      </a:cubicBezTo>
                      <a:cubicBezTo>
                        <a:pt x="1391" y="1534"/>
                        <a:pt x="1383" y="1534"/>
                        <a:pt x="1387" y="1536"/>
                      </a:cubicBezTo>
                      <a:lnTo>
                        <a:pt x="1383" y="1536"/>
                      </a:lnTo>
                      <a:cubicBezTo>
                        <a:pt x="1388" y="1536"/>
                        <a:pt x="1382" y="1536"/>
                        <a:pt x="1370" y="1528"/>
                      </a:cubicBezTo>
                      <a:cubicBezTo>
                        <a:pt x="1325" y="1505"/>
                        <a:pt x="1271" y="1457"/>
                        <a:pt x="1220" y="1411"/>
                      </a:cubicBezTo>
                      <a:cubicBezTo>
                        <a:pt x="1170" y="1365"/>
                        <a:pt x="1119" y="1313"/>
                        <a:pt x="1068" y="1262"/>
                      </a:cubicBezTo>
                      <a:cubicBezTo>
                        <a:pt x="868" y="1053"/>
                        <a:pt x="674" y="827"/>
                        <a:pt x="473" y="608"/>
                      </a:cubicBezTo>
                      <a:cubicBezTo>
                        <a:pt x="374" y="504"/>
                        <a:pt x="276" y="398"/>
                        <a:pt x="168" y="296"/>
                      </a:cubicBezTo>
                      <a:cubicBezTo>
                        <a:pt x="113" y="344"/>
                        <a:pt x="58" y="392"/>
                        <a:pt x="1" y="439"/>
                      </a:cubicBezTo>
                      <a:cubicBezTo>
                        <a:pt x="228" y="651"/>
                        <a:pt x="441" y="898"/>
                        <a:pt x="656" y="1134"/>
                      </a:cubicBezTo>
                      <a:cubicBezTo>
                        <a:pt x="779" y="1270"/>
                        <a:pt x="902" y="1407"/>
                        <a:pt x="1037" y="1537"/>
                      </a:cubicBezTo>
                      <a:cubicBezTo>
                        <a:pt x="1108" y="1602"/>
                        <a:pt x="1173" y="1668"/>
                        <a:pt x="1273" y="1724"/>
                      </a:cubicBezTo>
                      <a:cubicBezTo>
                        <a:pt x="1294" y="1737"/>
                        <a:pt x="1342" y="1753"/>
                        <a:pt x="1379" y="1754"/>
                      </a:cubicBezTo>
                      <a:cubicBezTo>
                        <a:pt x="1381" y="1754"/>
                        <a:pt x="1383" y="1754"/>
                        <a:pt x="1385" y="1754"/>
                      </a:cubicBezTo>
                      <a:cubicBezTo>
                        <a:pt x="1420" y="1754"/>
                        <a:pt x="1460" y="1741"/>
                        <a:pt x="1487" y="1728"/>
                      </a:cubicBezTo>
                      <a:cubicBezTo>
                        <a:pt x="1539" y="1701"/>
                        <a:pt x="1579" y="1671"/>
                        <a:pt x="1617" y="1641"/>
                      </a:cubicBezTo>
                      <a:cubicBezTo>
                        <a:pt x="1906" y="1393"/>
                        <a:pt x="2136" y="1121"/>
                        <a:pt x="2383" y="864"/>
                      </a:cubicBezTo>
                      <a:cubicBezTo>
                        <a:pt x="2425" y="821"/>
                        <a:pt x="2516" y="727"/>
                        <a:pt x="2643" y="595"/>
                      </a:cubicBezTo>
                      <a:cubicBezTo>
                        <a:pt x="2708" y="530"/>
                        <a:pt x="2783" y="456"/>
                        <a:pt x="2868" y="382"/>
                      </a:cubicBezTo>
                      <a:cubicBezTo>
                        <a:pt x="2909" y="345"/>
                        <a:pt x="2956" y="307"/>
                        <a:pt x="3002" y="275"/>
                      </a:cubicBezTo>
                      <a:cubicBezTo>
                        <a:pt x="3040" y="243"/>
                        <a:pt x="3102" y="214"/>
                        <a:pt x="3113" y="214"/>
                      </a:cubicBezTo>
                      <a:cubicBezTo>
                        <a:pt x="3113" y="214"/>
                        <a:pt x="3114" y="214"/>
                        <a:pt x="3114" y="215"/>
                      </a:cubicBezTo>
                      <a:cubicBezTo>
                        <a:pt x="3114" y="215"/>
                        <a:pt x="3114" y="215"/>
                        <a:pt x="3114" y="215"/>
                      </a:cubicBezTo>
                      <a:cubicBezTo>
                        <a:pt x="3117" y="215"/>
                        <a:pt x="3145" y="228"/>
                        <a:pt x="3171" y="248"/>
                      </a:cubicBezTo>
                      <a:cubicBezTo>
                        <a:pt x="3199" y="267"/>
                        <a:pt x="3229" y="296"/>
                        <a:pt x="3259" y="324"/>
                      </a:cubicBezTo>
                      <a:cubicBezTo>
                        <a:pt x="3317" y="381"/>
                        <a:pt x="3375" y="448"/>
                        <a:pt x="3434" y="518"/>
                      </a:cubicBezTo>
                      <a:cubicBezTo>
                        <a:pt x="3552" y="656"/>
                        <a:pt x="3672" y="808"/>
                        <a:pt x="3797" y="964"/>
                      </a:cubicBezTo>
                      <a:cubicBezTo>
                        <a:pt x="3922" y="1119"/>
                        <a:pt x="4049" y="1278"/>
                        <a:pt x="4194" y="1430"/>
                      </a:cubicBezTo>
                      <a:cubicBezTo>
                        <a:pt x="4266" y="1505"/>
                        <a:pt x="4341" y="1579"/>
                        <a:pt x="4429" y="1645"/>
                      </a:cubicBezTo>
                      <a:cubicBezTo>
                        <a:pt x="4475" y="1679"/>
                        <a:pt x="4520" y="1711"/>
                        <a:pt x="4580" y="1736"/>
                      </a:cubicBezTo>
                      <a:cubicBezTo>
                        <a:pt x="4617" y="1753"/>
                        <a:pt x="4669" y="1765"/>
                        <a:pt x="4719" y="1765"/>
                      </a:cubicBezTo>
                      <a:cubicBezTo>
                        <a:pt x="4744" y="1765"/>
                        <a:pt x="4768" y="1763"/>
                        <a:pt x="4791" y="1756"/>
                      </a:cubicBezTo>
                      <a:cubicBezTo>
                        <a:pt x="4917" y="1719"/>
                        <a:pt x="5000" y="1656"/>
                        <a:pt x="5081" y="1594"/>
                      </a:cubicBezTo>
                      <a:cubicBezTo>
                        <a:pt x="5163" y="1533"/>
                        <a:pt x="5234" y="1468"/>
                        <a:pt x="5303" y="1404"/>
                      </a:cubicBezTo>
                      <a:cubicBezTo>
                        <a:pt x="5440" y="1273"/>
                        <a:pt x="5560" y="1142"/>
                        <a:pt x="5669" y="1019"/>
                      </a:cubicBezTo>
                      <a:cubicBezTo>
                        <a:pt x="5884" y="770"/>
                        <a:pt x="6050" y="551"/>
                        <a:pt x="6158" y="396"/>
                      </a:cubicBezTo>
                      <a:cubicBezTo>
                        <a:pt x="6195" y="328"/>
                        <a:pt x="6220" y="270"/>
                        <a:pt x="6233" y="222"/>
                      </a:cubicBezTo>
                      <a:cubicBezTo>
                        <a:pt x="6247" y="173"/>
                        <a:pt x="6290" y="66"/>
                        <a:pt x="6262" y="66"/>
                      </a:cubicBezTo>
                      <a:cubicBezTo>
                        <a:pt x="6252" y="66"/>
                        <a:pt x="6234" y="79"/>
                        <a:pt x="6204" y="110"/>
                      </a:cubicBezTo>
                      <a:cubicBezTo>
                        <a:pt x="6018" y="305"/>
                        <a:pt x="5674" y="721"/>
                        <a:pt x="5429" y="967"/>
                      </a:cubicBezTo>
                      <a:cubicBezTo>
                        <a:pt x="5320" y="1078"/>
                        <a:pt x="5206" y="1190"/>
                        <a:pt x="5087" y="1294"/>
                      </a:cubicBezTo>
                      <a:cubicBezTo>
                        <a:pt x="5029" y="1345"/>
                        <a:pt x="4968" y="1396"/>
                        <a:pt x="4906" y="1439"/>
                      </a:cubicBezTo>
                      <a:cubicBezTo>
                        <a:pt x="4846" y="1482"/>
                        <a:pt x="4780" y="1519"/>
                        <a:pt x="4734" y="1531"/>
                      </a:cubicBezTo>
                      <a:cubicBezTo>
                        <a:pt x="4727" y="1533"/>
                        <a:pt x="4721" y="1534"/>
                        <a:pt x="4716" y="1534"/>
                      </a:cubicBezTo>
                      <a:cubicBezTo>
                        <a:pt x="4704" y="1534"/>
                        <a:pt x="4693" y="1530"/>
                        <a:pt x="4672" y="1522"/>
                      </a:cubicBezTo>
                      <a:cubicBezTo>
                        <a:pt x="4643" y="1511"/>
                        <a:pt x="4608" y="1488"/>
                        <a:pt x="4575" y="1465"/>
                      </a:cubicBezTo>
                      <a:cubicBezTo>
                        <a:pt x="4508" y="1416"/>
                        <a:pt x="4441" y="1353"/>
                        <a:pt x="4377" y="1288"/>
                      </a:cubicBezTo>
                      <a:cubicBezTo>
                        <a:pt x="4249" y="1156"/>
                        <a:pt x="4126" y="1010"/>
                        <a:pt x="4005" y="864"/>
                      </a:cubicBezTo>
                      <a:cubicBezTo>
                        <a:pt x="3883" y="715"/>
                        <a:pt x="3760" y="567"/>
                        <a:pt x="3639" y="419"/>
                      </a:cubicBezTo>
                      <a:cubicBezTo>
                        <a:pt x="3575" y="345"/>
                        <a:pt x="3511" y="272"/>
                        <a:pt x="3442" y="201"/>
                      </a:cubicBezTo>
                      <a:cubicBezTo>
                        <a:pt x="3406" y="165"/>
                        <a:pt x="3368" y="130"/>
                        <a:pt x="3328" y="96"/>
                      </a:cubicBezTo>
                      <a:cubicBezTo>
                        <a:pt x="3282" y="64"/>
                        <a:pt x="3243" y="25"/>
                        <a:pt x="3156" y="5"/>
                      </a:cubicBezTo>
                      <a:cubicBezTo>
                        <a:pt x="3146" y="4"/>
                        <a:pt x="3136" y="2"/>
                        <a:pt x="3128" y="1"/>
                      </a:cubicBezTo>
                      <a:cubicBezTo>
                        <a:pt x="3125" y="1"/>
                        <a:pt x="3122" y="1"/>
                        <a:pt x="31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15"/>
                <p:cNvSpPr/>
                <p:nvPr/>
              </p:nvSpPr>
              <p:spPr>
                <a:xfrm>
                  <a:off x="2031975" y="4823600"/>
                  <a:ext cx="222425" cy="44550"/>
                </a:xfrm>
                <a:custGeom>
                  <a:avLst/>
                  <a:gdLst/>
                  <a:ahLst/>
                  <a:cxnLst/>
                  <a:rect l="l" t="t" r="r" b="b"/>
                  <a:pathLst>
                    <a:path w="8897" h="1782" extrusionOk="0">
                      <a:moveTo>
                        <a:pt x="5726" y="0"/>
                      </a:moveTo>
                      <a:cubicBezTo>
                        <a:pt x="5689" y="0"/>
                        <a:pt x="5653" y="9"/>
                        <a:pt x="5627" y="19"/>
                      </a:cubicBezTo>
                      <a:cubicBezTo>
                        <a:pt x="5599" y="31"/>
                        <a:pt x="5575" y="42"/>
                        <a:pt x="5553" y="56"/>
                      </a:cubicBezTo>
                      <a:cubicBezTo>
                        <a:pt x="5510" y="80"/>
                        <a:pt x="5473" y="108"/>
                        <a:pt x="5438" y="136"/>
                      </a:cubicBezTo>
                      <a:cubicBezTo>
                        <a:pt x="5367" y="191"/>
                        <a:pt x="5303" y="250"/>
                        <a:pt x="5241" y="308"/>
                      </a:cubicBezTo>
                      <a:cubicBezTo>
                        <a:pt x="5116" y="426"/>
                        <a:pt x="5000" y="546"/>
                        <a:pt x="4886" y="666"/>
                      </a:cubicBezTo>
                      <a:cubicBezTo>
                        <a:pt x="4655" y="906"/>
                        <a:pt x="4433" y="1153"/>
                        <a:pt x="4198" y="1372"/>
                      </a:cubicBezTo>
                      <a:cubicBezTo>
                        <a:pt x="4149" y="1419"/>
                        <a:pt x="4097" y="1466"/>
                        <a:pt x="4046" y="1502"/>
                      </a:cubicBezTo>
                      <a:cubicBezTo>
                        <a:pt x="4034" y="1511"/>
                        <a:pt x="4021" y="1520"/>
                        <a:pt x="4010" y="1525"/>
                      </a:cubicBezTo>
                      <a:cubicBezTo>
                        <a:pt x="3998" y="1534"/>
                        <a:pt x="3990" y="1534"/>
                        <a:pt x="3994" y="1536"/>
                      </a:cubicBezTo>
                      <a:lnTo>
                        <a:pt x="3990" y="1536"/>
                      </a:lnTo>
                      <a:cubicBezTo>
                        <a:pt x="3995" y="1536"/>
                        <a:pt x="3989" y="1536"/>
                        <a:pt x="3977" y="1528"/>
                      </a:cubicBezTo>
                      <a:cubicBezTo>
                        <a:pt x="3932" y="1505"/>
                        <a:pt x="3878" y="1457"/>
                        <a:pt x="3827" y="1411"/>
                      </a:cubicBezTo>
                      <a:cubicBezTo>
                        <a:pt x="3777" y="1365"/>
                        <a:pt x="3726" y="1314"/>
                        <a:pt x="3675" y="1262"/>
                      </a:cubicBezTo>
                      <a:cubicBezTo>
                        <a:pt x="3475" y="1053"/>
                        <a:pt x="3281" y="828"/>
                        <a:pt x="3080" y="610"/>
                      </a:cubicBezTo>
                      <a:cubicBezTo>
                        <a:pt x="2941" y="459"/>
                        <a:pt x="2801" y="310"/>
                        <a:pt x="2637" y="171"/>
                      </a:cubicBezTo>
                      <a:cubicBezTo>
                        <a:pt x="2589" y="131"/>
                        <a:pt x="2538" y="93"/>
                        <a:pt x="2477" y="57"/>
                      </a:cubicBezTo>
                      <a:cubicBezTo>
                        <a:pt x="2446" y="40"/>
                        <a:pt x="2411" y="23"/>
                        <a:pt x="2366" y="13"/>
                      </a:cubicBezTo>
                      <a:cubicBezTo>
                        <a:pt x="2351" y="9"/>
                        <a:pt x="2334" y="8"/>
                        <a:pt x="2317" y="8"/>
                      </a:cubicBezTo>
                      <a:cubicBezTo>
                        <a:pt x="2283" y="8"/>
                        <a:pt x="2249" y="14"/>
                        <a:pt x="2226" y="23"/>
                      </a:cubicBezTo>
                      <a:cubicBezTo>
                        <a:pt x="2083" y="79"/>
                        <a:pt x="1994" y="156"/>
                        <a:pt x="1895" y="231"/>
                      </a:cubicBezTo>
                      <a:cubicBezTo>
                        <a:pt x="1706" y="383"/>
                        <a:pt x="1532" y="546"/>
                        <a:pt x="1359" y="708"/>
                      </a:cubicBezTo>
                      <a:cubicBezTo>
                        <a:pt x="1186" y="871"/>
                        <a:pt x="1016" y="1034"/>
                        <a:pt x="842" y="1191"/>
                      </a:cubicBezTo>
                      <a:cubicBezTo>
                        <a:pt x="756" y="1269"/>
                        <a:pt x="668" y="1346"/>
                        <a:pt x="577" y="1417"/>
                      </a:cubicBezTo>
                      <a:cubicBezTo>
                        <a:pt x="533" y="1451"/>
                        <a:pt x="488" y="1486"/>
                        <a:pt x="443" y="1512"/>
                      </a:cubicBezTo>
                      <a:cubicBezTo>
                        <a:pt x="404" y="1537"/>
                        <a:pt x="357" y="1556"/>
                        <a:pt x="350" y="1556"/>
                      </a:cubicBezTo>
                      <a:cubicBezTo>
                        <a:pt x="349" y="1556"/>
                        <a:pt x="349" y="1556"/>
                        <a:pt x="350" y="1556"/>
                      </a:cubicBezTo>
                      <a:lnTo>
                        <a:pt x="348" y="1556"/>
                      </a:lnTo>
                      <a:cubicBezTo>
                        <a:pt x="348" y="1556"/>
                        <a:pt x="330" y="1548"/>
                        <a:pt x="308" y="1532"/>
                      </a:cubicBezTo>
                      <a:cubicBezTo>
                        <a:pt x="288" y="1519"/>
                        <a:pt x="265" y="1500"/>
                        <a:pt x="243" y="1482"/>
                      </a:cubicBezTo>
                      <a:cubicBezTo>
                        <a:pt x="210" y="1451"/>
                        <a:pt x="177" y="1417"/>
                        <a:pt x="143" y="1383"/>
                      </a:cubicBezTo>
                      <a:cubicBezTo>
                        <a:pt x="96" y="1437"/>
                        <a:pt x="48" y="1491"/>
                        <a:pt x="0" y="1545"/>
                      </a:cubicBezTo>
                      <a:cubicBezTo>
                        <a:pt x="27" y="1574"/>
                        <a:pt x="53" y="1603"/>
                        <a:pt x="82" y="1632"/>
                      </a:cubicBezTo>
                      <a:cubicBezTo>
                        <a:pt x="108" y="1657"/>
                        <a:pt x="136" y="1683"/>
                        <a:pt x="168" y="1708"/>
                      </a:cubicBezTo>
                      <a:cubicBezTo>
                        <a:pt x="202" y="1731"/>
                        <a:pt x="236" y="1760"/>
                        <a:pt x="306" y="1779"/>
                      </a:cubicBezTo>
                      <a:cubicBezTo>
                        <a:pt x="324" y="1780"/>
                        <a:pt x="341" y="1782"/>
                        <a:pt x="359" y="1782"/>
                      </a:cubicBezTo>
                      <a:cubicBezTo>
                        <a:pt x="376" y="1782"/>
                        <a:pt x="393" y="1780"/>
                        <a:pt x="411" y="1775"/>
                      </a:cubicBezTo>
                      <a:cubicBezTo>
                        <a:pt x="443" y="1768"/>
                        <a:pt x="460" y="1759"/>
                        <a:pt x="483" y="1749"/>
                      </a:cubicBezTo>
                      <a:cubicBezTo>
                        <a:pt x="525" y="1729"/>
                        <a:pt x="560" y="1709"/>
                        <a:pt x="594" y="1688"/>
                      </a:cubicBezTo>
                      <a:cubicBezTo>
                        <a:pt x="660" y="1643"/>
                        <a:pt x="720" y="1599"/>
                        <a:pt x="779" y="1551"/>
                      </a:cubicBezTo>
                      <a:cubicBezTo>
                        <a:pt x="896" y="1456"/>
                        <a:pt x="1005" y="1357"/>
                        <a:pt x="1114" y="1257"/>
                      </a:cubicBezTo>
                      <a:cubicBezTo>
                        <a:pt x="1328" y="1056"/>
                        <a:pt x="1545" y="853"/>
                        <a:pt x="1763" y="650"/>
                      </a:cubicBezTo>
                      <a:cubicBezTo>
                        <a:pt x="1895" y="526"/>
                        <a:pt x="2031" y="403"/>
                        <a:pt x="2169" y="305"/>
                      </a:cubicBezTo>
                      <a:cubicBezTo>
                        <a:pt x="2227" y="263"/>
                        <a:pt x="2302" y="227"/>
                        <a:pt x="2320" y="227"/>
                      </a:cubicBezTo>
                      <a:cubicBezTo>
                        <a:pt x="2323" y="227"/>
                        <a:pt x="2324" y="228"/>
                        <a:pt x="2325" y="230"/>
                      </a:cubicBezTo>
                      <a:cubicBezTo>
                        <a:pt x="2371" y="242"/>
                        <a:pt x="2448" y="296"/>
                        <a:pt x="2512" y="350"/>
                      </a:cubicBezTo>
                      <a:cubicBezTo>
                        <a:pt x="2777" y="579"/>
                        <a:pt x="3017" y="863"/>
                        <a:pt x="3263" y="1134"/>
                      </a:cubicBezTo>
                      <a:cubicBezTo>
                        <a:pt x="3386" y="1271"/>
                        <a:pt x="3509" y="1406"/>
                        <a:pt x="3644" y="1539"/>
                      </a:cubicBezTo>
                      <a:cubicBezTo>
                        <a:pt x="3714" y="1603"/>
                        <a:pt x="3780" y="1668"/>
                        <a:pt x="3880" y="1723"/>
                      </a:cubicBezTo>
                      <a:cubicBezTo>
                        <a:pt x="3901" y="1737"/>
                        <a:pt x="3947" y="1754"/>
                        <a:pt x="3984" y="1754"/>
                      </a:cubicBezTo>
                      <a:cubicBezTo>
                        <a:pt x="3988" y="1754"/>
                        <a:pt x="3991" y="1754"/>
                        <a:pt x="3995" y="1754"/>
                      </a:cubicBezTo>
                      <a:cubicBezTo>
                        <a:pt x="4030" y="1754"/>
                        <a:pt x="4068" y="1740"/>
                        <a:pt x="4094" y="1728"/>
                      </a:cubicBezTo>
                      <a:cubicBezTo>
                        <a:pt x="4146" y="1702"/>
                        <a:pt x="4186" y="1671"/>
                        <a:pt x="4223" y="1640"/>
                      </a:cubicBezTo>
                      <a:cubicBezTo>
                        <a:pt x="4512" y="1392"/>
                        <a:pt x="4743" y="1120"/>
                        <a:pt x="4990" y="863"/>
                      </a:cubicBezTo>
                      <a:cubicBezTo>
                        <a:pt x="5032" y="820"/>
                        <a:pt x="5123" y="726"/>
                        <a:pt x="5250" y="596"/>
                      </a:cubicBezTo>
                      <a:cubicBezTo>
                        <a:pt x="5315" y="531"/>
                        <a:pt x="5389" y="457"/>
                        <a:pt x="5473" y="382"/>
                      </a:cubicBezTo>
                      <a:cubicBezTo>
                        <a:pt x="5516" y="345"/>
                        <a:pt x="5561" y="307"/>
                        <a:pt x="5609" y="274"/>
                      </a:cubicBezTo>
                      <a:cubicBezTo>
                        <a:pt x="5647" y="243"/>
                        <a:pt x="5707" y="215"/>
                        <a:pt x="5719" y="215"/>
                      </a:cubicBezTo>
                      <a:cubicBezTo>
                        <a:pt x="5720" y="215"/>
                        <a:pt x="5721" y="215"/>
                        <a:pt x="5721" y="216"/>
                      </a:cubicBezTo>
                      <a:cubicBezTo>
                        <a:pt x="5721" y="215"/>
                        <a:pt x="5721" y="215"/>
                        <a:pt x="5722" y="215"/>
                      </a:cubicBezTo>
                      <a:cubicBezTo>
                        <a:pt x="5726" y="215"/>
                        <a:pt x="5753" y="229"/>
                        <a:pt x="5778" y="248"/>
                      </a:cubicBezTo>
                      <a:cubicBezTo>
                        <a:pt x="5806" y="268"/>
                        <a:pt x="5835" y="296"/>
                        <a:pt x="5864" y="323"/>
                      </a:cubicBezTo>
                      <a:cubicBezTo>
                        <a:pt x="5924" y="382"/>
                        <a:pt x="5982" y="448"/>
                        <a:pt x="6041" y="517"/>
                      </a:cubicBezTo>
                      <a:cubicBezTo>
                        <a:pt x="6159" y="656"/>
                        <a:pt x="6278" y="809"/>
                        <a:pt x="6402" y="963"/>
                      </a:cubicBezTo>
                      <a:cubicBezTo>
                        <a:pt x="6529" y="1119"/>
                        <a:pt x="6656" y="1279"/>
                        <a:pt x="6801" y="1429"/>
                      </a:cubicBezTo>
                      <a:cubicBezTo>
                        <a:pt x="6873" y="1505"/>
                        <a:pt x="6947" y="1579"/>
                        <a:pt x="7036" y="1646"/>
                      </a:cubicBezTo>
                      <a:cubicBezTo>
                        <a:pt x="7082" y="1679"/>
                        <a:pt x="7127" y="1711"/>
                        <a:pt x="7187" y="1735"/>
                      </a:cubicBezTo>
                      <a:cubicBezTo>
                        <a:pt x="7224" y="1753"/>
                        <a:pt x="7276" y="1765"/>
                        <a:pt x="7326" y="1765"/>
                      </a:cubicBezTo>
                      <a:cubicBezTo>
                        <a:pt x="7351" y="1765"/>
                        <a:pt x="7375" y="1762"/>
                        <a:pt x="7398" y="1755"/>
                      </a:cubicBezTo>
                      <a:cubicBezTo>
                        <a:pt x="7524" y="1719"/>
                        <a:pt x="7607" y="1656"/>
                        <a:pt x="7688" y="1596"/>
                      </a:cubicBezTo>
                      <a:cubicBezTo>
                        <a:pt x="7768" y="1534"/>
                        <a:pt x="7841" y="1468"/>
                        <a:pt x="7910" y="1403"/>
                      </a:cubicBezTo>
                      <a:cubicBezTo>
                        <a:pt x="8047" y="1272"/>
                        <a:pt x="8167" y="1142"/>
                        <a:pt x="8274" y="1019"/>
                      </a:cubicBezTo>
                      <a:cubicBezTo>
                        <a:pt x="8491" y="771"/>
                        <a:pt x="8657" y="551"/>
                        <a:pt x="8765" y="396"/>
                      </a:cubicBezTo>
                      <a:cubicBezTo>
                        <a:pt x="8802" y="328"/>
                        <a:pt x="8827" y="270"/>
                        <a:pt x="8840" y="222"/>
                      </a:cubicBezTo>
                      <a:cubicBezTo>
                        <a:pt x="8854" y="173"/>
                        <a:pt x="8897" y="67"/>
                        <a:pt x="8869" y="67"/>
                      </a:cubicBezTo>
                      <a:cubicBezTo>
                        <a:pt x="8860" y="67"/>
                        <a:pt x="8842" y="79"/>
                        <a:pt x="8811" y="111"/>
                      </a:cubicBezTo>
                      <a:lnTo>
                        <a:pt x="8811" y="110"/>
                      </a:lnTo>
                      <a:cubicBezTo>
                        <a:pt x="8625" y="305"/>
                        <a:pt x="8281" y="720"/>
                        <a:pt x="8036" y="966"/>
                      </a:cubicBezTo>
                      <a:cubicBezTo>
                        <a:pt x="7927" y="1077"/>
                        <a:pt x="7813" y="1189"/>
                        <a:pt x="7694" y="1294"/>
                      </a:cubicBezTo>
                      <a:cubicBezTo>
                        <a:pt x="7636" y="1346"/>
                        <a:pt x="7575" y="1396"/>
                        <a:pt x="7513" y="1439"/>
                      </a:cubicBezTo>
                      <a:cubicBezTo>
                        <a:pt x="7453" y="1482"/>
                        <a:pt x="7387" y="1520"/>
                        <a:pt x="7341" y="1531"/>
                      </a:cubicBezTo>
                      <a:cubicBezTo>
                        <a:pt x="7334" y="1532"/>
                        <a:pt x="7328" y="1533"/>
                        <a:pt x="7323" y="1533"/>
                      </a:cubicBezTo>
                      <a:cubicBezTo>
                        <a:pt x="7311" y="1533"/>
                        <a:pt x="7300" y="1530"/>
                        <a:pt x="7279" y="1522"/>
                      </a:cubicBezTo>
                      <a:cubicBezTo>
                        <a:pt x="7250" y="1511"/>
                        <a:pt x="7215" y="1488"/>
                        <a:pt x="7182" y="1465"/>
                      </a:cubicBezTo>
                      <a:cubicBezTo>
                        <a:pt x="7115" y="1416"/>
                        <a:pt x="7048" y="1352"/>
                        <a:pt x="6984" y="1288"/>
                      </a:cubicBezTo>
                      <a:cubicBezTo>
                        <a:pt x="6856" y="1156"/>
                        <a:pt x="6733" y="1009"/>
                        <a:pt x="6612" y="863"/>
                      </a:cubicBezTo>
                      <a:cubicBezTo>
                        <a:pt x="6490" y="714"/>
                        <a:pt x="6367" y="566"/>
                        <a:pt x="6246" y="419"/>
                      </a:cubicBezTo>
                      <a:cubicBezTo>
                        <a:pt x="6182" y="345"/>
                        <a:pt x="6118" y="271"/>
                        <a:pt x="6049" y="200"/>
                      </a:cubicBezTo>
                      <a:cubicBezTo>
                        <a:pt x="6013" y="165"/>
                        <a:pt x="5975" y="130"/>
                        <a:pt x="5935" y="96"/>
                      </a:cubicBezTo>
                      <a:cubicBezTo>
                        <a:pt x="5889" y="63"/>
                        <a:pt x="5850" y="25"/>
                        <a:pt x="5763" y="7"/>
                      </a:cubicBezTo>
                      <a:cubicBezTo>
                        <a:pt x="5753" y="3"/>
                        <a:pt x="5743" y="2"/>
                        <a:pt x="5735" y="0"/>
                      </a:cubicBezTo>
                      <a:cubicBezTo>
                        <a:pt x="5732" y="0"/>
                        <a:pt x="5729" y="0"/>
                        <a:pt x="57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15"/>
                <p:cNvSpPr/>
                <p:nvPr/>
              </p:nvSpPr>
              <p:spPr>
                <a:xfrm>
                  <a:off x="2015700" y="4862425"/>
                  <a:ext cx="238700" cy="44575"/>
                </a:xfrm>
                <a:custGeom>
                  <a:avLst/>
                  <a:gdLst/>
                  <a:ahLst/>
                  <a:cxnLst/>
                  <a:rect l="l" t="t" r="r" b="b"/>
                  <a:pathLst>
                    <a:path w="9548" h="1783" extrusionOk="0">
                      <a:moveTo>
                        <a:pt x="6377" y="1"/>
                      </a:moveTo>
                      <a:cubicBezTo>
                        <a:pt x="6340" y="1"/>
                        <a:pt x="6304" y="9"/>
                        <a:pt x="6278" y="19"/>
                      </a:cubicBezTo>
                      <a:cubicBezTo>
                        <a:pt x="6250" y="30"/>
                        <a:pt x="6226" y="43"/>
                        <a:pt x="6204" y="56"/>
                      </a:cubicBezTo>
                      <a:cubicBezTo>
                        <a:pt x="6161" y="81"/>
                        <a:pt x="6124" y="109"/>
                        <a:pt x="6089" y="136"/>
                      </a:cubicBezTo>
                      <a:cubicBezTo>
                        <a:pt x="6018" y="192"/>
                        <a:pt x="5954" y="250"/>
                        <a:pt x="5892" y="309"/>
                      </a:cubicBezTo>
                      <a:cubicBezTo>
                        <a:pt x="5767" y="427"/>
                        <a:pt x="5651" y="547"/>
                        <a:pt x="5537" y="667"/>
                      </a:cubicBezTo>
                      <a:cubicBezTo>
                        <a:pt x="5306" y="905"/>
                        <a:pt x="5084" y="1152"/>
                        <a:pt x="4849" y="1372"/>
                      </a:cubicBezTo>
                      <a:cubicBezTo>
                        <a:pt x="4800" y="1419"/>
                        <a:pt x="4748" y="1467"/>
                        <a:pt x="4697" y="1502"/>
                      </a:cubicBezTo>
                      <a:cubicBezTo>
                        <a:pt x="4685" y="1512"/>
                        <a:pt x="4672" y="1519"/>
                        <a:pt x="4661" y="1525"/>
                      </a:cubicBezTo>
                      <a:cubicBezTo>
                        <a:pt x="4649" y="1535"/>
                        <a:pt x="4641" y="1535"/>
                        <a:pt x="4645" y="1536"/>
                      </a:cubicBezTo>
                      <a:lnTo>
                        <a:pt x="4641" y="1536"/>
                      </a:lnTo>
                      <a:cubicBezTo>
                        <a:pt x="4646" y="1536"/>
                        <a:pt x="4640" y="1536"/>
                        <a:pt x="4628" y="1528"/>
                      </a:cubicBezTo>
                      <a:cubicBezTo>
                        <a:pt x="4583" y="1505"/>
                        <a:pt x="4529" y="1458"/>
                        <a:pt x="4478" y="1412"/>
                      </a:cubicBezTo>
                      <a:cubicBezTo>
                        <a:pt x="4428" y="1365"/>
                        <a:pt x="4377" y="1315"/>
                        <a:pt x="4326" y="1262"/>
                      </a:cubicBezTo>
                      <a:cubicBezTo>
                        <a:pt x="4126" y="1053"/>
                        <a:pt x="3932" y="827"/>
                        <a:pt x="3731" y="609"/>
                      </a:cubicBezTo>
                      <a:cubicBezTo>
                        <a:pt x="3592" y="459"/>
                        <a:pt x="3452" y="310"/>
                        <a:pt x="3288" y="172"/>
                      </a:cubicBezTo>
                      <a:cubicBezTo>
                        <a:pt x="3240" y="132"/>
                        <a:pt x="3189" y="93"/>
                        <a:pt x="3128" y="58"/>
                      </a:cubicBezTo>
                      <a:cubicBezTo>
                        <a:pt x="3097" y="41"/>
                        <a:pt x="3062" y="24"/>
                        <a:pt x="3017" y="13"/>
                      </a:cubicBezTo>
                      <a:cubicBezTo>
                        <a:pt x="3002" y="10"/>
                        <a:pt x="2985" y="8"/>
                        <a:pt x="2968" y="8"/>
                      </a:cubicBezTo>
                      <a:cubicBezTo>
                        <a:pt x="2934" y="8"/>
                        <a:pt x="2900" y="15"/>
                        <a:pt x="2877" y="24"/>
                      </a:cubicBezTo>
                      <a:cubicBezTo>
                        <a:pt x="2734" y="79"/>
                        <a:pt x="2645" y="156"/>
                        <a:pt x="2546" y="232"/>
                      </a:cubicBezTo>
                      <a:cubicBezTo>
                        <a:pt x="2357" y="384"/>
                        <a:pt x="2183" y="547"/>
                        <a:pt x="2010" y="709"/>
                      </a:cubicBezTo>
                      <a:cubicBezTo>
                        <a:pt x="1837" y="872"/>
                        <a:pt x="1667" y="1035"/>
                        <a:pt x="1493" y="1192"/>
                      </a:cubicBezTo>
                      <a:cubicBezTo>
                        <a:pt x="1407" y="1270"/>
                        <a:pt x="1319" y="1347"/>
                        <a:pt x="1228" y="1418"/>
                      </a:cubicBezTo>
                      <a:cubicBezTo>
                        <a:pt x="1184" y="1452"/>
                        <a:pt x="1139" y="1487"/>
                        <a:pt x="1094" y="1513"/>
                      </a:cubicBezTo>
                      <a:cubicBezTo>
                        <a:pt x="1055" y="1538"/>
                        <a:pt x="1008" y="1557"/>
                        <a:pt x="1001" y="1557"/>
                      </a:cubicBezTo>
                      <a:cubicBezTo>
                        <a:pt x="1000" y="1557"/>
                        <a:pt x="1000" y="1557"/>
                        <a:pt x="1001" y="1556"/>
                      </a:cubicBezTo>
                      <a:lnTo>
                        <a:pt x="999" y="1556"/>
                      </a:lnTo>
                      <a:cubicBezTo>
                        <a:pt x="999" y="1556"/>
                        <a:pt x="981" y="1548"/>
                        <a:pt x="959" y="1533"/>
                      </a:cubicBezTo>
                      <a:cubicBezTo>
                        <a:pt x="939" y="1519"/>
                        <a:pt x="916" y="1501"/>
                        <a:pt x="894" y="1482"/>
                      </a:cubicBezTo>
                      <a:cubicBezTo>
                        <a:pt x="853" y="1444"/>
                        <a:pt x="810" y="1401"/>
                        <a:pt x="768" y="1356"/>
                      </a:cubicBezTo>
                      <a:cubicBezTo>
                        <a:pt x="684" y="1268"/>
                        <a:pt x="602" y="1173"/>
                        <a:pt x="522" y="1079"/>
                      </a:cubicBezTo>
                      <a:cubicBezTo>
                        <a:pt x="390" y="922"/>
                        <a:pt x="258" y="765"/>
                        <a:pt x="127" y="610"/>
                      </a:cubicBezTo>
                      <a:cubicBezTo>
                        <a:pt x="85" y="659"/>
                        <a:pt x="42" y="709"/>
                        <a:pt x="1" y="759"/>
                      </a:cubicBezTo>
                      <a:cubicBezTo>
                        <a:pt x="98" y="875"/>
                        <a:pt x="193" y="993"/>
                        <a:pt x="291" y="1112"/>
                      </a:cubicBezTo>
                      <a:cubicBezTo>
                        <a:pt x="350" y="1187"/>
                        <a:pt x="410" y="1262"/>
                        <a:pt x="468" y="1336"/>
                      </a:cubicBezTo>
                      <a:lnTo>
                        <a:pt x="513" y="1388"/>
                      </a:lnTo>
                      <a:cubicBezTo>
                        <a:pt x="542" y="1424"/>
                        <a:pt x="568" y="1455"/>
                        <a:pt x="590" y="1481"/>
                      </a:cubicBezTo>
                      <a:cubicBezTo>
                        <a:pt x="634" y="1531"/>
                        <a:pt x="681" y="1582"/>
                        <a:pt x="733" y="1633"/>
                      </a:cubicBezTo>
                      <a:cubicBezTo>
                        <a:pt x="759" y="1658"/>
                        <a:pt x="787" y="1684"/>
                        <a:pt x="819" y="1708"/>
                      </a:cubicBezTo>
                      <a:cubicBezTo>
                        <a:pt x="853" y="1731"/>
                        <a:pt x="887" y="1761"/>
                        <a:pt x="957" y="1779"/>
                      </a:cubicBezTo>
                      <a:cubicBezTo>
                        <a:pt x="975" y="1781"/>
                        <a:pt x="992" y="1782"/>
                        <a:pt x="1010" y="1782"/>
                      </a:cubicBezTo>
                      <a:cubicBezTo>
                        <a:pt x="1027" y="1782"/>
                        <a:pt x="1044" y="1781"/>
                        <a:pt x="1062" y="1776"/>
                      </a:cubicBezTo>
                      <a:cubicBezTo>
                        <a:pt x="1094" y="1768"/>
                        <a:pt x="1111" y="1759"/>
                        <a:pt x="1134" y="1750"/>
                      </a:cubicBezTo>
                      <a:cubicBezTo>
                        <a:pt x="1176" y="1730"/>
                        <a:pt x="1211" y="1710"/>
                        <a:pt x="1245" y="1688"/>
                      </a:cubicBezTo>
                      <a:cubicBezTo>
                        <a:pt x="1311" y="1645"/>
                        <a:pt x="1371" y="1599"/>
                        <a:pt x="1430" y="1551"/>
                      </a:cubicBezTo>
                      <a:cubicBezTo>
                        <a:pt x="1547" y="1458"/>
                        <a:pt x="1656" y="1358"/>
                        <a:pt x="1765" y="1258"/>
                      </a:cubicBezTo>
                      <a:cubicBezTo>
                        <a:pt x="1979" y="1056"/>
                        <a:pt x="2196" y="853"/>
                        <a:pt x="2414" y="650"/>
                      </a:cubicBezTo>
                      <a:cubicBezTo>
                        <a:pt x="2546" y="527"/>
                        <a:pt x="2682" y="404"/>
                        <a:pt x="2820" y="306"/>
                      </a:cubicBezTo>
                      <a:cubicBezTo>
                        <a:pt x="2878" y="264"/>
                        <a:pt x="2953" y="228"/>
                        <a:pt x="2971" y="228"/>
                      </a:cubicBezTo>
                      <a:cubicBezTo>
                        <a:pt x="2974" y="228"/>
                        <a:pt x="2975" y="229"/>
                        <a:pt x="2976" y="230"/>
                      </a:cubicBezTo>
                      <a:cubicBezTo>
                        <a:pt x="3022" y="242"/>
                        <a:pt x="3099" y="296"/>
                        <a:pt x="3163" y="350"/>
                      </a:cubicBezTo>
                      <a:cubicBezTo>
                        <a:pt x="3428" y="581"/>
                        <a:pt x="3668" y="864"/>
                        <a:pt x="3914" y="1135"/>
                      </a:cubicBezTo>
                      <a:cubicBezTo>
                        <a:pt x="4037" y="1272"/>
                        <a:pt x="4160" y="1408"/>
                        <a:pt x="4295" y="1539"/>
                      </a:cubicBezTo>
                      <a:cubicBezTo>
                        <a:pt x="4365" y="1604"/>
                        <a:pt x="4431" y="1668"/>
                        <a:pt x="4531" y="1724"/>
                      </a:cubicBezTo>
                      <a:cubicBezTo>
                        <a:pt x="4552" y="1738"/>
                        <a:pt x="4598" y="1755"/>
                        <a:pt x="4635" y="1755"/>
                      </a:cubicBezTo>
                      <a:cubicBezTo>
                        <a:pt x="4639" y="1755"/>
                        <a:pt x="4643" y="1755"/>
                        <a:pt x="4646" y="1755"/>
                      </a:cubicBezTo>
                      <a:cubicBezTo>
                        <a:pt x="4682" y="1755"/>
                        <a:pt x="4719" y="1742"/>
                        <a:pt x="4745" y="1728"/>
                      </a:cubicBezTo>
                      <a:cubicBezTo>
                        <a:pt x="4797" y="1702"/>
                        <a:pt x="4837" y="1671"/>
                        <a:pt x="4874" y="1641"/>
                      </a:cubicBezTo>
                      <a:cubicBezTo>
                        <a:pt x="5163" y="1393"/>
                        <a:pt x="5394" y="1121"/>
                        <a:pt x="5641" y="864"/>
                      </a:cubicBezTo>
                      <a:cubicBezTo>
                        <a:pt x="5683" y="822"/>
                        <a:pt x="5774" y="729"/>
                        <a:pt x="5901" y="596"/>
                      </a:cubicBezTo>
                      <a:cubicBezTo>
                        <a:pt x="5966" y="532"/>
                        <a:pt x="6040" y="458"/>
                        <a:pt x="6124" y="382"/>
                      </a:cubicBezTo>
                      <a:cubicBezTo>
                        <a:pt x="6167" y="346"/>
                        <a:pt x="6212" y="307"/>
                        <a:pt x="6260" y="275"/>
                      </a:cubicBezTo>
                      <a:cubicBezTo>
                        <a:pt x="6298" y="243"/>
                        <a:pt x="6358" y="216"/>
                        <a:pt x="6370" y="216"/>
                      </a:cubicBezTo>
                      <a:cubicBezTo>
                        <a:pt x="6371" y="216"/>
                        <a:pt x="6372" y="216"/>
                        <a:pt x="6372" y="216"/>
                      </a:cubicBezTo>
                      <a:cubicBezTo>
                        <a:pt x="6372" y="216"/>
                        <a:pt x="6372" y="216"/>
                        <a:pt x="6373" y="216"/>
                      </a:cubicBezTo>
                      <a:cubicBezTo>
                        <a:pt x="6377" y="216"/>
                        <a:pt x="6404" y="229"/>
                        <a:pt x="6429" y="249"/>
                      </a:cubicBezTo>
                      <a:cubicBezTo>
                        <a:pt x="6457" y="269"/>
                        <a:pt x="6486" y="296"/>
                        <a:pt x="6515" y="324"/>
                      </a:cubicBezTo>
                      <a:cubicBezTo>
                        <a:pt x="6575" y="382"/>
                        <a:pt x="6633" y="449"/>
                        <a:pt x="6692" y="518"/>
                      </a:cubicBezTo>
                      <a:cubicBezTo>
                        <a:pt x="6810" y="656"/>
                        <a:pt x="6929" y="810"/>
                        <a:pt x="7053" y="965"/>
                      </a:cubicBezTo>
                      <a:cubicBezTo>
                        <a:pt x="7180" y="1119"/>
                        <a:pt x="7307" y="1279"/>
                        <a:pt x="7452" y="1430"/>
                      </a:cubicBezTo>
                      <a:cubicBezTo>
                        <a:pt x="7524" y="1505"/>
                        <a:pt x="7598" y="1579"/>
                        <a:pt x="7687" y="1647"/>
                      </a:cubicBezTo>
                      <a:cubicBezTo>
                        <a:pt x="7733" y="1679"/>
                        <a:pt x="7778" y="1711"/>
                        <a:pt x="7838" y="1736"/>
                      </a:cubicBezTo>
                      <a:cubicBezTo>
                        <a:pt x="7875" y="1754"/>
                        <a:pt x="7927" y="1766"/>
                        <a:pt x="7977" y="1766"/>
                      </a:cubicBezTo>
                      <a:cubicBezTo>
                        <a:pt x="8002" y="1766"/>
                        <a:pt x="8026" y="1763"/>
                        <a:pt x="8049" y="1756"/>
                      </a:cubicBezTo>
                      <a:cubicBezTo>
                        <a:pt x="8175" y="1719"/>
                        <a:pt x="8258" y="1656"/>
                        <a:pt x="8339" y="1596"/>
                      </a:cubicBezTo>
                      <a:cubicBezTo>
                        <a:pt x="8419" y="1535"/>
                        <a:pt x="8492" y="1468"/>
                        <a:pt x="8561" y="1404"/>
                      </a:cubicBezTo>
                      <a:cubicBezTo>
                        <a:pt x="8698" y="1275"/>
                        <a:pt x="8818" y="1142"/>
                        <a:pt x="8925" y="1019"/>
                      </a:cubicBezTo>
                      <a:cubicBezTo>
                        <a:pt x="9142" y="772"/>
                        <a:pt x="9308" y="553"/>
                        <a:pt x="9416" y="398"/>
                      </a:cubicBezTo>
                      <a:cubicBezTo>
                        <a:pt x="9453" y="329"/>
                        <a:pt x="9478" y="270"/>
                        <a:pt x="9491" y="222"/>
                      </a:cubicBezTo>
                      <a:cubicBezTo>
                        <a:pt x="9505" y="173"/>
                        <a:pt x="9548" y="68"/>
                        <a:pt x="9520" y="68"/>
                      </a:cubicBezTo>
                      <a:cubicBezTo>
                        <a:pt x="9510" y="68"/>
                        <a:pt x="9493" y="80"/>
                        <a:pt x="9462" y="112"/>
                      </a:cubicBezTo>
                      <a:lnTo>
                        <a:pt x="9462" y="110"/>
                      </a:lnTo>
                      <a:cubicBezTo>
                        <a:pt x="9276" y="306"/>
                        <a:pt x="8932" y="721"/>
                        <a:pt x="8687" y="967"/>
                      </a:cubicBezTo>
                      <a:cubicBezTo>
                        <a:pt x="8578" y="1078"/>
                        <a:pt x="8464" y="1190"/>
                        <a:pt x="8345" y="1295"/>
                      </a:cubicBezTo>
                      <a:cubicBezTo>
                        <a:pt x="8287" y="1347"/>
                        <a:pt x="8226" y="1396"/>
                        <a:pt x="8164" y="1439"/>
                      </a:cubicBezTo>
                      <a:cubicBezTo>
                        <a:pt x="8104" y="1482"/>
                        <a:pt x="8038" y="1521"/>
                        <a:pt x="7992" y="1531"/>
                      </a:cubicBezTo>
                      <a:cubicBezTo>
                        <a:pt x="7985" y="1533"/>
                        <a:pt x="7979" y="1534"/>
                        <a:pt x="7974" y="1534"/>
                      </a:cubicBezTo>
                      <a:cubicBezTo>
                        <a:pt x="7962" y="1534"/>
                        <a:pt x="7951" y="1530"/>
                        <a:pt x="7930" y="1522"/>
                      </a:cubicBezTo>
                      <a:cubicBezTo>
                        <a:pt x="7901" y="1512"/>
                        <a:pt x="7866" y="1488"/>
                        <a:pt x="7833" y="1465"/>
                      </a:cubicBezTo>
                      <a:cubicBezTo>
                        <a:pt x="7766" y="1416"/>
                        <a:pt x="7699" y="1353"/>
                        <a:pt x="7635" y="1288"/>
                      </a:cubicBezTo>
                      <a:cubicBezTo>
                        <a:pt x="7507" y="1156"/>
                        <a:pt x="7384" y="1010"/>
                        <a:pt x="7263" y="864"/>
                      </a:cubicBezTo>
                      <a:cubicBezTo>
                        <a:pt x="7141" y="715"/>
                        <a:pt x="7018" y="567"/>
                        <a:pt x="6897" y="419"/>
                      </a:cubicBezTo>
                      <a:cubicBezTo>
                        <a:pt x="6833" y="346"/>
                        <a:pt x="6769" y="272"/>
                        <a:pt x="6700" y="201"/>
                      </a:cubicBezTo>
                      <a:cubicBezTo>
                        <a:pt x="6664" y="166"/>
                        <a:pt x="6626" y="130"/>
                        <a:pt x="6586" y="96"/>
                      </a:cubicBezTo>
                      <a:cubicBezTo>
                        <a:pt x="6540" y="64"/>
                        <a:pt x="6501" y="26"/>
                        <a:pt x="6414" y="6"/>
                      </a:cubicBezTo>
                      <a:cubicBezTo>
                        <a:pt x="6404" y="4"/>
                        <a:pt x="6394" y="3"/>
                        <a:pt x="6386" y="1"/>
                      </a:cubicBezTo>
                      <a:cubicBezTo>
                        <a:pt x="6383" y="1"/>
                        <a:pt x="6380" y="1"/>
                        <a:pt x="63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15"/>
                <p:cNvSpPr/>
                <p:nvPr/>
              </p:nvSpPr>
              <p:spPr>
                <a:xfrm>
                  <a:off x="2194525" y="4704775"/>
                  <a:ext cx="59125" cy="40725"/>
                </a:xfrm>
                <a:custGeom>
                  <a:avLst/>
                  <a:gdLst/>
                  <a:ahLst/>
                  <a:cxnLst/>
                  <a:rect l="l" t="t" r="r" b="b"/>
                  <a:pathLst>
                    <a:path w="2365" h="1629" extrusionOk="0">
                      <a:moveTo>
                        <a:pt x="2365" y="0"/>
                      </a:moveTo>
                      <a:cubicBezTo>
                        <a:pt x="2326" y="13"/>
                        <a:pt x="2289" y="27"/>
                        <a:pt x="2251" y="39"/>
                      </a:cubicBezTo>
                      <a:cubicBezTo>
                        <a:pt x="2055" y="250"/>
                        <a:pt x="1755" y="608"/>
                        <a:pt x="1534" y="831"/>
                      </a:cubicBezTo>
                      <a:cubicBezTo>
                        <a:pt x="1425" y="942"/>
                        <a:pt x="1311" y="1054"/>
                        <a:pt x="1192" y="1159"/>
                      </a:cubicBezTo>
                      <a:cubicBezTo>
                        <a:pt x="1134" y="1209"/>
                        <a:pt x="1073" y="1260"/>
                        <a:pt x="1011" y="1303"/>
                      </a:cubicBezTo>
                      <a:cubicBezTo>
                        <a:pt x="951" y="1346"/>
                        <a:pt x="885" y="1383"/>
                        <a:pt x="839" y="1396"/>
                      </a:cubicBezTo>
                      <a:cubicBezTo>
                        <a:pt x="832" y="1397"/>
                        <a:pt x="826" y="1397"/>
                        <a:pt x="821" y="1397"/>
                      </a:cubicBezTo>
                      <a:cubicBezTo>
                        <a:pt x="809" y="1397"/>
                        <a:pt x="798" y="1394"/>
                        <a:pt x="777" y="1386"/>
                      </a:cubicBezTo>
                      <a:cubicBezTo>
                        <a:pt x="748" y="1376"/>
                        <a:pt x="713" y="1352"/>
                        <a:pt x="680" y="1329"/>
                      </a:cubicBezTo>
                      <a:cubicBezTo>
                        <a:pt x="613" y="1280"/>
                        <a:pt x="546" y="1217"/>
                        <a:pt x="482" y="1151"/>
                      </a:cubicBezTo>
                      <a:cubicBezTo>
                        <a:pt x="390" y="1056"/>
                        <a:pt x="300" y="953"/>
                        <a:pt x="213" y="848"/>
                      </a:cubicBezTo>
                      <a:lnTo>
                        <a:pt x="0" y="948"/>
                      </a:lnTo>
                      <a:cubicBezTo>
                        <a:pt x="96" y="1065"/>
                        <a:pt x="193" y="1180"/>
                        <a:pt x="299" y="1292"/>
                      </a:cubicBezTo>
                      <a:cubicBezTo>
                        <a:pt x="371" y="1368"/>
                        <a:pt x="446" y="1442"/>
                        <a:pt x="534" y="1509"/>
                      </a:cubicBezTo>
                      <a:cubicBezTo>
                        <a:pt x="580" y="1542"/>
                        <a:pt x="625" y="1575"/>
                        <a:pt x="685" y="1600"/>
                      </a:cubicBezTo>
                      <a:cubicBezTo>
                        <a:pt x="722" y="1616"/>
                        <a:pt x="773" y="1628"/>
                        <a:pt x="823" y="1628"/>
                      </a:cubicBezTo>
                      <a:cubicBezTo>
                        <a:pt x="848" y="1628"/>
                        <a:pt x="873" y="1625"/>
                        <a:pt x="896" y="1619"/>
                      </a:cubicBezTo>
                      <a:cubicBezTo>
                        <a:pt x="1023" y="1583"/>
                        <a:pt x="1105" y="1519"/>
                        <a:pt x="1186" y="1459"/>
                      </a:cubicBezTo>
                      <a:cubicBezTo>
                        <a:pt x="1268" y="1397"/>
                        <a:pt x="1339" y="1332"/>
                        <a:pt x="1408" y="1266"/>
                      </a:cubicBezTo>
                      <a:cubicBezTo>
                        <a:pt x="1545" y="1137"/>
                        <a:pt x="1665" y="1005"/>
                        <a:pt x="1774" y="882"/>
                      </a:cubicBezTo>
                      <a:cubicBezTo>
                        <a:pt x="1989" y="634"/>
                        <a:pt x="2155" y="416"/>
                        <a:pt x="2263" y="260"/>
                      </a:cubicBezTo>
                      <a:cubicBezTo>
                        <a:pt x="2300" y="193"/>
                        <a:pt x="2325" y="134"/>
                        <a:pt x="2338" y="87"/>
                      </a:cubicBezTo>
                      <a:cubicBezTo>
                        <a:pt x="2345" y="63"/>
                        <a:pt x="2357" y="31"/>
                        <a:pt x="23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15"/>
                <p:cNvSpPr/>
                <p:nvPr/>
              </p:nvSpPr>
              <p:spPr>
                <a:xfrm>
                  <a:off x="1923125" y="5229100"/>
                  <a:ext cx="331275" cy="44550"/>
                </a:xfrm>
                <a:custGeom>
                  <a:avLst/>
                  <a:gdLst/>
                  <a:ahLst/>
                  <a:cxnLst/>
                  <a:rect l="l" t="t" r="r" b="b"/>
                  <a:pathLst>
                    <a:path w="13251" h="1782" extrusionOk="0">
                      <a:moveTo>
                        <a:pt x="10080" y="1"/>
                      </a:moveTo>
                      <a:cubicBezTo>
                        <a:pt x="10043" y="1"/>
                        <a:pt x="10007" y="9"/>
                        <a:pt x="9981" y="19"/>
                      </a:cubicBezTo>
                      <a:cubicBezTo>
                        <a:pt x="9953" y="30"/>
                        <a:pt x="9929" y="42"/>
                        <a:pt x="9907" y="56"/>
                      </a:cubicBezTo>
                      <a:cubicBezTo>
                        <a:pt x="9864" y="81"/>
                        <a:pt x="9827" y="108"/>
                        <a:pt x="9792" y="136"/>
                      </a:cubicBezTo>
                      <a:cubicBezTo>
                        <a:pt x="9721" y="191"/>
                        <a:pt x="9657" y="250"/>
                        <a:pt x="9595" y="308"/>
                      </a:cubicBezTo>
                      <a:cubicBezTo>
                        <a:pt x="9470" y="427"/>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6"/>
                      </a:cubicBezTo>
                      <a:lnTo>
                        <a:pt x="8344" y="1536"/>
                      </a:lnTo>
                      <a:cubicBezTo>
                        <a:pt x="8349" y="1536"/>
                        <a:pt x="8343" y="1536"/>
                        <a:pt x="8331" y="1528"/>
                      </a:cubicBezTo>
                      <a:cubicBezTo>
                        <a:pt x="8286" y="1504"/>
                        <a:pt x="8232" y="1457"/>
                        <a:pt x="8181" y="1411"/>
                      </a:cubicBezTo>
                      <a:cubicBezTo>
                        <a:pt x="8131" y="1365"/>
                        <a:pt x="8080" y="1313"/>
                        <a:pt x="8029" y="1261"/>
                      </a:cubicBezTo>
                      <a:cubicBezTo>
                        <a:pt x="7829" y="1051"/>
                        <a:pt x="7635" y="827"/>
                        <a:pt x="7434" y="608"/>
                      </a:cubicBezTo>
                      <a:cubicBezTo>
                        <a:pt x="7295" y="459"/>
                        <a:pt x="7155" y="308"/>
                        <a:pt x="6991" y="171"/>
                      </a:cubicBezTo>
                      <a:cubicBezTo>
                        <a:pt x="6943" y="131"/>
                        <a:pt x="6892" y="91"/>
                        <a:pt x="6831" y="56"/>
                      </a:cubicBezTo>
                      <a:cubicBezTo>
                        <a:pt x="6800" y="39"/>
                        <a:pt x="6765" y="24"/>
                        <a:pt x="6720" y="13"/>
                      </a:cubicBezTo>
                      <a:cubicBezTo>
                        <a:pt x="6705" y="10"/>
                        <a:pt x="6688" y="8"/>
                        <a:pt x="6671" y="8"/>
                      </a:cubicBezTo>
                      <a:cubicBezTo>
                        <a:pt x="6637" y="8"/>
                        <a:pt x="6603" y="15"/>
                        <a:pt x="6580" y="24"/>
                      </a:cubicBezTo>
                      <a:cubicBezTo>
                        <a:pt x="6437" y="79"/>
                        <a:pt x="6348" y="156"/>
                        <a:pt x="6249" y="230"/>
                      </a:cubicBezTo>
                      <a:cubicBezTo>
                        <a:pt x="6060" y="384"/>
                        <a:pt x="5886" y="547"/>
                        <a:pt x="5713" y="708"/>
                      </a:cubicBezTo>
                      <a:cubicBezTo>
                        <a:pt x="5540" y="871"/>
                        <a:pt x="5370" y="1034"/>
                        <a:pt x="5196" y="1191"/>
                      </a:cubicBezTo>
                      <a:cubicBezTo>
                        <a:pt x="5110" y="1270"/>
                        <a:pt x="5022" y="1347"/>
                        <a:pt x="4931" y="1417"/>
                      </a:cubicBezTo>
                      <a:cubicBezTo>
                        <a:pt x="4887" y="1451"/>
                        <a:pt x="4842" y="1485"/>
                        <a:pt x="4797" y="1513"/>
                      </a:cubicBezTo>
                      <a:cubicBezTo>
                        <a:pt x="4758" y="1538"/>
                        <a:pt x="4711" y="1557"/>
                        <a:pt x="4704" y="1557"/>
                      </a:cubicBezTo>
                      <a:cubicBezTo>
                        <a:pt x="4703" y="1557"/>
                        <a:pt x="4703" y="1556"/>
                        <a:pt x="4704" y="1556"/>
                      </a:cubicBezTo>
                      <a:lnTo>
                        <a:pt x="4702" y="1556"/>
                      </a:lnTo>
                      <a:cubicBezTo>
                        <a:pt x="4702" y="1556"/>
                        <a:pt x="4684" y="1548"/>
                        <a:pt x="4662" y="1533"/>
                      </a:cubicBezTo>
                      <a:cubicBezTo>
                        <a:pt x="4642" y="1517"/>
                        <a:pt x="4619" y="1500"/>
                        <a:pt x="4597" y="1480"/>
                      </a:cubicBezTo>
                      <a:cubicBezTo>
                        <a:pt x="4556" y="1444"/>
                        <a:pt x="4513" y="1401"/>
                        <a:pt x="4471" y="1356"/>
                      </a:cubicBezTo>
                      <a:cubicBezTo>
                        <a:pt x="4387" y="1267"/>
                        <a:pt x="4305" y="1173"/>
                        <a:pt x="4225" y="1077"/>
                      </a:cubicBezTo>
                      <a:cubicBezTo>
                        <a:pt x="4062" y="885"/>
                        <a:pt x="3901" y="693"/>
                        <a:pt x="3739" y="502"/>
                      </a:cubicBezTo>
                      <a:cubicBezTo>
                        <a:pt x="3621" y="368"/>
                        <a:pt x="3507" y="231"/>
                        <a:pt x="3353" y="108"/>
                      </a:cubicBezTo>
                      <a:cubicBezTo>
                        <a:pt x="3311" y="81"/>
                        <a:pt x="3275" y="47"/>
                        <a:pt x="3195" y="35"/>
                      </a:cubicBezTo>
                      <a:cubicBezTo>
                        <a:pt x="3187" y="33"/>
                        <a:pt x="3180" y="32"/>
                        <a:pt x="3172" y="32"/>
                      </a:cubicBezTo>
                      <a:cubicBezTo>
                        <a:pt x="3144" y="32"/>
                        <a:pt x="3114" y="42"/>
                        <a:pt x="3092" y="50"/>
                      </a:cubicBezTo>
                      <a:cubicBezTo>
                        <a:pt x="3064" y="61"/>
                        <a:pt x="3042" y="75"/>
                        <a:pt x="3019" y="88"/>
                      </a:cubicBezTo>
                      <a:cubicBezTo>
                        <a:pt x="2936" y="144"/>
                        <a:pt x="2867" y="205"/>
                        <a:pt x="2798" y="268"/>
                      </a:cubicBezTo>
                      <a:cubicBezTo>
                        <a:pt x="2527" y="521"/>
                        <a:pt x="2282" y="794"/>
                        <a:pt x="2026" y="1057"/>
                      </a:cubicBezTo>
                      <a:cubicBezTo>
                        <a:pt x="1898" y="1188"/>
                        <a:pt x="1770" y="1321"/>
                        <a:pt x="1635" y="1437"/>
                      </a:cubicBezTo>
                      <a:cubicBezTo>
                        <a:pt x="1569" y="1493"/>
                        <a:pt x="1493" y="1554"/>
                        <a:pt x="1432" y="1576"/>
                      </a:cubicBezTo>
                      <a:cubicBezTo>
                        <a:pt x="1427" y="1580"/>
                        <a:pt x="1420" y="1582"/>
                        <a:pt x="1412" y="1582"/>
                      </a:cubicBezTo>
                      <a:cubicBezTo>
                        <a:pt x="1376" y="1582"/>
                        <a:pt x="1314" y="1540"/>
                        <a:pt x="1258" y="1497"/>
                      </a:cubicBezTo>
                      <a:cubicBezTo>
                        <a:pt x="987" y="1271"/>
                        <a:pt x="749" y="982"/>
                        <a:pt x="510" y="708"/>
                      </a:cubicBezTo>
                      <a:cubicBezTo>
                        <a:pt x="410" y="582"/>
                        <a:pt x="307" y="455"/>
                        <a:pt x="206" y="325"/>
                      </a:cubicBezTo>
                      <a:cubicBezTo>
                        <a:pt x="170" y="281"/>
                        <a:pt x="121" y="228"/>
                        <a:pt x="89" y="195"/>
                      </a:cubicBezTo>
                      <a:cubicBezTo>
                        <a:pt x="45" y="148"/>
                        <a:pt x="17" y="123"/>
                        <a:pt x="6" y="123"/>
                      </a:cubicBezTo>
                      <a:cubicBezTo>
                        <a:pt x="0" y="123"/>
                        <a:pt x="0" y="132"/>
                        <a:pt x="7" y="150"/>
                      </a:cubicBezTo>
                      <a:cubicBezTo>
                        <a:pt x="83" y="338"/>
                        <a:pt x="307" y="691"/>
                        <a:pt x="638" y="1104"/>
                      </a:cubicBezTo>
                      <a:cubicBezTo>
                        <a:pt x="792" y="1291"/>
                        <a:pt x="946" y="1477"/>
                        <a:pt x="1143" y="1645"/>
                      </a:cubicBezTo>
                      <a:cubicBezTo>
                        <a:pt x="1196" y="1687"/>
                        <a:pt x="1246" y="1728"/>
                        <a:pt x="1332" y="1760"/>
                      </a:cubicBezTo>
                      <a:cubicBezTo>
                        <a:pt x="1350" y="1768"/>
                        <a:pt x="1383" y="1771"/>
                        <a:pt x="1410" y="1774"/>
                      </a:cubicBezTo>
                      <a:cubicBezTo>
                        <a:pt x="1436" y="1773"/>
                        <a:pt x="1470" y="1768"/>
                        <a:pt x="1489" y="1760"/>
                      </a:cubicBezTo>
                      <a:cubicBezTo>
                        <a:pt x="1533" y="1747"/>
                        <a:pt x="1564" y="1728"/>
                        <a:pt x="1595" y="1711"/>
                      </a:cubicBezTo>
                      <a:cubicBezTo>
                        <a:pt x="1713" y="1636"/>
                        <a:pt x="1802" y="1553"/>
                        <a:pt x="1895" y="1468"/>
                      </a:cubicBezTo>
                      <a:cubicBezTo>
                        <a:pt x="2255" y="1128"/>
                        <a:pt x="2567" y="762"/>
                        <a:pt x="2921" y="421"/>
                      </a:cubicBezTo>
                      <a:cubicBezTo>
                        <a:pt x="2972" y="373"/>
                        <a:pt x="3024" y="327"/>
                        <a:pt x="3075" y="287"/>
                      </a:cubicBezTo>
                      <a:cubicBezTo>
                        <a:pt x="3099" y="267"/>
                        <a:pt x="3127" y="248"/>
                        <a:pt x="3148" y="236"/>
                      </a:cubicBezTo>
                      <a:cubicBezTo>
                        <a:pt x="3168" y="226"/>
                        <a:pt x="3171" y="225"/>
                        <a:pt x="3173" y="225"/>
                      </a:cubicBezTo>
                      <a:cubicBezTo>
                        <a:pt x="3174" y="225"/>
                        <a:pt x="3175" y="225"/>
                        <a:pt x="3176" y="225"/>
                      </a:cubicBezTo>
                      <a:cubicBezTo>
                        <a:pt x="3175" y="225"/>
                        <a:pt x="3205" y="236"/>
                        <a:pt x="3227" y="255"/>
                      </a:cubicBezTo>
                      <a:cubicBezTo>
                        <a:pt x="3251" y="270"/>
                        <a:pt x="3276" y="291"/>
                        <a:pt x="3301" y="313"/>
                      </a:cubicBezTo>
                      <a:cubicBezTo>
                        <a:pt x="3350" y="358"/>
                        <a:pt x="3398" y="407"/>
                        <a:pt x="3445" y="459"/>
                      </a:cubicBezTo>
                      <a:cubicBezTo>
                        <a:pt x="3634" y="664"/>
                        <a:pt x="3811" y="890"/>
                        <a:pt x="3994" y="1111"/>
                      </a:cubicBezTo>
                      <a:cubicBezTo>
                        <a:pt x="4053" y="1187"/>
                        <a:pt x="4113" y="1261"/>
                        <a:pt x="4173" y="1336"/>
                      </a:cubicBezTo>
                      <a:lnTo>
                        <a:pt x="4216" y="1388"/>
                      </a:lnTo>
                      <a:cubicBezTo>
                        <a:pt x="4245" y="1424"/>
                        <a:pt x="4271" y="1454"/>
                        <a:pt x="4293" y="1480"/>
                      </a:cubicBezTo>
                      <a:cubicBezTo>
                        <a:pt x="4337" y="1531"/>
                        <a:pt x="4385" y="1582"/>
                        <a:pt x="4436" y="1633"/>
                      </a:cubicBezTo>
                      <a:cubicBezTo>
                        <a:pt x="4462" y="1657"/>
                        <a:pt x="4491" y="1684"/>
                        <a:pt x="4522" y="1708"/>
                      </a:cubicBezTo>
                      <a:cubicBezTo>
                        <a:pt x="4556" y="1731"/>
                        <a:pt x="4590" y="1760"/>
                        <a:pt x="4662" y="1779"/>
                      </a:cubicBezTo>
                      <a:cubicBezTo>
                        <a:pt x="4678" y="1780"/>
                        <a:pt x="4694" y="1782"/>
                        <a:pt x="4710" y="1782"/>
                      </a:cubicBezTo>
                      <a:cubicBezTo>
                        <a:pt x="4728" y="1782"/>
                        <a:pt x="4746" y="1780"/>
                        <a:pt x="4765" y="1774"/>
                      </a:cubicBezTo>
                      <a:cubicBezTo>
                        <a:pt x="4797" y="1768"/>
                        <a:pt x="4814" y="1759"/>
                        <a:pt x="4837" y="1750"/>
                      </a:cubicBezTo>
                      <a:cubicBezTo>
                        <a:pt x="4879" y="1730"/>
                        <a:pt x="4914" y="1710"/>
                        <a:pt x="4948" y="1688"/>
                      </a:cubicBezTo>
                      <a:cubicBezTo>
                        <a:pt x="5014" y="1644"/>
                        <a:pt x="5074" y="1597"/>
                        <a:pt x="5133" y="1551"/>
                      </a:cubicBezTo>
                      <a:cubicBezTo>
                        <a:pt x="5250" y="1456"/>
                        <a:pt x="5359" y="1357"/>
                        <a:pt x="5468" y="1257"/>
                      </a:cubicBezTo>
                      <a:cubicBezTo>
                        <a:pt x="5683" y="1056"/>
                        <a:pt x="5899" y="853"/>
                        <a:pt x="6117" y="650"/>
                      </a:cubicBezTo>
                      <a:cubicBezTo>
                        <a:pt x="6249" y="527"/>
                        <a:pt x="6385" y="404"/>
                        <a:pt x="6525" y="305"/>
                      </a:cubicBezTo>
                      <a:cubicBezTo>
                        <a:pt x="6581" y="264"/>
                        <a:pt x="6656" y="228"/>
                        <a:pt x="6674" y="228"/>
                      </a:cubicBezTo>
                      <a:cubicBezTo>
                        <a:pt x="6677" y="228"/>
                        <a:pt x="6678" y="228"/>
                        <a:pt x="6679" y="230"/>
                      </a:cubicBezTo>
                      <a:cubicBezTo>
                        <a:pt x="6725" y="242"/>
                        <a:pt x="6803" y="296"/>
                        <a:pt x="6866" y="350"/>
                      </a:cubicBezTo>
                      <a:cubicBezTo>
                        <a:pt x="7131" y="579"/>
                        <a:pt x="7371" y="864"/>
                        <a:pt x="7617" y="1134"/>
                      </a:cubicBezTo>
                      <a:cubicBezTo>
                        <a:pt x="7740" y="1270"/>
                        <a:pt x="7863" y="1407"/>
                        <a:pt x="7998" y="1537"/>
                      </a:cubicBezTo>
                      <a:cubicBezTo>
                        <a:pt x="8069" y="1604"/>
                        <a:pt x="8134" y="1668"/>
                        <a:pt x="8234" y="1724"/>
                      </a:cubicBezTo>
                      <a:cubicBezTo>
                        <a:pt x="8255" y="1737"/>
                        <a:pt x="8303" y="1754"/>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1"/>
                        <a:pt x="9344" y="864"/>
                      </a:cubicBezTo>
                      <a:cubicBezTo>
                        <a:pt x="9386" y="821"/>
                        <a:pt x="9477" y="727"/>
                        <a:pt x="9604" y="594"/>
                      </a:cubicBezTo>
                      <a:cubicBezTo>
                        <a:pt x="9669" y="530"/>
                        <a:pt x="9744" y="458"/>
                        <a:pt x="9829" y="382"/>
                      </a:cubicBezTo>
                      <a:cubicBezTo>
                        <a:pt x="9870" y="345"/>
                        <a:pt x="9917" y="307"/>
                        <a:pt x="9963" y="275"/>
                      </a:cubicBezTo>
                      <a:cubicBezTo>
                        <a:pt x="10002" y="242"/>
                        <a:pt x="10065" y="214"/>
                        <a:pt x="10074" y="214"/>
                      </a:cubicBezTo>
                      <a:cubicBezTo>
                        <a:pt x="10075" y="214"/>
                        <a:pt x="10075" y="214"/>
                        <a:pt x="10075" y="215"/>
                      </a:cubicBezTo>
                      <a:cubicBezTo>
                        <a:pt x="10075" y="214"/>
                        <a:pt x="10075" y="214"/>
                        <a:pt x="10075" y="214"/>
                      </a:cubicBezTo>
                      <a:cubicBezTo>
                        <a:pt x="10078" y="214"/>
                        <a:pt x="10106" y="228"/>
                        <a:pt x="10132" y="248"/>
                      </a:cubicBezTo>
                      <a:cubicBezTo>
                        <a:pt x="10160" y="268"/>
                        <a:pt x="10190" y="296"/>
                        <a:pt x="10220" y="324"/>
                      </a:cubicBezTo>
                      <a:cubicBezTo>
                        <a:pt x="10278" y="381"/>
                        <a:pt x="10336" y="448"/>
                        <a:pt x="10395" y="518"/>
                      </a:cubicBezTo>
                      <a:cubicBezTo>
                        <a:pt x="10513" y="656"/>
                        <a:pt x="10633" y="808"/>
                        <a:pt x="10758" y="964"/>
                      </a:cubicBezTo>
                      <a:cubicBezTo>
                        <a:pt x="10883" y="1119"/>
                        <a:pt x="11010" y="1277"/>
                        <a:pt x="11155" y="1430"/>
                      </a:cubicBezTo>
                      <a:cubicBezTo>
                        <a:pt x="11227" y="1505"/>
                        <a:pt x="11302" y="1579"/>
                        <a:pt x="11390" y="1647"/>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6"/>
                      </a:cubicBezTo>
                      <a:cubicBezTo>
                        <a:pt x="12124" y="1533"/>
                        <a:pt x="12195" y="1468"/>
                        <a:pt x="12264" y="1404"/>
                      </a:cubicBezTo>
                      <a:cubicBezTo>
                        <a:pt x="12401" y="1273"/>
                        <a:pt x="12521" y="1142"/>
                        <a:pt x="12630" y="1019"/>
                      </a:cubicBezTo>
                      <a:cubicBezTo>
                        <a:pt x="12845" y="771"/>
                        <a:pt x="13011" y="551"/>
                        <a:pt x="13119" y="396"/>
                      </a:cubicBezTo>
                      <a:cubicBezTo>
                        <a:pt x="13156" y="328"/>
                        <a:pt x="13181" y="270"/>
                        <a:pt x="13194" y="222"/>
                      </a:cubicBezTo>
                      <a:cubicBezTo>
                        <a:pt x="13208" y="173"/>
                        <a:pt x="13251" y="67"/>
                        <a:pt x="13223" y="67"/>
                      </a:cubicBezTo>
                      <a:cubicBezTo>
                        <a:pt x="13214" y="67"/>
                        <a:pt x="13196" y="80"/>
                        <a:pt x="13165" y="111"/>
                      </a:cubicBezTo>
                      <a:lnTo>
                        <a:pt x="13165" y="110"/>
                      </a:lnTo>
                      <a:cubicBezTo>
                        <a:pt x="12979" y="305"/>
                        <a:pt x="12635" y="721"/>
                        <a:pt x="12390" y="967"/>
                      </a:cubicBezTo>
                      <a:cubicBezTo>
                        <a:pt x="12281" y="1077"/>
                        <a:pt x="12167" y="1190"/>
                        <a:pt x="12048" y="1294"/>
                      </a:cubicBezTo>
                      <a:cubicBezTo>
                        <a:pt x="11990" y="1345"/>
                        <a:pt x="11929" y="1396"/>
                        <a:pt x="11867" y="1439"/>
                      </a:cubicBezTo>
                      <a:cubicBezTo>
                        <a:pt x="11807" y="1482"/>
                        <a:pt x="11741" y="1519"/>
                        <a:pt x="11695" y="1531"/>
                      </a:cubicBezTo>
                      <a:cubicBezTo>
                        <a:pt x="11688" y="1533"/>
                        <a:pt x="11682" y="1534"/>
                        <a:pt x="11677" y="1534"/>
                      </a:cubicBezTo>
                      <a:cubicBezTo>
                        <a:pt x="11665" y="1534"/>
                        <a:pt x="11654" y="1530"/>
                        <a:pt x="11633" y="1522"/>
                      </a:cubicBezTo>
                      <a:cubicBezTo>
                        <a:pt x="11604" y="1511"/>
                        <a:pt x="11569" y="1488"/>
                        <a:pt x="11536" y="1465"/>
                      </a:cubicBezTo>
                      <a:cubicBezTo>
                        <a:pt x="11469" y="1416"/>
                        <a:pt x="11402" y="1353"/>
                        <a:pt x="11338" y="1287"/>
                      </a:cubicBezTo>
                      <a:cubicBezTo>
                        <a:pt x="11210" y="1156"/>
                        <a:pt x="11087" y="1010"/>
                        <a:pt x="10966" y="864"/>
                      </a:cubicBezTo>
                      <a:cubicBezTo>
                        <a:pt x="10844" y="714"/>
                        <a:pt x="10721" y="567"/>
                        <a:pt x="10600" y="419"/>
                      </a:cubicBezTo>
                      <a:cubicBezTo>
                        <a:pt x="10536" y="345"/>
                        <a:pt x="10472" y="271"/>
                        <a:pt x="10403" y="201"/>
                      </a:cubicBezTo>
                      <a:cubicBezTo>
                        <a:pt x="10367" y="165"/>
                        <a:pt x="10329" y="130"/>
                        <a:pt x="10289" y="96"/>
                      </a:cubicBezTo>
                      <a:cubicBezTo>
                        <a:pt x="10243" y="64"/>
                        <a:pt x="10204" y="25"/>
                        <a:pt x="10117" y="5"/>
                      </a:cubicBezTo>
                      <a:cubicBezTo>
                        <a:pt x="10107" y="4"/>
                        <a:pt x="10097" y="2"/>
                        <a:pt x="10089" y="1"/>
                      </a:cubicBezTo>
                      <a:cubicBezTo>
                        <a:pt x="10086" y="1"/>
                        <a:pt x="10083" y="1"/>
                        <a:pt x="100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15"/>
                <p:cNvSpPr/>
                <p:nvPr/>
              </p:nvSpPr>
              <p:spPr>
                <a:xfrm>
                  <a:off x="1923125" y="5068025"/>
                  <a:ext cx="331275" cy="44575"/>
                </a:xfrm>
                <a:custGeom>
                  <a:avLst/>
                  <a:gdLst/>
                  <a:ahLst/>
                  <a:cxnLst/>
                  <a:rect l="l" t="t" r="r" b="b"/>
                  <a:pathLst>
                    <a:path w="13251" h="1783" extrusionOk="0">
                      <a:moveTo>
                        <a:pt x="10089" y="0"/>
                      </a:moveTo>
                      <a:cubicBezTo>
                        <a:pt x="10049" y="0"/>
                        <a:pt x="10009" y="9"/>
                        <a:pt x="9981" y="20"/>
                      </a:cubicBezTo>
                      <a:cubicBezTo>
                        <a:pt x="9953" y="31"/>
                        <a:pt x="9929" y="43"/>
                        <a:pt x="9907" y="56"/>
                      </a:cubicBezTo>
                      <a:cubicBezTo>
                        <a:pt x="9864" y="82"/>
                        <a:pt x="9827" y="108"/>
                        <a:pt x="9792" y="137"/>
                      </a:cubicBezTo>
                      <a:cubicBezTo>
                        <a:pt x="9721" y="192"/>
                        <a:pt x="9657" y="249"/>
                        <a:pt x="9595" y="309"/>
                      </a:cubicBezTo>
                      <a:cubicBezTo>
                        <a:pt x="9470" y="426"/>
                        <a:pt x="9354" y="546"/>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5"/>
                        <a:pt x="8348" y="1535"/>
                      </a:cubicBezTo>
                      <a:lnTo>
                        <a:pt x="8344" y="1535"/>
                      </a:lnTo>
                      <a:cubicBezTo>
                        <a:pt x="8346" y="1536"/>
                        <a:pt x="8346" y="1536"/>
                        <a:pt x="8346" y="1536"/>
                      </a:cubicBezTo>
                      <a:cubicBezTo>
                        <a:pt x="8345" y="1536"/>
                        <a:pt x="8339" y="1534"/>
                        <a:pt x="8331" y="1529"/>
                      </a:cubicBezTo>
                      <a:cubicBezTo>
                        <a:pt x="8286" y="1505"/>
                        <a:pt x="8232" y="1458"/>
                        <a:pt x="8181" y="1412"/>
                      </a:cubicBezTo>
                      <a:cubicBezTo>
                        <a:pt x="8131" y="1365"/>
                        <a:pt x="8080" y="1314"/>
                        <a:pt x="8029" y="1262"/>
                      </a:cubicBezTo>
                      <a:cubicBezTo>
                        <a:pt x="7829" y="1052"/>
                        <a:pt x="7635" y="828"/>
                        <a:pt x="7434" y="609"/>
                      </a:cubicBezTo>
                      <a:cubicBezTo>
                        <a:pt x="7295" y="460"/>
                        <a:pt x="7155" y="309"/>
                        <a:pt x="6991" y="172"/>
                      </a:cubicBezTo>
                      <a:cubicBezTo>
                        <a:pt x="6943" y="132"/>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5"/>
                        <a:pt x="5196" y="1192"/>
                      </a:cubicBezTo>
                      <a:cubicBezTo>
                        <a:pt x="5110" y="1271"/>
                        <a:pt x="5022" y="1348"/>
                        <a:pt x="4931" y="1417"/>
                      </a:cubicBezTo>
                      <a:cubicBezTo>
                        <a:pt x="4887" y="1451"/>
                        <a:pt x="4842" y="1486"/>
                        <a:pt x="4797" y="1514"/>
                      </a:cubicBezTo>
                      <a:cubicBezTo>
                        <a:pt x="4759" y="1537"/>
                        <a:pt x="4713" y="1556"/>
                        <a:pt x="4705" y="1556"/>
                      </a:cubicBezTo>
                      <a:cubicBezTo>
                        <a:pt x="4704" y="1556"/>
                        <a:pt x="4703" y="1556"/>
                        <a:pt x="4704" y="1555"/>
                      </a:cubicBezTo>
                      <a:lnTo>
                        <a:pt x="4702" y="1555"/>
                      </a:lnTo>
                      <a:cubicBezTo>
                        <a:pt x="4702" y="1555"/>
                        <a:pt x="4684" y="1548"/>
                        <a:pt x="4662" y="1532"/>
                      </a:cubicBezTo>
                      <a:cubicBezTo>
                        <a:pt x="4642" y="1518"/>
                        <a:pt x="4619" y="1501"/>
                        <a:pt x="4597" y="1482"/>
                      </a:cubicBezTo>
                      <a:cubicBezTo>
                        <a:pt x="4556" y="1443"/>
                        <a:pt x="4513" y="1400"/>
                        <a:pt x="4471" y="1357"/>
                      </a:cubicBezTo>
                      <a:cubicBezTo>
                        <a:pt x="4387" y="1268"/>
                        <a:pt x="4305" y="1174"/>
                        <a:pt x="4225" y="1078"/>
                      </a:cubicBezTo>
                      <a:cubicBezTo>
                        <a:pt x="4062" y="886"/>
                        <a:pt x="3901" y="694"/>
                        <a:pt x="3739" y="503"/>
                      </a:cubicBezTo>
                      <a:cubicBezTo>
                        <a:pt x="3621" y="368"/>
                        <a:pt x="3507" y="231"/>
                        <a:pt x="3353" y="109"/>
                      </a:cubicBezTo>
                      <a:cubicBezTo>
                        <a:pt x="3311" y="82"/>
                        <a:pt x="3275" y="48"/>
                        <a:pt x="3195" y="34"/>
                      </a:cubicBezTo>
                      <a:cubicBezTo>
                        <a:pt x="3188" y="33"/>
                        <a:pt x="3181" y="32"/>
                        <a:pt x="3174" y="32"/>
                      </a:cubicBezTo>
                      <a:cubicBezTo>
                        <a:pt x="3145" y="32"/>
                        <a:pt x="3115" y="41"/>
                        <a:pt x="3092" y="51"/>
                      </a:cubicBezTo>
                      <a:cubicBezTo>
                        <a:pt x="3064" y="62"/>
                        <a:pt x="3042" y="76"/>
                        <a:pt x="3019" y="89"/>
                      </a:cubicBezTo>
                      <a:cubicBezTo>
                        <a:pt x="2936" y="143"/>
                        <a:pt x="2867" y="206"/>
                        <a:pt x="2798" y="268"/>
                      </a:cubicBezTo>
                      <a:cubicBezTo>
                        <a:pt x="2527" y="522"/>
                        <a:pt x="2282" y="794"/>
                        <a:pt x="2026" y="1058"/>
                      </a:cubicBezTo>
                      <a:cubicBezTo>
                        <a:pt x="1898" y="1189"/>
                        <a:pt x="1770" y="1322"/>
                        <a:pt x="1635" y="1438"/>
                      </a:cubicBezTo>
                      <a:cubicBezTo>
                        <a:pt x="1569" y="1494"/>
                        <a:pt x="1493" y="1555"/>
                        <a:pt x="1432" y="1577"/>
                      </a:cubicBezTo>
                      <a:cubicBezTo>
                        <a:pt x="1427" y="1581"/>
                        <a:pt x="1421" y="1583"/>
                        <a:pt x="1413" y="1583"/>
                      </a:cubicBezTo>
                      <a:cubicBezTo>
                        <a:pt x="1377" y="1583"/>
                        <a:pt x="1314" y="1542"/>
                        <a:pt x="1258" y="1498"/>
                      </a:cubicBezTo>
                      <a:cubicBezTo>
                        <a:pt x="987" y="1272"/>
                        <a:pt x="749" y="982"/>
                        <a:pt x="510" y="709"/>
                      </a:cubicBezTo>
                      <a:cubicBezTo>
                        <a:pt x="410" y="583"/>
                        <a:pt x="307" y="454"/>
                        <a:pt x="206" y="326"/>
                      </a:cubicBezTo>
                      <a:cubicBezTo>
                        <a:pt x="170" y="282"/>
                        <a:pt x="121" y="228"/>
                        <a:pt x="89" y="194"/>
                      </a:cubicBezTo>
                      <a:cubicBezTo>
                        <a:pt x="45" y="147"/>
                        <a:pt x="17" y="123"/>
                        <a:pt x="7" y="123"/>
                      </a:cubicBezTo>
                      <a:cubicBezTo>
                        <a:pt x="0" y="123"/>
                        <a:pt x="0" y="132"/>
                        <a:pt x="7" y="151"/>
                      </a:cubicBezTo>
                      <a:cubicBezTo>
                        <a:pt x="83" y="339"/>
                        <a:pt x="307" y="691"/>
                        <a:pt x="638" y="1105"/>
                      </a:cubicBezTo>
                      <a:cubicBezTo>
                        <a:pt x="792" y="1291"/>
                        <a:pt x="946" y="1477"/>
                        <a:pt x="1143" y="1646"/>
                      </a:cubicBezTo>
                      <a:cubicBezTo>
                        <a:pt x="1196" y="1686"/>
                        <a:pt x="1246" y="1729"/>
                        <a:pt x="1332" y="1760"/>
                      </a:cubicBezTo>
                      <a:cubicBezTo>
                        <a:pt x="1350" y="1769"/>
                        <a:pt x="1383" y="1772"/>
                        <a:pt x="1410" y="1775"/>
                      </a:cubicBezTo>
                      <a:cubicBezTo>
                        <a:pt x="1436" y="1774"/>
                        <a:pt x="1470" y="1769"/>
                        <a:pt x="1489" y="1761"/>
                      </a:cubicBezTo>
                      <a:cubicBezTo>
                        <a:pt x="1533" y="1748"/>
                        <a:pt x="1564" y="1729"/>
                        <a:pt x="1595" y="1711"/>
                      </a:cubicBezTo>
                      <a:cubicBezTo>
                        <a:pt x="1713" y="1637"/>
                        <a:pt x="1802" y="1552"/>
                        <a:pt x="1895" y="1468"/>
                      </a:cubicBezTo>
                      <a:cubicBezTo>
                        <a:pt x="2255" y="1129"/>
                        <a:pt x="2567" y="763"/>
                        <a:pt x="2921" y="422"/>
                      </a:cubicBezTo>
                      <a:cubicBezTo>
                        <a:pt x="2972" y="372"/>
                        <a:pt x="3024" y="326"/>
                        <a:pt x="3075" y="288"/>
                      </a:cubicBezTo>
                      <a:cubicBezTo>
                        <a:pt x="3099" y="268"/>
                        <a:pt x="3127" y="248"/>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4"/>
                      </a:cubicBezTo>
                      <a:cubicBezTo>
                        <a:pt x="3251" y="271"/>
                        <a:pt x="3276" y="292"/>
                        <a:pt x="3301" y="314"/>
                      </a:cubicBezTo>
                      <a:cubicBezTo>
                        <a:pt x="3350" y="359"/>
                        <a:pt x="3398" y="408"/>
                        <a:pt x="3445" y="459"/>
                      </a:cubicBezTo>
                      <a:cubicBezTo>
                        <a:pt x="3634" y="665"/>
                        <a:pt x="3811" y="889"/>
                        <a:pt x="3994" y="1111"/>
                      </a:cubicBezTo>
                      <a:cubicBezTo>
                        <a:pt x="4053" y="1186"/>
                        <a:pt x="4113" y="1262"/>
                        <a:pt x="4173" y="1337"/>
                      </a:cubicBezTo>
                      <a:lnTo>
                        <a:pt x="4216" y="1389"/>
                      </a:lnTo>
                      <a:cubicBezTo>
                        <a:pt x="4245" y="1425"/>
                        <a:pt x="4271" y="1454"/>
                        <a:pt x="4293" y="1480"/>
                      </a:cubicBezTo>
                      <a:cubicBezTo>
                        <a:pt x="4337" y="1532"/>
                        <a:pt x="4385" y="1583"/>
                        <a:pt x="4436" y="1632"/>
                      </a:cubicBezTo>
                      <a:cubicBezTo>
                        <a:pt x="4462" y="1658"/>
                        <a:pt x="4491" y="1683"/>
                        <a:pt x="4522" y="1708"/>
                      </a:cubicBezTo>
                      <a:cubicBezTo>
                        <a:pt x="4556" y="1732"/>
                        <a:pt x="4590" y="1760"/>
                        <a:pt x="4662" y="1780"/>
                      </a:cubicBezTo>
                      <a:cubicBezTo>
                        <a:pt x="4678" y="1781"/>
                        <a:pt x="4694" y="1783"/>
                        <a:pt x="4710" y="1783"/>
                      </a:cubicBezTo>
                      <a:cubicBezTo>
                        <a:pt x="4728" y="1783"/>
                        <a:pt x="4746" y="1781"/>
                        <a:pt x="4765" y="1775"/>
                      </a:cubicBezTo>
                      <a:cubicBezTo>
                        <a:pt x="4797" y="1769"/>
                        <a:pt x="4814" y="1758"/>
                        <a:pt x="4837" y="1749"/>
                      </a:cubicBezTo>
                      <a:cubicBezTo>
                        <a:pt x="4879" y="1731"/>
                        <a:pt x="4914" y="1709"/>
                        <a:pt x="4948" y="1688"/>
                      </a:cubicBezTo>
                      <a:cubicBezTo>
                        <a:pt x="5014" y="1645"/>
                        <a:pt x="5074" y="1598"/>
                        <a:pt x="5133" y="1551"/>
                      </a:cubicBezTo>
                      <a:cubicBezTo>
                        <a:pt x="5250" y="1457"/>
                        <a:pt x="5359" y="1357"/>
                        <a:pt x="5468" y="1257"/>
                      </a:cubicBezTo>
                      <a:cubicBezTo>
                        <a:pt x="5683" y="1057"/>
                        <a:pt x="5899" y="854"/>
                        <a:pt x="6117" y="649"/>
                      </a:cubicBezTo>
                      <a:cubicBezTo>
                        <a:pt x="6249" y="526"/>
                        <a:pt x="6385" y="403"/>
                        <a:pt x="6525" y="306"/>
                      </a:cubicBezTo>
                      <a:cubicBezTo>
                        <a:pt x="6582" y="263"/>
                        <a:pt x="6657" y="228"/>
                        <a:pt x="6675" y="228"/>
                      </a:cubicBezTo>
                      <a:cubicBezTo>
                        <a:pt x="6677" y="228"/>
                        <a:pt x="6678" y="228"/>
                        <a:pt x="6679" y="229"/>
                      </a:cubicBezTo>
                      <a:cubicBezTo>
                        <a:pt x="6725" y="242"/>
                        <a:pt x="6803" y="296"/>
                        <a:pt x="6866" y="351"/>
                      </a:cubicBezTo>
                      <a:cubicBezTo>
                        <a:pt x="7131" y="580"/>
                        <a:pt x="7371" y="865"/>
                        <a:pt x="7617" y="1134"/>
                      </a:cubicBezTo>
                      <a:cubicBezTo>
                        <a:pt x="7740" y="1271"/>
                        <a:pt x="7863" y="1408"/>
                        <a:pt x="7998" y="1538"/>
                      </a:cubicBezTo>
                      <a:cubicBezTo>
                        <a:pt x="8069" y="1603"/>
                        <a:pt x="8134" y="1668"/>
                        <a:pt x="8234" y="1725"/>
                      </a:cubicBezTo>
                      <a:cubicBezTo>
                        <a:pt x="8255" y="1737"/>
                        <a:pt x="8303" y="1754"/>
                        <a:pt x="8340" y="1755"/>
                      </a:cubicBezTo>
                      <a:cubicBezTo>
                        <a:pt x="8342" y="1755"/>
                        <a:pt x="8344" y="1755"/>
                        <a:pt x="8346" y="1755"/>
                      </a:cubicBezTo>
                      <a:cubicBezTo>
                        <a:pt x="8381" y="1755"/>
                        <a:pt x="8421" y="1742"/>
                        <a:pt x="8448" y="1729"/>
                      </a:cubicBezTo>
                      <a:cubicBezTo>
                        <a:pt x="8500" y="1701"/>
                        <a:pt x="8540" y="1672"/>
                        <a:pt x="8578" y="1641"/>
                      </a:cubicBezTo>
                      <a:cubicBezTo>
                        <a:pt x="8867" y="1394"/>
                        <a:pt x="9097" y="1120"/>
                        <a:pt x="9344" y="863"/>
                      </a:cubicBezTo>
                      <a:cubicBezTo>
                        <a:pt x="9386" y="822"/>
                        <a:pt x="9477" y="728"/>
                        <a:pt x="9604" y="595"/>
                      </a:cubicBezTo>
                      <a:cubicBezTo>
                        <a:pt x="9669" y="531"/>
                        <a:pt x="9744" y="457"/>
                        <a:pt x="9829" y="383"/>
                      </a:cubicBezTo>
                      <a:cubicBezTo>
                        <a:pt x="9870" y="345"/>
                        <a:pt x="9917" y="308"/>
                        <a:pt x="9963" y="274"/>
                      </a:cubicBezTo>
                      <a:cubicBezTo>
                        <a:pt x="10001" y="244"/>
                        <a:pt x="10063" y="215"/>
                        <a:pt x="10073" y="215"/>
                      </a:cubicBezTo>
                      <a:cubicBezTo>
                        <a:pt x="10074" y="215"/>
                        <a:pt x="10075" y="215"/>
                        <a:pt x="10075" y="216"/>
                      </a:cubicBezTo>
                      <a:cubicBezTo>
                        <a:pt x="10075" y="215"/>
                        <a:pt x="10075" y="215"/>
                        <a:pt x="10076" y="215"/>
                      </a:cubicBezTo>
                      <a:cubicBezTo>
                        <a:pt x="10080" y="215"/>
                        <a:pt x="10107" y="230"/>
                        <a:pt x="10132" y="248"/>
                      </a:cubicBezTo>
                      <a:cubicBezTo>
                        <a:pt x="10160" y="268"/>
                        <a:pt x="10190" y="296"/>
                        <a:pt x="10220" y="325"/>
                      </a:cubicBezTo>
                      <a:cubicBezTo>
                        <a:pt x="10278" y="382"/>
                        <a:pt x="10336" y="448"/>
                        <a:pt x="10395" y="517"/>
                      </a:cubicBezTo>
                      <a:cubicBezTo>
                        <a:pt x="10513" y="657"/>
                        <a:pt x="10633" y="809"/>
                        <a:pt x="10758" y="965"/>
                      </a:cubicBezTo>
                      <a:cubicBezTo>
                        <a:pt x="10883" y="1120"/>
                        <a:pt x="11010" y="1278"/>
                        <a:pt x="11155" y="1429"/>
                      </a:cubicBezTo>
                      <a:cubicBezTo>
                        <a:pt x="11227" y="1505"/>
                        <a:pt x="11302" y="1580"/>
                        <a:pt x="11390" y="1646"/>
                      </a:cubicBezTo>
                      <a:cubicBezTo>
                        <a:pt x="11436" y="1678"/>
                        <a:pt x="11481" y="1712"/>
                        <a:pt x="11541" y="1737"/>
                      </a:cubicBezTo>
                      <a:cubicBezTo>
                        <a:pt x="11578" y="1753"/>
                        <a:pt x="11629" y="1766"/>
                        <a:pt x="11679" y="1766"/>
                      </a:cubicBezTo>
                      <a:cubicBezTo>
                        <a:pt x="11704" y="1766"/>
                        <a:pt x="11729" y="1762"/>
                        <a:pt x="11752" y="1755"/>
                      </a:cubicBezTo>
                      <a:cubicBezTo>
                        <a:pt x="11878" y="1720"/>
                        <a:pt x="11961" y="1657"/>
                        <a:pt x="12042" y="1595"/>
                      </a:cubicBezTo>
                      <a:cubicBezTo>
                        <a:pt x="12124" y="1534"/>
                        <a:pt x="12195" y="1469"/>
                        <a:pt x="12264" y="1403"/>
                      </a:cubicBezTo>
                      <a:cubicBezTo>
                        <a:pt x="12401" y="1274"/>
                        <a:pt x="12521" y="1142"/>
                        <a:pt x="12630" y="1019"/>
                      </a:cubicBezTo>
                      <a:cubicBezTo>
                        <a:pt x="12845" y="771"/>
                        <a:pt x="13011" y="552"/>
                        <a:pt x="13119" y="397"/>
                      </a:cubicBezTo>
                      <a:cubicBezTo>
                        <a:pt x="13156" y="329"/>
                        <a:pt x="13181" y="271"/>
                        <a:pt x="13194" y="223"/>
                      </a:cubicBezTo>
                      <a:cubicBezTo>
                        <a:pt x="13208" y="173"/>
                        <a:pt x="13251" y="67"/>
                        <a:pt x="13223" y="67"/>
                      </a:cubicBezTo>
                      <a:cubicBezTo>
                        <a:pt x="13213" y="67"/>
                        <a:pt x="13195" y="80"/>
                        <a:pt x="13165" y="111"/>
                      </a:cubicBezTo>
                      <a:cubicBezTo>
                        <a:pt x="12979" y="306"/>
                        <a:pt x="12635" y="720"/>
                        <a:pt x="12390" y="968"/>
                      </a:cubicBezTo>
                      <a:cubicBezTo>
                        <a:pt x="12281" y="1078"/>
                        <a:pt x="12167" y="1191"/>
                        <a:pt x="12048" y="1294"/>
                      </a:cubicBezTo>
                      <a:cubicBezTo>
                        <a:pt x="11990" y="1346"/>
                        <a:pt x="11929" y="1395"/>
                        <a:pt x="11867" y="1438"/>
                      </a:cubicBezTo>
                      <a:cubicBezTo>
                        <a:pt x="11807" y="1482"/>
                        <a:pt x="11741" y="1520"/>
                        <a:pt x="11695" y="1531"/>
                      </a:cubicBezTo>
                      <a:cubicBezTo>
                        <a:pt x="11688" y="1532"/>
                        <a:pt x="11682" y="1533"/>
                        <a:pt x="11676" y="1533"/>
                      </a:cubicBezTo>
                      <a:cubicBezTo>
                        <a:pt x="11665" y="1533"/>
                        <a:pt x="11653" y="1530"/>
                        <a:pt x="11633" y="1523"/>
                      </a:cubicBezTo>
                      <a:cubicBezTo>
                        <a:pt x="11604" y="1512"/>
                        <a:pt x="11569" y="1489"/>
                        <a:pt x="11536" y="1465"/>
                      </a:cubicBezTo>
                      <a:cubicBezTo>
                        <a:pt x="11469" y="1415"/>
                        <a:pt x="11402" y="1354"/>
                        <a:pt x="11338" y="1288"/>
                      </a:cubicBezTo>
                      <a:cubicBezTo>
                        <a:pt x="11210" y="1155"/>
                        <a:pt x="11087" y="1011"/>
                        <a:pt x="10966" y="863"/>
                      </a:cubicBezTo>
                      <a:cubicBezTo>
                        <a:pt x="10844" y="715"/>
                        <a:pt x="10721" y="566"/>
                        <a:pt x="10600" y="419"/>
                      </a:cubicBezTo>
                      <a:cubicBezTo>
                        <a:pt x="10536" y="345"/>
                        <a:pt x="10472" y="272"/>
                        <a:pt x="10403" y="200"/>
                      </a:cubicBezTo>
                      <a:cubicBezTo>
                        <a:pt x="10367" y="165"/>
                        <a:pt x="10329" y="131"/>
                        <a:pt x="10289" y="96"/>
                      </a:cubicBezTo>
                      <a:cubicBezTo>
                        <a:pt x="10243" y="63"/>
                        <a:pt x="10204" y="26"/>
                        <a:pt x="10117" y="6"/>
                      </a:cubicBezTo>
                      <a:cubicBezTo>
                        <a:pt x="10107" y="5"/>
                        <a:pt x="10097" y="2"/>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15"/>
                <p:cNvSpPr/>
                <p:nvPr/>
              </p:nvSpPr>
              <p:spPr>
                <a:xfrm>
                  <a:off x="1923125" y="5106850"/>
                  <a:ext cx="331300" cy="44600"/>
                </a:xfrm>
                <a:custGeom>
                  <a:avLst/>
                  <a:gdLst/>
                  <a:ahLst/>
                  <a:cxnLst/>
                  <a:rect l="l" t="t" r="r" b="b"/>
                  <a:pathLst>
                    <a:path w="13252" h="1784" extrusionOk="0">
                      <a:moveTo>
                        <a:pt x="10089" y="1"/>
                      </a:moveTo>
                      <a:cubicBezTo>
                        <a:pt x="10049" y="1"/>
                        <a:pt x="10009" y="10"/>
                        <a:pt x="9981" y="21"/>
                      </a:cubicBezTo>
                      <a:cubicBezTo>
                        <a:pt x="9953" y="32"/>
                        <a:pt x="9929" y="44"/>
                        <a:pt x="9907" y="56"/>
                      </a:cubicBezTo>
                      <a:cubicBezTo>
                        <a:pt x="9864" y="82"/>
                        <a:pt x="9827" y="108"/>
                        <a:pt x="9792" y="138"/>
                      </a:cubicBezTo>
                      <a:cubicBezTo>
                        <a:pt x="9721" y="193"/>
                        <a:pt x="9657" y="252"/>
                        <a:pt x="9595" y="310"/>
                      </a:cubicBezTo>
                      <a:cubicBezTo>
                        <a:pt x="9470" y="427"/>
                        <a:pt x="9354" y="547"/>
                        <a:pt x="9240" y="668"/>
                      </a:cubicBezTo>
                      <a:cubicBezTo>
                        <a:pt x="9009" y="907"/>
                        <a:pt x="8787" y="1153"/>
                        <a:pt x="8552" y="1373"/>
                      </a:cubicBezTo>
                      <a:cubicBezTo>
                        <a:pt x="8503" y="1421"/>
                        <a:pt x="8451" y="1467"/>
                        <a:pt x="8400" y="1504"/>
                      </a:cubicBezTo>
                      <a:cubicBezTo>
                        <a:pt x="8388" y="1513"/>
                        <a:pt x="8375" y="1521"/>
                        <a:pt x="8364" y="1527"/>
                      </a:cubicBezTo>
                      <a:cubicBezTo>
                        <a:pt x="8352" y="1534"/>
                        <a:pt x="8344" y="1536"/>
                        <a:pt x="8348" y="1536"/>
                      </a:cubicBezTo>
                      <a:cubicBezTo>
                        <a:pt x="8348" y="1536"/>
                        <a:pt x="8347" y="1537"/>
                        <a:pt x="8346" y="1537"/>
                      </a:cubicBezTo>
                      <a:lnTo>
                        <a:pt x="8346" y="1537"/>
                      </a:lnTo>
                      <a:cubicBezTo>
                        <a:pt x="8344" y="1537"/>
                        <a:pt x="8339" y="1535"/>
                        <a:pt x="8331" y="1530"/>
                      </a:cubicBezTo>
                      <a:cubicBezTo>
                        <a:pt x="8286" y="1505"/>
                        <a:pt x="8232" y="1459"/>
                        <a:pt x="8181" y="1413"/>
                      </a:cubicBezTo>
                      <a:cubicBezTo>
                        <a:pt x="8131" y="1365"/>
                        <a:pt x="8080" y="1314"/>
                        <a:pt x="8029" y="1262"/>
                      </a:cubicBezTo>
                      <a:cubicBezTo>
                        <a:pt x="7829" y="1053"/>
                        <a:pt x="7635" y="828"/>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5"/>
                      </a:cubicBezTo>
                      <a:cubicBezTo>
                        <a:pt x="6437" y="79"/>
                        <a:pt x="6348" y="156"/>
                        <a:pt x="6249" y="232"/>
                      </a:cubicBezTo>
                      <a:cubicBezTo>
                        <a:pt x="6060" y="384"/>
                        <a:pt x="5886" y="547"/>
                        <a:pt x="5713" y="710"/>
                      </a:cubicBezTo>
                      <a:cubicBezTo>
                        <a:pt x="5540" y="871"/>
                        <a:pt x="5370" y="1036"/>
                        <a:pt x="5196" y="1193"/>
                      </a:cubicBezTo>
                      <a:cubicBezTo>
                        <a:pt x="5110" y="1271"/>
                        <a:pt x="5022" y="1348"/>
                        <a:pt x="4931" y="1417"/>
                      </a:cubicBezTo>
                      <a:cubicBezTo>
                        <a:pt x="4887" y="1451"/>
                        <a:pt x="4842" y="1487"/>
                        <a:pt x="4797" y="1514"/>
                      </a:cubicBezTo>
                      <a:cubicBezTo>
                        <a:pt x="4759" y="1537"/>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7"/>
                      </a:cubicBezTo>
                      <a:cubicBezTo>
                        <a:pt x="4387" y="1268"/>
                        <a:pt x="4305" y="1174"/>
                        <a:pt x="4225" y="1079"/>
                      </a:cubicBezTo>
                      <a:cubicBezTo>
                        <a:pt x="4062" y="887"/>
                        <a:pt x="3901" y="695"/>
                        <a:pt x="3739" y="504"/>
                      </a:cubicBezTo>
                      <a:cubicBezTo>
                        <a:pt x="3621" y="368"/>
                        <a:pt x="3507" y="232"/>
                        <a:pt x="3353" y="110"/>
                      </a:cubicBezTo>
                      <a:cubicBezTo>
                        <a:pt x="3311" y="82"/>
                        <a:pt x="3275" y="48"/>
                        <a:pt x="3195" y="35"/>
                      </a:cubicBezTo>
                      <a:cubicBezTo>
                        <a:pt x="3188" y="33"/>
                        <a:pt x="3181" y="33"/>
                        <a:pt x="3174" y="33"/>
                      </a:cubicBezTo>
                      <a:cubicBezTo>
                        <a:pt x="3145" y="33"/>
                        <a:pt x="3115" y="42"/>
                        <a:pt x="3092" y="52"/>
                      </a:cubicBezTo>
                      <a:cubicBezTo>
                        <a:pt x="3064" y="62"/>
                        <a:pt x="3042" y="76"/>
                        <a:pt x="3019" y="90"/>
                      </a:cubicBezTo>
                      <a:cubicBezTo>
                        <a:pt x="2936" y="144"/>
                        <a:pt x="2867" y="207"/>
                        <a:pt x="2798" y="268"/>
                      </a:cubicBezTo>
                      <a:cubicBezTo>
                        <a:pt x="2527" y="522"/>
                        <a:pt x="2282" y="795"/>
                        <a:pt x="2026" y="1059"/>
                      </a:cubicBezTo>
                      <a:cubicBezTo>
                        <a:pt x="1898" y="1190"/>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3"/>
                        <a:pt x="749" y="984"/>
                        <a:pt x="510" y="710"/>
                      </a:cubicBezTo>
                      <a:cubicBezTo>
                        <a:pt x="410" y="584"/>
                        <a:pt x="307" y="455"/>
                        <a:pt x="206" y="327"/>
                      </a:cubicBezTo>
                      <a:cubicBezTo>
                        <a:pt x="170" y="282"/>
                        <a:pt x="121" y="230"/>
                        <a:pt x="89" y="196"/>
                      </a:cubicBezTo>
                      <a:cubicBezTo>
                        <a:pt x="45" y="148"/>
                        <a:pt x="17" y="124"/>
                        <a:pt x="7" y="124"/>
                      </a:cubicBezTo>
                      <a:cubicBezTo>
                        <a:pt x="0" y="124"/>
                        <a:pt x="0" y="133"/>
                        <a:pt x="7" y="152"/>
                      </a:cubicBezTo>
                      <a:cubicBezTo>
                        <a:pt x="83" y="339"/>
                        <a:pt x="307" y="691"/>
                        <a:pt x="638" y="1105"/>
                      </a:cubicBezTo>
                      <a:cubicBezTo>
                        <a:pt x="792" y="1293"/>
                        <a:pt x="946" y="1477"/>
                        <a:pt x="1143" y="1647"/>
                      </a:cubicBezTo>
                      <a:cubicBezTo>
                        <a:pt x="1196" y="1687"/>
                        <a:pt x="1246" y="1730"/>
                        <a:pt x="1332" y="1760"/>
                      </a:cubicBezTo>
                      <a:cubicBezTo>
                        <a:pt x="1350" y="1770"/>
                        <a:pt x="1383" y="1773"/>
                        <a:pt x="1410" y="1776"/>
                      </a:cubicBezTo>
                      <a:cubicBezTo>
                        <a:pt x="1436" y="1774"/>
                        <a:pt x="1470" y="1770"/>
                        <a:pt x="1489" y="1762"/>
                      </a:cubicBezTo>
                      <a:cubicBezTo>
                        <a:pt x="1533" y="1748"/>
                        <a:pt x="1564" y="1730"/>
                        <a:pt x="1595" y="1711"/>
                      </a:cubicBezTo>
                      <a:cubicBezTo>
                        <a:pt x="1713" y="1637"/>
                        <a:pt x="1802" y="1554"/>
                        <a:pt x="1895" y="1468"/>
                      </a:cubicBezTo>
                      <a:cubicBezTo>
                        <a:pt x="2255" y="1130"/>
                        <a:pt x="2567" y="764"/>
                        <a:pt x="2921" y="422"/>
                      </a:cubicBezTo>
                      <a:cubicBezTo>
                        <a:pt x="2972" y="373"/>
                        <a:pt x="3024" y="328"/>
                        <a:pt x="3075" y="288"/>
                      </a:cubicBezTo>
                      <a:cubicBezTo>
                        <a:pt x="3099" y="268"/>
                        <a:pt x="3127" y="250"/>
                        <a:pt x="3148" y="238"/>
                      </a:cubicBezTo>
                      <a:cubicBezTo>
                        <a:pt x="3168" y="228"/>
                        <a:pt x="3171" y="227"/>
                        <a:pt x="3173" y="227"/>
                      </a:cubicBezTo>
                      <a:cubicBezTo>
                        <a:pt x="3174" y="227"/>
                        <a:pt x="3175" y="227"/>
                        <a:pt x="3176" y="227"/>
                      </a:cubicBezTo>
                      <a:cubicBezTo>
                        <a:pt x="3176" y="227"/>
                        <a:pt x="3176" y="227"/>
                        <a:pt x="3176" y="227"/>
                      </a:cubicBezTo>
                      <a:cubicBezTo>
                        <a:pt x="3178" y="227"/>
                        <a:pt x="3207" y="239"/>
                        <a:pt x="3227" y="256"/>
                      </a:cubicBezTo>
                      <a:cubicBezTo>
                        <a:pt x="3251" y="272"/>
                        <a:pt x="3276" y="293"/>
                        <a:pt x="3301" y="315"/>
                      </a:cubicBezTo>
                      <a:cubicBezTo>
                        <a:pt x="3350" y="359"/>
                        <a:pt x="3398" y="408"/>
                        <a:pt x="3445" y="459"/>
                      </a:cubicBezTo>
                      <a:cubicBezTo>
                        <a:pt x="3634" y="665"/>
                        <a:pt x="3811" y="890"/>
                        <a:pt x="3994" y="1111"/>
                      </a:cubicBezTo>
                      <a:cubicBezTo>
                        <a:pt x="4053" y="1187"/>
                        <a:pt x="4113" y="1262"/>
                        <a:pt x="4173" y="1337"/>
                      </a:cubicBezTo>
                      <a:lnTo>
                        <a:pt x="4216" y="1390"/>
                      </a:lnTo>
                      <a:cubicBezTo>
                        <a:pt x="4245" y="1425"/>
                        <a:pt x="4271" y="1454"/>
                        <a:pt x="4293" y="1481"/>
                      </a:cubicBezTo>
                      <a:cubicBezTo>
                        <a:pt x="4337" y="1533"/>
                        <a:pt x="4385" y="1584"/>
                        <a:pt x="4436" y="1634"/>
                      </a:cubicBezTo>
                      <a:cubicBezTo>
                        <a:pt x="4462" y="1659"/>
                        <a:pt x="4491" y="1684"/>
                        <a:pt x="4522" y="1708"/>
                      </a:cubicBezTo>
                      <a:cubicBezTo>
                        <a:pt x="4556" y="1733"/>
                        <a:pt x="4590" y="1760"/>
                        <a:pt x="4662" y="1780"/>
                      </a:cubicBezTo>
                      <a:cubicBezTo>
                        <a:pt x="4678" y="1782"/>
                        <a:pt x="4694" y="1783"/>
                        <a:pt x="4710" y="1783"/>
                      </a:cubicBezTo>
                      <a:cubicBezTo>
                        <a:pt x="4728" y="1783"/>
                        <a:pt x="4746" y="1782"/>
                        <a:pt x="4765" y="1776"/>
                      </a:cubicBezTo>
                      <a:cubicBezTo>
                        <a:pt x="4797" y="1770"/>
                        <a:pt x="4814" y="1759"/>
                        <a:pt x="4837" y="1751"/>
                      </a:cubicBezTo>
                      <a:cubicBezTo>
                        <a:pt x="4879" y="1731"/>
                        <a:pt x="4914" y="1710"/>
                        <a:pt x="4948" y="1688"/>
                      </a:cubicBezTo>
                      <a:cubicBezTo>
                        <a:pt x="5014" y="1645"/>
                        <a:pt x="5074" y="1599"/>
                        <a:pt x="5133" y="1551"/>
                      </a:cubicBezTo>
                      <a:cubicBezTo>
                        <a:pt x="5250" y="1457"/>
                        <a:pt x="5359" y="1359"/>
                        <a:pt x="5468" y="1258"/>
                      </a:cubicBezTo>
                      <a:cubicBezTo>
                        <a:pt x="5683" y="1058"/>
                        <a:pt x="5899" y="854"/>
                        <a:pt x="6117" y="650"/>
                      </a:cubicBezTo>
                      <a:cubicBezTo>
                        <a:pt x="6249" y="528"/>
                        <a:pt x="6385" y="404"/>
                        <a:pt x="6525" y="307"/>
                      </a:cubicBezTo>
                      <a:cubicBezTo>
                        <a:pt x="6581" y="264"/>
                        <a:pt x="6655" y="229"/>
                        <a:pt x="6674" y="229"/>
                      </a:cubicBezTo>
                      <a:cubicBezTo>
                        <a:pt x="6677" y="229"/>
                        <a:pt x="6678" y="230"/>
                        <a:pt x="6679" y="232"/>
                      </a:cubicBezTo>
                      <a:cubicBezTo>
                        <a:pt x="6725" y="242"/>
                        <a:pt x="6803" y="296"/>
                        <a:pt x="6866" y="352"/>
                      </a:cubicBezTo>
                      <a:cubicBezTo>
                        <a:pt x="7131" y="581"/>
                        <a:pt x="7371" y="865"/>
                        <a:pt x="7617" y="1136"/>
                      </a:cubicBezTo>
                      <a:cubicBezTo>
                        <a:pt x="7740" y="1271"/>
                        <a:pt x="7863" y="1408"/>
                        <a:pt x="7998" y="1539"/>
                      </a:cubicBezTo>
                      <a:cubicBezTo>
                        <a:pt x="8069" y="1604"/>
                        <a:pt x="8134" y="1670"/>
                        <a:pt x="8234" y="1725"/>
                      </a:cubicBezTo>
                      <a:cubicBezTo>
                        <a:pt x="8255" y="1737"/>
                        <a:pt x="8303" y="1754"/>
                        <a:pt x="8340" y="1756"/>
                      </a:cubicBezTo>
                      <a:cubicBezTo>
                        <a:pt x="8342" y="1756"/>
                        <a:pt x="8344" y="1756"/>
                        <a:pt x="8346" y="1756"/>
                      </a:cubicBezTo>
                      <a:cubicBezTo>
                        <a:pt x="8381" y="1756"/>
                        <a:pt x="8421" y="1743"/>
                        <a:pt x="8448" y="1730"/>
                      </a:cubicBezTo>
                      <a:cubicBezTo>
                        <a:pt x="8500" y="1702"/>
                        <a:pt x="8540" y="1673"/>
                        <a:pt x="8578" y="1642"/>
                      </a:cubicBezTo>
                      <a:cubicBezTo>
                        <a:pt x="8867" y="1394"/>
                        <a:pt x="9097" y="1122"/>
                        <a:pt x="9344" y="865"/>
                      </a:cubicBezTo>
                      <a:cubicBezTo>
                        <a:pt x="9386" y="822"/>
                        <a:pt x="9477" y="728"/>
                        <a:pt x="9604" y="596"/>
                      </a:cubicBezTo>
                      <a:cubicBezTo>
                        <a:pt x="9669" y="531"/>
                        <a:pt x="9744" y="458"/>
                        <a:pt x="9829" y="384"/>
                      </a:cubicBezTo>
                      <a:cubicBezTo>
                        <a:pt x="9870" y="347"/>
                        <a:pt x="9917" y="308"/>
                        <a:pt x="9963" y="275"/>
                      </a:cubicBezTo>
                      <a:cubicBezTo>
                        <a:pt x="10001" y="244"/>
                        <a:pt x="10063" y="216"/>
                        <a:pt x="10073" y="216"/>
                      </a:cubicBezTo>
                      <a:cubicBezTo>
                        <a:pt x="10074" y="216"/>
                        <a:pt x="10075" y="216"/>
                        <a:pt x="10075" y="216"/>
                      </a:cubicBezTo>
                      <a:cubicBezTo>
                        <a:pt x="10075" y="216"/>
                        <a:pt x="10075" y="216"/>
                        <a:pt x="10075" y="216"/>
                      </a:cubicBezTo>
                      <a:cubicBezTo>
                        <a:pt x="10078" y="216"/>
                        <a:pt x="10106" y="229"/>
                        <a:pt x="10132" y="248"/>
                      </a:cubicBezTo>
                      <a:cubicBezTo>
                        <a:pt x="10160" y="268"/>
                        <a:pt x="10190" y="296"/>
                        <a:pt x="10220" y="325"/>
                      </a:cubicBezTo>
                      <a:cubicBezTo>
                        <a:pt x="10278" y="382"/>
                        <a:pt x="10336" y="448"/>
                        <a:pt x="10395" y="518"/>
                      </a:cubicBezTo>
                      <a:cubicBezTo>
                        <a:pt x="10513" y="658"/>
                        <a:pt x="10633" y="810"/>
                        <a:pt x="10758" y="965"/>
                      </a:cubicBezTo>
                      <a:cubicBezTo>
                        <a:pt x="10883" y="1121"/>
                        <a:pt x="11010" y="1279"/>
                        <a:pt x="11155" y="1431"/>
                      </a:cubicBezTo>
                      <a:cubicBezTo>
                        <a:pt x="11227" y="1507"/>
                        <a:pt x="11302" y="1581"/>
                        <a:pt x="11390" y="1647"/>
                      </a:cubicBezTo>
                      <a:cubicBezTo>
                        <a:pt x="11436" y="1679"/>
                        <a:pt x="11481" y="1713"/>
                        <a:pt x="11541" y="1737"/>
                      </a:cubicBezTo>
                      <a:cubicBezTo>
                        <a:pt x="11578" y="1755"/>
                        <a:pt x="11630" y="1767"/>
                        <a:pt x="11680" y="1767"/>
                      </a:cubicBezTo>
                      <a:cubicBezTo>
                        <a:pt x="11705" y="1767"/>
                        <a:pt x="11729" y="1764"/>
                        <a:pt x="11752" y="1757"/>
                      </a:cubicBezTo>
                      <a:cubicBezTo>
                        <a:pt x="11878" y="1721"/>
                        <a:pt x="11961" y="1657"/>
                        <a:pt x="12042" y="1596"/>
                      </a:cubicBezTo>
                      <a:cubicBezTo>
                        <a:pt x="12124" y="1534"/>
                        <a:pt x="12195" y="1470"/>
                        <a:pt x="12264" y="1405"/>
                      </a:cubicBezTo>
                      <a:cubicBezTo>
                        <a:pt x="12401" y="1274"/>
                        <a:pt x="12521" y="1144"/>
                        <a:pt x="12630" y="1019"/>
                      </a:cubicBezTo>
                      <a:cubicBezTo>
                        <a:pt x="12845" y="771"/>
                        <a:pt x="13011" y="553"/>
                        <a:pt x="13119" y="398"/>
                      </a:cubicBezTo>
                      <a:cubicBezTo>
                        <a:pt x="13156" y="330"/>
                        <a:pt x="13181" y="272"/>
                        <a:pt x="13194" y="224"/>
                      </a:cubicBezTo>
                      <a:cubicBezTo>
                        <a:pt x="13208" y="175"/>
                        <a:pt x="13251" y="68"/>
                        <a:pt x="13223" y="68"/>
                      </a:cubicBezTo>
                      <a:cubicBezTo>
                        <a:pt x="13213" y="68"/>
                        <a:pt x="13195" y="80"/>
                        <a:pt x="13165" y="112"/>
                      </a:cubicBezTo>
                      <a:cubicBezTo>
                        <a:pt x="12979" y="307"/>
                        <a:pt x="12635" y="721"/>
                        <a:pt x="12390" y="968"/>
                      </a:cubicBezTo>
                      <a:cubicBezTo>
                        <a:pt x="12281" y="1079"/>
                        <a:pt x="12167" y="1191"/>
                        <a:pt x="12048" y="1294"/>
                      </a:cubicBezTo>
                      <a:cubicBezTo>
                        <a:pt x="11990" y="1347"/>
                        <a:pt x="11929" y="1396"/>
                        <a:pt x="11867" y="1441"/>
                      </a:cubicBezTo>
                      <a:cubicBezTo>
                        <a:pt x="11807" y="1482"/>
                        <a:pt x="11741" y="1521"/>
                        <a:pt x="11695" y="1533"/>
                      </a:cubicBezTo>
                      <a:cubicBezTo>
                        <a:pt x="11689" y="1534"/>
                        <a:pt x="11684" y="1534"/>
                        <a:pt x="11679" y="1534"/>
                      </a:cubicBezTo>
                      <a:cubicBezTo>
                        <a:pt x="11667" y="1534"/>
                        <a:pt x="11655" y="1531"/>
                        <a:pt x="11633" y="1524"/>
                      </a:cubicBezTo>
                      <a:cubicBezTo>
                        <a:pt x="11604" y="1513"/>
                        <a:pt x="11569" y="1490"/>
                        <a:pt x="11536" y="1467"/>
                      </a:cubicBezTo>
                      <a:cubicBezTo>
                        <a:pt x="11469" y="1417"/>
                        <a:pt x="11402" y="1354"/>
                        <a:pt x="11338" y="1288"/>
                      </a:cubicBezTo>
                      <a:cubicBezTo>
                        <a:pt x="11210" y="1156"/>
                        <a:pt x="11087" y="1011"/>
                        <a:pt x="10966" y="864"/>
                      </a:cubicBezTo>
                      <a:cubicBezTo>
                        <a:pt x="10844" y="716"/>
                        <a:pt x="10721" y="568"/>
                        <a:pt x="10600" y="419"/>
                      </a:cubicBezTo>
                      <a:cubicBezTo>
                        <a:pt x="10536" y="347"/>
                        <a:pt x="10472" y="273"/>
                        <a:pt x="10403" y="202"/>
                      </a:cubicBezTo>
                      <a:cubicBezTo>
                        <a:pt x="10367" y="165"/>
                        <a:pt x="10329" y="132"/>
                        <a:pt x="10289" y="98"/>
                      </a:cubicBezTo>
                      <a:cubicBezTo>
                        <a:pt x="10243" y="65"/>
                        <a:pt x="10204" y="27"/>
                        <a:pt x="10117" y="7"/>
                      </a:cubicBezTo>
                      <a:cubicBezTo>
                        <a:pt x="10107" y="5"/>
                        <a:pt x="10097" y="4"/>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15"/>
                <p:cNvSpPr/>
                <p:nvPr/>
              </p:nvSpPr>
              <p:spPr>
                <a:xfrm>
                  <a:off x="1923125" y="5145700"/>
                  <a:ext cx="331300" cy="44575"/>
                </a:xfrm>
                <a:custGeom>
                  <a:avLst/>
                  <a:gdLst/>
                  <a:ahLst/>
                  <a:cxnLst/>
                  <a:rect l="l" t="t" r="r" b="b"/>
                  <a:pathLst>
                    <a:path w="13252" h="1783"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4" y="1536"/>
                        <a:pt x="8348" y="1536"/>
                      </a:cubicBezTo>
                      <a:cubicBezTo>
                        <a:pt x="8348" y="1536"/>
                        <a:pt x="8347" y="1536"/>
                        <a:pt x="8346" y="1537"/>
                      </a:cubicBezTo>
                      <a:lnTo>
                        <a:pt x="8346" y="1537"/>
                      </a:lnTo>
                      <a:cubicBezTo>
                        <a:pt x="8344" y="1536"/>
                        <a:pt x="8339" y="1535"/>
                        <a:pt x="8331" y="1529"/>
                      </a:cubicBezTo>
                      <a:cubicBezTo>
                        <a:pt x="8286" y="1505"/>
                        <a:pt x="8232" y="1459"/>
                        <a:pt x="8181" y="1412"/>
                      </a:cubicBezTo>
                      <a:cubicBezTo>
                        <a:pt x="8131" y="1365"/>
                        <a:pt x="8080" y="1314"/>
                        <a:pt x="8029" y="1262"/>
                      </a:cubicBezTo>
                      <a:cubicBezTo>
                        <a:pt x="7829" y="1053"/>
                        <a:pt x="7635" y="828"/>
                        <a:pt x="7434" y="610"/>
                      </a:cubicBezTo>
                      <a:cubicBezTo>
                        <a:pt x="7295" y="460"/>
                        <a:pt x="7155" y="310"/>
                        <a:pt x="6991" y="173"/>
                      </a:cubicBezTo>
                      <a:cubicBezTo>
                        <a:pt x="6943" y="133"/>
                        <a:pt x="6892" y="93"/>
                        <a:pt x="6831" y="57"/>
                      </a:cubicBezTo>
                      <a:cubicBezTo>
                        <a:pt x="6800" y="40"/>
                        <a:pt x="6765" y="25"/>
                        <a:pt x="6720" y="14"/>
                      </a:cubicBezTo>
                      <a:cubicBezTo>
                        <a:pt x="6705" y="11"/>
                        <a:pt x="6688" y="9"/>
                        <a:pt x="6671" y="9"/>
                      </a:cubicBezTo>
                      <a:cubicBezTo>
                        <a:pt x="6637" y="9"/>
                        <a:pt x="6603" y="16"/>
                        <a:pt x="6580" y="25"/>
                      </a:cubicBezTo>
                      <a:cubicBezTo>
                        <a:pt x="6437" y="80"/>
                        <a:pt x="6348" y="157"/>
                        <a:pt x="6249" y="231"/>
                      </a:cubicBezTo>
                      <a:cubicBezTo>
                        <a:pt x="6060" y="385"/>
                        <a:pt x="5886" y="548"/>
                        <a:pt x="5713" y="709"/>
                      </a:cubicBezTo>
                      <a:cubicBezTo>
                        <a:pt x="5540" y="873"/>
                        <a:pt x="5370" y="1036"/>
                        <a:pt x="5196" y="1192"/>
                      </a:cubicBezTo>
                      <a:cubicBezTo>
                        <a:pt x="5110" y="1271"/>
                        <a:pt x="5022" y="1348"/>
                        <a:pt x="4931" y="1419"/>
                      </a:cubicBezTo>
                      <a:cubicBezTo>
                        <a:pt x="4887" y="1452"/>
                        <a:pt x="4842" y="1486"/>
                        <a:pt x="4797" y="1514"/>
                      </a:cubicBezTo>
                      <a:cubicBezTo>
                        <a:pt x="4758" y="1539"/>
                        <a:pt x="4711" y="1558"/>
                        <a:pt x="4704" y="1558"/>
                      </a:cubicBezTo>
                      <a:cubicBezTo>
                        <a:pt x="4703" y="1558"/>
                        <a:pt x="4703" y="1557"/>
                        <a:pt x="4704" y="1557"/>
                      </a:cubicBezTo>
                      <a:lnTo>
                        <a:pt x="4702" y="1557"/>
                      </a:lnTo>
                      <a:cubicBezTo>
                        <a:pt x="4702" y="1557"/>
                        <a:pt x="4684" y="1549"/>
                        <a:pt x="4662" y="1534"/>
                      </a:cubicBezTo>
                      <a:cubicBezTo>
                        <a:pt x="4642" y="1519"/>
                        <a:pt x="4619" y="1502"/>
                        <a:pt x="4597" y="1482"/>
                      </a:cubicBezTo>
                      <a:cubicBezTo>
                        <a:pt x="4556" y="1445"/>
                        <a:pt x="4513" y="1402"/>
                        <a:pt x="4471" y="1357"/>
                      </a:cubicBezTo>
                      <a:cubicBezTo>
                        <a:pt x="4387" y="1268"/>
                        <a:pt x="4305" y="1174"/>
                        <a:pt x="4225" y="1079"/>
                      </a:cubicBezTo>
                      <a:cubicBezTo>
                        <a:pt x="4062" y="886"/>
                        <a:pt x="3901" y="694"/>
                        <a:pt x="3739" y="503"/>
                      </a:cubicBezTo>
                      <a:cubicBezTo>
                        <a:pt x="3621" y="370"/>
                        <a:pt x="3507" y="233"/>
                        <a:pt x="3353" y="110"/>
                      </a:cubicBezTo>
                      <a:cubicBezTo>
                        <a:pt x="3311" y="82"/>
                        <a:pt x="3275" y="48"/>
                        <a:pt x="3195" y="36"/>
                      </a:cubicBezTo>
                      <a:cubicBezTo>
                        <a:pt x="3187" y="34"/>
                        <a:pt x="3180" y="33"/>
                        <a:pt x="3172" y="33"/>
                      </a:cubicBezTo>
                      <a:cubicBezTo>
                        <a:pt x="3144" y="33"/>
                        <a:pt x="3114" y="43"/>
                        <a:pt x="3092" y="51"/>
                      </a:cubicBezTo>
                      <a:cubicBezTo>
                        <a:pt x="3064" y="63"/>
                        <a:pt x="3042" y="76"/>
                        <a:pt x="3019" y="90"/>
                      </a:cubicBezTo>
                      <a:cubicBezTo>
                        <a:pt x="2936" y="145"/>
                        <a:pt x="2867" y="206"/>
                        <a:pt x="2798" y="270"/>
                      </a:cubicBezTo>
                      <a:cubicBezTo>
                        <a:pt x="2527" y="522"/>
                        <a:pt x="2282" y="796"/>
                        <a:pt x="2026" y="1059"/>
                      </a:cubicBezTo>
                      <a:cubicBezTo>
                        <a:pt x="1898" y="1189"/>
                        <a:pt x="1770" y="1322"/>
                        <a:pt x="1635" y="1439"/>
                      </a:cubicBezTo>
                      <a:cubicBezTo>
                        <a:pt x="1569" y="1494"/>
                        <a:pt x="1493" y="1556"/>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0" y="124"/>
                        <a:pt x="0" y="133"/>
                        <a:pt x="7" y="151"/>
                      </a:cubicBezTo>
                      <a:cubicBezTo>
                        <a:pt x="83" y="339"/>
                        <a:pt x="307" y="691"/>
                        <a:pt x="638" y="1105"/>
                      </a:cubicBezTo>
                      <a:cubicBezTo>
                        <a:pt x="792" y="1292"/>
                        <a:pt x="946" y="1477"/>
                        <a:pt x="1143" y="1646"/>
                      </a:cubicBezTo>
                      <a:cubicBezTo>
                        <a:pt x="1196" y="1688"/>
                        <a:pt x="1246" y="1729"/>
                        <a:pt x="1332" y="1760"/>
                      </a:cubicBezTo>
                      <a:cubicBezTo>
                        <a:pt x="1350" y="1769"/>
                        <a:pt x="1383" y="1772"/>
                        <a:pt x="1410" y="1775"/>
                      </a:cubicBezTo>
                      <a:cubicBezTo>
                        <a:pt x="1436" y="1774"/>
                        <a:pt x="1470" y="1769"/>
                        <a:pt x="1489" y="1762"/>
                      </a:cubicBezTo>
                      <a:cubicBezTo>
                        <a:pt x="1533" y="1748"/>
                        <a:pt x="1564" y="1729"/>
                        <a:pt x="1595" y="1711"/>
                      </a:cubicBezTo>
                      <a:cubicBezTo>
                        <a:pt x="1713" y="1637"/>
                        <a:pt x="1802" y="1554"/>
                        <a:pt x="1895" y="1469"/>
                      </a:cubicBezTo>
                      <a:cubicBezTo>
                        <a:pt x="2255" y="1129"/>
                        <a:pt x="2567" y="763"/>
                        <a:pt x="2921" y="422"/>
                      </a:cubicBezTo>
                      <a:cubicBezTo>
                        <a:pt x="2972" y="373"/>
                        <a:pt x="3024" y="328"/>
                        <a:pt x="3075" y="288"/>
                      </a:cubicBezTo>
                      <a:cubicBezTo>
                        <a:pt x="3099" y="268"/>
                        <a:pt x="3127" y="250"/>
                        <a:pt x="3148" y="237"/>
                      </a:cubicBezTo>
                      <a:cubicBezTo>
                        <a:pt x="3168" y="228"/>
                        <a:pt x="3171" y="226"/>
                        <a:pt x="3173" y="226"/>
                      </a:cubicBezTo>
                      <a:cubicBezTo>
                        <a:pt x="3174" y="226"/>
                        <a:pt x="3175" y="226"/>
                        <a:pt x="3176" y="226"/>
                      </a:cubicBezTo>
                      <a:cubicBezTo>
                        <a:pt x="3176" y="226"/>
                        <a:pt x="3176" y="226"/>
                        <a:pt x="3176" y="226"/>
                      </a:cubicBezTo>
                      <a:cubicBezTo>
                        <a:pt x="3178" y="226"/>
                        <a:pt x="3207" y="238"/>
                        <a:pt x="3227" y="256"/>
                      </a:cubicBezTo>
                      <a:cubicBezTo>
                        <a:pt x="3251" y="271"/>
                        <a:pt x="3276" y="293"/>
                        <a:pt x="3301" y="314"/>
                      </a:cubicBezTo>
                      <a:cubicBezTo>
                        <a:pt x="3350" y="359"/>
                        <a:pt x="3398" y="408"/>
                        <a:pt x="3445" y="459"/>
                      </a:cubicBezTo>
                      <a:cubicBezTo>
                        <a:pt x="3634" y="665"/>
                        <a:pt x="3811" y="891"/>
                        <a:pt x="3994" y="1112"/>
                      </a:cubicBezTo>
                      <a:cubicBezTo>
                        <a:pt x="4053" y="1186"/>
                        <a:pt x="4113" y="1262"/>
                        <a:pt x="4173" y="1337"/>
                      </a:cubicBezTo>
                      <a:lnTo>
                        <a:pt x="4216" y="1389"/>
                      </a:lnTo>
                      <a:cubicBezTo>
                        <a:pt x="4245" y="1425"/>
                        <a:pt x="4271" y="1454"/>
                        <a:pt x="4293" y="1480"/>
                      </a:cubicBezTo>
                      <a:cubicBezTo>
                        <a:pt x="4337" y="1532"/>
                        <a:pt x="4385" y="1583"/>
                        <a:pt x="4436" y="1634"/>
                      </a:cubicBezTo>
                      <a:cubicBezTo>
                        <a:pt x="4462" y="1659"/>
                        <a:pt x="4491" y="1683"/>
                        <a:pt x="4522" y="1709"/>
                      </a:cubicBezTo>
                      <a:cubicBezTo>
                        <a:pt x="4556" y="1732"/>
                        <a:pt x="4590" y="1760"/>
                        <a:pt x="4662" y="1780"/>
                      </a:cubicBezTo>
                      <a:cubicBezTo>
                        <a:pt x="4678" y="1782"/>
                        <a:pt x="4694" y="1783"/>
                        <a:pt x="4710" y="1783"/>
                      </a:cubicBezTo>
                      <a:cubicBezTo>
                        <a:pt x="4728" y="1783"/>
                        <a:pt x="4746" y="1781"/>
                        <a:pt x="4765" y="1775"/>
                      </a:cubicBezTo>
                      <a:cubicBezTo>
                        <a:pt x="4797" y="1769"/>
                        <a:pt x="4814" y="1759"/>
                        <a:pt x="4837" y="1751"/>
                      </a:cubicBezTo>
                      <a:cubicBezTo>
                        <a:pt x="4879" y="1731"/>
                        <a:pt x="4914" y="1711"/>
                        <a:pt x="4948" y="1688"/>
                      </a:cubicBezTo>
                      <a:cubicBezTo>
                        <a:pt x="5014" y="1645"/>
                        <a:pt x="5074" y="1599"/>
                        <a:pt x="5133" y="1552"/>
                      </a:cubicBezTo>
                      <a:cubicBezTo>
                        <a:pt x="5250" y="1457"/>
                        <a:pt x="5359" y="1359"/>
                        <a:pt x="5468" y="1259"/>
                      </a:cubicBezTo>
                      <a:cubicBezTo>
                        <a:pt x="5683" y="1057"/>
                        <a:pt x="5899" y="854"/>
                        <a:pt x="6117" y="650"/>
                      </a:cubicBezTo>
                      <a:cubicBezTo>
                        <a:pt x="6249" y="528"/>
                        <a:pt x="6385" y="403"/>
                        <a:pt x="6525" y="306"/>
                      </a:cubicBezTo>
                      <a:cubicBezTo>
                        <a:pt x="6581" y="265"/>
                        <a:pt x="6656" y="229"/>
                        <a:pt x="6674" y="229"/>
                      </a:cubicBezTo>
                      <a:cubicBezTo>
                        <a:pt x="6677" y="229"/>
                        <a:pt x="6678" y="230"/>
                        <a:pt x="6679" y="231"/>
                      </a:cubicBezTo>
                      <a:cubicBezTo>
                        <a:pt x="6725" y="242"/>
                        <a:pt x="6803" y="297"/>
                        <a:pt x="6866" y="351"/>
                      </a:cubicBezTo>
                      <a:cubicBezTo>
                        <a:pt x="7131" y="580"/>
                        <a:pt x="7371" y="865"/>
                        <a:pt x="7617" y="1136"/>
                      </a:cubicBezTo>
                      <a:cubicBezTo>
                        <a:pt x="7740" y="1271"/>
                        <a:pt x="7863" y="1408"/>
                        <a:pt x="7998" y="1539"/>
                      </a:cubicBezTo>
                      <a:cubicBezTo>
                        <a:pt x="8069" y="1605"/>
                        <a:pt x="8134" y="1669"/>
                        <a:pt x="8234" y="1725"/>
                      </a:cubicBezTo>
                      <a:cubicBezTo>
                        <a:pt x="8255" y="1739"/>
                        <a:pt x="8303" y="1754"/>
                        <a:pt x="8340" y="1755"/>
                      </a:cubicBezTo>
                      <a:cubicBezTo>
                        <a:pt x="8342" y="1756"/>
                        <a:pt x="8344" y="1756"/>
                        <a:pt x="8346" y="1756"/>
                      </a:cubicBezTo>
                      <a:cubicBezTo>
                        <a:pt x="8381" y="1756"/>
                        <a:pt x="8421" y="1742"/>
                        <a:pt x="8448" y="1729"/>
                      </a:cubicBezTo>
                      <a:cubicBezTo>
                        <a:pt x="8500" y="1702"/>
                        <a:pt x="8540" y="1672"/>
                        <a:pt x="8578" y="1642"/>
                      </a:cubicBezTo>
                      <a:cubicBezTo>
                        <a:pt x="8867" y="1394"/>
                        <a:pt x="9097" y="1122"/>
                        <a:pt x="9344" y="865"/>
                      </a:cubicBezTo>
                      <a:cubicBezTo>
                        <a:pt x="9386" y="822"/>
                        <a:pt x="9477" y="728"/>
                        <a:pt x="9604" y="596"/>
                      </a:cubicBezTo>
                      <a:cubicBezTo>
                        <a:pt x="9669" y="531"/>
                        <a:pt x="9744" y="457"/>
                        <a:pt x="9829" y="383"/>
                      </a:cubicBezTo>
                      <a:cubicBezTo>
                        <a:pt x="9870" y="346"/>
                        <a:pt x="9917" y="308"/>
                        <a:pt x="9963" y="276"/>
                      </a:cubicBezTo>
                      <a:cubicBezTo>
                        <a:pt x="10001" y="244"/>
                        <a:pt x="10063" y="215"/>
                        <a:pt x="10074" y="215"/>
                      </a:cubicBezTo>
                      <a:cubicBezTo>
                        <a:pt x="10074" y="215"/>
                        <a:pt x="10075" y="215"/>
                        <a:pt x="10075" y="216"/>
                      </a:cubicBezTo>
                      <a:cubicBezTo>
                        <a:pt x="10075" y="216"/>
                        <a:pt x="10075" y="216"/>
                        <a:pt x="10075" y="216"/>
                      </a:cubicBezTo>
                      <a:cubicBezTo>
                        <a:pt x="10078" y="216"/>
                        <a:pt x="10106" y="229"/>
                        <a:pt x="10132" y="250"/>
                      </a:cubicBezTo>
                      <a:cubicBezTo>
                        <a:pt x="10160" y="268"/>
                        <a:pt x="10190" y="297"/>
                        <a:pt x="10220" y="325"/>
                      </a:cubicBezTo>
                      <a:cubicBezTo>
                        <a:pt x="10278" y="382"/>
                        <a:pt x="10336" y="450"/>
                        <a:pt x="10395" y="519"/>
                      </a:cubicBezTo>
                      <a:cubicBezTo>
                        <a:pt x="10513" y="657"/>
                        <a:pt x="10633" y="809"/>
                        <a:pt x="10758" y="965"/>
                      </a:cubicBezTo>
                      <a:cubicBezTo>
                        <a:pt x="10883" y="1120"/>
                        <a:pt x="11010" y="1279"/>
                        <a:pt x="11155" y="1431"/>
                      </a:cubicBezTo>
                      <a:cubicBezTo>
                        <a:pt x="11227" y="1506"/>
                        <a:pt x="11302" y="1580"/>
                        <a:pt x="11390" y="1646"/>
                      </a:cubicBezTo>
                      <a:cubicBezTo>
                        <a:pt x="11436" y="1680"/>
                        <a:pt x="11481" y="1712"/>
                        <a:pt x="11541" y="1737"/>
                      </a:cubicBezTo>
                      <a:cubicBezTo>
                        <a:pt x="11578" y="1755"/>
                        <a:pt x="11630" y="1767"/>
                        <a:pt x="11680" y="1767"/>
                      </a:cubicBezTo>
                      <a:cubicBezTo>
                        <a:pt x="11705" y="1767"/>
                        <a:pt x="11729" y="1764"/>
                        <a:pt x="11752" y="1757"/>
                      </a:cubicBezTo>
                      <a:cubicBezTo>
                        <a:pt x="11878" y="1720"/>
                        <a:pt x="11961" y="1657"/>
                        <a:pt x="12042" y="1595"/>
                      </a:cubicBezTo>
                      <a:cubicBezTo>
                        <a:pt x="12124" y="1534"/>
                        <a:pt x="12195" y="1469"/>
                        <a:pt x="12264" y="1405"/>
                      </a:cubicBezTo>
                      <a:cubicBezTo>
                        <a:pt x="12401" y="1274"/>
                        <a:pt x="12521" y="1143"/>
                        <a:pt x="12630" y="1020"/>
                      </a:cubicBezTo>
                      <a:cubicBezTo>
                        <a:pt x="12845" y="771"/>
                        <a:pt x="13011" y="553"/>
                        <a:pt x="13119" y="397"/>
                      </a:cubicBezTo>
                      <a:cubicBezTo>
                        <a:pt x="13156" y="330"/>
                        <a:pt x="13181" y="271"/>
                        <a:pt x="13194" y="223"/>
                      </a:cubicBezTo>
                      <a:cubicBezTo>
                        <a:pt x="13208" y="174"/>
                        <a:pt x="13251" y="67"/>
                        <a:pt x="13223" y="67"/>
                      </a:cubicBezTo>
                      <a:cubicBezTo>
                        <a:pt x="13213" y="67"/>
                        <a:pt x="13195" y="80"/>
                        <a:pt x="13165" y="111"/>
                      </a:cubicBezTo>
                      <a:cubicBezTo>
                        <a:pt x="12979" y="306"/>
                        <a:pt x="12635" y="720"/>
                        <a:pt x="12390" y="968"/>
                      </a:cubicBezTo>
                      <a:cubicBezTo>
                        <a:pt x="12281" y="1079"/>
                        <a:pt x="12167" y="1191"/>
                        <a:pt x="12048" y="1294"/>
                      </a:cubicBezTo>
                      <a:cubicBezTo>
                        <a:pt x="11990" y="1346"/>
                        <a:pt x="11929" y="1397"/>
                        <a:pt x="11867" y="1440"/>
                      </a:cubicBezTo>
                      <a:cubicBezTo>
                        <a:pt x="11807" y="1482"/>
                        <a:pt x="11741" y="1520"/>
                        <a:pt x="11695" y="1532"/>
                      </a:cubicBezTo>
                      <a:cubicBezTo>
                        <a:pt x="11689" y="1533"/>
                        <a:pt x="11684" y="1534"/>
                        <a:pt x="11679" y="1534"/>
                      </a:cubicBezTo>
                      <a:cubicBezTo>
                        <a:pt x="11667" y="1534"/>
                        <a:pt x="11655" y="1531"/>
                        <a:pt x="11633" y="1523"/>
                      </a:cubicBezTo>
                      <a:cubicBezTo>
                        <a:pt x="11604" y="1512"/>
                        <a:pt x="11569" y="1489"/>
                        <a:pt x="11536" y="1466"/>
                      </a:cubicBezTo>
                      <a:cubicBezTo>
                        <a:pt x="11469" y="1417"/>
                        <a:pt x="11402" y="1354"/>
                        <a:pt x="11338" y="1288"/>
                      </a:cubicBezTo>
                      <a:cubicBezTo>
                        <a:pt x="11210" y="1156"/>
                        <a:pt x="11087" y="1011"/>
                        <a:pt x="10966" y="865"/>
                      </a:cubicBezTo>
                      <a:cubicBezTo>
                        <a:pt x="10844" y="716"/>
                        <a:pt x="10721" y="568"/>
                        <a:pt x="10600" y="420"/>
                      </a:cubicBezTo>
                      <a:cubicBezTo>
                        <a:pt x="10536" y="346"/>
                        <a:pt x="10472" y="273"/>
                        <a:pt x="10403" y="202"/>
                      </a:cubicBezTo>
                      <a:cubicBezTo>
                        <a:pt x="10367" y="165"/>
                        <a:pt x="10329" y="131"/>
                        <a:pt x="10289" y="97"/>
                      </a:cubicBezTo>
                      <a:cubicBezTo>
                        <a:pt x="10243" y="65"/>
                        <a:pt x="10204" y="27"/>
                        <a:pt x="10117" y="7"/>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15"/>
                <p:cNvSpPr/>
                <p:nvPr/>
              </p:nvSpPr>
              <p:spPr>
                <a:xfrm>
                  <a:off x="1923125" y="5184575"/>
                  <a:ext cx="331300" cy="44550"/>
                </a:xfrm>
                <a:custGeom>
                  <a:avLst/>
                  <a:gdLst/>
                  <a:ahLst/>
                  <a:cxnLst/>
                  <a:rect l="l" t="t" r="r" b="b"/>
                  <a:pathLst>
                    <a:path w="13252" h="1782" extrusionOk="0">
                      <a:moveTo>
                        <a:pt x="10080" y="0"/>
                      </a:moveTo>
                      <a:cubicBezTo>
                        <a:pt x="10043" y="0"/>
                        <a:pt x="10007" y="9"/>
                        <a:pt x="9981" y="19"/>
                      </a:cubicBezTo>
                      <a:cubicBezTo>
                        <a:pt x="9953" y="30"/>
                        <a:pt x="9929" y="42"/>
                        <a:pt x="9907" y="54"/>
                      </a:cubicBezTo>
                      <a:cubicBezTo>
                        <a:pt x="9864" y="80"/>
                        <a:pt x="9827" y="108"/>
                        <a:pt x="9792" y="136"/>
                      </a:cubicBezTo>
                      <a:cubicBezTo>
                        <a:pt x="9721" y="191"/>
                        <a:pt x="9657" y="250"/>
                        <a:pt x="9595" y="308"/>
                      </a:cubicBezTo>
                      <a:cubicBezTo>
                        <a:pt x="9470" y="425"/>
                        <a:pt x="9354" y="547"/>
                        <a:pt x="9240" y="667"/>
                      </a:cubicBezTo>
                      <a:cubicBezTo>
                        <a:pt x="9009" y="905"/>
                        <a:pt x="8787" y="1151"/>
                        <a:pt x="8552" y="1371"/>
                      </a:cubicBezTo>
                      <a:cubicBezTo>
                        <a:pt x="8503" y="1419"/>
                        <a:pt x="8451" y="1465"/>
                        <a:pt x="8400" y="1502"/>
                      </a:cubicBezTo>
                      <a:cubicBezTo>
                        <a:pt x="8388" y="1511"/>
                        <a:pt x="8375" y="1519"/>
                        <a:pt x="8364" y="1525"/>
                      </a:cubicBezTo>
                      <a:cubicBezTo>
                        <a:pt x="8352" y="1534"/>
                        <a:pt x="8344" y="1534"/>
                        <a:pt x="8348" y="1534"/>
                      </a:cubicBezTo>
                      <a:cubicBezTo>
                        <a:pt x="8348" y="1534"/>
                        <a:pt x="8347" y="1535"/>
                        <a:pt x="8346" y="1535"/>
                      </a:cubicBezTo>
                      <a:lnTo>
                        <a:pt x="8346" y="1535"/>
                      </a:lnTo>
                      <a:cubicBezTo>
                        <a:pt x="8344" y="1535"/>
                        <a:pt x="8339" y="1533"/>
                        <a:pt x="8331" y="1528"/>
                      </a:cubicBezTo>
                      <a:cubicBezTo>
                        <a:pt x="8286" y="1503"/>
                        <a:pt x="8232" y="1457"/>
                        <a:pt x="8181" y="1411"/>
                      </a:cubicBezTo>
                      <a:cubicBezTo>
                        <a:pt x="8131" y="1363"/>
                        <a:pt x="8080" y="1313"/>
                        <a:pt x="8029" y="1260"/>
                      </a:cubicBezTo>
                      <a:cubicBezTo>
                        <a:pt x="7829" y="1051"/>
                        <a:pt x="7635" y="827"/>
                        <a:pt x="7434" y="608"/>
                      </a:cubicBezTo>
                      <a:cubicBezTo>
                        <a:pt x="7295" y="459"/>
                        <a:pt x="7155" y="308"/>
                        <a:pt x="6991" y="171"/>
                      </a:cubicBezTo>
                      <a:cubicBezTo>
                        <a:pt x="6943" y="131"/>
                        <a:pt x="6892" y="91"/>
                        <a:pt x="6831" y="56"/>
                      </a:cubicBezTo>
                      <a:cubicBezTo>
                        <a:pt x="6800" y="39"/>
                        <a:pt x="6765" y="22"/>
                        <a:pt x="6720" y="13"/>
                      </a:cubicBezTo>
                      <a:cubicBezTo>
                        <a:pt x="6705" y="9"/>
                        <a:pt x="6688" y="8"/>
                        <a:pt x="6671" y="8"/>
                      </a:cubicBezTo>
                      <a:cubicBezTo>
                        <a:pt x="6637" y="8"/>
                        <a:pt x="6603" y="14"/>
                        <a:pt x="6580" y="24"/>
                      </a:cubicBezTo>
                      <a:cubicBezTo>
                        <a:pt x="6437" y="77"/>
                        <a:pt x="6348" y="154"/>
                        <a:pt x="6249" y="230"/>
                      </a:cubicBezTo>
                      <a:cubicBezTo>
                        <a:pt x="6060" y="382"/>
                        <a:pt x="5886" y="545"/>
                        <a:pt x="5713" y="708"/>
                      </a:cubicBezTo>
                      <a:cubicBezTo>
                        <a:pt x="5540" y="871"/>
                        <a:pt x="5370" y="1034"/>
                        <a:pt x="5196" y="1191"/>
                      </a:cubicBezTo>
                      <a:cubicBezTo>
                        <a:pt x="5110" y="1270"/>
                        <a:pt x="5022" y="1346"/>
                        <a:pt x="4931" y="1416"/>
                      </a:cubicBezTo>
                      <a:cubicBezTo>
                        <a:pt x="4887" y="1451"/>
                        <a:pt x="4842" y="1485"/>
                        <a:pt x="4797" y="1513"/>
                      </a:cubicBezTo>
                      <a:cubicBezTo>
                        <a:pt x="4758" y="1538"/>
                        <a:pt x="4711" y="1556"/>
                        <a:pt x="4704" y="1556"/>
                      </a:cubicBezTo>
                      <a:cubicBezTo>
                        <a:pt x="4703" y="1556"/>
                        <a:pt x="4703" y="1556"/>
                        <a:pt x="4704" y="1556"/>
                      </a:cubicBezTo>
                      <a:lnTo>
                        <a:pt x="4702" y="1556"/>
                      </a:lnTo>
                      <a:cubicBezTo>
                        <a:pt x="4702" y="1556"/>
                        <a:pt x="4684" y="1548"/>
                        <a:pt x="4662" y="1531"/>
                      </a:cubicBezTo>
                      <a:cubicBezTo>
                        <a:pt x="4642" y="1517"/>
                        <a:pt x="4619" y="1500"/>
                        <a:pt x="4597" y="1480"/>
                      </a:cubicBezTo>
                      <a:cubicBezTo>
                        <a:pt x="4556" y="1442"/>
                        <a:pt x="4513" y="1400"/>
                        <a:pt x="4471" y="1356"/>
                      </a:cubicBezTo>
                      <a:cubicBezTo>
                        <a:pt x="4387" y="1266"/>
                        <a:pt x="4305" y="1173"/>
                        <a:pt x="4225" y="1077"/>
                      </a:cubicBezTo>
                      <a:cubicBezTo>
                        <a:pt x="4062" y="885"/>
                        <a:pt x="3901" y="693"/>
                        <a:pt x="3739" y="502"/>
                      </a:cubicBezTo>
                      <a:cubicBezTo>
                        <a:pt x="3621" y="368"/>
                        <a:pt x="3507" y="231"/>
                        <a:pt x="3353" y="108"/>
                      </a:cubicBezTo>
                      <a:cubicBezTo>
                        <a:pt x="3311" y="80"/>
                        <a:pt x="3275" y="47"/>
                        <a:pt x="3195" y="33"/>
                      </a:cubicBezTo>
                      <a:cubicBezTo>
                        <a:pt x="3188" y="32"/>
                        <a:pt x="3181" y="31"/>
                        <a:pt x="3174" y="31"/>
                      </a:cubicBezTo>
                      <a:cubicBezTo>
                        <a:pt x="3145" y="31"/>
                        <a:pt x="3115" y="40"/>
                        <a:pt x="3092" y="50"/>
                      </a:cubicBezTo>
                      <a:cubicBezTo>
                        <a:pt x="3064" y="60"/>
                        <a:pt x="3042" y="74"/>
                        <a:pt x="3019" y="88"/>
                      </a:cubicBezTo>
                      <a:cubicBezTo>
                        <a:pt x="2936" y="144"/>
                        <a:pt x="2867" y="205"/>
                        <a:pt x="2798" y="267"/>
                      </a:cubicBezTo>
                      <a:cubicBezTo>
                        <a:pt x="2527" y="520"/>
                        <a:pt x="2282" y="793"/>
                        <a:pt x="2026" y="1057"/>
                      </a:cubicBezTo>
                      <a:cubicBezTo>
                        <a:pt x="1898" y="1188"/>
                        <a:pt x="1770" y="1320"/>
                        <a:pt x="1635" y="1437"/>
                      </a:cubicBezTo>
                      <a:cubicBezTo>
                        <a:pt x="1569" y="1493"/>
                        <a:pt x="1493" y="1554"/>
                        <a:pt x="1432" y="1576"/>
                      </a:cubicBezTo>
                      <a:cubicBezTo>
                        <a:pt x="1427" y="1580"/>
                        <a:pt x="1421" y="1581"/>
                        <a:pt x="1413" y="1581"/>
                      </a:cubicBezTo>
                      <a:cubicBezTo>
                        <a:pt x="1377" y="1581"/>
                        <a:pt x="1314" y="1540"/>
                        <a:pt x="1258" y="1497"/>
                      </a:cubicBezTo>
                      <a:cubicBezTo>
                        <a:pt x="987" y="1271"/>
                        <a:pt x="749" y="982"/>
                        <a:pt x="510" y="708"/>
                      </a:cubicBezTo>
                      <a:cubicBezTo>
                        <a:pt x="410" y="582"/>
                        <a:pt x="307" y="454"/>
                        <a:pt x="206" y="325"/>
                      </a:cubicBezTo>
                      <a:cubicBezTo>
                        <a:pt x="170" y="280"/>
                        <a:pt x="121" y="228"/>
                        <a:pt x="89" y="194"/>
                      </a:cubicBezTo>
                      <a:cubicBezTo>
                        <a:pt x="45" y="147"/>
                        <a:pt x="17" y="123"/>
                        <a:pt x="6" y="123"/>
                      </a:cubicBezTo>
                      <a:cubicBezTo>
                        <a:pt x="0" y="123"/>
                        <a:pt x="0" y="132"/>
                        <a:pt x="7" y="150"/>
                      </a:cubicBezTo>
                      <a:cubicBezTo>
                        <a:pt x="83" y="337"/>
                        <a:pt x="307" y="691"/>
                        <a:pt x="638" y="1103"/>
                      </a:cubicBezTo>
                      <a:cubicBezTo>
                        <a:pt x="792" y="1291"/>
                        <a:pt x="946" y="1476"/>
                        <a:pt x="1143" y="1645"/>
                      </a:cubicBezTo>
                      <a:cubicBezTo>
                        <a:pt x="1196" y="1686"/>
                        <a:pt x="1246" y="1728"/>
                        <a:pt x="1332" y="1759"/>
                      </a:cubicBezTo>
                      <a:cubicBezTo>
                        <a:pt x="1350" y="1768"/>
                        <a:pt x="1383" y="1771"/>
                        <a:pt x="1410" y="1774"/>
                      </a:cubicBezTo>
                      <a:cubicBezTo>
                        <a:pt x="1436" y="1773"/>
                        <a:pt x="1470" y="1768"/>
                        <a:pt x="1489" y="1760"/>
                      </a:cubicBezTo>
                      <a:cubicBezTo>
                        <a:pt x="1533" y="1746"/>
                        <a:pt x="1564" y="1728"/>
                        <a:pt x="1595" y="1709"/>
                      </a:cubicBezTo>
                      <a:cubicBezTo>
                        <a:pt x="1713" y="1636"/>
                        <a:pt x="1802" y="1553"/>
                        <a:pt x="1895" y="1468"/>
                      </a:cubicBezTo>
                      <a:cubicBezTo>
                        <a:pt x="2255" y="1128"/>
                        <a:pt x="2567" y="762"/>
                        <a:pt x="2921" y="420"/>
                      </a:cubicBezTo>
                      <a:cubicBezTo>
                        <a:pt x="2972" y="371"/>
                        <a:pt x="3024" y="327"/>
                        <a:pt x="3075" y="287"/>
                      </a:cubicBezTo>
                      <a:cubicBezTo>
                        <a:pt x="3099" y="267"/>
                        <a:pt x="3127" y="248"/>
                        <a:pt x="3148" y="236"/>
                      </a:cubicBezTo>
                      <a:cubicBezTo>
                        <a:pt x="3168" y="226"/>
                        <a:pt x="3171" y="225"/>
                        <a:pt x="3173" y="225"/>
                      </a:cubicBezTo>
                      <a:cubicBezTo>
                        <a:pt x="3174" y="225"/>
                        <a:pt x="3175" y="225"/>
                        <a:pt x="3176" y="225"/>
                      </a:cubicBezTo>
                      <a:cubicBezTo>
                        <a:pt x="3176" y="225"/>
                        <a:pt x="3176" y="225"/>
                        <a:pt x="3176" y="225"/>
                      </a:cubicBezTo>
                      <a:cubicBezTo>
                        <a:pt x="3178" y="225"/>
                        <a:pt x="3207" y="237"/>
                        <a:pt x="3227" y="254"/>
                      </a:cubicBezTo>
                      <a:cubicBezTo>
                        <a:pt x="3251" y="270"/>
                        <a:pt x="3276" y="291"/>
                        <a:pt x="3301" y="313"/>
                      </a:cubicBezTo>
                      <a:cubicBezTo>
                        <a:pt x="3350" y="357"/>
                        <a:pt x="3398" y="407"/>
                        <a:pt x="3445" y="457"/>
                      </a:cubicBezTo>
                      <a:cubicBezTo>
                        <a:pt x="3634" y="663"/>
                        <a:pt x="3811" y="890"/>
                        <a:pt x="3994" y="1111"/>
                      </a:cubicBezTo>
                      <a:cubicBezTo>
                        <a:pt x="4053" y="1185"/>
                        <a:pt x="4113" y="1260"/>
                        <a:pt x="4173" y="1336"/>
                      </a:cubicBezTo>
                      <a:lnTo>
                        <a:pt x="4216" y="1388"/>
                      </a:lnTo>
                      <a:cubicBezTo>
                        <a:pt x="4245" y="1423"/>
                        <a:pt x="4271" y="1454"/>
                        <a:pt x="4293" y="1479"/>
                      </a:cubicBezTo>
                      <a:cubicBezTo>
                        <a:pt x="4337" y="1531"/>
                        <a:pt x="4385" y="1582"/>
                        <a:pt x="4436" y="1633"/>
                      </a:cubicBezTo>
                      <a:cubicBezTo>
                        <a:pt x="4462" y="1657"/>
                        <a:pt x="4491" y="1682"/>
                        <a:pt x="4522" y="1708"/>
                      </a:cubicBezTo>
                      <a:cubicBezTo>
                        <a:pt x="4556" y="1731"/>
                        <a:pt x="4590" y="1759"/>
                        <a:pt x="4662" y="1779"/>
                      </a:cubicBezTo>
                      <a:cubicBezTo>
                        <a:pt x="4678" y="1780"/>
                        <a:pt x="4694" y="1782"/>
                        <a:pt x="4710" y="1782"/>
                      </a:cubicBezTo>
                      <a:cubicBezTo>
                        <a:pt x="4728" y="1782"/>
                        <a:pt x="4746" y="1780"/>
                        <a:pt x="4765" y="1774"/>
                      </a:cubicBezTo>
                      <a:cubicBezTo>
                        <a:pt x="4797" y="1768"/>
                        <a:pt x="4814" y="1759"/>
                        <a:pt x="4837" y="1749"/>
                      </a:cubicBezTo>
                      <a:cubicBezTo>
                        <a:pt x="4879" y="1729"/>
                        <a:pt x="4914" y="1709"/>
                        <a:pt x="4948" y="1686"/>
                      </a:cubicBezTo>
                      <a:cubicBezTo>
                        <a:pt x="5014" y="1643"/>
                        <a:pt x="5074" y="1597"/>
                        <a:pt x="5133" y="1551"/>
                      </a:cubicBezTo>
                      <a:cubicBezTo>
                        <a:pt x="5250" y="1456"/>
                        <a:pt x="5359" y="1357"/>
                        <a:pt x="5468" y="1257"/>
                      </a:cubicBezTo>
                      <a:cubicBezTo>
                        <a:pt x="5683" y="1056"/>
                        <a:pt x="5899" y="853"/>
                        <a:pt x="6117" y="648"/>
                      </a:cubicBezTo>
                      <a:cubicBezTo>
                        <a:pt x="6249" y="527"/>
                        <a:pt x="6385" y="402"/>
                        <a:pt x="6525" y="305"/>
                      </a:cubicBezTo>
                      <a:cubicBezTo>
                        <a:pt x="6581" y="263"/>
                        <a:pt x="6656" y="227"/>
                        <a:pt x="6674" y="227"/>
                      </a:cubicBezTo>
                      <a:cubicBezTo>
                        <a:pt x="6677" y="227"/>
                        <a:pt x="6678" y="228"/>
                        <a:pt x="6679" y="230"/>
                      </a:cubicBezTo>
                      <a:cubicBezTo>
                        <a:pt x="6725" y="240"/>
                        <a:pt x="6803" y="296"/>
                        <a:pt x="6866" y="350"/>
                      </a:cubicBezTo>
                      <a:cubicBezTo>
                        <a:pt x="7131" y="579"/>
                        <a:pt x="7371" y="863"/>
                        <a:pt x="7617" y="1134"/>
                      </a:cubicBezTo>
                      <a:cubicBezTo>
                        <a:pt x="7740" y="1270"/>
                        <a:pt x="7863" y="1406"/>
                        <a:pt x="7998" y="1537"/>
                      </a:cubicBezTo>
                      <a:cubicBezTo>
                        <a:pt x="8069" y="1603"/>
                        <a:pt x="8134" y="1668"/>
                        <a:pt x="8234" y="1723"/>
                      </a:cubicBezTo>
                      <a:cubicBezTo>
                        <a:pt x="8255" y="1737"/>
                        <a:pt x="8303" y="1753"/>
                        <a:pt x="8340" y="1754"/>
                      </a:cubicBezTo>
                      <a:cubicBezTo>
                        <a:pt x="8342" y="1754"/>
                        <a:pt x="8344" y="1754"/>
                        <a:pt x="8346" y="1754"/>
                      </a:cubicBezTo>
                      <a:cubicBezTo>
                        <a:pt x="8381" y="1754"/>
                        <a:pt x="8421" y="1741"/>
                        <a:pt x="8448" y="1728"/>
                      </a:cubicBezTo>
                      <a:cubicBezTo>
                        <a:pt x="8500" y="1700"/>
                        <a:pt x="8540" y="1671"/>
                        <a:pt x="8578" y="1640"/>
                      </a:cubicBezTo>
                      <a:cubicBezTo>
                        <a:pt x="8867" y="1393"/>
                        <a:pt x="9097" y="1120"/>
                        <a:pt x="9344" y="863"/>
                      </a:cubicBezTo>
                      <a:cubicBezTo>
                        <a:pt x="9386" y="820"/>
                        <a:pt x="9477" y="727"/>
                        <a:pt x="9604" y="594"/>
                      </a:cubicBezTo>
                      <a:cubicBezTo>
                        <a:pt x="9669" y="530"/>
                        <a:pt x="9744" y="457"/>
                        <a:pt x="9829" y="382"/>
                      </a:cubicBezTo>
                      <a:cubicBezTo>
                        <a:pt x="9870" y="345"/>
                        <a:pt x="9917" y="307"/>
                        <a:pt x="9963" y="274"/>
                      </a:cubicBezTo>
                      <a:cubicBezTo>
                        <a:pt x="10002" y="242"/>
                        <a:pt x="10065" y="214"/>
                        <a:pt x="10074" y="214"/>
                      </a:cubicBezTo>
                      <a:cubicBezTo>
                        <a:pt x="10075" y="214"/>
                        <a:pt x="10075" y="214"/>
                        <a:pt x="10075" y="214"/>
                      </a:cubicBezTo>
                      <a:cubicBezTo>
                        <a:pt x="10075" y="214"/>
                        <a:pt x="10075" y="214"/>
                        <a:pt x="10075" y="214"/>
                      </a:cubicBezTo>
                      <a:cubicBezTo>
                        <a:pt x="10078" y="214"/>
                        <a:pt x="10106" y="228"/>
                        <a:pt x="10132" y="248"/>
                      </a:cubicBezTo>
                      <a:cubicBezTo>
                        <a:pt x="10160" y="267"/>
                        <a:pt x="10190" y="296"/>
                        <a:pt x="10220" y="324"/>
                      </a:cubicBezTo>
                      <a:cubicBezTo>
                        <a:pt x="10278" y="380"/>
                        <a:pt x="10336" y="448"/>
                        <a:pt x="10395" y="517"/>
                      </a:cubicBezTo>
                      <a:cubicBezTo>
                        <a:pt x="10513" y="656"/>
                        <a:pt x="10633" y="808"/>
                        <a:pt x="10758" y="963"/>
                      </a:cubicBezTo>
                      <a:cubicBezTo>
                        <a:pt x="10883" y="1119"/>
                        <a:pt x="11010" y="1277"/>
                        <a:pt x="11155" y="1429"/>
                      </a:cubicBezTo>
                      <a:cubicBezTo>
                        <a:pt x="11227" y="1505"/>
                        <a:pt x="11302" y="1579"/>
                        <a:pt x="11390" y="1645"/>
                      </a:cubicBezTo>
                      <a:cubicBezTo>
                        <a:pt x="11436" y="1679"/>
                        <a:pt x="11481" y="1711"/>
                        <a:pt x="11541" y="1736"/>
                      </a:cubicBezTo>
                      <a:cubicBezTo>
                        <a:pt x="11578" y="1753"/>
                        <a:pt x="11630" y="1765"/>
                        <a:pt x="11680" y="1765"/>
                      </a:cubicBezTo>
                      <a:cubicBezTo>
                        <a:pt x="11705" y="1765"/>
                        <a:pt x="11729" y="1762"/>
                        <a:pt x="11752" y="1756"/>
                      </a:cubicBezTo>
                      <a:cubicBezTo>
                        <a:pt x="11878" y="1719"/>
                        <a:pt x="11961" y="1656"/>
                        <a:pt x="12042" y="1594"/>
                      </a:cubicBezTo>
                      <a:cubicBezTo>
                        <a:pt x="12124" y="1533"/>
                        <a:pt x="12195" y="1468"/>
                        <a:pt x="12264" y="1403"/>
                      </a:cubicBezTo>
                      <a:cubicBezTo>
                        <a:pt x="12401" y="1273"/>
                        <a:pt x="12521" y="1142"/>
                        <a:pt x="12630" y="1019"/>
                      </a:cubicBezTo>
                      <a:cubicBezTo>
                        <a:pt x="12845" y="770"/>
                        <a:pt x="13011" y="551"/>
                        <a:pt x="13119" y="396"/>
                      </a:cubicBezTo>
                      <a:cubicBezTo>
                        <a:pt x="13156" y="328"/>
                        <a:pt x="13181" y="270"/>
                        <a:pt x="13194" y="222"/>
                      </a:cubicBezTo>
                      <a:cubicBezTo>
                        <a:pt x="13208" y="173"/>
                        <a:pt x="13251" y="66"/>
                        <a:pt x="13223" y="66"/>
                      </a:cubicBezTo>
                      <a:cubicBezTo>
                        <a:pt x="13213" y="66"/>
                        <a:pt x="13195" y="78"/>
                        <a:pt x="13165" y="110"/>
                      </a:cubicBezTo>
                      <a:cubicBezTo>
                        <a:pt x="12979" y="305"/>
                        <a:pt x="12635" y="720"/>
                        <a:pt x="12390" y="966"/>
                      </a:cubicBezTo>
                      <a:cubicBezTo>
                        <a:pt x="12281" y="1077"/>
                        <a:pt x="12167" y="1190"/>
                        <a:pt x="12048" y="1293"/>
                      </a:cubicBezTo>
                      <a:cubicBezTo>
                        <a:pt x="11990" y="1345"/>
                        <a:pt x="11929" y="1396"/>
                        <a:pt x="11867" y="1439"/>
                      </a:cubicBezTo>
                      <a:cubicBezTo>
                        <a:pt x="11807" y="1480"/>
                        <a:pt x="11741" y="1519"/>
                        <a:pt x="11695" y="1531"/>
                      </a:cubicBezTo>
                      <a:cubicBezTo>
                        <a:pt x="11689" y="1532"/>
                        <a:pt x="11684" y="1532"/>
                        <a:pt x="11679" y="1532"/>
                      </a:cubicBezTo>
                      <a:cubicBezTo>
                        <a:pt x="11667" y="1532"/>
                        <a:pt x="11655" y="1529"/>
                        <a:pt x="11633" y="1522"/>
                      </a:cubicBezTo>
                      <a:cubicBezTo>
                        <a:pt x="11604" y="1511"/>
                        <a:pt x="11569" y="1488"/>
                        <a:pt x="11536" y="1465"/>
                      </a:cubicBezTo>
                      <a:cubicBezTo>
                        <a:pt x="11469" y="1416"/>
                        <a:pt x="11402" y="1353"/>
                        <a:pt x="11338" y="1286"/>
                      </a:cubicBezTo>
                      <a:cubicBezTo>
                        <a:pt x="11210" y="1154"/>
                        <a:pt x="11087" y="1010"/>
                        <a:pt x="10966" y="863"/>
                      </a:cubicBezTo>
                      <a:cubicBezTo>
                        <a:pt x="10844" y="714"/>
                        <a:pt x="10721" y="567"/>
                        <a:pt x="10600" y="419"/>
                      </a:cubicBezTo>
                      <a:cubicBezTo>
                        <a:pt x="10536" y="345"/>
                        <a:pt x="10472" y="271"/>
                        <a:pt x="10403" y="200"/>
                      </a:cubicBezTo>
                      <a:cubicBezTo>
                        <a:pt x="10367" y="164"/>
                        <a:pt x="10329" y="130"/>
                        <a:pt x="10289" y="96"/>
                      </a:cubicBezTo>
                      <a:cubicBezTo>
                        <a:pt x="10243" y="64"/>
                        <a:pt x="10204" y="25"/>
                        <a:pt x="10117" y="5"/>
                      </a:cubicBezTo>
                      <a:cubicBezTo>
                        <a:pt x="10107" y="4"/>
                        <a:pt x="10097" y="2"/>
                        <a:pt x="10089" y="1"/>
                      </a:cubicBezTo>
                      <a:cubicBezTo>
                        <a:pt x="10086" y="0"/>
                        <a:pt x="10083" y="0"/>
                        <a:pt x="100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15"/>
                <p:cNvSpPr/>
                <p:nvPr/>
              </p:nvSpPr>
              <p:spPr>
                <a:xfrm>
                  <a:off x="1942725" y="4945850"/>
                  <a:ext cx="311675" cy="44525"/>
                </a:xfrm>
                <a:custGeom>
                  <a:avLst/>
                  <a:gdLst/>
                  <a:ahLst/>
                  <a:cxnLst/>
                  <a:rect l="l" t="t" r="r" b="b"/>
                  <a:pathLst>
                    <a:path w="12467" h="1781" extrusionOk="0">
                      <a:moveTo>
                        <a:pt x="9295" y="0"/>
                      </a:moveTo>
                      <a:cubicBezTo>
                        <a:pt x="9259" y="0"/>
                        <a:pt x="9221" y="9"/>
                        <a:pt x="9197" y="19"/>
                      </a:cubicBezTo>
                      <a:cubicBezTo>
                        <a:pt x="9169" y="30"/>
                        <a:pt x="9145" y="42"/>
                        <a:pt x="9123" y="54"/>
                      </a:cubicBezTo>
                      <a:cubicBezTo>
                        <a:pt x="9080" y="80"/>
                        <a:pt x="9043" y="108"/>
                        <a:pt x="9008" y="136"/>
                      </a:cubicBezTo>
                      <a:cubicBezTo>
                        <a:pt x="8937" y="191"/>
                        <a:pt x="8873" y="250"/>
                        <a:pt x="8811" y="308"/>
                      </a:cubicBezTo>
                      <a:cubicBezTo>
                        <a:pt x="8686" y="425"/>
                        <a:pt x="8570" y="546"/>
                        <a:pt x="8454" y="666"/>
                      </a:cubicBezTo>
                      <a:cubicBezTo>
                        <a:pt x="8225" y="905"/>
                        <a:pt x="8003" y="1151"/>
                        <a:pt x="7768" y="1371"/>
                      </a:cubicBezTo>
                      <a:cubicBezTo>
                        <a:pt x="7717" y="1419"/>
                        <a:pt x="7667" y="1465"/>
                        <a:pt x="7616" y="1502"/>
                      </a:cubicBezTo>
                      <a:cubicBezTo>
                        <a:pt x="7604" y="1511"/>
                        <a:pt x="7591" y="1519"/>
                        <a:pt x="7580" y="1525"/>
                      </a:cubicBezTo>
                      <a:cubicBezTo>
                        <a:pt x="7568" y="1534"/>
                        <a:pt x="7560" y="1534"/>
                        <a:pt x="7564" y="1534"/>
                      </a:cubicBezTo>
                      <a:cubicBezTo>
                        <a:pt x="7564" y="1534"/>
                        <a:pt x="7563" y="1535"/>
                        <a:pt x="7561" y="1535"/>
                      </a:cubicBezTo>
                      <a:lnTo>
                        <a:pt x="7561" y="1535"/>
                      </a:lnTo>
                      <a:cubicBezTo>
                        <a:pt x="7561" y="1535"/>
                        <a:pt x="7556" y="1533"/>
                        <a:pt x="7547" y="1528"/>
                      </a:cubicBezTo>
                      <a:cubicBezTo>
                        <a:pt x="7502" y="1503"/>
                        <a:pt x="7448" y="1457"/>
                        <a:pt x="7397" y="1411"/>
                      </a:cubicBezTo>
                      <a:cubicBezTo>
                        <a:pt x="7347" y="1363"/>
                        <a:pt x="7296" y="1312"/>
                        <a:pt x="7245" y="1260"/>
                      </a:cubicBezTo>
                      <a:cubicBezTo>
                        <a:pt x="7045" y="1051"/>
                        <a:pt x="6851" y="826"/>
                        <a:pt x="6650" y="608"/>
                      </a:cubicBezTo>
                      <a:cubicBezTo>
                        <a:pt x="6511" y="459"/>
                        <a:pt x="6371" y="308"/>
                        <a:pt x="6207" y="171"/>
                      </a:cubicBezTo>
                      <a:cubicBezTo>
                        <a:pt x="6159" y="131"/>
                        <a:pt x="6108" y="91"/>
                        <a:pt x="6047" y="56"/>
                      </a:cubicBezTo>
                      <a:cubicBezTo>
                        <a:pt x="6016" y="39"/>
                        <a:pt x="5981" y="23"/>
                        <a:pt x="5936" y="13"/>
                      </a:cubicBezTo>
                      <a:cubicBezTo>
                        <a:pt x="5921" y="9"/>
                        <a:pt x="5904" y="8"/>
                        <a:pt x="5887" y="8"/>
                      </a:cubicBezTo>
                      <a:cubicBezTo>
                        <a:pt x="5853" y="8"/>
                        <a:pt x="5819" y="14"/>
                        <a:pt x="5796" y="23"/>
                      </a:cubicBezTo>
                      <a:cubicBezTo>
                        <a:pt x="5653" y="77"/>
                        <a:pt x="5564" y="154"/>
                        <a:pt x="5465" y="230"/>
                      </a:cubicBezTo>
                      <a:cubicBezTo>
                        <a:pt x="5276" y="382"/>
                        <a:pt x="5102" y="545"/>
                        <a:pt x="4929" y="708"/>
                      </a:cubicBezTo>
                      <a:cubicBezTo>
                        <a:pt x="4756" y="871"/>
                        <a:pt x="4586" y="1034"/>
                        <a:pt x="4412" y="1191"/>
                      </a:cubicBezTo>
                      <a:cubicBezTo>
                        <a:pt x="4326" y="1269"/>
                        <a:pt x="4238" y="1346"/>
                        <a:pt x="4147" y="1415"/>
                      </a:cubicBezTo>
                      <a:cubicBezTo>
                        <a:pt x="4103" y="1451"/>
                        <a:pt x="4058" y="1485"/>
                        <a:pt x="4013" y="1512"/>
                      </a:cubicBezTo>
                      <a:cubicBezTo>
                        <a:pt x="3974" y="1537"/>
                        <a:pt x="3926" y="1556"/>
                        <a:pt x="3920" y="1556"/>
                      </a:cubicBezTo>
                      <a:cubicBezTo>
                        <a:pt x="3919" y="1556"/>
                        <a:pt x="3919" y="1556"/>
                        <a:pt x="3920" y="1555"/>
                      </a:cubicBezTo>
                      <a:lnTo>
                        <a:pt x="3918" y="1555"/>
                      </a:lnTo>
                      <a:cubicBezTo>
                        <a:pt x="3918" y="1555"/>
                        <a:pt x="3900" y="1548"/>
                        <a:pt x="3878" y="1531"/>
                      </a:cubicBezTo>
                      <a:cubicBezTo>
                        <a:pt x="3856" y="1517"/>
                        <a:pt x="3835" y="1500"/>
                        <a:pt x="3813" y="1480"/>
                      </a:cubicBezTo>
                      <a:cubicBezTo>
                        <a:pt x="3772" y="1442"/>
                        <a:pt x="3729" y="1400"/>
                        <a:pt x="3687" y="1356"/>
                      </a:cubicBezTo>
                      <a:cubicBezTo>
                        <a:pt x="3603" y="1266"/>
                        <a:pt x="3521" y="1172"/>
                        <a:pt x="3441" y="1077"/>
                      </a:cubicBezTo>
                      <a:cubicBezTo>
                        <a:pt x="3278" y="885"/>
                        <a:pt x="3117" y="693"/>
                        <a:pt x="2955" y="502"/>
                      </a:cubicBezTo>
                      <a:cubicBezTo>
                        <a:pt x="2837" y="368"/>
                        <a:pt x="2723" y="231"/>
                        <a:pt x="2569" y="108"/>
                      </a:cubicBezTo>
                      <a:cubicBezTo>
                        <a:pt x="2527" y="80"/>
                        <a:pt x="2489" y="46"/>
                        <a:pt x="2411" y="33"/>
                      </a:cubicBezTo>
                      <a:cubicBezTo>
                        <a:pt x="2403" y="31"/>
                        <a:pt x="2396" y="31"/>
                        <a:pt x="2389" y="31"/>
                      </a:cubicBezTo>
                      <a:cubicBezTo>
                        <a:pt x="2360" y="31"/>
                        <a:pt x="2331" y="40"/>
                        <a:pt x="2308" y="50"/>
                      </a:cubicBezTo>
                      <a:cubicBezTo>
                        <a:pt x="2280" y="60"/>
                        <a:pt x="2257" y="74"/>
                        <a:pt x="2235" y="88"/>
                      </a:cubicBezTo>
                      <a:cubicBezTo>
                        <a:pt x="2151" y="143"/>
                        <a:pt x="2083" y="205"/>
                        <a:pt x="2014" y="266"/>
                      </a:cubicBezTo>
                      <a:cubicBezTo>
                        <a:pt x="1743" y="520"/>
                        <a:pt x="1497" y="793"/>
                        <a:pt x="1242" y="1057"/>
                      </a:cubicBezTo>
                      <a:cubicBezTo>
                        <a:pt x="1114" y="1188"/>
                        <a:pt x="986" y="1320"/>
                        <a:pt x="851" y="1437"/>
                      </a:cubicBezTo>
                      <a:cubicBezTo>
                        <a:pt x="785" y="1492"/>
                        <a:pt x="709" y="1554"/>
                        <a:pt x="648" y="1575"/>
                      </a:cubicBezTo>
                      <a:cubicBezTo>
                        <a:pt x="643" y="1579"/>
                        <a:pt x="637" y="1581"/>
                        <a:pt x="629" y="1581"/>
                      </a:cubicBezTo>
                      <a:cubicBezTo>
                        <a:pt x="593" y="1581"/>
                        <a:pt x="530" y="1540"/>
                        <a:pt x="474" y="1497"/>
                      </a:cubicBezTo>
                      <a:cubicBezTo>
                        <a:pt x="343" y="1388"/>
                        <a:pt x="222" y="1265"/>
                        <a:pt x="103" y="1136"/>
                      </a:cubicBezTo>
                      <a:cubicBezTo>
                        <a:pt x="68" y="1183"/>
                        <a:pt x="34" y="1231"/>
                        <a:pt x="0" y="1279"/>
                      </a:cubicBezTo>
                      <a:cubicBezTo>
                        <a:pt x="108" y="1405"/>
                        <a:pt x="223" y="1529"/>
                        <a:pt x="359" y="1645"/>
                      </a:cubicBezTo>
                      <a:cubicBezTo>
                        <a:pt x="411" y="1685"/>
                        <a:pt x="462" y="1728"/>
                        <a:pt x="548" y="1759"/>
                      </a:cubicBezTo>
                      <a:cubicBezTo>
                        <a:pt x="566" y="1768"/>
                        <a:pt x="599" y="1771"/>
                        <a:pt x="626" y="1774"/>
                      </a:cubicBezTo>
                      <a:cubicBezTo>
                        <a:pt x="652" y="1771"/>
                        <a:pt x="686" y="1768"/>
                        <a:pt x="705" y="1760"/>
                      </a:cubicBezTo>
                      <a:cubicBezTo>
                        <a:pt x="749" y="1746"/>
                        <a:pt x="782" y="1728"/>
                        <a:pt x="811" y="1709"/>
                      </a:cubicBezTo>
                      <a:cubicBezTo>
                        <a:pt x="931" y="1635"/>
                        <a:pt x="1020" y="1551"/>
                        <a:pt x="1112" y="1466"/>
                      </a:cubicBezTo>
                      <a:cubicBezTo>
                        <a:pt x="1471" y="1128"/>
                        <a:pt x="1783" y="760"/>
                        <a:pt x="2138" y="419"/>
                      </a:cubicBezTo>
                      <a:cubicBezTo>
                        <a:pt x="2188" y="371"/>
                        <a:pt x="2240" y="325"/>
                        <a:pt x="2291" y="285"/>
                      </a:cubicBezTo>
                      <a:cubicBezTo>
                        <a:pt x="2317" y="266"/>
                        <a:pt x="2343" y="246"/>
                        <a:pt x="2364" y="236"/>
                      </a:cubicBezTo>
                      <a:cubicBezTo>
                        <a:pt x="2387" y="224"/>
                        <a:pt x="2388" y="223"/>
                        <a:pt x="2391" y="223"/>
                      </a:cubicBezTo>
                      <a:cubicBezTo>
                        <a:pt x="2392" y="223"/>
                        <a:pt x="2393" y="223"/>
                        <a:pt x="2394" y="223"/>
                      </a:cubicBezTo>
                      <a:cubicBezTo>
                        <a:pt x="2391" y="223"/>
                        <a:pt x="2421" y="236"/>
                        <a:pt x="2444" y="253"/>
                      </a:cubicBezTo>
                      <a:cubicBezTo>
                        <a:pt x="2467" y="270"/>
                        <a:pt x="2492" y="290"/>
                        <a:pt x="2517" y="313"/>
                      </a:cubicBezTo>
                      <a:cubicBezTo>
                        <a:pt x="2566" y="357"/>
                        <a:pt x="2615" y="405"/>
                        <a:pt x="2661" y="457"/>
                      </a:cubicBezTo>
                      <a:cubicBezTo>
                        <a:pt x="2850" y="663"/>
                        <a:pt x="3027" y="888"/>
                        <a:pt x="3210" y="1109"/>
                      </a:cubicBezTo>
                      <a:cubicBezTo>
                        <a:pt x="3270" y="1185"/>
                        <a:pt x="3329" y="1260"/>
                        <a:pt x="3389" y="1334"/>
                      </a:cubicBezTo>
                      <a:lnTo>
                        <a:pt x="3432" y="1388"/>
                      </a:lnTo>
                      <a:cubicBezTo>
                        <a:pt x="3463" y="1423"/>
                        <a:pt x="3487" y="1452"/>
                        <a:pt x="3509" y="1479"/>
                      </a:cubicBezTo>
                      <a:cubicBezTo>
                        <a:pt x="3555" y="1529"/>
                        <a:pt x="3601" y="1580"/>
                        <a:pt x="3653" y="1631"/>
                      </a:cubicBezTo>
                      <a:cubicBezTo>
                        <a:pt x="3680" y="1657"/>
                        <a:pt x="3707" y="1682"/>
                        <a:pt x="3738" y="1706"/>
                      </a:cubicBezTo>
                      <a:cubicBezTo>
                        <a:pt x="3772" y="1729"/>
                        <a:pt x="3806" y="1759"/>
                        <a:pt x="3878" y="1779"/>
                      </a:cubicBezTo>
                      <a:cubicBezTo>
                        <a:pt x="3895" y="1779"/>
                        <a:pt x="3912" y="1781"/>
                        <a:pt x="3930" y="1781"/>
                      </a:cubicBezTo>
                      <a:cubicBezTo>
                        <a:pt x="3947" y="1781"/>
                        <a:pt x="3964" y="1779"/>
                        <a:pt x="3981" y="1774"/>
                      </a:cubicBezTo>
                      <a:cubicBezTo>
                        <a:pt x="4013" y="1768"/>
                        <a:pt x="4030" y="1757"/>
                        <a:pt x="4055" y="1748"/>
                      </a:cubicBezTo>
                      <a:cubicBezTo>
                        <a:pt x="4095" y="1729"/>
                        <a:pt x="4130" y="1708"/>
                        <a:pt x="4164" y="1686"/>
                      </a:cubicBezTo>
                      <a:cubicBezTo>
                        <a:pt x="4230" y="1643"/>
                        <a:pt x="4290" y="1597"/>
                        <a:pt x="4349" y="1549"/>
                      </a:cubicBezTo>
                      <a:cubicBezTo>
                        <a:pt x="4466" y="1455"/>
                        <a:pt x="4576" y="1356"/>
                        <a:pt x="4686" y="1256"/>
                      </a:cubicBezTo>
                      <a:cubicBezTo>
                        <a:pt x="4899" y="1054"/>
                        <a:pt x="5116" y="853"/>
                        <a:pt x="5333" y="648"/>
                      </a:cubicBezTo>
                      <a:cubicBezTo>
                        <a:pt x="5465" y="525"/>
                        <a:pt x="5601" y="402"/>
                        <a:pt x="5741" y="303"/>
                      </a:cubicBezTo>
                      <a:cubicBezTo>
                        <a:pt x="5797" y="262"/>
                        <a:pt x="5872" y="226"/>
                        <a:pt x="5891" y="226"/>
                      </a:cubicBezTo>
                      <a:cubicBezTo>
                        <a:pt x="5894" y="226"/>
                        <a:pt x="5896" y="226"/>
                        <a:pt x="5896" y="228"/>
                      </a:cubicBezTo>
                      <a:cubicBezTo>
                        <a:pt x="5942" y="240"/>
                        <a:pt x="6019" y="294"/>
                        <a:pt x="6082" y="348"/>
                      </a:cubicBezTo>
                      <a:cubicBezTo>
                        <a:pt x="6347" y="579"/>
                        <a:pt x="6587" y="863"/>
                        <a:pt x="6833" y="1132"/>
                      </a:cubicBezTo>
                      <a:cubicBezTo>
                        <a:pt x="6958" y="1269"/>
                        <a:pt x="7079" y="1406"/>
                        <a:pt x="7214" y="1537"/>
                      </a:cubicBezTo>
                      <a:cubicBezTo>
                        <a:pt x="7285" y="1602"/>
                        <a:pt x="7350" y="1666"/>
                        <a:pt x="7450" y="1723"/>
                      </a:cubicBezTo>
                      <a:cubicBezTo>
                        <a:pt x="7473" y="1735"/>
                        <a:pt x="7519" y="1752"/>
                        <a:pt x="7556" y="1754"/>
                      </a:cubicBezTo>
                      <a:cubicBezTo>
                        <a:pt x="7558" y="1754"/>
                        <a:pt x="7560" y="1754"/>
                        <a:pt x="7562" y="1754"/>
                      </a:cubicBezTo>
                      <a:cubicBezTo>
                        <a:pt x="7597" y="1754"/>
                        <a:pt x="7637" y="1741"/>
                        <a:pt x="7665" y="1726"/>
                      </a:cubicBezTo>
                      <a:cubicBezTo>
                        <a:pt x="7716" y="1700"/>
                        <a:pt x="7756" y="1669"/>
                        <a:pt x="7794" y="1640"/>
                      </a:cubicBezTo>
                      <a:cubicBezTo>
                        <a:pt x="8083" y="1391"/>
                        <a:pt x="8313" y="1119"/>
                        <a:pt x="8560" y="862"/>
                      </a:cubicBezTo>
                      <a:cubicBezTo>
                        <a:pt x="8602" y="820"/>
                        <a:pt x="8693" y="726"/>
                        <a:pt x="8820" y="594"/>
                      </a:cubicBezTo>
                      <a:cubicBezTo>
                        <a:pt x="8885" y="529"/>
                        <a:pt x="8960" y="456"/>
                        <a:pt x="9045" y="380"/>
                      </a:cubicBezTo>
                      <a:cubicBezTo>
                        <a:pt x="9086" y="343"/>
                        <a:pt x="9133" y="306"/>
                        <a:pt x="9179" y="273"/>
                      </a:cubicBezTo>
                      <a:cubicBezTo>
                        <a:pt x="9219" y="242"/>
                        <a:pt x="9279" y="214"/>
                        <a:pt x="9290" y="214"/>
                      </a:cubicBezTo>
                      <a:cubicBezTo>
                        <a:pt x="9290" y="214"/>
                        <a:pt x="9291" y="214"/>
                        <a:pt x="9291" y="214"/>
                      </a:cubicBezTo>
                      <a:cubicBezTo>
                        <a:pt x="9291" y="214"/>
                        <a:pt x="9291" y="214"/>
                        <a:pt x="9292" y="214"/>
                      </a:cubicBezTo>
                      <a:cubicBezTo>
                        <a:pt x="9297" y="214"/>
                        <a:pt x="9323" y="228"/>
                        <a:pt x="9348" y="246"/>
                      </a:cubicBezTo>
                      <a:cubicBezTo>
                        <a:pt x="9376" y="266"/>
                        <a:pt x="9406" y="294"/>
                        <a:pt x="9436" y="322"/>
                      </a:cubicBezTo>
                      <a:cubicBezTo>
                        <a:pt x="9494" y="380"/>
                        <a:pt x="9552" y="446"/>
                        <a:pt x="9612" y="516"/>
                      </a:cubicBezTo>
                      <a:cubicBezTo>
                        <a:pt x="9729" y="654"/>
                        <a:pt x="9849" y="808"/>
                        <a:pt x="9974" y="963"/>
                      </a:cubicBezTo>
                      <a:cubicBezTo>
                        <a:pt x="10099" y="1117"/>
                        <a:pt x="10228" y="1277"/>
                        <a:pt x="10371" y="1428"/>
                      </a:cubicBezTo>
                      <a:cubicBezTo>
                        <a:pt x="10443" y="1503"/>
                        <a:pt x="10518" y="1577"/>
                        <a:pt x="10606" y="1645"/>
                      </a:cubicBezTo>
                      <a:cubicBezTo>
                        <a:pt x="10652" y="1677"/>
                        <a:pt x="10697" y="1711"/>
                        <a:pt x="10757" y="1734"/>
                      </a:cubicBezTo>
                      <a:cubicBezTo>
                        <a:pt x="10794" y="1751"/>
                        <a:pt x="10846" y="1763"/>
                        <a:pt x="10896" y="1763"/>
                      </a:cubicBezTo>
                      <a:cubicBezTo>
                        <a:pt x="10921" y="1763"/>
                        <a:pt x="10945" y="1760"/>
                        <a:pt x="10968" y="1754"/>
                      </a:cubicBezTo>
                      <a:cubicBezTo>
                        <a:pt x="11095" y="1717"/>
                        <a:pt x="11177" y="1654"/>
                        <a:pt x="11258" y="1594"/>
                      </a:cubicBezTo>
                      <a:cubicBezTo>
                        <a:pt x="11340" y="1532"/>
                        <a:pt x="11411" y="1466"/>
                        <a:pt x="11480" y="1402"/>
                      </a:cubicBezTo>
                      <a:cubicBezTo>
                        <a:pt x="11617" y="1272"/>
                        <a:pt x="11737" y="1140"/>
                        <a:pt x="11846" y="1017"/>
                      </a:cubicBezTo>
                      <a:cubicBezTo>
                        <a:pt x="12061" y="769"/>
                        <a:pt x="12227" y="551"/>
                        <a:pt x="12335" y="396"/>
                      </a:cubicBezTo>
                      <a:cubicBezTo>
                        <a:pt x="12372" y="326"/>
                        <a:pt x="12397" y="268"/>
                        <a:pt x="12410" y="220"/>
                      </a:cubicBezTo>
                      <a:cubicBezTo>
                        <a:pt x="12424" y="171"/>
                        <a:pt x="12467" y="66"/>
                        <a:pt x="12439" y="66"/>
                      </a:cubicBezTo>
                      <a:cubicBezTo>
                        <a:pt x="12429" y="66"/>
                        <a:pt x="12412" y="78"/>
                        <a:pt x="12381" y="110"/>
                      </a:cubicBezTo>
                      <a:cubicBezTo>
                        <a:pt x="12195" y="305"/>
                        <a:pt x="11851" y="720"/>
                        <a:pt x="11606" y="966"/>
                      </a:cubicBezTo>
                      <a:cubicBezTo>
                        <a:pt x="11497" y="1077"/>
                        <a:pt x="11383" y="1189"/>
                        <a:pt x="11264" y="1292"/>
                      </a:cubicBezTo>
                      <a:cubicBezTo>
                        <a:pt x="11206" y="1345"/>
                        <a:pt x="11145" y="1395"/>
                        <a:pt x="11083" y="1439"/>
                      </a:cubicBezTo>
                      <a:cubicBezTo>
                        <a:pt x="11023" y="1480"/>
                        <a:pt x="10957" y="1519"/>
                        <a:pt x="10911" y="1531"/>
                      </a:cubicBezTo>
                      <a:cubicBezTo>
                        <a:pt x="10904" y="1532"/>
                        <a:pt x="10899" y="1532"/>
                        <a:pt x="10894" y="1532"/>
                      </a:cubicBezTo>
                      <a:cubicBezTo>
                        <a:pt x="10882" y="1532"/>
                        <a:pt x="10871" y="1529"/>
                        <a:pt x="10848" y="1522"/>
                      </a:cubicBezTo>
                      <a:cubicBezTo>
                        <a:pt x="10820" y="1511"/>
                        <a:pt x="10785" y="1488"/>
                        <a:pt x="10752" y="1465"/>
                      </a:cubicBezTo>
                      <a:cubicBezTo>
                        <a:pt x="10685" y="1415"/>
                        <a:pt x="10618" y="1352"/>
                        <a:pt x="10554" y="1286"/>
                      </a:cubicBezTo>
                      <a:cubicBezTo>
                        <a:pt x="10426" y="1154"/>
                        <a:pt x="10303" y="1009"/>
                        <a:pt x="10182" y="863"/>
                      </a:cubicBezTo>
                      <a:cubicBezTo>
                        <a:pt x="10060" y="714"/>
                        <a:pt x="9937" y="566"/>
                        <a:pt x="9816" y="419"/>
                      </a:cubicBezTo>
                      <a:cubicBezTo>
                        <a:pt x="9752" y="345"/>
                        <a:pt x="9688" y="271"/>
                        <a:pt x="9619" y="200"/>
                      </a:cubicBezTo>
                      <a:cubicBezTo>
                        <a:pt x="9583" y="163"/>
                        <a:pt x="9545" y="130"/>
                        <a:pt x="9505" y="96"/>
                      </a:cubicBezTo>
                      <a:cubicBezTo>
                        <a:pt x="9459" y="63"/>
                        <a:pt x="9420" y="25"/>
                        <a:pt x="9333" y="5"/>
                      </a:cubicBezTo>
                      <a:cubicBezTo>
                        <a:pt x="9323" y="3"/>
                        <a:pt x="9313" y="2"/>
                        <a:pt x="9303" y="0"/>
                      </a:cubicBezTo>
                      <a:cubicBezTo>
                        <a:pt x="9300" y="0"/>
                        <a:pt x="9298" y="0"/>
                        <a:pt x="92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15"/>
                <p:cNvSpPr/>
                <p:nvPr/>
              </p:nvSpPr>
              <p:spPr>
                <a:xfrm>
                  <a:off x="1923125" y="5023475"/>
                  <a:ext cx="331275" cy="44575"/>
                </a:xfrm>
                <a:custGeom>
                  <a:avLst/>
                  <a:gdLst/>
                  <a:ahLst/>
                  <a:cxnLst/>
                  <a:rect l="l" t="t" r="r" b="b"/>
                  <a:pathLst>
                    <a:path w="13251" h="1783" extrusionOk="0">
                      <a:moveTo>
                        <a:pt x="10089" y="1"/>
                      </a:moveTo>
                      <a:cubicBezTo>
                        <a:pt x="10049" y="1"/>
                        <a:pt x="10009" y="9"/>
                        <a:pt x="9981" y="21"/>
                      </a:cubicBezTo>
                      <a:cubicBezTo>
                        <a:pt x="9953" y="32"/>
                        <a:pt x="9929" y="44"/>
                        <a:pt x="9907" y="56"/>
                      </a:cubicBezTo>
                      <a:cubicBezTo>
                        <a:pt x="9864" y="83"/>
                        <a:pt x="9827" y="109"/>
                        <a:pt x="9792" y="138"/>
                      </a:cubicBezTo>
                      <a:cubicBezTo>
                        <a:pt x="9721" y="193"/>
                        <a:pt x="9657" y="250"/>
                        <a:pt x="9595" y="310"/>
                      </a:cubicBezTo>
                      <a:cubicBezTo>
                        <a:pt x="9470" y="427"/>
                        <a:pt x="9354" y="547"/>
                        <a:pt x="9240" y="667"/>
                      </a:cubicBezTo>
                      <a:cubicBezTo>
                        <a:pt x="9009" y="907"/>
                        <a:pt x="8787" y="1153"/>
                        <a:pt x="8552" y="1373"/>
                      </a:cubicBezTo>
                      <a:cubicBezTo>
                        <a:pt x="8503" y="1421"/>
                        <a:pt x="8451" y="1467"/>
                        <a:pt x="8400" y="1504"/>
                      </a:cubicBezTo>
                      <a:cubicBezTo>
                        <a:pt x="8388" y="1513"/>
                        <a:pt x="8375" y="1521"/>
                        <a:pt x="8364" y="1527"/>
                      </a:cubicBezTo>
                      <a:cubicBezTo>
                        <a:pt x="8352" y="1535"/>
                        <a:pt x="8344" y="1536"/>
                        <a:pt x="8348" y="1536"/>
                      </a:cubicBezTo>
                      <a:lnTo>
                        <a:pt x="8344" y="1536"/>
                      </a:lnTo>
                      <a:cubicBezTo>
                        <a:pt x="8346" y="1537"/>
                        <a:pt x="8346" y="1537"/>
                        <a:pt x="8346" y="1537"/>
                      </a:cubicBezTo>
                      <a:cubicBezTo>
                        <a:pt x="8345" y="1537"/>
                        <a:pt x="8339" y="1535"/>
                        <a:pt x="8331" y="1530"/>
                      </a:cubicBezTo>
                      <a:cubicBezTo>
                        <a:pt x="8286" y="1505"/>
                        <a:pt x="8232" y="1459"/>
                        <a:pt x="8181" y="1413"/>
                      </a:cubicBezTo>
                      <a:cubicBezTo>
                        <a:pt x="8131" y="1365"/>
                        <a:pt x="8080" y="1315"/>
                        <a:pt x="8029" y="1262"/>
                      </a:cubicBezTo>
                      <a:cubicBezTo>
                        <a:pt x="7829" y="1053"/>
                        <a:pt x="7635" y="829"/>
                        <a:pt x="7434" y="610"/>
                      </a:cubicBezTo>
                      <a:cubicBezTo>
                        <a:pt x="7295" y="461"/>
                        <a:pt x="7155" y="310"/>
                        <a:pt x="6991" y="173"/>
                      </a:cubicBezTo>
                      <a:cubicBezTo>
                        <a:pt x="6943" y="133"/>
                        <a:pt x="6892" y="93"/>
                        <a:pt x="6831" y="58"/>
                      </a:cubicBezTo>
                      <a:cubicBezTo>
                        <a:pt x="6800" y="41"/>
                        <a:pt x="6765" y="24"/>
                        <a:pt x="6720" y="15"/>
                      </a:cubicBezTo>
                      <a:cubicBezTo>
                        <a:pt x="6705" y="11"/>
                        <a:pt x="6688" y="10"/>
                        <a:pt x="6671" y="10"/>
                      </a:cubicBezTo>
                      <a:cubicBezTo>
                        <a:pt x="6637" y="10"/>
                        <a:pt x="6603" y="16"/>
                        <a:pt x="6580" y="26"/>
                      </a:cubicBezTo>
                      <a:cubicBezTo>
                        <a:pt x="6437" y="79"/>
                        <a:pt x="6348" y="156"/>
                        <a:pt x="6249" y="232"/>
                      </a:cubicBezTo>
                      <a:cubicBezTo>
                        <a:pt x="6060" y="384"/>
                        <a:pt x="5886" y="547"/>
                        <a:pt x="5713" y="710"/>
                      </a:cubicBezTo>
                      <a:cubicBezTo>
                        <a:pt x="5540" y="872"/>
                        <a:pt x="5370" y="1036"/>
                        <a:pt x="5196" y="1193"/>
                      </a:cubicBezTo>
                      <a:cubicBezTo>
                        <a:pt x="5110" y="1272"/>
                        <a:pt x="5022" y="1348"/>
                        <a:pt x="4931" y="1418"/>
                      </a:cubicBezTo>
                      <a:cubicBezTo>
                        <a:pt x="4887" y="1451"/>
                        <a:pt x="4842" y="1487"/>
                        <a:pt x="4797" y="1515"/>
                      </a:cubicBezTo>
                      <a:cubicBezTo>
                        <a:pt x="4759" y="1538"/>
                        <a:pt x="4713" y="1557"/>
                        <a:pt x="4705" y="1557"/>
                      </a:cubicBezTo>
                      <a:cubicBezTo>
                        <a:pt x="4704" y="1557"/>
                        <a:pt x="4703" y="1557"/>
                        <a:pt x="4704" y="1556"/>
                      </a:cubicBezTo>
                      <a:lnTo>
                        <a:pt x="4702" y="1556"/>
                      </a:lnTo>
                      <a:cubicBezTo>
                        <a:pt x="4702" y="1556"/>
                        <a:pt x="4684" y="1548"/>
                        <a:pt x="4662" y="1533"/>
                      </a:cubicBezTo>
                      <a:cubicBezTo>
                        <a:pt x="4642" y="1519"/>
                        <a:pt x="4619" y="1502"/>
                        <a:pt x="4597" y="1482"/>
                      </a:cubicBezTo>
                      <a:cubicBezTo>
                        <a:pt x="4556" y="1444"/>
                        <a:pt x="4513" y="1401"/>
                        <a:pt x="4471" y="1358"/>
                      </a:cubicBezTo>
                      <a:cubicBezTo>
                        <a:pt x="4387" y="1268"/>
                        <a:pt x="4305" y="1175"/>
                        <a:pt x="4225" y="1079"/>
                      </a:cubicBezTo>
                      <a:cubicBezTo>
                        <a:pt x="4062" y="887"/>
                        <a:pt x="3901" y="695"/>
                        <a:pt x="3739" y="504"/>
                      </a:cubicBezTo>
                      <a:cubicBezTo>
                        <a:pt x="3621" y="369"/>
                        <a:pt x="3507" y="232"/>
                        <a:pt x="3353" y="110"/>
                      </a:cubicBezTo>
                      <a:cubicBezTo>
                        <a:pt x="3311" y="83"/>
                        <a:pt x="3275" y="49"/>
                        <a:pt x="3195" y="35"/>
                      </a:cubicBezTo>
                      <a:cubicBezTo>
                        <a:pt x="3188" y="34"/>
                        <a:pt x="3181" y="33"/>
                        <a:pt x="3174" y="33"/>
                      </a:cubicBezTo>
                      <a:cubicBezTo>
                        <a:pt x="3145" y="33"/>
                        <a:pt x="3115" y="42"/>
                        <a:pt x="3092" y="52"/>
                      </a:cubicBezTo>
                      <a:cubicBezTo>
                        <a:pt x="3064" y="63"/>
                        <a:pt x="3042" y="76"/>
                        <a:pt x="3019" y="90"/>
                      </a:cubicBezTo>
                      <a:cubicBezTo>
                        <a:pt x="2936" y="144"/>
                        <a:pt x="2867" y="207"/>
                        <a:pt x="2798" y="269"/>
                      </a:cubicBezTo>
                      <a:cubicBezTo>
                        <a:pt x="2527" y="522"/>
                        <a:pt x="2282" y="795"/>
                        <a:pt x="2026" y="1059"/>
                      </a:cubicBezTo>
                      <a:cubicBezTo>
                        <a:pt x="1898" y="1190"/>
                        <a:pt x="1770" y="1322"/>
                        <a:pt x="1635" y="1439"/>
                      </a:cubicBezTo>
                      <a:cubicBezTo>
                        <a:pt x="1569" y="1495"/>
                        <a:pt x="1493" y="1556"/>
                        <a:pt x="1432" y="1578"/>
                      </a:cubicBezTo>
                      <a:cubicBezTo>
                        <a:pt x="1427" y="1582"/>
                        <a:pt x="1421" y="1583"/>
                        <a:pt x="1413" y="1583"/>
                      </a:cubicBezTo>
                      <a:cubicBezTo>
                        <a:pt x="1377" y="1583"/>
                        <a:pt x="1314" y="1542"/>
                        <a:pt x="1258" y="1499"/>
                      </a:cubicBezTo>
                      <a:cubicBezTo>
                        <a:pt x="987" y="1273"/>
                        <a:pt x="749" y="982"/>
                        <a:pt x="510" y="710"/>
                      </a:cubicBezTo>
                      <a:cubicBezTo>
                        <a:pt x="410" y="584"/>
                        <a:pt x="307" y="455"/>
                        <a:pt x="206" y="327"/>
                      </a:cubicBezTo>
                      <a:cubicBezTo>
                        <a:pt x="170" y="282"/>
                        <a:pt x="121" y="229"/>
                        <a:pt x="89" y="195"/>
                      </a:cubicBezTo>
                      <a:cubicBezTo>
                        <a:pt x="45" y="148"/>
                        <a:pt x="17" y="123"/>
                        <a:pt x="6" y="123"/>
                      </a:cubicBezTo>
                      <a:cubicBezTo>
                        <a:pt x="0" y="123"/>
                        <a:pt x="0" y="132"/>
                        <a:pt x="7" y="150"/>
                      </a:cubicBezTo>
                      <a:cubicBezTo>
                        <a:pt x="83" y="339"/>
                        <a:pt x="307" y="692"/>
                        <a:pt x="638" y="1105"/>
                      </a:cubicBezTo>
                      <a:cubicBezTo>
                        <a:pt x="792" y="1292"/>
                        <a:pt x="946" y="1478"/>
                        <a:pt x="1143" y="1647"/>
                      </a:cubicBezTo>
                      <a:cubicBezTo>
                        <a:pt x="1196" y="1687"/>
                        <a:pt x="1246" y="1730"/>
                        <a:pt x="1332" y="1761"/>
                      </a:cubicBezTo>
                      <a:cubicBezTo>
                        <a:pt x="1350" y="1770"/>
                        <a:pt x="1383" y="1773"/>
                        <a:pt x="1410" y="1776"/>
                      </a:cubicBezTo>
                      <a:cubicBezTo>
                        <a:pt x="1436" y="1773"/>
                        <a:pt x="1470" y="1770"/>
                        <a:pt x="1489" y="1762"/>
                      </a:cubicBezTo>
                      <a:cubicBezTo>
                        <a:pt x="1533" y="1748"/>
                        <a:pt x="1564" y="1730"/>
                        <a:pt x="1595" y="1711"/>
                      </a:cubicBezTo>
                      <a:cubicBezTo>
                        <a:pt x="1713" y="1638"/>
                        <a:pt x="1802" y="1553"/>
                        <a:pt x="1895" y="1468"/>
                      </a:cubicBezTo>
                      <a:cubicBezTo>
                        <a:pt x="2255" y="1130"/>
                        <a:pt x="2567" y="764"/>
                        <a:pt x="2921" y="421"/>
                      </a:cubicBezTo>
                      <a:cubicBezTo>
                        <a:pt x="2972" y="373"/>
                        <a:pt x="3024" y="327"/>
                        <a:pt x="3075" y="289"/>
                      </a:cubicBezTo>
                      <a:cubicBezTo>
                        <a:pt x="3099" y="269"/>
                        <a:pt x="3127" y="249"/>
                        <a:pt x="3148" y="238"/>
                      </a:cubicBezTo>
                      <a:cubicBezTo>
                        <a:pt x="3171" y="227"/>
                        <a:pt x="3172" y="226"/>
                        <a:pt x="3174" y="226"/>
                      </a:cubicBezTo>
                      <a:cubicBezTo>
                        <a:pt x="3175" y="226"/>
                        <a:pt x="3175" y="226"/>
                        <a:pt x="3176" y="226"/>
                      </a:cubicBezTo>
                      <a:cubicBezTo>
                        <a:pt x="3175" y="226"/>
                        <a:pt x="3205" y="238"/>
                        <a:pt x="3227" y="255"/>
                      </a:cubicBezTo>
                      <a:cubicBezTo>
                        <a:pt x="3251" y="272"/>
                        <a:pt x="3276" y="293"/>
                        <a:pt x="3301" y="315"/>
                      </a:cubicBezTo>
                      <a:cubicBezTo>
                        <a:pt x="3350" y="359"/>
                        <a:pt x="3398" y="409"/>
                        <a:pt x="3445" y="459"/>
                      </a:cubicBezTo>
                      <a:cubicBezTo>
                        <a:pt x="3634" y="665"/>
                        <a:pt x="3811" y="890"/>
                        <a:pt x="3994" y="1112"/>
                      </a:cubicBezTo>
                      <a:cubicBezTo>
                        <a:pt x="4053" y="1187"/>
                        <a:pt x="4113" y="1262"/>
                        <a:pt x="4173" y="1338"/>
                      </a:cubicBezTo>
                      <a:lnTo>
                        <a:pt x="4216" y="1390"/>
                      </a:lnTo>
                      <a:cubicBezTo>
                        <a:pt x="4245" y="1425"/>
                        <a:pt x="4271" y="1455"/>
                        <a:pt x="4293" y="1481"/>
                      </a:cubicBezTo>
                      <a:cubicBezTo>
                        <a:pt x="4337" y="1533"/>
                        <a:pt x="4385" y="1584"/>
                        <a:pt x="4436" y="1633"/>
                      </a:cubicBezTo>
                      <a:cubicBezTo>
                        <a:pt x="4462" y="1659"/>
                        <a:pt x="4491" y="1684"/>
                        <a:pt x="4522" y="1708"/>
                      </a:cubicBezTo>
                      <a:cubicBezTo>
                        <a:pt x="4556" y="1731"/>
                        <a:pt x="4590" y="1761"/>
                        <a:pt x="4662" y="1781"/>
                      </a:cubicBezTo>
                      <a:cubicBezTo>
                        <a:pt x="4679" y="1781"/>
                        <a:pt x="4696" y="1783"/>
                        <a:pt x="4713" y="1783"/>
                      </a:cubicBezTo>
                      <a:cubicBezTo>
                        <a:pt x="4730" y="1783"/>
                        <a:pt x="4747" y="1781"/>
                        <a:pt x="4765" y="1776"/>
                      </a:cubicBezTo>
                      <a:cubicBezTo>
                        <a:pt x="4797" y="1770"/>
                        <a:pt x="4814" y="1759"/>
                        <a:pt x="4837" y="1750"/>
                      </a:cubicBezTo>
                      <a:cubicBezTo>
                        <a:pt x="4879" y="1731"/>
                        <a:pt x="4914" y="1710"/>
                        <a:pt x="4948" y="1688"/>
                      </a:cubicBezTo>
                      <a:cubicBezTo>
                        <a:pt x="5014" y="1645"/>
                        <a:pt x="5074" y="1599"/>
                        <a:pt x="5133" y="1551"/>
                      </a:cubicBezTo>
                      <a:cubicBezTo>
                        <a:pt x="5250" y="1458"/>
                        <a:pt x="5359" y="1358"/>
                        <a:pt x="5468" y="1258"/>
                      </a:cubicBezTo>
                      <a:cubicBezTo>
                        <a:pt x="5683" y="1058"/>
                        <a:pt x="5899" y="855"/>
                        <a:pt x="6117" y="650"/>
                      </a:cubicBezTo>
                      <a:cubicBezTo>
                        <a:pt x="6249" y="527"/>
                        <a:pt x="6385" y="404"/>
                        <a:pt x="6525" y="306"/>
                      </a:cubicBezTo>
                      <a:cubicBezTo>
                        <a:pt x="6582" y="263"/>
                        <a:pt x="6657" y="228"/>
                        <a:pt x="6675" y="228"/>
                      </a:cubicBezTo>
                      <a:cubicBezTo>
                        <a:pt x="6677" y="228"/>
                        <a:pt x="6678" y="229"/>
                        <a:pt x="6679" y="230"/>
                      </a:cubicBezTo>
                      <a:cubicBezTo>
                        <a:pt x="6725" y="242"/>
                        <a:pt x="6803" y="296"/>
                        <a:pt x="6866" y="350"/>
                      </a:cubicBezTo>
                      <a:cubicBezTo>
                        <a:pt x="7131" y="581"/>
                        <a:pt x="7371" y="865"/>
                        <a:pt x="7617" y="1135"/>
                      </a:cubicBezTo>
                      <a:cubicBezTo>
                        <a:pt x="7740" y="1272"/>
                        <a:pt x="7863" y="1408"/>
                        <a:pt x="7998" y="1539"/>
                      </a:cubicBezTo>
                      <a:cubicBezTo>
                        <a:pt x="8069" y="1604"/>
                        <a:pt x="8134" y="1668"/>
                        <a:pt x="8234" y="1725"/>
                      </a:cubicBezTo>
                      <a:cubicBezTo>
                        <a:pt x="8255" y="1738"/>
                        <a:pt x="8303" y="1755"/>
                        <a:pt x="8340" y="1756"/>
                      </a:cubicBezTo>
                      <a:cubicBezTo>
                        <a:pt x="8342" y="1756"/>
                        <a:pt x="8344" y="1756"/>
                        <a:pt x="8346" y="1756"/>
                      </a:cubicBezTo>
                      <a:cubicBezTo>
                        <a:pt x="8381" y="1756"/>
                        <a:pt x="8421" y="1743"/>
                        <a:pt x="8448" y="1730"/>
                      </a:cubicBezTo>
                      <a:cubicBezTo>
                        <a:pt x="8500" y="1702"/>
                        <a:pt x="8540" y="1673"/>
                        <a:pt x="8578" y="1642"/>
                      </a:cubicBezTo>
                      <a:cubicBezTo>
                        <a:pt x="8867" y="1395"/>
                        <a:pt x="9097" y="1121"/>
                        <a:pt x="9344" y="864"/>
                      </a:cubicBezTo>
                      <a:cubicBezTo>
                        <a:pt x="9386" y="822"/>
                        <a:pt x="9477" y="729"/>
                        <a:pt x="9604" y="596"/>
                      </a:cubicBezTo>
                      <a:cubicBezTo>
                        <a:pt x="9669" y="532"/>
                        <a:pt x="9744" y="458"/>
                        <a:pt x="9829" y="384"/>
                      </a:cubicBezTo>
                      <a:cubicBezTo>
                        <a:pt x="9870" y="346"/>
                        <a:pt x="9917" y="309"/>
                        <a:pt x="9963" y="275"/>
                      </a:cubicBezTo>
                      <a:cubicBezTo>
                        <a:pt x="10001" y="245"/>
                        <a:pt x="10063" y="216"/>
                        <a:pt x="10073" y="216"/>
                      </a:cubicBezTo>
                      <a:cubicBezTo>
                        <a:pt x="10074" y="216"/>
                        <a:pt x="10075" y="216"/>
                        <a:pt x="10075" y="216"/>
                      </a:cubicBezTo>
                      <a:cubicBezTo>
                        <a:pt x="10075" y="216"/>
                        <a:pt x="10075" y="216"/>
                        <a:pt x="10076" y="216"/>
                      </a:cubicBezTo>
                      <a:cubicBezTo>
                        <a:pt x="10080" y="216"/>
                        <a:pt x="10107" y="230"/>
                        <a:pt x="10132" y="249"/>
                      </a:cubicBezTo>
                      <a:cubicBezTo>
                        <a:pt x="10160" y="269"/>
                        <a:pt x="10190" y="296"/>
                        <a:pt x="10220" y="326"/>
                      </a:cubicBezTo>
                      <a:cubicBezTo>
                        <a:pt x="10278" y="382"/>
                        <a:pt x="10336" y="449"/>
                        <a:pt x="10395" y="518"/>
                      </a:cubicBezTo>
                      <a:cubicBezTo>
                        <a:pt x="10513" y="658"/>
                        <a:pt x="10633" y="810"/>
                        <a:pt x="10758" y="965"/>
                      </a:cubicBezTo>
                      <a:cubicBezTo>
                        <a:pt x="10883" y="1121"/>
                        <a:pt x="11010" y="1279"/>
                        <a:pt x="11155" y="1430"/>
                      </a:cubicBezTo>
                      <a:cubicBezTo>
                        <a:pt x="11227" y="1505"/>
                        <a:pt x="11302" y="1581"/>
                        <a:pt x="11390" y="1647"/>
                      </a:cubicBezTo>
                      <a:cubicBezTo>
                        <a:pt x="11436" y="1679"/>
                        <a:pt x="11481" y="1713"/>
                        <a:pt x="11541" y="1738"/>
                      </a:cubicBezTo>
                      <a:cubicBezTo>
                        <a:pt x="11578" y="1754"/>
                        <a:pt x="11629" y="1766"/>
                        <a:pt x="11679" y="1766"/>
                      </a:cubicBezTo>
                      <a:cubicBezTo>
                        <a:pt x="11704" y="1766"/>
                        <a:pt x="11729" y="1763"/>
                        <a:pt x="11752" y="1756"/>
                      </a:cubicBezTo>
                      <a:cubicBezTo>
                        <a:pt x="11878" y="1721"/>
                        <a:pt x="11961" y="1658"/>
                        <a:pt x="12042" y="1596"/>
                      </a:cubicBezTo>
                      <a:cubicBezTo>
                        <a:pt x="12124" y="1535"/>
                        <a:pt x="12195" y="1470"/>
                        <a:pt x="12264" y="1404"/>
                      </a:cubicBezTo>
                      <a:cubicBezTo>
                        <a:pt x="12401" y="1275"/>
                        <a:pt x="12521" y="1142"/>
                        <a:pt x="12630" y="1019"/>
                      </a:cubicBezTo>
                      <a:cubicBezTo>
                        <a:pt x="12845" y="772"/>
                        <a:pt x="13011" y="553"/>
                        <a:pt x="13119" y="398"/>
                      </a:cubicBezTo>
                      <a:cubicBezTo>
                        <a:pt x="13156" y="330"/>
                        <a:pt x="13181" y="272"/>
                        <a:pt x="13194" y="224"/>
                      </a:cubicBezTo>
                      <a:cubicBezTo>
                        <a:pt x="13208" y="174"/>
                        <a:pt x="13251" y="68"/>
                        <a:pt x="13223" y="68"/>
                      </a:cubicBezTo>
                      <a:cubicBezTo>
                        <a:pt x="13213" y="68"/>
                        <a:pt x="13195" y="80"/>
                        <a:pt x="13165" y="112"/>
                      </a:cubicBezTo>
                      <a:cubicBezTo>
                        <a:pt x="12979" y="307"/>
                        <a:pt x="12635" y="721"/>
                        <a:pt x="12390" y="967"/>
                      </a:cubicBezTo>
                      <a:cubicBezTo>
                        <a:pt x="12281" y="1079"/>
                        <a:pt x="12167" y="1192"/>
                        <a:pt x="12048" y="1295"/>
                      </a:cubicBezTo>
                      <a:cubicBezTo>
                        <a:pt x="11990" y="1347"/>
                        <a:pt x="11929" y="1396"/>
                        <a:pt x="11867" y="1439"/>
                      </a:cubicBezTo>
                      <a:cubicBezTo>
                        <a:pt x="11807" y="1482"/>
                        <a:pt x="11741" y="1521"/>
                        <a:pt x="11695" y="1531"/>
                      </a:cubicBezTo>
                      <a:cubicBezTo>
                        <a:pt x="11688" y="1533"/>
                        <a:pt x="11682" y="1534"/>
                        <a:pt x="11676" y="1534"/>
                      </a:cubicBezTo>
                      <a:cubicBezTo>
                        <a:pt x="11665" y="1534"/>
                        <a:pt x="11653" y="1531"/>
                        <a:pt x="11633" y="1524"/>
                      </a:cubicBezTo>
                      <a:cubicBezTo>
                        <a:pt x="11604" y="1513"/>
                        <a:pt x="11569" y="1490"/>
                        <a:pt x="11536" y="1465"/>
                      </a:cubicBezTo>
                      <a:cubicBezTo>
                        <a:pt x="11469" y="1416"/>
                        <a:pt x="11402" y="1355"/>
                        <a:pt x="11338" y="1288"/>
                      </a:cubicBezTo>
                      <a:cubicBezTo>
                        <a:pt x="11210" y="1156"/>
                        <a:pt x="11087" y="1012"/>
                        <a:pt x="10966" y="864"/>
                      </a:cubicBezTo>
                      <a:cubicBezTo>
                        <a:pt x="10844" y="716"/>
                        <a:pt x="10721" y="567"/>
                        <a:pt x="10600" y="419"/>
                      </a:cubicBezTo>
                      <a:cubicBezTo>
                        <a:pt x="10536" y="346"/>
                        <a:pt x="10472" y="273"/>
                        <a:pt x="10403" y="201"/>
                      </a:cubicBezTo>
                      <a:cubicBezTo>
                        <a:pt x="10367" y="166"/>
                        <a:pt x="10329" y="132"/>
                        <a:pt x="10289" y="96"/>
                      </a:cubicBezTo>
                      <a:cubicBezTo>
                        <a:pt x="10243" y="64"/>
                        <a:pt x="10204" y="27"/>
                        <a:pt x="10117" y="7"/>
                      </a:cubicBezTo>
                      <a:cubicBezTo>
                        <a:pt x="10107" y="6"/>
                        <a:pt x="10097" y="3"/>
                        <a:pt x="100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15"/>
                <p:cNvSpPr/>
                <p:nvPr/>
              </p:nvSpPr>
              <p:spPr>
                <a:xfrm>
                  <a:off x="1923125" y="5267950"/>
                  <a:ext cx="290800" cy="44550"/>
                </a:xfrm>
                <a:custGeom>
                  <a:avLst/>
                  <a:gdLst/>
                  <a:ahLst/>
                  <a:cxnLst/>
                  <a:rect l="l" t="t" r="r" b="b"/>
                  <a:pathLst>
                    <a:path w="11632" h="1782" extrusionOk="0">
                      <a:moveTo>
                        <a:pt x="10089" y="0"/>
                      </a:moveTo>
                      <a:cubicBezTo>
                        <a:pt x="10049" y="0"/>
                        <a:pt x="10009" y="10"/>
                        <a:pt x="9981" y="20"/>
                      </a:cubicBezTo>
                      <a:cubicBezTo>
                        <a:pt x="9953" y="31"/>
                        <a:pt x="9929" y="43"/>
                        <a:pt x="9907" y="56"/>
                      </a:cubicBezTo>
                      <a:cubicBezTo>
                        <a:pt x="9864" y="82"/>
                        <a:pt x="9827" y="108"/>
                        <a:pt x="9792" y="137"/>
                      </a:cubicBezTo>
                      <a:cubicBezTo>
                        <a:pt x="9721" y="193"/>
                        <a:pt x="9657" y="251"/>
                        <a:pt x="9595" y="310"/>
                      </a:cubicBezTo>
                      <a:cubicBezTo>
                        <a:pt x="9470" y="426"/>
                        <a:pt x="9354" y="548"/>
                        <a:pt x="9240" y="668"/>
                      </a:cubicBezTo>
                      <a:cubicBezTo>
                        <a:pt x="9009" y="906"/>
                        <a:pt x="8787" y="1152"/>
                        <a:pt x="8552" y="1372"/>
                      </a:cubicBezTo>
                      <a:cubicBezTo>
                        <a:pt x="8503" y="1420"/>
                        <a:pt x="8451" y="1466"/>
                        <a:pt x="8400" y="1503"/>
                      </a:cubicBezTo>
                      <a:cubicBezTo>
                        <a:pt x="8388" y="1512"/>
                        <a:pt x="8375" y="1520"/>
                        <a:pt x="8364" y="1526"/>
                      </a:cubicBezTo>
                      <a:cubicBezTo>
                        <a:pt x="8352" y="1534"/>
                        <a:pt x="8346" y="1535"/>
                        <a:pt x="8348" y="1535"/>
                      </a:cubicBezTo>
                      <a:cubicBezTo>
                        <a:pt x="8348" y="1535"/>
                        <a:pt x="8347" y="1536"/>
                        <a:pt x="8346" y="1537"/>
                      </a:cubicBezTo>
                      <a:lnTo>
                        <a:pt x="8346" y="1537"/>
                      </a:lnTo>
                      <a:cubicBezTo>
                        <a:pt x="8344" y="1536"/>
                        <a:pt x="8339" y="1534"/>
                        <a:pt x="8331" y="1529"/>
                      </a:cubicBezTo>
                      <a:cubicBezTo>
                        <a:pt x="8288" y="1505"/>
                        <a:pt x="8232" y="1459"/>
                        <a:pt x="8181" y="1412"/>
                      </a:cubicBezTo>
                      <a:cubicBezTo>
                        <a:pt x="8131" y="1365"/>
                        <a:pt x="8080" y="1314"/>
                        <a:pt x="8029" y="1262"/>
                      </a:cubicBezTo>
                      <a:cubicBezTo>
                        <a:pt x="7829" y="1052"/>
                        <a:pt x="7635" y="828"/>
                        <a:pt x="7434" y="609"/>
                      </a:cubicBezTo>
                      <a:cubicBezTo>
                        <a:pt x="7295" y="460"/>
                        <a:pt x="7155" y="310"/>
                        <a:pt x="6991" y="173"/>
                      </a:cubicBezTo>
                      <a:cubicBezTo>
                        <a:pt x="6943" y="133"/>
                        <a:pt x="6892" y="93"/>
                        <a:pt x="6831" y="57"/>
                      </a:cubicBezTo>
                      <a:cubicBezTo>
                        <a:pt x="6800" y="40"/>
                        <a:pt x="6765" y="23"/>
                        <a:pt x="6720" y="14"/>
                      </a:cubicBezTo>
                      <a:cubicBezTo>
                        <a:pt x="6705" y="11"/>
                        <a:pt x="6688" y="9"/>
                        <a:pt x="6671" y="9"/>
                      </a:cubicBezTo>
                      <a:cubicBezTo>
                        <a:pt x="6637" y="9"/>
                        <a:pt x="6603" y="16"/>
                        <a:pt x="6580" y="25"/>
                      </a:cubicBezTo>
                      <a:cubicBezTo>
                        <a:pt x="6437" y="79"/>
                        <a:pt x="6348" y="156"/>
                        <a:pt x="6249" y="231"/>
                      </a:cubicBezTo>
                      <a:cubicBezTo>
                        <a:pt x="6060" y="383"/>
                        <a:pt x="5886" y="546"/>
                        <a:pt x="5713" y="709"/>
                      </a:cubicBezTo>
                      <a:cubicBezTo>
                        <a:pt x="5540" y="871"/>
                        <a:pt x="5370" y="1036"/>
                        <a:pt x="5196" y="1192"/>
                      </a:cubicBezTo>
                      <a:cubicBezTo>
                        <a:pt x="5110" y="1271"/>
                        <a:pt x="5022" y="1348"/>
                        <a:pt x="4931" y="1417"/>
                      </a:cubicBezTo>
                      <a:cubicBezTo>
                        <a:pt x="4887" y="1451"/>
                        <a:pt x="4842" y="1486"/>
                        <a:pt x="4797" y="1514"/>
                      </a:cubicBezTo>
                      <a:cubicBezTo>
                        <a:pt x="4759" y="1537"/>
                        <a:pt x="4713" y="1557"/>
                        <a:pt x="4705" y="1557"/>
                      </a:cubicBezTo>
                      <a:cubicBezTo>
                        <a:pt x="4704" y="1557"/>
                        <a:pt x="4703" y="1556"/>
                        <a:pt x="4704" y="1555"/>
                      </a:cubicBezTo>
                      <a:lnTo>
                        <a:pt x="4702" y="1555"/>
                      </a:lnTo>
                      <a:cubicBezTo>
                        <a:pt x="4702" y="1555"/>
                        <a:pt x="4684" y="1548"/>
                        <a:pt x="4662" y="1532"/>
                      </a:cubicBezTo>
                      <a:cubicBezTo>
                        <a:pt x="4642" y="1519"/>
                        <a:pt x="4619" y="1502"/>
                        <a:pt x="4599" y="1482"/>
                      </a:cubicBezTo>
                      <a:cubicBezTo>
                        <a:pt x="4556" y="1443"/>
                        <a:pt x="4513" y="1400"/>
                        <a:pt x="4471" y="1357"/>
                      </a:cubicBezTo>
                      <a:cubicBezTo>
                        <a:pt x="4387" y="1268"/>
                        <a:pt x="4305" y="1174"/>
                        <a:pt x="4225" y="1079"/>
                      </a:cubicBezTo>
                      <a:cubicBezTo>
                        <a:pt x="4062" y="886"/>
                        <a:pt x="3901" y="694"/>
                        <a:pt x="3739" y="503"/>
                      </a:cubicBezTo>
                      <a:cubicBezTo>
                        <a:pt x="3621" y="368"/>
                        <a:pt x="3507" y="231"/>
                        <a:pt x="3353" y="110"/>
                      </a:cubicBezTo>
                      <a:cubicBezTo>
                        <a:pt x="3311" y="82"/>
                        <a:pt x="3275" y="48"/>
                        <a:pt x="3195" y="34"/>
                      </a:cubicBezTo>
                      <a:cubicBezTo>
                        <a:pt x="3188" y="33"/>
                        <a:pt x="3181" y="32"/>
                        <a:pt x="3174" y="32"/>
                      </a:cubicBezTo>
                      <a:cubicBezTo>
                        <a:pt x="3145" y="32"/>
                        <a:pt x="3115" y="41"/>
                        <a:pt x="3092" y="51"/>
                      </a:cubicBezTo>
                      <a:cubicBezTo>
                        <a:pt x="3064" y="62"/>
                        <a:pt x="3042" y="76"/>
                        <a:pt x="3019" y="90"/>
                      </a:cubicBezTo>
                      <a:cubicBezTo>
                        <a:pt x="2936" y="143"/>
                        <a:pt x="2867" y="206"/>
                        <a:pt x="2798" y="268"/>
                      </a:cubicBezTo>
                      <a:cubicBezTo>
                        <a:pt x="2527" y="522"/>
                        <a:pt x="2282" y="794"/>
                        <a:pt x="2026" y="1059"/>
                      </a:cubicBezTo>
                      <a:cubicBezTo>
                        <a:pt x="1898" y="1189"/>
                        <a:pt x="1770" y="1322"/>
                        <a:pt x="1635" y="1439"/>
                      </a:cubicBezTo>
                      <a:cubicBezTo>
                        <a:pt x="1569" y="1494"/>
                        <a:pt x="1493" y="1555"/>
                        <a:pt x="1432" y="1577"/>
                      </a:cubicBezTo>
                      <a:cubicBezTo>
                        <a:pt x="1427" y="1581"/>
                        <a:pt x="1421" y="1583"/>
                        <a:pt x="1413" y="1583"/>
                      </a:cubicBezTo>
                      <a:cubicBezTo>
                        <a:pt x="1377" y="1583"/>
                        <a:pt x="1314" y="1542"/>
                        <a:pt x="1258" y="1499"/>
                      </a:cubicBezTo>
                      <a:cubicBezTo>
                        <a:pt x="987" y="1272"/>
                        <a:pt x="749" y="983"/>
                        <a:pt x="510" y="709"/>
                      </a:cubicBezTo>
                      <a:cubicBezTo>
                        <a:pt x="410" y="583"/>
                        <a:pt x="307" y="456"/>
                        <a:pt x="206" y="326"/>
                      </a:cubicBezTo>
                      <a:cubicBezTo>
                        <a:pt x="170" y="282"/>
                        <a:pt x="121" y="230"/>
                        <a:pt x="89" y="196"/>
                      </a:cubicBezTo>
                      <a:cubicBezTo>
                        <a:pt x="45" y="148"/>
                        <a:pt x="17" y="124"/>
                        <a:pt x="7" y="124"/>
                      </a:cubicBezTo>
                      <a:cubicBezTo>
                        <a:pt x="1" y="124"/>
                        <a:pt x="1" y="133"/>
                        <a:pt x="9" y="151"/>
                      </a:cubicBezTo>
                      <a:cubicBezTo>
                        <a:pt x="83" y="339"/>
                        <a:pt x="307" y="691"/>
                        <a:pt x="638" y="1105"/>
                      </a:cubicBezTo>
                      <a:cubicBezTo>
                        <a:pt x="792" y="1292"/>
                        <a:pt x="946" y="1477"/>
                        <a:pt x="1143" y="1646"/>
                      </a:cubicBezTo>
                      <a:cubicBezTo>
                        <a:pt x="1196" y="1686"/>
                        <a:pt x="1246" y="1729"/>
                        <a:pt x="1332" y="1760"/>
                      </a:cubicBezTo>
                      <a:cubicBezTo>
                        <a:pt x="1350" y="1769"/>
                        <a:pt x="1383" y="1772"/>
                        <a:pt x="1410" y="1775"/>
                      </a:cubicBezTo>
                      <a:lnTo>
                        <a:pt x="1410" y="1774"/>
                      </a:lnTo>
                      <a:cubicBezTo>
                        <a:pt x="1436" y="1772"/>
                        <a:pt x="1470" y="1768"/>
                        <a:pt x="1489" y="1760"/>
                      </a:cubicBezTo>
                      <a:cubicBezTo>
                        <a:pt x="1533" y="1746"/>
                        <a:pt x="1566" y="1728"/>
                        <a:pt x="1595" y="1711"/>
                      </a:cubicBezTo>
                      <a:cubicBezTo>
                        <a:pt x="1715" y="1635"/>
                        <a:pt x="1804" y="1552"/>
                        <a:pt x="1896" y="1468"/>
                      </a:cubicBezTo>
                      <a:cubicBezTo>
                        <a:pt x="2255" y="1128"/>
                        <a:pt x="2567" y="762"/>
                        <a:pt x="2922" y="420"/>
                      </a:cubicBezTo>
                      <a:cubicBezTo>
                        <a:pt x="2972" y="371"/>
                        <a:pt x="3024" y="326"/>
                        <a:pt x="3075" y="286"/>
                      </a:cubicBezTo>
                      <a:cubicBezTo>
                        <a:pt x="3101" y="266"/>
                        <a:pt x="3127" y="248"/>
                        <a:pt x="3148" y="236"/>
                      </a:cubicBezTo>
                      <a:cubicBezTo>
                        <a:pt x="3168" y="226"/>
                        <a:pt x="3171" y="225"/>
                        <a:pt x="3174" y="225"/>
                      </a:cubicBezTo>
                      <a:cubicBezTo>
                        <a:pt x="3175" y="225"/>
                        <a:pt x="3176" y="225"/>
                        <a:pt x="3178" y="225"/>
                      </a:cubicBezTo>
                      <a:cubicBezTo>
                        <a:pt x="3177" y="225"/>
                        <a:pt x="3177" y="225"/>
                        <a:pt x="3177" y="225"/>
                      </a:cubicBezTo>
                      <a:lnTo>
                        <a:pt x="3177" y="225"/>
                      </a:lnTo>
                      <a:cubicBezTo>
                        <a:pt x="3178" y="225"/>
                        <a:pt x="3207" y="237"/>
                        <a:pt x="3228" y="254"/>
                      </a:cubicBezTo>
                      <a:cubicBezTo>
                        <a:pt x="3251" y="270"/>
                        <a:pt x="3276" y="291"/>
                        <a:pt x="3301" y="313"/>
                      </a:cubicBezTo>
                      <a:cubicBezTo>
                        <a:pt x="3350" y="357"/>
                        <a:pt x="3399" y="406"/>
                        <a:pt x="3445" y="459"/>
                      </a:cubicBezTo>
                      <a:cubicBezTo>
                        <a:pt x="3634" y="663"/>
                        <a:pt x="3811" y="889"/>
                        <a:pt x="3994" y="1111"/>
                      </a:cubicBezTo>
                      <a:cubicBezTo>
                        <a:pt x="4054" y="1186"/>
                        <a:pt x="4113" y="1260"/>
                        <a:pt x="4173" y="1335"/>
                      </a:cubicBezTo>
                      <a:lnTo>
                        <a:pt x="4216" y="1388"/>
                      </a:lnTo>
                      <a:cubicBezTo>
                        <a:pt x="4247" y="1423"/>
                        <a:pt x="4271" y="1454"/>
                        <a:pt x="4293" y="1480"/>
                      </a:cubicBezTo>
                      <a:cubicBezTo>
                        <a:pt x="4339" y="1531"/>
                        <a:pt x="4385" y="1582"/>
                        <a:pt x="4437" y="1632"/>
                      </a:cubicBezTo>
                      <a:cubicBezTo>
                        <a:pt x="4464" y="1657"/>
                        <a:pt x="4491" y="1683"/>
                        <a:pt x="4522" y="1708"/>
                      </a:cubicBezTo>
                      <a:cubicBezTo>
                        <a:pt x="4556" y="1731"/>
                        <a:pt x="4590" y="1758"/>
                        <a:pt x="4662" y="1778"/>
                      </a:cubicBezTo>
                      <a:cubicBezTo>
                        <a:pt x="4678" y="1780"/>
                        <a:pt x="4694" y="1781"/>
                        <a:pt x="4711" y="1781"/>
                      </a:cubicBezTo>
                      <a:cubicBezTo>
                        <a:pt x="4729" y="1781"/>
                        <a:pt x="4747" y="1780"/>
                        <a:pt x="4765" y="1774"/>
                      </a:cubicBezTo>
                      <a:cubicBezTo>
                        <a:pt x="4797" y="1768"/>
                        <a:pt x="4814" y="1758"/>
                        <a:pt x="4839" y="1749"/>
                      </a:cubicBezTo>
                      <a:cubicBezTo>
                        <a:pt x="4879" y="1729"/>
                        <a:pt x="4914" y="1709"/>
                        <a:pt x="4948" y="1688"/>
                      </a:cubicBezTo>
                      <a:cubicBezTo>
                        <a:pt x="5014" y="1643"/>
                        <a:pt x="5074" y="1599"/>
                        <a:pt x="5133" y="1551"/>
                      </a:cubicBezTo>
                      <a:cubicBezTo>
                        <a:pt x="5250" y="1455"/>
                        <a:pt x="5360" y="1357"/>
                        <a:pt x="5470" y="1257"/>
                      </a:cubicBezTo>
                      <a:cubicBezTo>
                        <a:pt x="5683" y="1056"/>
                        <a:pt x="5900" y="852"/>
                        <a:pt x="6117" y="649"/>
                      </a:cubicBezTo>
                      <a:cubicBezTo>
                        <a:pt x="6249" y="526"/>
                        <a:pt x="6385" y="403"/>
                        <a:pt x="6525" y="305"/>
                      </a:cubicBezTo>
                      <a:cubicBezTo>
                        <a:pt x="6581" y="263"/>
                        <a:pt x="6656" y="227"/>
                        <a:pt x="6675" y="227"/>
                      </a:cubicBezTo>
                      <a:cubicBezTo>
                        <a:pt x="6678" y="227"/>
                        <a:pt x="6680" y="228"/>
                        <a:pt x="6680" y="230"/>
                      </a:cubicBezTo>
                      <a:cubicBezTo>
                        <a:pt x="6726" y="242"/>
                        <a:pt x="6803" y="296"/>
                        <a:pt x="6866" y="349"/>
                      </a:cubicBezTo>
                      <a:cubicBezTo>
                        <a:pt x="7131" y="579"/>
                        <a:pt x="7371" y="863"/>
                        <a:pt x="7617" y="1134"/>
                      </a:cubicBezTo>
                      <a:cubicBezTo>
                        <a:pt x="7742" y="1271"/>
                        <a:pt x="7863" y="1406"/>
                        <a:pt x="7998" y="1539"/>
                      </a:cubicBezTo>
                      <a:cubicBezTo>
                        <a:pt x="8069" y="1603"/>
                        <a:pt x="8134" y="1668"/>
                        <a:pt x="8234" y="1723"/>
                      </a:cubicBezTo>
                      <a:cubicBezTo>
                        <a:pt x="8257" y="1737"/>
                        <a:pt x="8303" y="1754"/>
                        <a:pt x="8340" y="1754"/>
                      </a:cubicBezTo>
                      <a:cubicBezTo>
                        <a:pt x="8343" y="1754"/>
                        <a:pt x="8346" y="1754"/>
                        <a:pt x="8350" y="1754"/>
                      </a:cubicBezTo>
                      <a:cubicBezTo>
                        <a:pt x="8384" y="1754"/>
                        <a:pt x="8422" y="1740"/>
                        <a:pt x="8449" y="1728"/>
                      </a:cubicBezTo>
                      <a:cubicBezTo>
                        <a:pt x="8500" y="1702"/>
                        <a:pt x="8540" y="1671"/>
                        <a:pt x="8578" y="1640"/>
                      </a:cubicBezTo>
                      <a:cubicBezTo>
                        <a:pt x="8867" y="1392"/>
                        <a:pt x="9097" y="1120"/>
                        <a:pt x="9344" y="863"/>
                      </a:cubicBezTo>
                      <a:cubicBezTo>
                        <a:pt x="9386" y="820"/>
                        <a:pt x="9477" y="726"/>
                        <a:pt x="9604" y="596"/>
                      </a:cubicBezTo>
                      <a:cubicBezTo>
                        <a:pt x="9669" y="529"/>
                        <a:pt x="9744" y="457"/>
                        <a:pt x="9829" y="382"/>
                      </a:cubicBezTo>
                      <a:cubicBezTo>
                        <a:pt x="9870" y="345"/>
                        <a:pt x="9917" y="306"/>
                        <a:pt x="9963" y="274"/>
                      </a:cubicBezTo>
                      <a:cubicBezTo>
                        <a:pt x="10003" y="243"/>
                        <a:pt x="10063" y="215"/>
                        <a:pt x="10073" y="215"/>
                      </a:cubicBezTo>
                      <a:cubicBezTo>
                        <a:pt x="10074" y="215"/>
                        <a:pt x="10075" y="215"/>
                        <a:pt x="10075" y="216"/>
                      </a:cubicBezTo>
                      <a:cubicBezTo>
                        <a:pt x="10075" y="215"/>
                        <a:pt x="10075" y="215"/>
                        <a:pt x="10076" y="215"/>
                      </a:cubicBezTo>
                      <a:cubicBezTo>
                        <a:pt x="10082" y="215"/>
                        <a:pt x="10107" y="228"/>
                        <a:pt x="10132" y="248"/>
                      </a:cubicBezTo>
                      <a:cubicBezTo>
                        <a:pt x="10160" y="268"/>
                        <a:pt x="10190" y="296"/>
                        <a:pt x="10220" y="323"/>
                      </a:cubicBezTo>
                      <a:cubicBezTo>
                        <a:pt x="10278" y="382"/>
                        <a:pt x="10336" y="448"/>
                        <a:pt x="10396" y="517"/>
                      </a:cubicBezTo>
                      <a:cubicBezTo>
                        <a:pt x="10513" y="656"/>
                        <a:pt x="10633" y="809"/>
                        <a:pt x="10758" y="963"/>
                      </a:cubicBezTo>
                      <a:cubicBezTo>
                        <a:pt x="10883" y="1119"/>
                        <a:pt x="11012" y="1279"/>
                        <a:pt x="11155" y="1429"/>
                      </a:cubicBezTo>
                      <a:cubicBezTo>
                        <a:pt x="11227" y="1505"/>
                        <a:pt x="11302" y="1579"/>
                        <a:pt x="11390" y="1646"/>
                      </a:cubicBezTo>
                      <a:cubicBezTo>
                        <a:pt x="11409" y="1659"/>
                        <a:pt x="11427" y="1671"/>
                        <a:pt x="11446" y="1683"/>
                      </a:cubicBezTo>
                      <a:lnTo>
                        <a:pt x="11519" y="1626"/>
                      </a:lnTo>
                      <a:lnTo>
                        <a:pt x="11632" y="1522"/>
                      </a:lnTo>
                      <a:cubicBezTo>
                        <a:pt x="11602" y="1511"/>
                        <a:pt x="11569" y="1488"/>
                        <a:pt x="11536" y="1466"/>
                      </a:cubicBezTo>
                      <a:cubicBezTo>
                        <a:pt x="11469" y="1417"/>
                        <a:pt x="11402" y="1354"/>
                        <a:pt x="11338" y="1288"/>
                      </a:cubicBezTo>
                      <a:cubicBezTo>
                        <a:pt x="11210" y="1156"/>
                        <a:pt x="11087" y="1011"/>
                        <a:pt x="10966" y="863"/>
                      </a:cubicBezTo>
                      <a:cubicBezTo>
                        <a:pt x="10844" y="716"/>
                        <a:pt x="10721" y="568"/>
                        <a:pt x="10600" y="419"/>
                      </a:cubicBezTo>
                      <a:cubicBezTo>
                        <a:pt x="10536" y="346"/>
                        <a:pt x="10472" y="273"/>
                        <a:pt x="10403" y="202"/>
                      </a:cubicBezTo>
                      <a:cubicBezTo>
                        <a:pt x="10367" y="165"/>
                        <a:pt x="10329" y="131"/>
                        <a:pt x="10289" y="97"/>
                      </a:cubicBezTo>
                      <a:cubicBezTo>
                        <a:pt x="10243" y="65"/>
                        <a:pt x="10204" y="26"/>
                        <a:pt x="10117" y="6"/>
                      </a:cubicBezTo>
                      <a:cubicBezTo>
                        <a:pt x="10107" y="5"/>
                        <a:pt x="10097" y="3"/>
                        <a:pt x="1008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15"/>
                <p:cNvSpPr/>
                <p:nvPr/>
              </p:nvSpPr>
              <p:spPr>
                <a:xfrm>
                  <a:off x="1923150" y="5306825"/>
                  <a:ext cx="269625" cy="44525"/>
                </a:xfrm>
                <a:custGeom>
                  <a:avLst/>
                  <a:gdLst/>
                  <a:ahLst/>
                  <a:cxnLst/>
                  <a:rect l="l" t="t" r="r" b="b"/>
                  <a:pathLst>
                    <a:path w="10785" h="1781" extrusionOk="0">
                      <a:moveTo>
                        <a:pt x="10079" y="0"/>
                      </a:moveTo>
                      <a:cubicBezTo>
                        <a:pt x="10042" y="0"/>
                        <a:pt x="10006" y="9"/>
                        <a:pt x="9980" y="19"/>
                      </a:cubicBezTo>
                      <a:cubicBezTo>
                        <a:pt x="9954" y="30"/>
                        <a:pt x="9928" y="42"/>
                        <a:pt x="9908" y="54"/>
                      </a:cubicBezTo>
                      <a:cubicBezTo>
                        <a:pt x="9865" y="80"/>
                        <a:pt x="9826" y="108"/>
                        <a:pt x="9791" y="136"/>
                      </a:cubicBezTo>
                      <a:cubicBezTo>
                        <a:pt x="9720" y="191"/>
                        <a:pt x="9656" y="250"/>
                        <a:pt x="9594" y="308"/>
                      </a:cubicBezTo>
                      <a:cubicBezTo>
                        <a:pt x="9469" y="427"/>
                        <a:pt x="9354" y="547"/>
                        <a:pt x="9239" y="666"/>
                      </a:cubicBezTo>
                      <a:cubicBezTo>
                        <a:pt x="9008" y="905"/>
                        <a:pt x="8786" y="1151"/>
                        <a:pt x="8553" y="1371"/>
                      </a:cubicBezTo>
                      <a:cubicBezTo>
                        <a:pt x="8502" y="1419"/>
                        <a:pt x="8450" y="1465"/>
                        <a:pt x="8399" y="1502"/>
                      </a:cubicBezTo>
                      <a:cubicBezTo>
                        <a:pt x="8387" y="1511"/>
                        <a:pt x="8374" y="1519"/>
                        <a:pt x="8363" y="1525"/>
                      </a:cubicBezTo>
                      <a:cubicBezTo>
                        <a:pt x="8351" y="1534"/>
                        <a:pt x="8345" y="1534"/>
                        <a:pt x="8347" y="1534"/>
                      </a:cubicBezTo>
                      <a:cubicBezTo>
                        <a:pt x="8347" y="1534"/>
                        <a:pt x="8346" y="1535"/>
                        <a:pt x="8345" y="1535"/>
                      </a:cubicBezTo>
                      <a:lnTo>
                        <a:pt x="8345" y="1535"/>
                      </a:lnTo>
                      <a:cubicBezTo>
                        <a:pt x="8344" y="1535"/>
                        <a:pt x="8339" y="1533"/>
                        <a:pt x="8330" y="1528"/>
                      </a:cubicBezTo>
                      <a:cubicBezTo>
                        <a:pt x="8287" y="1503"/>
                        <a:pt x="8231" y="1457"/>
                        <a:pt x="8180" y="1411"/>
                      </a:cubicBezTo>
                      <a:cubicBezTo>
                        <a:pt x="8130" y="1363"/>
                        <a:pt x="8079" y="1313"/>
                        <a:pt x="8030" y="1262"/>
                      </a:cubicBezTo>
                      <a:cubicBezTo>
                        <a:pt x="7828" y="1053"/>
                        <a:pt x="7634" y="826"/>
                        <a:pt x="7434" y="608"/>
                      </a:cubicBezTo>
                      <a:cubicBezTo>
                        <a:pt x="7294" y="459"/>
                        <a:pt x="7156" y="308"/>
                        <a:pt x="6991" y="171"/>
                      </a:cubicBezTo>
                      <a:cubicBezTo>
                        <a:pt x="6942" y="131"/>
                        <a:pt x="6891" y="91"/>
                        <a:pt x="6830" y="57"/>
                      </a:cubicBezTo>
                      <a:cubicBezTo>
                        <a:pt x="6799" y="39"/>
                        <a:pt x="6765" y="24"/>
                        <a:pt x="6719" y="13"/>
                      </a:cubicBezTo>
                      <a:cubicBezTo>
                        <a:pt x="6704" y="9"/>
                        <a:pt x="6687" y="8"/>
                        <a:pt x="6671" y="8"/>
                      </a:cubicBezTo>
                      <a:cubicBezTo>
                        <a:pt x="6637" y="8"/>
                        <a:pt x="6602" y="14"/>
                        <a:pt x="6579" y="24"/>
                      </a:cubicBezTo>
                      <a:cubicBezTo>
                        <a:pt x="6438" y="79"/>
                        <a:pt x="6347" y="156"/>
                        <a:pt x="6248" y="230"/>
                      </a:cubicBezTo>
                      <a:cubicBezTo>
                        <a:pt x="6059" y="383"/>
                        <a:pt x="5885" y="547"/>
                        <a:pt x="5713" y="708"/>
                      </a:cubicBezTo>
                      <a:cubicBezTo>
                        <a:pt x="5539" y="871"/>
                        <a:pt x="5369" y="1034"/>
                        <a:pt x="5196" y="1191"/>
                      </a:cubicBezTo>
                      <a:cubicBezTo>
                        <a:pt x="5109" y="1269"/>
                        <a:pt x="5021" y="1346"/>
                        <a:pt x="4932" y="1417"/>
                      </a:cubicBezTo>
                      <a:cubicBezTo>
                        <a:pt x="4887" y="1451"/>
                        <a:pt x="4841" y="1486"/>
                        <a:pt x="4796" y="1512"/>
                      </a:cubicBezTo>
                      <a:cubicBezTo>
                        <a:pt x="4759" y="1537"/>
                        <a:pt x="4710" y="1556"/>
                        <a:pt x="4703" y="1556"/>
                      </a:cubicBezTo>
                      <a:cubicBezTo>
                        <a:pt x="4703" y="1556"/>
                        <a:pt x="4702" y="1556"/>
                        <a:pt x="4703" y="1556"/>
                      </a:cubicBezTo>
                      <a:lnTo>
                        <a:pt x="4701" y="1556"/>
                      </a:lnTo>
                      <a:cubicBezTo>
                        <a:pt x="4701" y="1556"/>
                        <a:pt x="4683" y="1548"/>
                        <a:pt x="4661" y="1532"/>
                      </a:cubicBezTo>
                      <a:cubicBezTo>
                        <a:pt x="4641" y="1517"/>
                        <a:pt x="4619" y="1500"/>
                        <a:pt x="4598" y="1480"/>
                      </a:cubicBezTo>
                      <a:cubicBezTo>
                        <a:pt x="4555" y="1443"/>
                        <a:pt x="4512" y="1400"/>
                        <a:pt x="4470" y="1356"/>
                      </a:cubicBezTo>
                      <a:cubicBezTo>
                        <a:pt x="4387" y="1266"/>
                        <a:pt x="4306" y="1173"/>
                        <a:pt x="4224" y="1079"/>
                      </a:cubicBezTo>
                      <a:cubicBezTo>
                        <a:pt x="4063" y="885"/>
                        <a:pt x="3900" y="693"/>
                        <a:pt x="3738" y="502"/>
                      </a:cubicBezTo>
                      <a:cubicBezTo>
                        <a:pt x="3620" y="368"/>
                        <a:pt x="3506" y="231"/>
                        <a:pt x="3352" y="108"/>
                      </a:cubicBezTo>
                      <a:cubicBezTo>
                        <a:pt x="3310" y="80"/>
                        <a:pt x="3274" y="47"/>
                        <a:pt x="3194" y="34"/>
                      </a:cubicBezTo>
                      <a:cubicBezTo>
                        <a:pt x="3187" y="33"/>
                        <a:pt x="3180" y="32"/>
                        <a:pt x="3172" y="32"/>
                      </a:cubicBezTo>
                      <a:cubicBezTo>
                        <a:pt x="3144" y="32"/>
                        <a:pt x="3114" y="41"/>
                        <a:pt x="3091" y="50"/>
                      </a:cubicBezTo>
                      <a:cubicBezTo>
                        <a:pt x="3063" y="62"/>
                        <a:pt x="3041" y="74"/>
                        <a:pt x="3020" y="88"/>
                      </a:cubicBezTo>
                      <a:cubicBezTo>
                        <a:pt x="2935" y="143"/>
                        <a:pt x="2866" y="205"/>
                        <a:pt x="2797" y="268"/>
                      </a:cubicBezTo>
                      <a:cubicBezTo>
                        <a:pt x="2526" y="520"/>
                        <a:pt x="2281" y="794"/>
                        <a:pt x="2025" y="1057"/>
                      </a:cubicBezTo>
                      <a:cubicBezTo>
                        <a:pt x="1897" y="1188"/>
                        <a:pt x="1769" y="1320"/>
                        <a:pt x="1634" y="1437"/>
                      </a:cubicBezTo>
                      <a:cubicBezTo>
                        <a:pt x="1568" y="1492"/>
                        <a:pt x="1492" y="1554"/>
                        <a:pt x="1432" y="1576"/>
                      </a:cubicBezTo>
                      <a:lnTo>
                        <a:pt x="1432" y="1574"/>
                      </a:lnTo>
                      <a:cubicBezTo>
                        <a:pt x="1427" y="1578"/>
                        <a:pt x="1420" y="1580"/>
                        <a:pt x="1412" y="1580"/>
                      </a:cubicBezTo>
                      <a:cubicBezTo>
                        <a:pt x="1375" y="1580"/>
                        <a:pt x="1313" y="1539"/>
                        <a:pt x="1258" y="1496"/>
                      </a:cubicBezTo>
                      <a:cubicBezTo>
                        <a:pt x="986" y="1269"/>
                        <a:pt x="749" y="980"/>
                        <a:pt x="509" y="708"/>
                      </a:cubicBezTo>
                      <a:cubicBezTo>
                        <a:pt x="409" y="582"/>
                        <a:pt x="308" y="453"/>
                        <a:pt x="205" y="325"/>
                      </a:cubicBezTo>
                      <a:cubicBezTo>
                        <a:pt x="171" y="280"/>
                        <a:pt x="122" y="227"/>
                        <a:pt x="89" y="193"/>
                      </a:cubicBezTo>
                      <a:cubicBezTo>
                        <a:pt x="44" y="146"/>
                        <a:pt x="17" y="121"/>
                        <a:pt x="7" y="121"/>
                      </a:cubicBezTo>
                      <a:cubicBezTo>
                        <a:pt x="1" y="121"/>
                        <a:pt x="1" y="130"/>
                        <a:pt x="8" y="148"/>
                      </a:cubicBezTo>
                      <a:cubicBezTo>
                        <a:pt x="82" y="336"/>
                        <a:pt x="306" y="690"/>
                        <a:pt x="639" y="1103"/>
                      </a:cubicBezTo>
                      <a:cubicBezTo>
                        <a:pt x="791" y="1289"/>
                        <a:pt x="945" y="1476"/>
                        <a:pt x="1142" y="1643"/>
                      </a:cubicBezTo>
                      <a:cubicBezTo>
                        <a:pt x="1195" y="1685"/>
                        <a:pt x="1246" y="1726"/>
                        <a:pt x="1331" y="1759"/>
                      </a:cubicBezTo>
                      <a:cubicBezTo>
                        <a:pt x="1349" y="1766"/>
                        <a:pt x="1383" y="1771"/>
                        <a:pt x="1409" y="1772"/>
                      </a:cubicBezTo>
                      <a:cubicBezTo>
                        <a:pt x="1435" y="1771"/>
                        <a:pt x="1471" y="1768"/>
                        <a:pt x="1488" y="1760"/>
                      </a:cubicBezTo>
                      <a:cubicBezTo>
                        <a:pt x="1532" y="1745"/>
                        <a:pt x="1565" y="1728"/>
                        <a:pt x="1595" y="1709"/>
                      </a:cubicBezTo>
                      <a:cubicBezTo>
                        <a:pt x="1714" y="1636"/>
                        <a:pt x="1803" y="1551"/>
                        <a:pt x="1895" y="1466"/>
                      </a:cubicBezTo>
                      <a:cubicBezTo>
                        <a:pt x="2254" y="1128"/>
                        <a:pt x="2568" y="760"/>
                        <a:pt x="2921" y="419"/>
                      </a:cubicBezTo>
                      <a:cubicBezTo>
                        <a:pt x="2971" y="371"/>
                        <a:pt x="3023" y="325"/>
                        <a:pt x="3074" y="285"/>
                      </a:cubicBezTo>
                      <a:cubicBezTo>
                        <a:pt x="3100" y="265"/>
                        <a:pt x="3126" y="247"/>
                        <a:pt x="3147" y="236"/>
                      </a:cubicBezTo>
                      <a:cubicBezTo>
                        <a:pt x="3170" y="224"/>
                        <a:pt x="3171" y="223"/>
                        <a:pt x="3174" y="223"/>
                      </a:cubicBezTo>
                      <a:cubicBezTo>
                        <a:pt x="3175" y="223"/>
                        <a:pt x="3176" y="223"/>
                        <a:pt x="3177" y="223"/>
                      </a:cubicBezTo>
                      <a:cubicBezTo>
                        <a:pt x="3175" y="223"/>
                        <a:pt x="3206" y="236"/>
                        <a:pt x="3227" y="253"/>
                      </a:cubicBezTo>
                      <a:cubicBezTo>
                        <a:pt x="3250" y="270"/>
                        <a:pt x="3275" y="290"/>
                        <a:pt x="3300" y="313"/>
                      </a:cubicBezTo>
                      <a:cubicBezTo>
                        <a:pt x="3349" y="357"/>
                        <a:pt x="3398" y="405"/>
                        <a:pt x="3444" y="457"/>
                      </a:cubicBezTo>
                      <a:cubicBezTo>
                        <a:pt x="3633" y="663"/>
                        <a:pt x="3812" y="888"/>
                        <a:pt x="3993" y="1109"/>
                      </a:cubicBezTo>
                      <a:cubicBezTo>
                        <a:pt x="4053" y="1185"/>
                        <a:pt x="4112" y="1260"/>
                        <a:pt x="4172" y="1334"/>
                      </a:cubicBezTo>
                      <a:lnTo>
                        <a:pt x="4215" y="1388"/>
                      </a:lnTo>
                      <a:cubicBezTo>
                        <a:pt x="4246" y="1423"/>
                        <a:pt x="4270" y="1453"/>
                        <a:pt x="4293" y="1479"/>
                      </a:cubicBezTo>
                      <a:cubicBezTo>
                        <a:pt x="4338" y="1529"/>
                        <a:pt x="4384" y="1580"/>
                        <a:pt x="4436" y="1631"/>
                      </a:cubicBezTo>
                      <a:cubicBezTo>
                        <a:pt x="4463" y="1657"/>
                        <a:pt x="4490" y="1682"/>
                        <a:pt x="4523" y="1706"/>
                      </a:cubicBezTo>
                      <a:cubicBezTo>
                        <a:pt x="4555" y="1729"/>
                        <a:pt x="4589" y="1759"/>
                        <a:pt x="4661" y="1779"/>
                      </a:cubicBezTo>
                      <a:cubicBezTo>
                        <a:pt x="4678" y="1779"/>
                        <a:pt x="4695" y="1781"/>
                        <a:pt x="4713" y="1781"/>
                      </a:cubicBezTo>
                      <a:cubicBezTo>
                        <a:pt x="4730" y="1781"/>
                        <a:pt x="4747" y="1779"/>
                        <a:pt x="4764" y="1774"/>
                      </a:cubicBezTo>
                      <a:cubicBezTo>
                        <a:pt x="4796" y="1768"/>
                        <a:pt x="4813" y="1757"/>
                        <a:pt x="4838" y="1748"/>
                      </a:cubicBezTo>
                      <a:cubicBezTo>
                        <a:pt x="4878" y="1729"/>
                        <a:pt x="4913" y="1708"/>
                        <a:pt x="4947" y="1686"/>
                      </a:cubicBezTo>
                      <a:cubicBezTo>
                        <a:pt x="5013" y="1643"/>
                        <a:pt x="5073" y="1597"/>
                        <a:pt x="5132" y="1549"/>
                      </a:cubicBezTo>
                      <a:cubicBezTo>
                        <a:pt x="5249" y="1456"/>
                        <a:pt x="5359" y="1356"/>
                        <a:pt x="5469" y="1256"/>
                      </a:cubicBezTo>
                      <a:cubicBezTo>
                        <a:pt x="5682" y="1054"/>
                        <a:pt x="5899" y="853"/>
                        <a:pt x="6116" y="648"/>
                      </a:cubicBezTo>
                      <a:cubicBezTo>
                        <a:pt x="6250" y="525"/>
                        <a:pt x="6385" y="402"/>
                        <a:pt x="6524" y="303"/>
                      </a:cubicBezTo>
                      <a:cubicBezTo>
                        <a:pt x="6580" y="262"/>
                        <a:pt x="6655" y="226"/>
                        <a:pt x="6674" y="226"/>
                      </a:cubicBezTo>
                      <a:cubicBezTo>
                        <a:pt x="6677" y="226"/>
                        <a:pt x="6679" y="227"/>
                        <a:pt x="6679" y="228"/>
                      </a:cubicBezTo>
                      <a:cubicBezTo>
                        <a:pt x="6725" y="240"/>
                        <a:pt x="6802" y="294"/>
                        <a:pt x="6865" y="348"/>
                      </a:cubicBezTo>
                      <a:cubicBezTo>
                        <a:pt x="7131" y="579"/>
                        <a:pt x="7371" y="863"/>
                        <a:pt x="7617" y="1133"/>
                      </a:cubicBezTo>
                      <a:cubicBezTo>
                        <a:pt x="7741" y="1269"/>
                        <a:pt x="7864" y="1406"/>
                        <a:pt x="7999" y="1537"/>
                      </a:cubicBezTo>
                      <a:cubicBezTo>
                        <a:pt x="8068" y="1602"/>
                        <a:pt x="8133" y="1666"/>
                        <a:pt x="8234" y="1723"/>
                      </a:cubicBezTo>
                      <a:cubicBezTo>
                        <a:pt x="8256" y="1736"/>
                        <a:pt x="8302" y="1752"/>
                        <a:pt x="8339" y="1754"/>
                      </a:cubicBezTo>
                      <a:cubicBezTo>
                        <a:pt x="8341" y="1754"/>
                        <a:pt x="8343" y="1754"/>
                        <a:pt x="8345" y="1754"/>
                      </a:cubicBezTo>
                      <a:cubicBezTo>
                        <a:pt x="8380" y="1754"/>
                        <a:pt x="8422" y="1741"/>
                        <a:pt x="8448" y="1726"/>
                      </a:cubicBezTo>
                      <a:cubicBezTo>
                        <a:pt x="8499" y="1700"/>
                        <a:pt x="8540" y="1669"/>
                        <a:pt x="8577" y="1640"/>
                      </a:cubicBezTo>
                      <a:cubicBezTo>
                        <a:pt x="8866" y="1391"/>
                        <a:pt x="9096" y="1119"/>
                        <a:pt x="9345" y="862"/>
                      </a:cubicBezTo>
                      <a:cubicBezTo>
                        <a:pt x="9385" y="820"/>
                        <a:pt x="9476" y="726"/>
                        <a:pt x="9603" y="594"/>
                      </a:cubicBezTo>
                      <a:cubicBezTo>
                        <a:pt x="9668" y="530"/>
                        <a:pt x="9743" y="456"/>
                        <a:pt x="9828" y="380"/>
                      </a:cubicBezTo>
                      <a:cubicBezTo>
                        <a:pt x="9871" y="343"/>
                        <a:pt x="9916" y="307"/>
                        <a:pt x="9962" y="273"/>
                      </a:cubicBezTo>
                      <a:cubicBezTo>
                        <a:pt x="10002" y="243"/>
                        <a:pt x="10062" y="214"/>
                        <a:pt x="10073" y="214"/>
                      </a:cubicBezTo>
                      <a:cubicBezTo>
                        <a:pt x="10073" y="214"/>
                        <a:pt x="10074" y="214"/>
                        <a:pt x="10074" y="214"/>
                      </a:cubicBezTo>
                      <a:cubicBezTo>
                        <a:pt x="10074" y="214"/>
                        <a:pt x="10074" y="214"/>
                        <a:pt x="10075" y="214"/>
                      </a:cubicBezTo>
                      <a:cubicBezTo>
                        <a:pt x="10081" y="214"/>
                        <a:pt x="10107" y="228"/>
                        <a:pt x="10132" y="247"/>
                      </a:cubicBezTo>
                      <a:cubicBezTo>
                        <a:pt x="10160" y="267"/>
                        <a:pt x="10189" y="294"/>
                        <a:pt x="10219" y="322"/>
                      </a:cubicBezTo>
                      <a:cubicBezTo>
                        <a:pt x="10277" y="380"/>
                        <a:pt x="10335" y="447"/>
                        <a:pt x="10395" y="516"/>
                      </a:cubicBezTo>
                      <a:cubicBezTo>
                        <a:pt x="10465" y="597"/>
                        <a:pt x="10534" y="685"/>
                        <a:pt x="10606" y="773"/>
                      </a:cubicBezTo>
                      <a:cubicBezTo>
                        <a:pt x="10666" y="731"/>
                        <a:pt x="10725" y="686"/>
                        <a:pt x="10785" y="643"/>
                      </a:cubicBezTo>
                      <a:cubicBezTo>
                        <a:pt x="10722" y="568"/>
                        <a:pt x="10660" y="493"/>
                        <a:pt x="10599" y="419"/>
                      </a:cubicBezTo>
                      <a:cubicBezTo>
                        <a:pt x="10535" y="345"/>
                        <a:pt x="10472" y="271"/>
                        <a:pt x="10402" y="200"/>
                      </a:cubicBezTo>
                      <a:cubicBezTo>
                        <a:pt x="10366" y="163"/>
                        <a:pt x="10329" y="130"/>
                        <a:pt x="10288" y="96"/>
                      </a:cubicBezTo>
                      <a:cubicBezTo>
                        <a:pt x="10242" y="64"/>
                        <a:pt x="10203" y="25"/>
                        <a:pt x="10116" y="5"/>
                      </a:cubicBezTo>
                      <a:cubicBezTo>
                        <a:pt x="10106" y="4"/>
                        <a:pt x="10097" y="2"/>
                        <a:pt x="10088" y="0"/>
                      </a:cubicBezTo>
                      <a:cubicBezTo>
                        <a:pt x="10085" y="0"/>
                        <a:pt x="10082" y="0"/>
                        <a:pt x="100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15"/>
                <p:cNvSpPr/>
                <p:nvPr/>
              </p:nvSpPr>
              <p:spPr>
                <a:xfrm>
                  <a:off x="1923150" y="5348675"/>
                  <a:ext cx="27250" cy="30550"/>
                </a:xfrm>
                <a:custGeom>
                  <a:avLst/>
                  <a:gdLst/>
                  <a:ahLst/>
                  <a:cxnLst/>
                  <a:rect l="l" t="t" r="r" b="b"/>
                  <a:pathLst>
                    <a:path w="1090" h="1222" extrusionOk="0">
                      <a:moveTo>
                        <a:pt x="7" y="1"/>
                      </a:moveTo>
                      <a:cubicBezTo>
                        <a:pt x="1" y="1"/>
                        <a:pt x="1" y="10"/>
                        <a:pt x="8" y="28"/>
                      </a:cubicBezTo>
                      <a:cubicBezTo>
                        <a:pt x="82" y="215"/>
                        <a:pt x="306" y="569"/>
                        <a:pt x="639" y="983"/>
                      </a:cubicBezTo>
                      <a:cubicBezTo>
                        <a:pt x="683" y="1038"/>
                        <a:pt x="731" y="1094"/>
                        <a:pt x="777" y="1149"/>
                      </a:cubicBezTo>
                      <a:cubicBezTo>
                        <a:pt x="882" y="1174"/>
                        <a:pt x="985" y="1198"/>
                        <a:pt x="1089" y="1221"/>
                      </a:cubicBezTo>
                      <a:cubicBezTo>
                        <a:pt x="885" y="1026"/>
                        <a:pt x="697" y="801"/>
                        <a:pt x="509" y="588"/>
                      </a:cubicBezTo>
                      <a:cubicBezTo>
                        <a:pt x="409" y="461"/>
                        <a:pt x="306" y="332"/>
                        <a:pt x="205" y="205"/>
                      </a:cubicBezTo>
                      <a:cubicBezTo>
                        <a:pt x="171" y="160"/>
                        <a:pt x="122" y="106"/>
                        <a:pt x="89" y="72"/>
                      </a:cubicBezTo>
                      <a:cubicBezTo>
                        <a:pt x="44" y="25"/>
                        <a:pt x="17" y="1"/>
                        <a:pt x="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15"/>
                <p:cNvSpPr/>
                <p:nvPr/>
              </p:nvSpPr>
              <p:spPr>
                <a:xfrm>
                  <a:off x="2045425" y="5345800"/>
                  <a:ext cx="67550" cy="36000"/>
                </a:xfrm>
                <a:custGeom>
                  <a:avLst/>
                  <a:gdLst/>
                  <a:ahLst/>
                  <a:cxnLst/>
                  <a:rect l="l" t="t" r="r" b="b"/>
                  <a:pathLst>
                    <a:path w="2702" h="1440" extrusionOk="0">
                      <a:moveTo>
                        <a:pt x="1780" y="1"/>
                      </a:moveTo>
                      <a:cubicBezTo>
                        <a:pt x="1746" y="1"/>
                        <a:pt x="1711" y="7"/>
                        <a:pt x="1688" y="17"/>
                      </a:cubicBezTo>
                      <a:cubicBezTo>
                        <a:pt x="1545" y="72"/>
                        <a:pt x="1456" y="149"/>
                        <a:pt x="1357" y="224"/>
                      </a:cubicBezTo>
                      <a:cubicBezTo>
                        <a:pt x="1168" y="377"/>
                        <a:pt x="994" y="540"/>
                        <a:pt x="822" y="701"/>
                      </a:cubicBezTo>
                      <a:cubicBezTo>
                        <a:pt x="648" y="864"/>
                        <a:pt x="478" y="1027"/>
                        <a:pt x="304" y="1184"/>
                      </a:cubicBezTo>
                      <a:cubicBezTo>
                        <a:pt x="218" y="1263"/>
                        <a:pt x="130" y="1339"/>
                        <a:pt x="41" y="1410"/>
                      </a:cubicBezTo>
                      <a:cubicBezTo>
                        <a:pt x="27" y="1419"/>
                        <a:pt x="15" y="1429"/>
                        <a:pt x="1" y="1439"/>
                      </a:cubicBezTo>
                      <a:cubicBezTo>
                        <a:pt x="148" y="1419"/>
                        <a:pt x="295" y="1396"/>
                        <a:pt x="441" y="1372"/>
                      </a:cubicBezTo>
                      <a:cubicBezTo>
                        <a:pt x="487" y="1332"/>
                        <a:pt x="531" y="1290"/>
                        <a:pt x="576" y="1250"/>
                      </a:cubicBezTo>
                      <a:cubicBezTo>
                        <a:pt x="791" y="1049"/>
                        <a:pt x="1007" y="846"/>
                        <a:pt x="1225" y="641"/>
                      </a:cubicBezTo>
                      <a:cubicBezTo>
                        <a:pt x="1357" y="520"/>
                        <a:pt x="1493" y="396"/>
                        <a:pt x="1633" y="298"/>
                      </a:cubicBezTo>
                      <a:cubicBezTo>
                        <a:pt x="1689" y="256"/>
                        <a:pt x="1764" y="220"/>
                        <a:pt x="1782" y="220"/>
                      </a:cubicBezTo>
                      <a:cubicBezTo>
                        <a:pt x="1785" y="220"/>
                        <a:pt x="1786" y="221"/>
                        <a:pt x="1787" y="223"/>
                      </a:cubicBezTo>
                      <a:cubicBezTo>
                        <a:pt x="1833" y="233"/>
                        <a:pt x="1911" y="289"/>
                        <a:pt x="1974" y="343"/>
                      </a:cubicBezTo>
                      <a:cubicBezTo>
                        <a:pt x="2151" y="496"/>
                        <a:pt x="2317" y="675"/>
                        <a:pt x="2482" y="858"/>
                      </a:cubicBezTo>
                      <a:cubicBezTo>
                        <a:pt x="2556" y="832"/>
                        <a:pt x="2630" y="806"/>
                        <a:pt x="2702" y="780"/>
                      </a:cubicBezTo>
                      <a:cubicBezTo>
                        <a:pt x="2650" y="720"/>
                        <a:pt x="2596" y="661"/>
                        <a:pt x="2542" y="601"/>
                      </a:cubicBezTo>
                      <a:cubicBezTo>
                        <a:pt x="2403" y="452"/>
                        <a:pt x="2263" y="303"/>
                        <a:pt x="2099" y="164"/>
                      </a:cubicBezTo>
                      <a:cubicBezTo>
                        <a:pt x="2051" y="124"/>
                        <a:pt x="2000" y="86"/>
                        <a:pt x="1939" y="50"/>
                      </a:cubicBezTo>
                      <a:cubicBezTo>
                        <a:pt x="1908" y="33"/>
                        <a:pt x="1873" y="17"/>
                        <a:pt x="1828" y="6"/>
                      </a:cubicBezTo>
                      <a:cubicBezTo>
                        <a:pt x="1813" y="2"/>
                        <a:pt x="1796" y="1"/>
                        <a:pt x="17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15"/>
                <p:cNvSpPr/>
                <p:nvPr/>
              </p:nvSpPr>
              <p:spPr>
                <a:xfrm>
                  <a:off x="1964175" y="5346425"/>
                  <a:ext cx="73975" cy="36975"/>
                </a:xfrm>
                <a:custGeom>
                  <a:avLst/>
                  <a:gdLst/>
                  <a:ahLst/>
                  <a:cxnLst/>
                  <a:rect l="l" t="t" r="r" b="b"/>
                  <a:pathLst>
                    <a:path w="2959" h="1479" extrusionOk="0">
                      <a:moveTo>
                        <a:pt x="1532" y="1"/>
                      </a:moveTo>
                      <a:cubicBezTo>
                        <a:pt x="1503" y="1"/>
                        <a:pt x="1473" y="9"/>
                        <a:pt x="1451" y="18"/>
                      </a:cubicBezTo>
                      <a:cubicBezTo>
                        <a:pt x="1422" y="30"/>
                        <a:pt x="1400" y="42"/>
                        <a:pt x="1379" y="56"/>
                      </a:cubicBezTo>
                      <a:cubicBezTo>
                        <a:pt x="1294" y="112"/>
                        <a:pt x="1225" y="173"/>
                        <a:pt x="1156" y="236"/>
                      </a:cubicBezTo>
                      <a:cubicBezTo>
                        <a:pt x="885" y="488"/>
                        <a:pt x="640" y="762"/>
                        <a:pt x="385" y="1025"/>
                      </a:cubicBezTo>
                      <a:cubicBezTo>
                        <a:pt x="259" y="1154"/>
                        <a:pt x="133" y="1284"/>
                        <a:pt x="1" y="1399"/>
                      </a:cubicBezTo>
                      <a:cubicBezTo>
                        <a:pt x="87" y="1410"/>
                        <a:pt x="171" y="1422"/>
                        <a:pt x="257" y="1433"/>
                      </a:cubicBezTo>
                      <a:cubicBezTo>
                        <a:pt x="614" y="1094"/>
                        <a:pt x="927" y="730"/>
                        <a:pt x="1279" y="388"/>
                      </a:cubicBezTo>
                      <a:cubicBezTo>
                        <a:pt x="1330" y="341"/>
                        <a:pt x="1382" y="295"/>
                        <a:pt x="1433" y="255"/>
                      </a:cubicBezTo>
                      <a:cubicBezTo>
                        <a:pt x="1459" y="235"/>
                        <a:pt x="1485" y="216"/>
                        <a:pt x="1506" y="204"/>
                      </a:cubicBezTo>
                      <a:cubicBezTo>
                        <a:pt x="1526" y="194"/>
                        <a:pt x="1529" y="193"/>
                        <a:pt x="1532" y="193"/>
                      </a:cubicBezTo>
                      <a:cubicBezTo>
                        <a:pt x="1533" y="193"/>
                        <a:pt x="1534" y="193"/>
                        <a:pt x="1536" y="193"/>
                      </a:cubicBezTo>
                      <a:cubicBezTo>
                        <a:pt x="1533" y="193"/>
                        <a:pt x="1563" y="204"/>
                        <a:pt x="1585" y="222"/>
                      </a:cubicBezTo>
                      <a:cubicBezTo>
                        <a:pt x="1609" y="239"/>
                        <a:pt x="1634" y="259"/>
                        <a:pt x="1659" y="281"/>
                      </a:cubicBezTo>
                      <a:cubicBezTo>
                        <a:pt x="1708" y="325"/>
                        <a:pt x="1756" y="375"/>
                        <a:pt x="1803" y="427"/>
                      </a:cubicBezTo>
                      <a:cubicBezTo>
                        <a:pt x="1992" y="631"/>
                        <a:pt x="2169" y="858"/>
                        <a:pt x="2352" y="1079"/>
                      </a:cubicBezTo>
                      <a:cubicBezTo>
                        <a:pt x="2412" y="1154"/>
                        <a:pt x="2471" y="1230"/>
                        <a:pt x="2531" y="1304"/>
                      </a:cubicBezTo>
                      <a:lnTo>
                        <a:pt x="2574" y="1356"/>
                      </a:lnTo>
                      <a:cubicBezTo>
                        <a:pt x="2605" y="1391"/>
                        <a:pt x="2629" y="1422"/>
                        <a:pt x="2651" y="1448"/>
                      </a:cubicBezTo>
                      <a:cubicBezTo>
                        <a:pt x="2660" y="1459"/>
                        <a:pt x="2672" y="1468"/>
                        <a:pt x="2682" y="1479"/>
                      </a:cubicBezTo>
                      <a:cubicBezTo>
                        <a:pt x="2774" y="1471"/>
                        <a:pt x="2866" y="1462"/>
                        <a:pt x="2958" y="1451"/>
                      </a:cubicBezTo>
                      <a:cubicBezTo>
                        <a:pt x="2958" y="1450"/>
                        <a:pt x="2957" y="1450"/>
                        <a:pt x="2957" y="1450"/>
                      </a:cubicBezTo>
                      <a:cubicBezTo>
                        <a:pt x="2914" y="1411"/>
                        <a:pt x="2871" y="1368"/>
                        <a:pt x="2829" y="1324"/>
                      </a:cubicBezTo>
                      <a:cubicBezTo>
                        <a:pt x="2746" y="1236"/>
                        <a:pt x="2665" y="1141"/>
                        <a:pt x="2583" y="1047"/>
                      </a:cubicBezTo>
                      <a:cubicBezTo>
                        <a:pt x="2422" y="854"/>
                        <a:pt x="2259" y="661"/>
                        <a:pt x="2099" y="470"/>
                      </a:cubicBezTo>
                      <a:cubicBezTo>
                        <a:pt x="1980" y="336"/>
                        <a:pt x="1865" y="199"/>
                        <a:pt x="1713" y="78"/>
                      </a:cubicBezTo>
                      <a:cubicBezTo>
                        <a:pt x="1669" y="48"/>
                        <a:pt x="1633" y="15"/>
                        <a:pt x="1554" y="2"/>
                      </a:cubicBezTo>
                      <a:cubicBezTo>
                        <a:pt x="1547" y="1"/>
                        <a:pt x="1540" y="1"/>
                        <a:pt x="15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15"/>
                <p:cNvSpPr/>
                <p:nvPr/>
              </p:nvSpPr>
              <p:spPr>
                <a:xfrm>
                  <a:off x="1797050" y="5229100"/>
                  <a:ext cx="126625" cy="44125"/>
                </a:xfrm>
                <a:custGeom>
                  <a:avLst/>
                  <a:gdLst/>
                  <a:ahLst/>
                  <a:cxnLst/>
                  <a:rect l="l" t="t" r="r" b="b"/>
                  <a:pathLst>
                    <a:path w="5065" h="1765" extrusionOk="0">
                      <a:moveTo>
                        <a:pt x="1893" y="1"/>
                      </a:moveTo>
                      <a:cubicBezTo>
                        <a:pt x="1856" y="1"/>
                        <a:pt x="1820" y="9"/>
                        <a:pt x="1794" y="19"/>
                      </a:cubicBezTo>
                      <a:cubicBezTo>
                        <a:pt x="1768" y="30"/>
                        <a:pt x="1742" y="42"/>
                        <a:pt x="1722" y="56"/>
                      </a:cubicBezTo>
                      <a:cubicBezTo>
                        <a:pt x="1679" y="81"/>
                        <a:pt x="1640" y="108"/>
                        <a:pt x="1605" y="136"/>
                      </a:cubicBezTo>
                      <a:cubicBezTo>
                        <a:pt x="1534" y="191"/>
                        <a:pt x="1469" y="250"/>
                        <a:pt x="1408" y="308"/>
                      </a:cubicBezTo>
                      <a:cubicBezTo>
                        <a:pt x="1283" y="427"/>
                        <a:pt x="1168" y="547"/>
                        <a:pt x="1053" y="667"/>
                      </a:cubicBezTo>
                      <a:cubicBezTo>
                        <a:pt x="822" y="905"/>
                        <a:pt x="600" y="1151"/>
                        <a:pt x="367" y="1371"/>
                      </a:cubicBezTo>
                      <a:cubicBezTo>
                        <a:pt x="316" y="1419"/>
                        <a:pt x="263" y="1465"/>
                        <a:pt x="213" y="1502"/>
                      </a:cubicBezTo>
                      <a:cubicBezTo>
                        <a:pt x="200" y="1511"/>
                        <a:pt x="188" y="1519"/>
                        <a:pt x="177" y="1525"/>
                      </a:cubicBezTo>
                      <a:cubicBezTo>
                        <a:pt x="165" y="1534"/>
                        <a:pt x="159" y="1534"/>
                        <a:pt x="160" y="1536"/>
                      </a:cubicBezTo>
                      <a:lnTo>
                        <a:pt x="159" y="1536"/>
                      </a:lnTo>
                      <a:cubicBezTo>
                        <a:pt x="162" y="1536"/>
                        <a:pt x="157" y="1536"/>
                        <a:pt x="144" y="1528"/>
                      </a:cubicBezTo>
                      <a:cubicBezTo>
                        <a:pt x="102" y="1505"/>
                        <a:pt x="50" y="1460"/>
                        <a:pt x="0" y="1417"/>
                      </a:cubicBezTo>
                      <a:lnTo>
                        <a:pt x="0" y="1417"/>
                      </a:lnTo>
                      <a:cubicBezTo>
                        <a:pt x="4" y="1425"/>
                        <a:pt x="5" y="1433"/>
                        <a:pt x="7" y="1440"/>
                      </a:cubicBezTo>
                      <a:cubicBezTo>
                        <a:pt x="40" y="1545"/>
                        <a:pt x="77" y="1648"/>
                        <a:pt x="117" y="1748"/>
                      </a:cubicBezTo>
                      <a:cubicBezTo>
                        <a:pt x="130" y="1751"/>
                        <a:pt x="142" y="1753"/>
                        <a:pt x="153" y="1754"/>
                      </a:cubicBezTo>
                      <a:cubicBezTo>
                        <a:pt x="155" y="1754"/>
                        <a:pt x="157" y="1754"/>
                        <a:pt x="158" y="1754"/>
                      </a:cubicBezTo>
                      <a:cubicBezTo>
                        <a:pt x="194" y="1754"/>
                        <a:pt x="236" y="1741"/>
                        <a:pt x="262" y="1728"/>
                      </a:cubicBezTo>
                      <a:cubicBezTo>
                        <a:pt x="313" y="1700"/>
                        <a:pt x="354" y="1671"/>
                        <a:pt x="391" y="1640"/>
                      </a:cubicBezTo>
                      <a:cubicBezTo>
                        <a:pt x="680" y="1393"/>
                        <a:pt x="910" y="1119"/>
                        <a:pt x="1159" y="862"/>
                      </a:cubicBezTo>
                      <a:cubicBezTo>
                        <a:pt x="1199" y="821"/>
                        <a:pt x="1289" y="727"/>
                        <a:pt x="1417" y="594"/>
                      </a:cubicBezTo>
                      <a:cubicBezTo>
                        <a:pt x="1483" y="530"/>
                        <a:pt x="1557" y="456"/>
                        <a:pt x="1642" y="382"/>
                      </a:cubicBezTo>
                      <a:cubicBezTo>
                        <a:pt x="1685" y="344"/>
                        <a:pt x="1729" y="307"/>
                        <a:pt x="1776" y="273"/>
                      </a:cubicBezTo>
                      <a:cubicBezTo>
                        <a:pt x="1816" y="243"/>
                        <a:pt x="1876" y="214"/>
                        <a:pt x="1886" y="214"/>
                      </a:cubicBezTo>
                      <a:cubicBezTo>
                        <a:pt x="1887" y="214"/>
                        <a:pt x="1888" y="214"/>
                        <a:pt x="1888" y="215"/>
                      </a:cubicBezTo>
                      <a:cubicBezTo>
                        <a:pt x="1888" y="214"/>
                        <a:pt x="1888" y="214"/>
                        <a:pt x="1889" y="214"/>
                      </a:cubicBezTo>
                      <a:cubicBezTo>
                        <a:pt x="1894" y="214"/>
                        <a:pt x="1921" y="229"/>
                        <a:pt x="1946" y="247"/>
                      </a:cubicBezTo>
                      <a:cubicBezTo>
                        <a:pt x="1974" y="267"/>
                        <a:pt x="2003" y="295"/>
                        <a:pt x="2032" y="324"/>
                      </a:cubicBezTo>
                      <a:cubicBezTo>
                        <a:pt x="2091" y="381"/>
                        <a:pt x="2149" y="447"/>
                        <a:pt x="2209" y="516"/>
                      </a:cubicBezTo>
                      <a:cubicBezTo>
                        <a:pt x="2328" y="656"/>
                        <a:pt x="2446" y="808"/>
                        <a:pt x="2571" y="964"/>
                      </a:cubicBezTo>
                      <a:cubicBezTo>
                        <a:pt x="2697" y="1119"/>
                        <a:pt x="2825" y="1277"/>
                        <a:pt x="2968" y="1428"/>
                      </a:cubicBezTo>
                      <a:cubicBezTo>
                        <a:pt x="3040" y="1504"/>
                        <a:pt x="3115" y="1579"/>
                        <a:pt x="3203" y="1645"/>
                      </a:cubicBezTo>
                      <a:cubicBezTo>
                        <a:pt x="3249" y="1677"/>
                        <a:pt x="3294" y="1711"/>
                        <a:pt x="3355" y="1736"/>
                      </a:cubicBezTo>
                      <a:cubicBezTo>
                        <a:pt x="3392" y="1752"/>
                        <a:pt x="3443" y="1765"/>
                        <a:pt x="3492" y="1765"/>
                      </a:cubicBezTo>
                      <a:cubicBezTo>
                        <a:pt x="3517" y="1765"/>
                        <a:pt x="3542" y="1761"/>
                        <a:pt x="3564" y="1754"/>
                      </a:cubicBezTo>
                      <a:cubicBezTo>
                        <a:pt x="3692" y="1719"/>
                        <a:pt x="3774" y="1656"/>
                        <a:pt x="3857" y="1594"/>
                      </a:cubicBezTo>
                      <a:cubicBezTo>
                        <a:pt x="3937" y="1533"/>
                        <a:pt x="4009" y="1468"/>
                        <a:pt x="4077" y="1402"/>
                      </a:cubicBezTo>
                      <a:cubicBezTo>
                        <a:pt x="4214" y="1273"/>
                        <a:pt x="4334" y="1141"/>
                        <a:pt x="4443" y="1017"/>
                      </a:cubicBezTo>
                      <a:cubicBezTo>
                        <a:pt x="4658" y="770"/>
                        <a:pt x="4826" y="551"/>
                        <a:pt x="4932" y="396"/>
                      </a:cubicBezTo>
                      <a:cubicBezTo>
                        <a:pt x="4969" y="328"/>
                        <a:pt x="4995" y="270"/>
                        <a:pt x="5007" y="222"/>
                      </a:cubicBezTo>
                      <a:cubicBezTo>
                        <a:pt x="5022" y="172"/>
                        <a:pt x="5064" y="66"/>
                        <a:pt x="5036" y="66"/>
                      </a:cubicBezTo>
                      <a:cubicBezTo>
                        <a:pt x="5026" y="66"/>
                        <a:pt x="5008" y="79"/>
                        <a:pt x="4978" y="110"/>
                      </a:cubicBezTo>
                      <a:lnTo>
                        <a:pt x="4980" y="110"/>
                      </a:lnTo>
                      <a:cubicBezTo>
                        <a:pt x="4792" y="305"/>
                        <a:pt x="4447" y="721"/>
                        <a:pt x="4203" y="967"/>
                      </a:cubicBezTo>
                      <a:cubicBezTo>
                        <a:pt x="4094" y="1077"/>
                        <a:pt x="3981" y="1190"/>
                        <a:pt x="3861" y="1294"/>
                      </a:cubicBezTo>
                      <a:cubicBezTo>
                        <a:pt x="3803" y="1345"/>
                        <a:pt x="3741" y="1396"/>
                        <a:pt x="3680" y="1439"/>
                      </a:cubicBezTo>
                      <a:cubicBezTo>
                        <a:pt x="3620" y="1482"/>
                        <a:pt x="3554" y="1519"/>
                        <a:pt x="3508" y="1531"/>
                      </a:cubicBezTo>
                      <a:cubicBezTo>
                        <a:pt x="3501" y="1533"/>
                        <a:pt x="3495" y="1534"/>
                        <a:pt x="3490" y="1534"/>
                      </a:cubicBezTo>
                      <a:cubicBezTo>
                        <a:pt x="3478" y="1534"/>
                        <a:pt x="3467" y="1530"/>
                        <a:pt x="3446" y="1522"/>
                      </a:cubicBezTo>
                      <a:cubicBezTo>
                        <a:pt x="3417" y="1511"/>
                        <a:pt x="3383" y="1488"/>
                        <a:pt x="3349" y="1465"/>
                      </a:cubicBezTo>
                      <a:cubicBezTo>
                        <a:pt x="3283" y="1416"/>
                        <a:pt x="3215" y="1353"/>
                        <a:pt x="3152" y="1287"/>
                      </a:cubicBezTo>
                      <a:cubicBezTo>
                        <a:pt x="3023" y="1156"/>
                        <a:pt x="2902" y="1010"/>
                        <a:pt x="2780" y="864"/>
                      </a:cubicBezTo>
                      <a:cubicBezTo>
                        <a:pt x="2657" y="714"/>
                        <a:pt x="2535" y="567"/>
                        <a:pt x="2412" y="419"/>
                      </a:cubicBezTo>
                      <a:cubicBezTo>
                        <a:pt x="2349" y="345"/>
                        <a:pt x="2286" y="271"/>
                        <a:pt x="2215" y="201"/>
                      </a:cubicBezTo>
                      <a:cubicBezTo>
                        <a:pt x="2180" y="165"/>
                        <a:pt x="2143" y="130"/>
                        <a:pt x="2102" y="96"/>
                      </a:cubicBezTo>
                      <a:cubicBezTo>
                        <a:pt x="2056" y="64"/>
                        <a:pt x="2017" y="25"/>
                        <a:pt x="1929" y="5"/>
                      </a:cubicBezTo>
                      <a:cubicBezTo>
                        <a:pt x="1920" y="4"/>
                        <a:pt x="1911" y="2"/>
                        <a:pt x="1902" y="1"/>
                      </a:cubicBezTo>
                      <a:cubicBezTo>
                        <a:pt x="1899" y="1"/>
                        <a:pt x="1896" y="1"/>
                        <a:pt x="18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15"/>
                <p:cNvSpPr/>
                <p:nvPr/>
              </p:nvSpPr>
              <p:spPr>
                <a:xfrm>
                  <a:off x="1812200" y="5267950"/>
                  <a:ext cx="111475" cy="44125"/>
                </a:xfrm>
                <a:custGeom>
                  <a:avLst/>
                  <a:gdLst/>
                  <a:ahLst/>
                  <a:cxnLst/>
                  <a:rect l="l" t="t" r="r" b="b"/>
                  <a:pathLst>
                    <a:path w="4459" h="1765" extrusionOk="0">
                      <a:moveTo>
                        <a:pt x="1287" y="0"/>
                      </a:moveTo>
                      <a:cubicBezTo>
                        <a:pt x="1250" y="0"/>
                        <a:pt x="1214" y="9"/>
                        <a:pt x="1188" y="19"/>
                      </a:cubicBezTo>
                      <a:cubicBezTo>
                        <a:pt x="1162" y="30"/>
                        <a:pt x="1136" y="42"/>
                        <a:pt x="1116" y="56"/>
                      </a:cubicBezTo>
                      <a:cubicBezTo>
                        <a:pt x="1073" y="80"/>
                        <a:pt x="1034" y="108"/>
                        <a:pt x="999" y="136"/>
                      </a:cubicBezTo>
                      <a:cubicBezTo>
                        <a:pt x="928" y="191"/>
                        <a:pt x="863" y="250"/>
                        <a:pt x="802" y="308"/>
                      </a:cubicBezTo>
                      <a:cubicBezTo>
                        <a:pt x="677" y="426"/>
                        <a:pt x="562" y="546"/>
                        <a:pt x="447" y="666"/>
                      </a:cubicBezTo>
                      <a:cubicBezTo>
                        <a:pt x="296" y="822"/>
                        <a:pt x="150" y="980"/>
                        <a:pt x="1" y="1132"/>
                      </a:cubicBezTo>
                      <a:cubicBezTo>
                        <a:pt x="41" y="1194"/>
                        <a:pt x="82" y="1255"/>
                        <a:pt x="125" y="1315"/>
                      </a:cubicBezTo>
                      <a:cubicBezTo>
                        <a:pt x="271" y="1163"/>
                        <a:pt x="410" y="1011"/>
                        <a:pt x="553" y="863"/>
                      </a:cubicBezTo>
                      <a:cubicBezTo>
                        <a:pt x="594" y="820"/>
                        <a:pt x="685" y="726"/>
                        <a:pt x="813" y="594"/>
                      </a:cubicBezTo>
                      <a:cubicBezTo>
                        <a:pt x="877" y="529"/>
                        <a:pt x="951" y="456"/>
                        <a:pt x="1036" y="382"/>
                      </a:cubicBezTo>
                      <a:cubicBezTo>
                        <a:pt x="1079" y="343"/>
                        <a:pt x="1123" y="306"/>
                        <a:pt x="1171" y="273"/>
                      </a:cubicBezTo>
                      <a:cubicBezTo>
                        <a:pt x="1210" y="242"/>
                        <a:pt x="1270" y="214"/>
                        <a:pt x="1282" y="214"/>
                      </a:cubicBezTo>
                      <a:cubicBezTo>
                        <a:pt x="1282" y="214"/>
                        <a:pt x="1283" y="214"/>
                        <a:pt x="1283" y="214"/>
                      </a:cubicBezTo>
                      <a:cubicBezTo>
                        <a:pt x="1283" y="214"/>
                        <a:pt x="1283" y="214"/>
                        <a:pt x="1284" y="214"/>
                      </a:cubicBezTo>
                      <a:cubicBezTo>
                        <a:pt x="1286" y="214"/>
                        <a:pt x="1314" y="227"/>
                        <a:pt x="1340" y="246"/>
                      </a:cubicBezTo>
                      <a:cubicBezTo>
                        <a:pt x="1368" y="266"/>
                        <a:pt x="1397" y="294"/>
                        <a:pt x="1426" y="323"/>
                      </a:cubicBezTo>
                      <a:cubicBezTo>
                        <a:pt x="1485" y="380"/>
                        <a:pt x="1545" y="446"/>
                        <a:pt x="1603" y="516"/>
                      </a:cubicBezTo>
                      <a:cubicBezTo>
                        <a:pt x="1722" y="656"/>
                        <a:pt x="1840" y="808"/>
                        <a:pt x="1965" y="963"/>
                      </a:cubicBezTo>
                      <a:cubicBezTo>
                        <a:pt x="2091" y="1119"/>
                        <a:pt x="2219" y="1277"/>
                        <a:pt x="2362" y="1429"/>
                      </a:cubicBezTo>
                      <a:cubicBezTo>
                        <a:pt x="2434" y="1505"/>
                        <a:pt x="2509" y="1579"/>
                        <a:pt x="2597" y="1645"/>
                      </a:cubicBezTo>
                      <a:cubicBezTo>
                        <a:pt x="2643" y="1677"/>
                        <a:pt x="2689" y="1711"/>
                        <a:pt x="2749" y="1735"/>
                      </a:cubicBezTo>
                      <a:cubicBezTo>
                        <a:pt x="2786" y="1753"/>
                        <a:pt x="2837" y="1765"/>
                        <a:pt x="2887" y="1765"/>
                      </a:cubicBezTo>
                      <a:cubicBezTo>
                        <a:pt x="2912" y="1765"/>
                        <a:pt x="2936" y="1762"/>
                        <a:pt x="2958" y="1755"/>
                      </a:cubicBezTo>
                      <a:cubicBezTo>
                        <a:pt x="3086" y="1718"/>
                        <a:pt x="3168" y="1655"/>
                        <a:pt x="3251" y="1594"/>
                      </a:cubicBezTo>
                      <a:cubicBezTo>
                        <a:pt x="3331" y="1532"/>
                        <a:pt x="3403" y="1468"/>
                        <a:pt x="3471" y="1403"/>
                      </a:cubicBezTo>
                      <a:cubicBezTo>
                        <a:pt x="3609" y="1272"/>
                        <a:pt x="3728" y="1142"/>
                        <a:pt x="3837" y="1017"/>
                      </a:cubicBezTo>
                      <a:cubicBezTo>
                        <a:pt x="4052" y="769"/>
                        <a:pt x="4220" y="551"/>
                        <a:pt x="4326" y="396"/>
                      </a:cubicBezTo>
                      <a:cubicBezTo>
                        <a:pt x="4363" y="328"/>
                        <a:pt x="4389" y="270"/>
                        <a:pt x="4401" y="222"/>
                      </a:cubicBezTo>
                      <a:cubicBezTo>
                        <a:pt x="4416" y="172"/>
                        <a:pt x="4459" y="66"/>
                        <a:pt x="4431" y="66"/>
                      </a:cubicBezTo>
                      <a:cubicBezTo>
                        <a:pt x="4421" y="66"/>
                        <a:pt x="4403" y="78"/>
                        <a:pt x="4374" y="110"/>
                      </a:cubicBezTo>
                      <a:cubicBezTo>
                        <a:pt x="4186" y="305"/>
                        <a:pt x="3841" y="720"/>
                        <a:pt x="3597" y="966"/>
                      </a:cubicBezTo>
                      <a:cubicBezTo>
                        <a:pt x="3488" y="1077"/>
                        <a:pt x="3375" y="1189"/>
                        <a:pt x="3255" y="1292"/>
                      </a:cubicBezTo>
                      <a:cubicBezTo>
                        <a:pt x="3197" y="1345"/>
                        <a:pt x="3135" y="1395"/>
                        <a:pt x="3074" y="1439"/>
                      </a:cubicBezTo>
                      <a:cubicBezTo>
                        <a:pt x="3014" y="1482"/>
                        <a:pt x="2948" y="1519"/>
                        <a:pt x="2902" y="1531"/>
                      </a:cubicBezTo>
                      <a:cubicBezTo>
                        <a:pt x="2896" y="1532"/>
                        <a:pt x="2891" y="1532"/>
                        <a:pt x="2886" y="1532"/>
                      </a:cubicBezTo>
                      <a:cubicBezTo>
                        <a:pt x="2874" y="1532"/>
                        <a:pt x="2862" y="1529"/>
                        <a:pt x="2840" y="1522"/>
                      </a:cubicBezTo>
                      <a:cubicBezTo>
                        <a:pt x="2811" y="1511"/>
                        <a:pt x="2777" y="1488"/>
                        <a:pt x="2743" y="1465"/>
                      </a:cubicBezTo>
                      <a:cubicBezTo>
                        <a:pt x="2677" y="1415"/>
                        <a:pt x="2609" y="1352"/>
                        <a:pt x="2546" y="1286"/>
                      </a:cubicBezTo>
                      <a:cubicBezTo>
                        <a:pt x="2417" y="1156"/>
                        <a:pt x="2296" y="1009"/>
                        <a:pt x="2174" y="863"/>
                      </a:cubicBezTo>
                      <a:cubicBezTo>
                        <a:pt x="2051" y="714"/>
                        <a:pt x="1929" y="566"/>
                        <a:pt x="1806" y="419"/>
                      </a:cubicBezTo>
                      <a:cubicBezTo>
                        <a:pt x="1743" y="345"/>
                        <a:pt x="1680" y="271"/>
                        <a:pt x="1609" y="200"/>
                      </a:cubicBezTo>
                      <a:cubicBezTo>
                        <a:pt x="1574" y="165"/>
                        <a:pt x="1537" y="130"/>
                        <a:pt x="1496" y="96"/>
                      </a:cubicBezTo>
                      <a:cubicBezTo>
                        <a:pt x="1450" y="63"/>
                        <a:pt x="1411" y="25"/>
                        <a:pt x="1323" y="5"/>
                      </a:cubicBezTo>
                      <a:cubicBezTo>
                        <a:pt x="1314" y="3"/>
                        <a:pt x="1305" y="2"/>
                        <a:pt x="1296" y="0"/>
                      </a:cubicBezTo>
                      <a:cubicBezTo>
                        <a:pt x="1293" y="0"/>
                        <a:pt x="1290" y="0"/>
                        <a:pt x="12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15"/>
                <p:cNvSpPr/>
                <p:nvPr/>
              </p:nvSpPr>
              <p:spPr>
                <a:xfrm>
                  <a:off x="1829150" y="5306775"/>
                  <a:ext cx="94550" cy="44150"/>
                </a:xfrm>
                <a:custGeom>
                  <a:avLst/>
                  <a:gdLst/>
                  <a:ahLst/>
                  <a:cxnLst/>
                  <a:rect l="l" t="t" r="r" b="b"/>
                  <a:pathLst>
                    <a:path w="3782" h="1766" extrusionOk="0">
                      <a:moveTo>
                        <a:pt x="609" y="1"/>
                      </a:moveTo>
                      <a:cubicBezTo>
                        <a:pt x="572" y="1"/>
                        <a:pt x="536" y="9"/>
                        <a:pt x="510" y="19"/>
                      </a:cubicBezTo>
                      <a:cubicBezTo>
                        <a:pt x="484" y="30"/>
                        <a:pt x="458" y="42"/>
                        <a:pt x="438" y="56"/>
                      </a:cubicBezTo>
                      <a:cubicBezTo>
                        <a:pt x="395" y="81"/>
                        <a:pt x="356" y="109"/>
                        <a:pt x="321" y="136"/>
                      </a:cubicBezTo>
                      <a:cubicBezTo>
                        <a:pt x="250" y="192"/>
                        <a:pt x="185" y="250"/>
                        <a:pt x="124" y="309"/>
                      </a:cubicBezTo>
                      <a:cubicBezTo>
                        <a:pt x="82" y="349"/>
                        <a:pt x="42" y="389"/>
                        <a:pt x="1" y="430"/>
                      </a:cubicBezTo>
                      <a:cubicBezTo>
                        <a:pt x="50" y="481"/>
                        <a:pt x="101" y="530"/>
                        <a:pt x="152" y="579"/>
                      </a:cubicBezTo>
                      <a:cubicBezTo>
                        <a:pt x="212" y="518"/>
                        <a:pt x="281" y="452"/>
                        <a:pt x="358" y="382"/>
                      </a:cubicBezTo>
                      <a:cubicBezTo>
                        <a:pt x="401" y="345"/>
                        <a:pt x="445" y="307"/>
                        <a:pt x="493" y="275"/>
                      </a:cubicBezTo>
                      <a:cubicBezTo>
                        <a:pt x="532" y="243"/>
                        <a:pt x="592" y="214"/>
                        <a:pt x="604" y="214"/>
                      </a:cubicBezTo>
                      <a:cubicBezTo>
                        <a:pt x="604" y="214"/>
                        <a:pt x="605" y="214"/>
                        <a:pt x="605" y="215"/>
                      </a:cubicBezTo>
                      <a:cubicBezTo>
                        <a:pt x="605" y="215"/>
                        <a:pt x="605" y="215"/>
                        <a:pt x="606" y="215"/>
                      </a:cubicBezTo>
                      <a:cubicBezTo>
                        <a:pt x="608" y="215"/>
                        <a:pt x="636" y="228"/>
                        <a:pt x="662" y="249"/>
                      </a:cubicBezTo>
                      <a:cubicBezTo>
                        <a:pt x="690" y="267"/>
                        <a:pt x="719" y="296"/>
                        <a:pt x="748" y="324"/>
                      </a:cubicBezTo>
                      <a:cubicBezTo>
                        <a:pt x="808" y="381"/>
                        <a:pt x="867" y="449"/>
                        <a:pt x="925" y="518"/>
                      </a:cubicBezTo>
                      <a:cubicBezTo>
                        <a:pt x="1044" y="656"/>
                        <a:pt x="1162" y="808"/>
                        <a:pt x="1287" y="964"/>
                      </a:cubicBezTo>
                      <a:cubicBezTo>
                        <a:pt x="1413" y="1119"/>
                        <a:pt x="1541" y="1278"/>
                        <a:pt x="1684" y="1430"/>
                      </a:cubicBezTo>
                      <a:cubicBezTo>
                        <a:pt x="1756" y="1505"/>
                        <a:pt x="1831" y="1579"/>
                        <a:pt x="1919" y="1645"/>
                      </a:cubicBezTo>
                      <a:cubicBezTo>
                        <a:pt x="1967" y="1679"/>
                        <a:pt x="2011" y="1711"/>
                        <a:pt x="2071" y="1736"/>
                      </a:cubicBezTo>
                      <a:cubicBezTo>
                        <a:pt x="2108" y="1754"/>
                        <a:pt x="2159" y="1766"/>
                        <a:pt x="2210" y="1766"/>
                      </a:cubicBezTo>
                      <a:cubicBezTo>
                        <a:pt x="2234" y="1766"/>
                        <a:pt x="2259" y="1763"/>
                        <a:pt x="2282" y="1756"/>
                      </a:cubicBezTo>
                      <a:cubicBezTo>
                        <a:pt x="2408" y="1719"/>
                        <a:pt x="2490" y="1656"/>
                        <a:pt x="2573" y="1594"/>
                      </a:cubicBezTo>
                      <a:cubicBezTo>
                        <a:pt x="2653" y="1533"/>
                        <a:pt x="2725" y="1468"/>
                        <a:pt x="2794" y="1404"/>
                      </a:cubicBezTo>
                      <a:cubicBezTo>
                        <a:pt x="2931" y="1273"/>
                        <a:pt x="3051" y="1142"/>
                        <a:pt x="3159" y="1019"/>
                      </a:cubicBezTo>
                      <a:cubicBezTo>
                        <a:pt x="3374" y="770"/>
                        <a:pt x="3542" y="552"/>
                        <a:pt x="3649" y="396"/>
                      </a:cubicBezTo>
                      <a:cubicBezTo>
                        <a:pt x="3685" y="329"/>
                        <a:pt x="3711" y="270"/>
                        <a:pt x="3723" y="222"/>
                      </a:cubicBezTo>
                      <a:cubicBezTo>
                        <a:pt x="3738" y="173"/>
                        <a:pt x="3781" y="66"/>
                        <a:pt x="3753" y="66"/>
                      </a:cubicBezTo>
                      <a:cubicBezTo>
                        <a:pt x="3744" y="66"/>
                        <a:pt x="3726" y="79"/>
                        <a:pt x="3696" y="110"/>
                      </a:cubicBezTo>
                      <a:cubicBezTo>
                        <a:pt x="3508" y="305"/>
                        <a:pt x="3163" y="721"/>
                        <a:pt x="2919" y="967"/>
                      </a:cubicBezTo>
                      <a:cubicBezTo>
                        <a:pt x="2810" y="1078"/>
                        <a:pt x="2697" y="1190"/>
                        <a:pt x="2577" y="1295"/>
                      </a:cubicBezTo>
                      <a:cubicBezTo>
                        <a:pt x="2519" y="1345"/>
                        <a:pt x="2457" y="1396"/>
                        <a:pt x="2396" y="1439"/>
                      </a:cubicBezTo>
                      <a:cubicBezTo>
                        <a:pt x="2336" y="1482"/>
                        <a:pt x="2270" y="1519"/>
                        <a:pt x="2224" y="1531"/>
                      </a:cubicBezTo>
                      <a:cubicBezTo>
                        <a:pt x="2217" y="1533"/>
                        <a:pt x="2211" y="1534"/>
                        <a:pt x="2206" y="1534"/>
                      </a:cubicBezTo>
                      <a:cubicBezTo>
                        <a:pt x="2194" y="1534"/>
                        <a:pt x="2183" y="1530"/>
                        <a:pt x="2162" y="1522"/>
                      </a:cubicBezTo>
                      <a:cubicBezTo>
                        <a:pt x="2133" y="1511"/>
                        <a:pt x="2099" y="1488"/>
                        <a:pt x="2065" y="1465"/>
                      </a:cubicBezTo>
                      <a:cubicBezTo>
                        <a:pt x="1999" y="1416"/>
                        <a:pt x="1931" y="1353"/>
                        <a:pt x="1868" y="1288"/>
                      </a:cubicBezTo>
                      <a:cubicBezTo>
                        <a:pt x="1739" y="1156"/>
                        <a:pt x="1618" y="1010"/>
                        <a:pt x="1496" y="864"/>
                      </a:cubicBezTo>
                      <a:cubicBezTo>
                        <a:pt x="1373" y="715"/>
                        <a:pt x="1251" y="567"/>
                        <a:pt x="1128" y="419"/>
                      </a:cubicBezTo>
                      <a:cubicBezTo>
                        <a:pt x="1065" y="345"/>
                        <a:pt x="1002" y="272"/>
                        <a:pt x="931" y="201"/>
                      </a:cubicBezTo>
                      <a:cubicBezTo>
                        <a:pt x="896" y="165"/>
                        <a:pt x="859" y="130"/>
                        <a:pt x="818" y="96"/>
                      </a:cubicBezTo>
                      <a:cubicBezTo>
                        <a:pt x="772" y="64"/>
                        <a:pt x="733" y="26"/>
                        <a:pt x="645" y="6"/>
                      </a:cubicBezTo>
                      <a:cubicBezTo>
                        <a:pt x="636" y="4"/>
                        <a:pt x="627" y="2"/>
                        <a:pt x="618" y="1"/>
                      </a:cubicBezTo>
                      <a:cubicBezTo>
                        <a:pt x="615" y="1"/>
                        <a:pt x="612" y="1"/>
                        <a:pt x="6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15"/>
                <p:cNvSpPr/>
                <p:nvPr/>
              </p:nvSpPr>
              <p:spPr>
                <a:xfrm>
                  <a:off x="1861050" y="5069675"/>
                  <a:ext cx="62625" cy="42475"/>
                </a:xfrm>
                <a:custGeom>
                  <a:avLst/>
                  <a:gdLst/>
                  <a:ahLst/>
                  <a:cxnLst/>
                  <a:rect l="l" t="t" r="r" b="b"/>
                  <a:pathLst>
                    <a:path w="2505" h="1699" extrusionOk="0">
                      <a:moveTo>
                        <a:pt x="2476" y="0"/>
                      </a:moveTo>
                      <a:cubicBezTo>
                        <a:pt x="2467" y="0"/>
                        <a:pt x="2448" y="13"/>
                        <a:pt x="2418" y="45"/>
                      </a:cubicBezTo>
                      <a:lnTo>
                        <a:pt x="2420" y="45"/>
                      </a:lnTo>
                      <a:cubicBezTo>
                        <a:pt x="2232" y="240"/>
                        <a:pt x="1887" y="654"/>
                        <a:pt x="1643" y="902"/>
                      </a:cubicBezTo>
                      <a:cubicBezTo>
                        <a:pt x="1534" y="1012"/>
                        <a:pt x="1421" y="1125"/>
                        <a:pt x="1301" y="1228"/>
                      </a:cubicBezTo>
                      <a:cubicBezTo>
                        <a:pt x="1243" y="1280"/>
                        <a:pt x="1181" y="1329"/>
                        <a:pt x="1120" y="1372"/>
                      </a:cubicBezTo>
                      <a:cubicBezTo>
                        <a:pt x="1060" y="1416"/>
                        <a:pt x="994" y="1454"/>
                        <a:pt x="948" y="1465"/>
                      </a:cubicBezTo>
                      <a:cubicBezTo>
                        <a:pt x="941" y="1466"/>
                        <a:pt x="935" y="1467"/>
                        <a:pt x="929" y="1467"/>
                      </a:cubicBezTo>
                      <a:cubicBezTo>
                        <a:pt x="918" y="1467"/>
                        <a:pt x="906" y="1464"/>
                        <a:pt x="886" y="1457"/>
                      </a:cubicBezTo>
                      <a:cubicBezTo>
                        <a:pt x="857" y="1446"/>
                        <a:pt x="823" y="1423"/>
                        <a:pt x="789" y="1399"/>
                      </a:cubicBezTo>
                      <a:cubicBezTo>
                        <a:pt x="723" y="1349"/>
                        <a:pt x="655" y="1288"/>
                        <a:pt x="592" y="1222"/>
                      </a:cubicBezTo>
                      <a:cubicBezTo>
                        <a:pt x="463" y="1089"/>
                        <a:pt x="342" y="945"/>
                        <a:pt x="220" y="797"/>
                      </a:cubicBezTo>
                      <a:cubicBezTo>
                        <a:pt x="191" y="763"/>
                        <a:pt x="163" y="729"/>
                        <a:pt x="135" y="696"/>
                      </a:cubicBezTo>
                      <a:cubicBezTo>
                        <a:pt x="91" y="759"/>
                        <a:pt x="45" y="822"/>
                        <a:pt x="0" y="883"/>
                      </a:cubicBezTo>
                      <a:cubicBezTo>
                        <a:pt x="3" y="888"/>
                        <a:pt x="8" y="893"/>
                        <a:pt x="11" y="897"/>
                      </a:cubicBezTo>
                      <a:cubicBezTo>
                        <a:pt x="135" y="1052"/>
                        <a:pt x="265" y="1211"/>
                        <a:pt x="408" y="1363"/>
                      </a:cubicBezTo>
                      <a:cubicBezTo>
                        <a:pt x="480" y="1439"/>
                        <a:pt x="555" y="1512"/>
                        <a:pt x="643" y="1580"/>
                      </a:cubicBezTo>
                      <a:cubicBezTo>
                        <a:pt x="689" y="1612"/>
                        <a:pt x="734" y="1645"/>
                        <a:pt x="795" y="1669"/>
                      </a:cubicBezTo>
                      <a:cubicBezTo>
                        <a:pt x="832" y="1687"/>
                        <a:pt x="883" y="1699"/>
                        <a:pt x="933" y="1699"/>
                      </a:cubicBezTo>
                      <a:cubicBezTo>
                        <a:pt x="958" y="1699"/>
                        <a:pt x="982" y="1696"/>
                        <a:pt x="1004" y="1689"/>
                      </a:cubicBezTo>
                      <a:cubicBezTo>
                        <a:pt x="1132" y="1652"/>
                        <a:pt x="1214" y="1589"/>
                        <a:pt x="1297" y="1529"/>
                      </a:cubicBezTo>
                      <a:cubicBezTo>
                        <a:pt x="1377" y="1466"/>
                        <a:pt x="1449" y="1402"/>
                        <a:pt x="1517" y="1337"/>
                      </a:cubicBezTo>
                      <a:cubicBezTo>
                        <a:pt x="1654" y="1206"/>
                        <a:pt x="1774" y="1076"/>
                        <a:pt x="1883" y="953"/>
                      </a:cubicBezTo>
                      <a:cubicBezTo>
                        <a:pt x="2098" y="705"/>
                        <a:pt x="2266" y="485"/>
                        <a:pt x="2372" y="330"/>
                      </a:cubicBezTo>
                      <a:cubicBezTo>
                        <a:pt x="2409" y="262"/>
                        <a:pt x="2433" y="203"/>
                        <a:pt x="2447" y="156"/>
                      </a:cubicBezTo>
                      <a:cubicBezTo>
                        <a:pt x="2462" y="107"/>
                        <a:pt x="2504" y="0"/>
                        <a:pt x="247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15"/>
                <p:cNvSpPr/>
                <p:nvPr/>
              </p:nvSpPr>
              <p:spPr>
                <a:xfrm>
                  <a:off x="1845775" y="5108500"/>
                  <a:ext cx="77900" cy="42500"/>
                </a:xfrm>
                <a:custGeom>
                  <a:avLst/>
                  <a:gdLst/>
                  <a:ahLst/>
                  <a:cxnLst/>
                  <a:rect l="l" t="t" r="r" b="b"/>
                  <a:pathLst>
                    <a:path w="3116" h="1700" extrusionOk="0">
                      <a:moveTo>
                        <a:pt x="3088" y="1"/>
                      </a:moveTo>
                      <a:cubicBezTo>
                        <a:pt x="3078" y="1"/>
                        <a:pt x="3061" y="14"/>
                        <a:pt x="3031" y="46"/>
                      </a:cubicBezTo>
                      <a:cubicBezTo>
                        <a:pt x="2843" y="241"/>
                        <a:pt x="2498" y="655"/>
                        <a:pt x="2254" y="902"/>
                      </a:cubicBezTo>
                      <a:cubicBezTo>
                        <a:pt x="2145" y="1013"/>
                        <a:pt x="2032" y="1125"/>
                        <a:pt x="1912" y="1228"/>
                      </a:cubicBezTo>
                      <a:cubicBezTo>
                        <a:pt x="1854" y="1281"/>
                        <a:pt x="1792" y="1330"/>
                        <a:pt x="1731" y="1375"/>
                      </a:cubicBezTo>
                      <a:cubicBezTo>
                        <a:pt x="1671" y="1416"/>
                        <a:pt x="1605" y="1455"/>
                        <a:pt x="1559" y="1467"/>
                      </a:cubicBezTo>
                      <a:cubicBezTo>
                        <a:pt x="1553" y="1468"/>
                        <a:pt x="1548" y="1468"/>
                        <a:pt x="1543" y="1468"/>
                      </a:cubicBezTo>
                      <a:cubicBezTo>
                        <a:pt x="1531" y="1468"/>
                        <a:pt x="1519" y="1465"/>
                        <a:pt x="1497" y="1458"/>
                      </a:cubicBezTo>
                      <a:cubicBezTo>
                        <a:pt x="1468" y="1447"/>
                        <a:pt x="1434" y="1424"/>
                        <a:pt x="1400" y="1401"/>
                      </a:cubicBezTo>
                      <a:cubicBezTo>
                        <a:pt x="1334" y="1351"/>
                        <a:pt x="1266" y="1288"/>
                        <a:pt x="1203" y="1222"/>
                      </a:cubicBezTo>
                      <a:cubicBezTo>
                        <a:pt x="1074" y="1090"/>
                        <a:pt x="953" y="945"/>
                        <a:pt x="831" y="798"/>
                      </a:cubicBezTo>
                      <a:cubicBezTo>
                        <a:pt x="708" y="650"/>
                        <a:pt x="586" y="502"/>
                        <a:pt x="463" y="353"/>
                      </a:cubicBezTo>
                      <a:cubicBezTo>
                        <a:pt x="400" y="281"/>
                        <a:pt x="337" y="207"/>
                        <a:pt x="266" y="136"/>
                      </a:cubicBezTo>
                      <a:cubicBezTo>
                        <a:pt x="231" y="99"/>
                        <a:pt x="194" y="66"/>
                        <a:pt x="153" y="32"/>
                      </a:cubicBezTo>
                      <a:cubicBezTo>
                        <a:pt x="143" y="24"/>
                        <a:pt x="134" y="18"/>
                        <a:pt x="125" y="10"/>
                      </a:cubicBezTo>
                      <a:cubicBezTo>
                        <a:pt x="83" y="69"/>
                        <a:pt x="42" y="127"/>
                        <a:pt x="0" y="184"/>
                      </a:cubicBezTo>
                      <a:cubicBezTo>
                        <a:pt x="27" y="204"/>
                        <a:pt x="56" y="230"/>
                        <a:pt x="83" y="258"/>
                      </a:cubicBezTo>
                      <a:cubicBezTo>
                        <a:pt x="142" y="316"/>
                        <a:pt x="202" y="382"/>
                        <a:pt x="260" y="452"/>
                      </a:cubicBezTo>
                      <a:cubicBezTo>
                        <a:pt x="379" y="590"/>
                        <a:pt x="497" y="744"/>
                        <a:pt x="622" y="898"/>
                      </a:cubicBezTo>
                      <a:cubicBezTo>
                        <a:pt x="748" y="1053"/>
                        <a:pt x="876" y="1212"/>
                        <a:pt x="1019" y="1364"/>
                      </a:cubicBezTo>
                      <a:cubicBezTo>
                        <a:pt x="1091" y="1439"/>
                        <a:pt x="1166" y="1513"/>
                        <a:pt x="1254" y="1581"/>
                      </a:cubicBezTo>
                      <a:cubicBezTo>
                        <a:pt x="1300" y="1613"/>
                        <a:pt x="1346" y="1645"/>
                        <a:pt x="1406" y="1670"/>
                      </a:cubicBezTo>
                      <a:cubicBezTo>
                        <a:pt x="1443" y="1687"/>
                        <a:pt x="1494" y="1699"/>
                        <a:pt x="1544" y="1699"/>
                      </a:cubicBezTo>
                      <a:cubicBezTo>
                        <a:pt x="1569" y="1699"/>
                        <a:pt x="1593" y="1696"/>
                        <a:pt x="1615" y="1690"/>
                      </a:cubicBezTo>
                      <a:cubicBezTo>
                        <a:pt x="1743" y="1653"/>
                        <a:pt x="1825" y="1590"/>
                        <a:pt x="1908" y="1530"/>
                      </a:cubicBezTo>
                      <a:cubicBezTo>
                        <a:pt x="1988" y="1468"/>
                        <a:pt x="2060" y="1402"/>
                        <a:pt x="2128" y="1338"/>
                      </a:cubicBezTo>
                      <a:cubicBezTo>
                        <a:pt x="2266" y="1207"/>
                        <a:pt x="2385" y="1076"/>
                        <a:pt x="2494" y="953"/>
                      </a:cubicBezTo>
                      <a:cubicBezTo>
                        <a:pt x="2709" y="705"/>
                        <a:pt x="2877" y="485"/>
                        <a:pt x="2983" y="330"/>
                      </a:cubicBezTo>
                      <a:cubicBezTo>
                        <a:pt x="3020" y="262"/>
                        <a:pt x="3046" y="204"/>
                        <a:pt x="3058" y="156"/>
                      </a:cubicBezTo>
                      <a:cubicBezTo>
                        <a:pt x="3073" y="107"/>
                        <a:pt x="3115" y="1"/>
                        <a:pt x="30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15"/>
                <p:cNvSpPr/>
                <p:nvPr/>
              </p:nvSpPr>
              <p:spPr>
                <a:xfrm>
                  <a:off x="1800550" y="5145700"/>
                  <a:ext cx="123150" cy="44150"/>
                </a:xfrm>
                <a:custGeom>
                  <a:avLst/>
                  <a:gdLst/>
                  <a:ahLst/>
                  <a:cxnLst/>
                  <a:rect l="l" t="t" r="r" b="b"/>
                  <a:pathLst>
                    <a:path w="4926" h="1766" extrusionOk="0">
                      <a:moveTo>
                        <a:pt x="1762" y="0"/>
                      </a:moveTo>
                      <a:cubicBezTo>
                        <a:pt x="1722" y="0"/>
                        <a:pt x="1682" y="10"/>
                        <a:pt x="1654" y="20"/>
                      </a:cubicBezTo>
                      <a:cubicBezTo>
                        <a:pt x="1628" y="31"/>
                        <a:pt x="1602" y="43"/>
                        <a:pt x="1582" y="56"/>
                      </a:cubicBezTo>
                      <a:cubicBezTo>
                        <a:pt x="1539" y="82"/>
                        <a:pt x="1500" y="108"/>
                        <a:pt x="1465" y="137"/>
                      </a:cubicBezTo>
                      <a:cubicBezTo>
                        <a:pt x="1394" y="193"/>
                        <a:pt x="1329" y="251"/>
                        <a:pt x="1268" y="310"/>
                      </a:cubicBezTo>
                      <a:cubicBezTo>
                        <a:pt x="1143" y="426"/>
                        <a:pt x="1028" y="548"/>
                        <a:pt x="913" y="668"/>
                      </a:cubicBezTo>
                      <a:cubicBezTo>
                        <a:pt x="682" y="906"/>
                        <a:pt x="460" y="1152"/>
                        <a:pt x="227" y="1372"/>
                      </a:cubicBezTo>
                      <a:cubicBezTo>
                        <a:pt x="188" y="1408"/>
                        <a:pt x="150" y="1442"/>
                        <a:pt x="111" y="1472"/>
                      </a:cubicBezTo>
                      <a:cubicBezTo>
                        <a:pt x="71" y="1565"/>
                        <a:pt x="34" y="1659"/>
                        <a:pt x="0" y="1754"/>
                      </a:cubicBezTo>
                      <a:cubicBezTo>
                        <a:pt x="5" y="1754"/>
                        <a:pt x="10" y="1755"/>
                        <a:pt x="13" y="1755"/>
                      </a:cubicBezTo>
                      <a:cubicBezTo>
                        <a:pt x="15" y="1756"/>
                        <a:pt x="17" y="1756"/>
                        <a:pt x="18" y="1756"/>
                      </a:cubicBezTo>
                      <a:cubicBezTo>
                        <a:pt x="54" y="1756"/>
                        <a:pt x="96" y="1742"/>
                        <a:pt x="122" y="1728"/>
                      </a:cubicBezTo>
                      <a:cubicBezTo>
                        <a:pt x="173" y="1702"/>
                        <a:pt x="214" y="1672"/>
                        <a:pt x="251" y="1642"/>
                      </a:cubicBezTo>
                      <a:cubicBezTo>
                        <a:pt x="540" y="1394"/>
                        <a:pt x="770" y="1120"/>
                        <a:pt x="1019" y="863"/>
                      </a:cubicBezTo>
                      <a:cubicBezTo>
                        <a:pt x="1060" y="822"/>
                        <a:pt x="1151" y="728"/>
                        <a:pt x="1279" y="596"/>
                      </a:cubicBezTo>
                      <a:cubicBezTo>
                        <a:pt x="1343" y="531"/>
                        <a:pt x="1417" y="457"/>
                        <a:pt x="1502" y="382"/>
                      </a:cubicBezTo>
                      <a:cubicBezTo>
                        <a:pt x="1545" y="345"/>
                        <a:pt x="1589" y="308"/>
                        <a:pt x="1637" y="274"/>
                      </a:cubicBezTo>
                      <a:cubicBezTo>
                        <a:pt x="1676" y="244"/>
                        <a:pt x="1736" y="215"/>
                        <a:pt x="1748" y="215"/>
                      </a:cubicBezTo>
                      <a:cubicBezTo>
                        <a:pt x="1748" y="215"/>
                        <a:pt x="1749" y="215"/>
                        <a:pt x="1749" y="216"/>
                      </a:cubicBezTo>
                      <a:cubicBezTo>
                        <a:pt x="1749" y="215"/>
                        <a:pt x="1750" y="215"/>
                        <a:pt x="1750" y="215"/>
                      </a:cubicBezTo>
                      <a:cubicBezTo>
                        <a:pt x="1754" y="215"/>
                        <a:pt x="1781" y="230"/>
                        <a:pt x="1806" y="248"/>
                      </a:cubicBezTo>
                      <a:cubicBezTo>
                        <a:pt x="1834" y="268"/>
                        <a:pt x="1863" y="296"/>
                        <a:pt x="1892" y="325"/>
                      </a:cubicBezTo>
                      <a:cubicBezTo>
                        <a:pt x="1952" y="382"/>
                        <a:pt x="2011" y="448"/>
                        <a:pt x="2069" y="517"/>
                      </a:cubicBezTo>
                      <a:cubicBezTo>
                        <a:pt x="2188" y="657"/>
                        <a:pt x="2306" y="809"/>
                        <a:pt x="2431" y="965"/>
                      </a:cubicBezTo>
                      <a:cubicBezTo>
                        <a:pt x="2557" y="1120"/>
                        <a:pt x="2685" y="1279"/>
                        <a:pt x="2828" y="1429"/>
                      </a:cubicBezTo>
                      <a:cubicBezTo>
                        <a:pt x="2900" y="1505"/>
                        <a:pt x="2975" y="1579"/>
                        <a:pt x="3063" y="1646"/>
                      </a:cubicBezTo>
                      <a:cubicBezTo>
                        <a:pt x="3111" y="1679"/>
                        <a:pt x="3155" y="1712"/>
                        <a:pt x="3215" y="1737"/>
                      </a:cubicBezTo>
                      <a:cubicBezTo>
                        <a:pt x="3252" y="1753"/>
                        <a:pt x="3303" y="1765"/>
                        <a:pt x="3353" y="1765"/>
                      </a:cubicBezTo>
                      <a:cubicBezTo>
                        <a:pt x="3378" y="1765"/>
                        <a:pt x="3403" y="1762"/>
                        <a:pt x="3426" y="1755"/>
                      </a:cubicBezTo>
                      <a:cubicBezTo>
                        <a:pt x="3552" y="1720"/>
                        <a:pt x="3634" y="1655"/>
                        <a:pt x="3717" y="1595"/>
                      </a:cubicBezTo>
                      <a:cubicBezTo>
                        <a:pt x="3797" y="1534"/>
                        <a:pt x="3869" y="1469"/>
                        <a:pt x="3938" y="1403"/>
                      </a:cubicBezTo>
                      <a:cubicBezTo>
                        <a:pt x="4075" y="1274"/>
                        <a:pt x="4195" y="1142"/>
                        <a:pt x="4303" y="1019"/>
                      </a:cubicBezTo>
                      <a:cubicBezTo>
                        <a:pt x="4518" y="771"/>
                        <a:pt x="4686" y="553"/>
                        <a:pt x="4793" y="397"/>
                      </a:cubicBezTo>
                      <a:cubicBezTo>
                        <a:pt x="4829" y="330"/>
                        <a:pt x="4855" y="271"/>
                        <a:pt x="4867" y="223"/>
                      </a:cubicBezTo>
                      <a:cubicBezTo>
                        <a:pt x="4882" y="173"/>
                        <a:pt x="4925" y="67"/>
                        <a:pt x="4897" y="67"/>
                      </a:cubicBezTo>
                      <a:cubicBezTo>
                        <a:pt x="4888" y="67"/>
                        <a:pt x="4870" y="80"/>
                        <a:pt x="4840" y="111"/>
                      </a:cubicBezTo>
                      <a:cubicBezTo>
                        <a:pt x="4652" y="306"/>
                        <a:pt x="4307" y="720"/>
                        <a:pt x="4063" y="968"/>
                      </a:cubicBezTo>
                      <a:cubicBezTo>
                        <a:pt x="3954" y="1079"/>
                        <a:pt x="3841" y="1191"/>
                        <a:pt x="3721" y="1294"/>
                      </a:cubicBezTo>
                      <a:cubicBezTo>
                        <a:pt x="3663" y="1346"/>
                        <a:pt x="3601" y="1397"/>
                        <a:pt x="3540" y="1440"/>
                      </a:cubicBezTo>
                      <a:cubicBezTo>
                        <a:pt x="3480" y="1482"/>
                        <a:pt x="3414" y="1520"/>
                        <a:pt x="3368" y="1532"/>
                      </a:cubicBezTo>
                      <a:cubicBezTo>
                        <a:pt x="3362" y="1533"/>
                        <a:pt x="3357" y="1534"/>
                        <a:pt x="3352" y="1534"/>
                      </a:cubicBezTo>
                      <a:cubicBezTo>
                        <a:pt x="3340" y="1534"/>
                        <a:pt x="3328" y="1531"/>
                        <a:pt x="3306" y="1523"/>
                      </a:cubicBezTo>
                      <a:cubicBezTo>
                        <a:pt x="3277" y="1512"/>
                        <a:pt x="3243" y="1489"/>
                        <a:pt x="3209" y="1466"/>
                      </a:cubicBezTo>
                      <a:cubicBezTo>
                        <a:pt x="3143" y="1417"/>
                        <a:pt x="3075" y="1354"/>
                        <a:pt x="3012" y="1288"/>
                      </a:cubicBezTo>
                      <a:cubicBezTo>
                        <a:pt x="2883" y="1156"/>
                        <a:pt x="2762" y="1011"/>
                        <a:pt x="2640" y="865"/>
                      </a:cubicBezTo>
                      <a:cubicBezTo>
                        <a:pt x="2517" y="716"/>
                        <a:pt x="2395" y="568"/>
                        <a:pt x="2272" y="420"/>
                      </a:cubicBezTo>
                      <a:cubicBezTo>
                        <a:pt x="2209" y="346"/>
                        <a:pt x="2146" y="273"/>
                        <a:pt x="2075" y="202"/>
                      </a:cubicBezTo>
                      <a:cubicBezTo>
                        <a:pt x="2040" y="165"/>
                        <a:pt x="2003" y="131"/>
                        <a:pt x="1962" y="97"/>
                      </a:cubicBezTo>
                      <a:cubicBezTo>
                        <a:pt x="1916" y="65"/>
                        <a:pt x="1877" y="27"/>
                        <a:pt x="1789" y="7"/>
                      </a:cubicBezTo>
                      <a:cubicBezTo>
                        <a:pt x="1780" y="5"/>
                        <a:pt x="1771" y="3"/>
                        <a:pt x="17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15"/>
                <p:cNvSpPr/>
                <p:nvPr/>
              </p:nvSpPr>
              <p:spPr>
                <a:xfrm>
                  <a:off x="1792700" y="5184575"/>
                  <a:ext cx="130975" cy="44100"/>
                </a:xfrm>
                <a:custGeom>
                  <a:avLst/>
                  <a:gdLst/>
                  <a:ahLst/>
                  <a:cxnLst/>
                  <a:rect l="l" t="t" r="r" b="b"/>
                  <a:pathLst>
                    <a:path w="5239" h="1764" extrusionOk="0">
                      <a:moveTo>
                        <a:pt x="2067" y="0"/>
                      </a:moveTo>
                      <a:cubicBezTo>
                        <a:pt x="2030" y="0"/>
                        <a:pt x="1994" y="9"/>
                        <a:pt x="1968" y="19"/>
                      </a:cubicBezTo>
                      <a:cubicBezTo>
                        <a:pt x="1942" y="30"/>
                        <a:pt x="1916" y="42"/>
                        <a:pt x="1896" y="54"/>
                      </a:cubicBezTo>
                      <a:cubicBezTo>
                        <a:pt x="1853" y="80"/>
                        <a:pt x="1814" y="108"/>
                        <a:pt x="1779" y="136"/>
                      </a:cubicBezTo>
                      <a:cubicBezTo>
                        <a:pt x="1708" y="191"/>
                        <a:pt x="1643" y="250"/>
                        <a:pt x="1582" y="308"/>
                      </a:cubicBezTo>
                      <a:cubicBezTo>
                        <a:pt x="1457" y="425"/>
                        <a:pt x="1342" y="547"/>
                        <a:pt x="1227" y="667"/>
                      </a:cubicBezTo>
                      <a:cubicBezTo>
                        <a:pt x="996" y="905"/>
                        <a:pt x="774" y="1151"/>
                        <a:pt x="541" y="1371"/>
                      </a:cubicBezTo>
                      <a:cubicBezTo>
                        <a:pt x="490" y="1419"/>
                        <a:pt x="437" y="1465"/>
                        <a:pt x="387" y="1502"/>
                      </a:cubicBezTo>
                      <a:cubicBezTo>
                        <a:pt x="374" y="1511"/>
                        <a:pt x="362" y="1519"/>
                        <a:pt x="351" y="1525"/>
                      </a:cubicBezTo>
                      <a:cubicBezTo>
                        <a:pt x="339" y="1534"/>
                        <a:pt x="333" y="1534"/>
                        <a:pt x="334" y="1534"/>
                      </a:cubicBezTo>
                      <a:cubicBezTo>
                        <a:pt x="334" y="1534"/>
                        <a:pt x="334" y="1535"/>
                        <a:pt x="333" y="1535"/>
                      </a:cubicBezTo>
                      <a:lnTo>
                        <a:pt x="333" y="1535"/>
                      </a:lnTo>
                      <a:cubicBezTo>
                        <a:pt x="332" y="1535"/>
                        <a:pt x="326" y="1533"/>
                        <a:pt x="318" y="1528"/>
                      </a:cubicBezTo>
                      <a:cubicBezTo>
                        <a:pt x="274" y="1503"/>
                        <a:pt x="219" y="1457"/>
                        <a:pt x="168" y="1411"/>
                      </a:cubicBezTo>
                      <a:cubicBezTo>
                        <a:pt x="122" y="1370"/>
                        <a:pt x="78" y="1323"/>
                        <a:pt x="33" y="1276"/>
                      </a:cubicBezTo>
                      <a:cubicBezTo>
                        <a:pt x="19" y="1374"/>
                        <a:pt x="10" y="1465"/>
                        <a:pt x="1" y="1549"/>
                      </a:cubicBezTo>
                      <a:cubicBezTo>
                        <a:pt x="65" y="1611"/>
                        <a:pt x="128" y="1671"/>
                        <a:pt x="222" y="1723"/>
                      </a:cubicBezTo>
                      <a:cubicBezTo>
                        <a:pt x="244" y="1736"/>
                        <a:pt x="290" y="1753"/>
                        <a:pt x="327" y="1754"/>
                      </a:cubicBezTo>
                      <a:cubicBezTo>
                        <a:pt x="329" y="1754"/>
                        <a:pt x="331" y="1754"/>
                        <a:pt x="332" y="1754"/>
                      </a:cubicBezTo>
                      <a:cubicBezTo>
                        <a:pt x="368" y="1754"/>
                        <a:pt x="410" y="1741"/>
                        <a:pt x="436" y="1728"/>
                      </a:cubicBezTo>
                      <a:cubicBezTo>
                        <a:pt x="487" y="1700"/>
                        <a:pt x="528" y="1671"/>
                        <a:pt x="565" y="1640"/>
                      </a:cubicBezTo>
                      <a:cubicBezTo>
                        <a:pt x="854" y="1393"/>
                        <a:pt x="1084" y="1119"/>
                        <a:pt x="1333" y="862"/>
                      </a:cubicBezTo>
                      <a:cubicBezTo>
                        <a:pt x="1374" y="820"/>
                        <a:pt x="1465" y="727"/>
                        <a:pt x="1593" y="594"/>
                      </a:cubicBezTo>
                      <a:cubicBezTo>
                        <a:pt x="1657" y="530"/>
                        <a:pt x="1731" y="456"/>
                        <a:pt x="1816" y="382"/>
                      </a:cubicBezTo>
                      <a:cubicBezTo>
                        <a:pt x="1859" y="344"/>
                        <a:pt x="1903" y="307"/>
                        <a:pt x="1951" y="273"/>
                      </a:cubicBezTo>
                      <a:cubicBezTo>
                        <a:pt x="1990" y="243"/>
                        <a:pt x="2050" y="214"/>
                        <a:pt x="2062" y="214"/>
                      </a:cubicBezTo>
                      <a:cubicBezTo>
                        <a:pt x="2062" y="214"/>
                        <a:pt x="2063" y="214"/>
                        <a:pt x="2063" y="214"/>
                      </a:cubicBezTo>
                      <a:cubicBezTo>
                        <a:pt x="2063" y="214"/>
                        <a:pt x="2064" y="214"/>
                        <a:pt x="2064" y="214"/>
                      </a:cubicBezTo>
                      <a:cubicBezTo>
                        <a:pt x="2068" y="214"/>
                        <a:pt x="2095" y="228"/>
                        <a:pt x="2120" y="247"/>
                      </a:cubicBezTo>
                      <a:cubicBezTo>
                        <a:pt x="2148" y="267"/>
                        <a:pt x="2177" y="294"/>
                        <a:pt x="2206" y="324"/>
                      </a:cubicBezTo>
                      <a:cubicBezTo>
                        <a:pt x="2265" y="380"/>
                        <a:pt x="2325" y="447"/>
                        <a:pt x="2383" y="516"/>
                      </a:cubicBezTo>
                      <a:cubicBezTo>
                        <a:pt x="2502" y="656"/>
                        <a:pt x="2620" y="808"/>
                        <a:pt x="2745" y="963"/>
                      </a:cubicBezTo>
                      <a:cubicBezTo>
                        <a:pt x="2871" y="1119"/>
                        <a:pt x="2999" y="1277"/>
                        <a:pt x="3142" y="1428"/>
                      </a:cubicBezTo>
                      <a:cubicBezTo>
                        <a:pt x="3214" y="1503"/>
                        <a:pt x="3289" y="1577"/>
                        <a:pt x="3377" y="1645"/>
                      </a:cubicBezTo>
                      <a:cubicBezTo>
                        <a:pt x="3423" y="1677"/>
                        <a:pt x="3469" y="1711"/>
                        <a:pt x="3529" y="1736"/>
                      </a:cubicBezTo>
                      <a:cubicBezTo>
                        <a:pt x="3566" y="1752"/>
                        <a:pt x="3617" y="1764"/>
                        <a:pt x="3666" y="1764"/>
                      </a:cubicBezTo>
                      <a:cubicBezTo>
                        <a:pt x="3691" y="1764"/>
                        <a:pt x="3716" y="1761"/>
                        <a:pt x="3738" y="1754"/>
                      </a:cubicBezTo>
                      <a:cubicBezTo>
                        <a:pt x="3866" y="1719"/>
                        <a:pt x="3948" y="1654"/>
                        <a:pt x="4031" y="1594"/>
                      </a:cubicBezTo>
                      <a:cubicBezTo>
                        <a:pt x="4111" y="1533"/>
                        <a:pt x="4183" y="1468"/>
                        <a:pt x="4251" y="1402"/>
                      </a:cubicBezTo>
                      <a:cubicBezTo>
                        <a:pt x="4389" y="1273"/>
                        <a:pt x="4508" y="1140"/>
                        <a:pt x="4617" y="1017"/>
                      </a:cubicBezTo>
                      <a:cubicBezTo>
                        <a:pt x="4832" y="770"/>
                        <a:pt x="5000" y="551"/>
                        <a:pt x="5106" y="396"/>
                      </a:cubicBezTo>
                      <a:cubicBezTo>
                        <a:pt x="5143" y="328"/>
                        <a:pt x="5169" y="270"/>
                        <a:pt x="5181" y="222"/>
                      </a:cubicBezTo>
                      <a:cubicBezTo>
                        <a:pt x="5196" y="172"/>
                        <a:pt x="5238" y="66"/>
                        <a:pt x="5211" y="66"/>
                      </a:cubicBezTo>
                      <a:cubicBezTo>
                        <a:pt x="5201" y="66"/>
                        <a:pt x="5184" y="78"/>
                        <a:pt x="5154" y="110"/>
                      </a:cubicBezTo>
                      <a:cubicBezTo>
                        <a:pt x="4966" y="305"/>
                        <a:pt x="4621" y="720"/>
                        <a:pt x="4377" y="966"/>
                      </a:cubicBezTo>
                      <a:cubicBezTo>
                        <a:pt x="4268" y="1077"/>
                        <a:pt x="4155" y="1190"/>
                        <a:pt x="4035" y="1293"/>
                      </a:cubicBezTo>
                      <a:cubicBezTo>
                        <a:pt x="3977" y="1345"/>
                        <a:pt x="3915" y="1396"/>
                        <a:pt x="3854" y="1439"/>
                      </a:cubicBezTo>
                      <a:cubicBezTo>
                        <a:pt x="3794" y="1480"/>
                        <a:pt x="3728" y="1519"/>
                        <a:pt x="3682" y="1531"/>
                      </a:cubicBezTo>
                      <a:cubicBezTo>
                        <a:pt x="3676" y="1532"/>
                        <a:pt x="3671" y="1532"/>
                        <a:pt x="3666" y="1532"/>
                      </a:cubicBezTo>
                      <a:cubicBezTo>
                        <a:pt x="3654" y="1532"/>
                        <a:pt x="3642" y="1529"/>
                        <a:pt x="3620" y="1522"/>
                      </a:cubicBezTo>
                      <a:cubicBezTo>
                        <a:pt x="3591" y="1511"/>
                        <a:pt x="3557" y="1488"/>
                        <a:pt x="3523" y="1465"/>
                      </a:cubicBezTo>
                      <a:cubicBezTo>
                        <a:pt x="3457" y="1416"/>
                        <a:pt x="3389" y="1353"/>
                        <a:pt x="3326" y="1286"/>
                      </a:cubicBezTo>
                      <a:cubicBezTo>
                        <a:pt x="3197" y="1154"/>
                        <a:pt x="3076" y="1010"/>
                        <a:pt x="2954" y="863"/>
                      </a:cubicBezTo>
                      <a:cubicBezTo>
                        <a:pt x="2831" y="714"/>
                        <a:pt x="2709" y="567"/>
                        <a:pt x="2586" y="419"/>
                      </a:cubicBezTo>
                      <a:cubicBezTo>
                        <a:pt x="2523" y="345"/>
                        <a:pt x="2460" y="271"/>
                        <a:pt x="2389" y="200"/>
                      </a:cubicBezTo>
                      <a:cubicBezTo>
                        <a:pt x="2354" y="164"/>
                        <a:pt x="2317" y="130"/>
                        <a:pt x="2276" y="96"/>
                      </a:cubicBezTo>
                      <a:cubicBezTo>
                        <a:pt x="2230" y="64"/>
                        <a:pt x="2191" y="25"/>
                        <a:pt x="2103" y="5"/>
                      </a:cubicBezTo>
                      <a:cubicBezTo>
                        <a:pt x="2094" y="4"/>
                        <a:pt x="2085" y="2"/>
                        <a:pt x="2076" y="1"/>
                      </a:cubicBezTo>
                      <a:cubicBezTo>
                        <a:pt x="2073" y="0"/>
                        <a:pt x="2070" y="0"/>
                        <a:pt x="20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15"/>
                <p:cNvSpPr/>
                <p:nvPr/>
              </p:nvSpPr>
              <p:spPr>
                <a:xfrm>
                  <a:off x="1879425" y="5025150"/>
                  <a:ext cx="44250" cy="42475"/>
                </a:xfrm>
                <a:custGeom>
                  <a:avLst/>
                  <a:gdLst/>
                  <a:ahLst/>
                  <a:cxnLst/>
                  <a:rect l="l" t="t" r="r" b="b"/>
                  <a:pathLst>
                    <a:path w="1770" h="1699" extrusionOk="0">
                      <a:moveTo>
                        <a:pt x="1742" y="1"/>
                      </a:moveTo>
                      <a:cubicBezTo>
                        <a:pt x="1732" y="1"/>
                        <a:pt x="1715" y="13"/>
                        <a:pt x="1685" y="45"/>
                      </a:cubicBezTo>
                      <a:cubicBezTo>
                        <a:pt x="1497" y="240"/>
                        <a:pt x="1152" y="654"/>
                        <a:pt x="908" y="900"/>
                      </a:cubicBezTo>
                      <a:cubicBezTo>
                        <a:pt x="799" y="1012"/>
                        <a:pt x="686" y="1125"/>
                        <a:pt x="566" y="1228"/>
                      </a:cubicBezTo>
                      <a:cubicBezTo>
                        <a:pt x="508" y="1280"/>
                        <a:pt x="446" y="1329"/>
                        <a:pt x="385" y="1372"/>
                      </a:cubicBezTo>
                      <a:cubicBezTo>
                        <a:pt x="325" y="1415"/>
                        <a:pt x="259" y="1454"/>
                        <a:pt x="213" y="1464"/>
                      </a:cubicBezTo>
                      <a:cubicBezTo>
                        <a:pt x="206" y="1466"/>
                        <a:pt x="200" y="1467"/>
                        <a:pt x="194" y="1467"/>
                      </a:cubicBezTo>
                      <a:cubicBezTo>
                        <a:pt x="183" y="1467"/>
                        <a:pt x="171" y="1464"/>
                        <a:pt x="151" y="1457"/>
                      </a:cubicBezTo>
                      <a:cubicBezTo>
                        <a:pt x="146" y="1455"/>
                        <a:pt x="140" y="1451"/>
                        <a:pt x="136" y="1449"/>
                      </a:cubicBezTo>
                      <a:cubicBezTo>
                        <a:pt x="91" y="1512"/>
                        <a:pt x="45" y="1575"/>
                        <a:pt x="0" y="1638"/>
                      </a:cubicBezTo>
                      <a:cubicBezTo>
                        <a:pt x="19" y="1649"/>
                        <a:pt x="37" y="1660"/>
                        <a:pt x="60" y="1669"/>
                      </a:cubicBezTo>
                      <a:cubicBezTo>
                        <a:pt x="97" y="1687"/>
                        <a:pt x="148" y="1699"/>
                        <a:pt x="198" y="1699"/>
                      </a:cubicBezTo>
                      <a:cubicBezTo>
                        <a:pt x="223" y="1699"/>
                        <a:pt x="247" y="1696"/>
                        <a:pt x="269" y="1689"/>
                      </a:cubicBezTo>
                      <a:cubicBezTo>
                        <a:pt x="397" y="1652"/>
                        <a:pt x="479" y="1589"/>
                        <a:pt x="562" y="1529"/>
                      </a:cubicBezTo>
                      <a:cubicBezTo>
                        <a:pt x="642" y="1468"/>
                        <a:pt x="714" y="1401"/>
                        <a:pt x="782" y="1337"/>
                      </a:cubicBezTo>
                      <a:cubicBezTo>
                        <a:pt x="920" y="1208"/>
                        <a:pt x="1039" y="1075"/>
                        <a:pt x="1148" y="952"/>
                      </a:cubicBezTo>
                      <a:cubicBezTo>
                        <a:pt x="1363" y="705"/>
                        <a:pt x="1531" y="486"/>
                        <a:pt x="1637" y="331"/>
                      </a:cubicBezTo>
                      <a:cubicBezTo>
                        <a:pt x="1674" y="262"/>
                        <a:pt x="1700" y="203"/>
                        <a:pt x="1712" y="155"/>
                      </a:cubicBezTo>
                      <a:cubicBezTo>
                        <a:pt x="1727" y="106"/>
                        <a:pt x="1769"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15"/>
                <p:cNvSpPr/>
                <p:nvPr/>
              </p:nvSpPr>
              <p:spPr>
                <a:xfrm>
                  <a:off x="1905300" y="5347275"/>
                  <a:ext cx="18375" cy="20975"/>
                </a:xfrm>
                <a:custGeom>
                  <a:avLst/>
                  <a:gdLst/>
                  <a:ahLst/>
                  <a:cxnLst/>
                  <a:rect l="l" t="t" r="r" b="b"/>
                  <a:pathLst>
                    <a:path w="735" h="839" extrusionOk="0">
                      <a:moveTo>
                        <a:pt x="706" y="0"/>
                      </a:moveTo>
                      <a:cubicBezTo>
                        <a:pt x="696" y="0"/>
                        <a:pt x="678" y="12"/>
                        <a:pt x="648" y="44"/>
                      </a:cubicBezTo>
                      <a:lnTo>
                        <a:pt x="650" y="44"/>
                      </a:lnTo>
                      <a:cubicBezTo>
                        <a:pt x="493" y="208"/>
                        <a:pt x="227" y="524"/>
                        <a:pt x="1" y="768"/>
                      </a:cubicBezTo>
                      <a:cubicBezTo>
                        <a:pt x="70" y="793"/>
                        <a:pt x="139" y="817"/>
                        <a:pt x="208" y="839"/>
                      </a:cubicBezTo>
                      <a:cubicBezTo>
                        <a:pt x="377" y="639"/>
                        <a:pt x="513" y="461"/>
                        <a:pt x="602" y="330"/>
                      </a:cubicBezTo>
                      <a:cubicBezTo>
                        <a:pt x="639" y="262"/>
                        <a:pt x="665" y="204"/>
                        <a:pt x="677" y="156"/>
                      </a:cubicBezTo>
                      <a:cubicBezTo>
                        <a:pt x="692" y="107"/>
                        <a:pt x="735" y="0"/>
                        <a:pt x="7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3">
  <p:cSld name="CUSTOM_1_1">
    <p:spTree>
      <p:nvGrpSpPr>
        <p:cNvPr id="1" name="Shape 3123"/>
        <p:cNvGrpSpPr/>
        <p:nvPr/>
      </p:nvGrpSpPr>
      <p:grpSpPr>
        <a:xfrm>
          <a:off x="0" y="0"/>
          <a:ext cx="0" cy="0"/>
          <a:chOff x="0" y="0"/>
          <a:chExt cx="0" cy="0"/>
        </a:xfrm>
      </p:grpSpPr>
      <p:sp>
        <p:nvSpPr>
          <p:cNvPr id="3124" name="Google Shape;3124;p16"/>
          <p:cNvSpPr txBox="1">
            <a:spLocks noGrp="1"/>
          </p:cNvSpPr>
          <p:nvPr>
            <p:ph type="title"/>
          </p:nvPr>
        </p:nvSpPr>
        <p:spPr>
          <a:xfrm>
            <a:off x="715100" y="445025"/>
            <a:ext cx="7713600" cy="600300"/>
          </a:xfrm>
          <a:prstGeom prst="rect">
            <a:avLst/>
          </a:prstGeom>
        </p:spPr>
        <p:txBody>
          <a:bodyPr spcFirstLastPara="1" wrap="square" lIns="91425" tIns="91425" rIns="91425" bIns="91425" anchor="t" anchorCtr="0">
            <a:noAutofit/>
          </a:bodyPr>
          <a:lstStyle>
            <a:lvl1pPr lvl="0" algn="ctr"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125" name="Google Shape;3125;p16"/>
          <p:cNvSpPr txBox="1">
            <a:spLocks noGrp="1"/>
          </p:cNvSpPr>
          <p:nvPr>
            <p:ph type="body" idx="1"/>
          </p:nvPr>
        </p:nvSpPr>
        <p:spPr>
          <a:xfrm>
            <a:off x="715100" y="1207008"/>
            <a:ext cx="7022700" cy="1152300"/>
          </a:xfrm>
          <a:prstGeom prst="rect">
            <a:avLst/>
          </a:prstGeom>
        </p:spPr>
        <p:txBody>
          <a:bodyPr spcFirstLastPara="1" wrap="square" lIns="91425" tIns="91425" rIns="91425" bIns="91425" anchor="t" anchorCtr="0">
            <a:noAutofit/>
          </a:bodyPr>
          <a:lstStyle>
            <a:lvl1pPr marL="457200" lvl="0" indent="-317500" rtl="0">
              <a:lnSpc>
                <a:spcPct val="115000"/>
              </a:lnSpc>
              <a:spcBef>
                <a:spcPts val="0"/>
              </a:spcBef>
              <a:spcAft>
                <a:spcPts val="0"/>
              </a:spcAft>
              <a:buClr>
                <a:srgbClr val="143F57"/>
              </a:buClr>
              <a:buSzPts val="1400"/>
              <a:buFont typeface="Darker Grotesque SemiBold"/>
              <a:buChar char="●"/>
              <a:defRPr>
                <a:solidFill>
                  <a:schemeClr val="dk1"/>
                </a:solidFill>
              </a:defRPr>
            </a:lvl1pPr>
            <a:lvl2pPr marL="914400" lvl="1" indent="-317500" rtl="0">
              <a:spcBef>
                <a:spcPts val="1000"/>
              </a:spcBef>
              <a:spcAft>
                <a:spcPts val="0"/>
              </a:spcAft>
              <a:buClr>
                <a:srgbClr val="143F57"/>
              </a:buClr>
              <a:buSzPts val="1400"/>
              <a:buFont typeface="Darker Grotesque SemiBold"/>
              <a:buChar char="○"/>
              <a:defRPr>
                <a:solidFill>
                  <a:schemeClr val="dk1"/>
                </a:solidFill>
              </a:defRPr>
            </a:lvl2pPr>
            <a:lvl3pPr marL="1371600" lvl="2" indent="-317500" rtl="0">
              <a:spcBef>
                <a:spcPts val="1600"/>
              </a:spcBef>
              <a:spcAft>
                <a:spcPts val="0"/>
              </a:spcAft>
              <a:buClr>
                <a:srgbClr val="143F57"/>
              </a:buClr>
              <a:buSzPts val="1400"/>
              <a:buFont typeface="Darker Grotesque SemiBold"/>
              <a:buChar char="■"/>
              <a:defRPr>
                <a:solidFill>
                  <a:schemeClr val="dk1"/>
                </a:solidFill>
              </a:defRPr>
            </a:lvl3pPr>
            <a:lvl4pPr marL="1828800" lvl="3" indent="-317500" rtl="0">
              <a:spcBef>
                <a:spcPts val="1600"/>
              </a:spcBef>
              <a:spcAft>
                <a:spcPts val="0"/>
              </a:spcAft>
              <a:buClr>
                <a:srgbClr val="143F57"/>
              </a:buClr>
              <a:buSzPts val="1400"/>
              <a:buFont typeface="Darker Grotesque SemiBold"/>
              <a:buChar char="●"/>
              <a:defRPr>
                <a:solidFill>
                  <a:schemeClr val="dk1"/>
                </a:solidFill>
              </a:defRPr>
            </a:lvl4pPr>
            <a:lvl5pPr marL="2286000" lvl="4" indent="-317500" rtl="0">
              <a:spcBef>
                <a:spcPts val="1600"/>
              </a:spcBef>
              <a:spcAft>
                <a:spcPts val="0"/>
              </a:spcAft>
              <a:buClr>
                <a:srgbClr val="143F57"/>
              </a:buClr>
              <a:buSzPts val="1400"/>
              <a:buFont typeface="Darker Grotesque SemiBold"/>
              <a:buChar char="○"/>
              <a:defRPr>
                <a:solidFill>
                  <a:schemeClr val="dk1"/>
                </a:solidFill>
              </a:defRPr>
            </a:lvl5pPr>
            <a:lvl6pPr marL="2743200" lvl="5" indent="-317500" rtl="0">
              <a:spcBef>
                <a:spcPts val="1600"/>
              </a:spcBef>
              <a:spcAft>
                <a:spcPts val="0"/>
              </a:spcAft>
              <a:buClr>
                <a:srgbClr val="143F57"/>
              </a:buClr>
              <a:buSzPts val="1400"/>
              <a:buFont typeface="Darker Grotesque SemiBold"/>
              <a:buChar char="■"/>
              <a:defRPr>
                <a:solidFill>
                  <a:schemeClr val="dk1"/>
                </a:solidFill>
              </a:defRPr>
            </a:lvl6pPr>
            <a:lvl7pPr marL="3200400" lvl="6" indent="-317500" rtl="0">
              <a:spcBef>
                <a:spcPts val="1600"/>
              </a:spcBef>
              <a:spcAft>
                <a:spcPts val="0"/>
              </a:spcAft>
              <a:buClr>
                <a:srgbClr val="143F57"/>
              </a:buClr>
              <a:buSzPts val="1400"/>
              <a:buFont typeface="Darker Grotesque SemiBold"/>
              <a:buChar char="●"/>
              <a:defRPr>
                <a:solidFill>
                  <a:schemeClr val="dk1"/>
                </a:solidFill>
              </a:defRPr>
            </a:lvl7pPr>
            <a:lvl8pPr marL="3657600" lvl="7" indent="-317500" rtl="0">
              <a:spcBef>
                <a:spcPts val="1600"/>
              </a:spcBef>
              <a:spcAft>
                <a:spcPts val="0"/>
              </a:spcAft>
              <a:buClr>
                <a:srgbClr val="143F57"/>
              </a:buClr>
              <a:buSzPts val="1400"/>
              <a:buFont typeface="Darker Grotesque SemiBold"/>
              <a:buChar char="○"/>
              <a:defRPr>
                <a:solidFill>
                  <a:schemeClr val="dk1"/>
                </a:solidFill>
              </a:defRPr>
            </a:lvl8pPr>
            <a:lvl9pPr marL="4114800" lvl="8" indent="-317500" rtl="0">
              <a:spcBef>
                <a:spcPts val="1600"/>
              </a:spcBef>
              <a:spcAft>
                <a:spcPts val="1600"/>
              </a:spcAft>
              <a:buClr>
                <a:srgbClr val="143F57"/>
              </a:buClr>
              <a:buSzPts val="1400"/>
              <a:buFont typeface="Darker Grotesque SemiBold"/>
              <a:buChar char="■"/>
              <a:defRPr>
                <a:solidFill>
                  <a:schemeClr val="dk1"/>
                </a:solidFill>
              </a:defRPr>
            </a:lvl9pPr>
          </a:lstStyle>
          <a:p>
            <a:endParaRPr/>
          </a:p>
        </p:txBody>
      </p:sp>
      <p:grpSp>
        <p:nvGrpSpPr>
          <p:cNvPr id="3126" name="Google Shape;3126;p16"/>
          <p:cNvGrpSpPr/>
          <p:nvPr/>
        </p:nvGrpSpPr>
        <p:grpSpPr>
          <a:xfrm>
            <a:off x="-713295" y="-953323"/>
            <a:ext cx="11843176" cy="7549720"/>
            <a:chOff x="-713295" y="-953323"/>
            <a:chExt cx="11843176" cy="7549720"/>
          </a:xfrm>
        </p:grpSpPr>
        <p:grpSp>
          <p:nvGrpSpPr>
            <p:cNvPr id="3127" name="Google Shape;3127;p16"/>
            <p:cNvGrpSpPr/>
            <p:nvPr/>
          </p:nvGrpSpPr>
          <p:grpSpPr>
            <a:xfrm>
              <a:off x="-713295" y="-953323"/>
              <a:ext cx="11843176" cy="7086429"/>
              <a:chOff x="-713295" y="-953323"/>
              <a:chExt cx="11843176" cy="7086429"/>
            </a:xfrm>
          </p:grpSpPr>
          <p:grpSp>
            <p:nvGrpSpPr>
              <p:cNvPr id="3128" name="Google Shape;3128;p16"/>
              <p:cNvGrpSpPr/>
              <p:nvPr/>
            </p:nvGrpSpPr>
            <p:grpSpPr>
              <a:xfrm flipH="1">
                <a:off x="7899712" y="-953323"/>
                <a:ext cx="3230169" cy="2829946"/>
                <a:chOff x="-1956935" y="-953323"/>
                <a:chExt cx="3230169" cy="2829946"/>
              </a:xfrm>
            </p:grpSpPr>
            <p:sp>
              <p:nvSpPr>
                <p:cNvPr id="3129" name="Google Shape;3129;p16"/>
                <p:cNvSpPr/>
                <p:nvPr/>
              </p:nvSpPr>
              <p:spPr>
                <a:xfrm rot="6133876" flipH="1">
                  <a:off x="-1637823" y="-81014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30" name="Google Shape;3130;p16"/>
                <p:cNvGrpSpPr/>
                <p:nvPr/>
              </p:nvGrpSpPr>
              <p:grpSpPr>
                <a:xfrm flipH="1">
                  <a:off x="324792" y="-564615"/>
                  <a:ext cx="948442" cy="936996"/>
                  <a:chOff x="6353675" y="2256875"/>
                  <a:chExt cx="430875" cy="425675"/>
                </a:xfrm>
              </p:grpSpPr>
              <p:sp>
                <p:nvSpPr>
                  <p:cNvPr id="3131" name="Google Shape;3131;p16"/>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16"/>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16"/>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16"/>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16"/>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16"/>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16"/>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16"/>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16"/>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16"/>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16"/>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16"/>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16"/>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16"/>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16"/>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16"/>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16"/>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16"/>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16"/>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16"/>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16"/>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16"/>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16"/>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16"/>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16"/>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16"/>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16"/>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16"/>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9" name="Google Shape;3159;p16"/>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0" name="Google Shape;3160;p16"/>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1" name="Google Shape;3161;p16"/>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2" name="Google Shape;3162;p16"/>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3" name="Google Shape;3163;p16"/>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4" name="Google Shape;3164;p16"/>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5" name="Google Shape;3165;p16"/>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16"/>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16"/>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8" name="Google Shape;3168;p16"/>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9" name="Google Shape;3169;p16"/>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16"/>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1" name="Google Shape;3171;p16"/>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2" name="Google Shape;3172;p16"/>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16"/>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4" name="Google Shape;3174;p16"/>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5" name="Google Shape;3175;p16"/>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16"/>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16"/>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16"/>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9" name="Google Shape;3179;p16"/>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0" name="Google Shape;3180;p16"/>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1" name="Google Shape;3181;p16"/>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2" name="Google Shape;3182;p16"/>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3" name="Google Shape;3183;p16"/>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4" name="Google Shape;3184;p16"/>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5" name="Google Shape;3185;p16"/>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6" name="Google Shape;3186;p16"/>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7" name="Google Shape;3187;p16"/>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8" name="Google Shape;3188;p16"/>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9" name="Google Shape;3189;p16"/>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0" name="Google Shape;3190;p16"/>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1" name="Google Shape;3191;p16"/>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2" name="Google Shape;3192;p16"/>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3" name="Google Shape;3193;p16"/>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4" name="Google Shape;3194;p16"/>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5" name="Google Shape;3195;p16"/>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6" name="Google Shape;3196;p16"/>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7" name="Google Shape;3197;p16"/>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8" name="Google Shape;3198;p16"/>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9" name="Google Shape;3199;p16"/>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0" name="Google Shape;3200;p16"/>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1" name="Google Shape;3201;p16"/>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2" name="Google Shape;3202;p16"/>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3" name="Google Shape;3203;p16"/>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4" name="Google Shape;3204;p16"/>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5" name="Google Shape;3205;p16"/>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6" name="Google Shape;3206;p16"/>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7" name="Google Shape;3207;p16"/>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8" name="Google Shape;3208;p16"/>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9" name="Google Shape;3209;p16"/>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0" name="Google Shape;3210;p16"/>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1" name="Google Shape;3211;p16"/>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2" name="Google Shape;3212;p16"/>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3" name="Google Shape;3213;p16"/>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4" name="Google Shape;3214;p16"/>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5" name="Google Shape;3215;p16"/>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6" name="Google Shape;3216;p16"/>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16"/>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16"/>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16"/>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16"/>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16"/>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16"/>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16"/>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16"/>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16"/>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16"/>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16"/>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16"/>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16"/>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16"/>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16"/>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16"/>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16"/>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16"/>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16"/>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16"/>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16"/>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16"/>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16"/>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16"/>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16"/>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16"/>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16"/>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16"/>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16"/>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16"/>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16"/>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16"/>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16"/>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16"/>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16"/>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16"/>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16"/>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16"/>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16"/>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16"/>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16"/>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16"/>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16"/>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16"/>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16"/>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16"/>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16"/>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16"/>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16"/>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16"/>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16"/>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16"/>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269" name="Google Shape;3269;p16"/>
              <p:cNvGrpSpPr/>
              <p:nvPr/>
            </p:nvGrpSpPr>
            <p:grpSpPr>
              <a:xfrm flipH="1">
                <a:off x="-713295" y="-727593"/>
                <a:ext cx="1629924" cy="1878572"/>
                <a:chOff x="8027717" y="-727593"/>
                <a:chExt cx="1629924" cy="1878572"/>
              </a:xfrm>
            </p:grpSpPr>
            <p:sp>
              <p:nvSpPr>
                <p:cNvPr id="3270" name="Google Shape;3270;p16"/>
                <p:cNvSpPr/>
                <p:nvPr/>
              </p:nvSpPr>
              <p:spPr>
                <a:xfrm rot="-5400000">
                  <a:off x="7951550" y="-651425"/>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16"/>
                <p:cNvSpPr/>
                <p:nvPr/>
              </p:nvSpPr>
              <p:spPr>
                <a:xfrm>
                  <a:off x="8477150" y="103125"/>
                  <a:ext cx="1047854" cy="1047854"/>
                </a:xfrm>
                <a:custGeom>
                  <a:avLst/>
                  <a:gdLst/>
                  <a:ahLst/>
                  <a:cxnLst/>
                  <a:rect l="l" t="t" r="r" b="b"/>
                  <a:pathLst>
                    <a:path w="11922" h="11922" extrusionOk="0">
                      <a:moveTo>
                        <a:pt x="0" y="1"/>
                      </a:moveTo>
                      <a:lnTo>
                        <a:pt x="0" y="11922"/>
                      </a:lnTo>
                      <a:lnTo>
                        <a:pt x="11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72" name="Google Shape;3272;p16"/>
              <p:cNvGrpSpPr/>
              <p:nvPr/>
            </p:nvGrpSpPr>
            <p:grpSpPr>
              <a:xfrm flipH="1">
                <a:off x="-585335" y="4190383"/>
                <a:ext cx="1673406" cy="1153871"/>
                <a:chOff x="8084875" y="4190383"/>
                <a:chExt cx="1673406" cy="1153871"/>
              </a:xfrm>
            </p:grpSpPr>
            <p:sp>
              <p:nvSpPr>
                <p:cNvPr id="3273" name="Google Shape;3273;p16"/>
                <p:cNvSpPr/>
                <p:nvPr/>
              </p:nvSpPr>
              <p:spPr>
                <a:xfrm>
                  <a:off x="8084875" y="4517950"/>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16"/>
                <p:cNvSpPr/>
                <p:nvPr/>
              </p:nvSpPr>
              <p:spPr>
                <a:xfrm rot="-9335021">
                  <a:off x="8772516" y="4338537"/>
                  <a:ext cx="874369" cy="728123"/>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75" name="Google Shape;3275;p16"/>
              <p:cNvGrpSpPr/>
              <p:nvPr/>
            </p:nvGrpSpPr>
            <p:grpSpPr>
              <a:xfrm>
                <a:off x="7670370" y="3791841"/>
                <a:ext cx="2279060" cy="2341265"/>
                <a:chOff x="7670370" y="3791841"/>
                <a:chExt cx="2279060" cy="2341265"/>
              </a:xfrm>
            </p:grpSpPr>
            <p:sp>
              <p:nvSpPr>
                <p:cNvPr id="3276" name="Google Shape;3276;p16"/>
                <p:cNvSpPr/>
                <p:nvPr/>
              </p:nvSpPr>
              <p:spPr>
                <a:xfrm rot="-3706249" flipH="1">
                  <a:off x="7918772" y="4147508"/>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7" name="Google Shape;3277;p16"/>
                <p:cNvGrpSpPr/>
                <p:nvPr/>
              </p:nvGrpSpPr>
              <p:grpSpPr>
                <a:xfrm>
                  <a:off x="7786295" y="4517942"/>
                  <a:ext cx="1081860" cy="1113166"/>
                  <a:chOff x="6647375" y="3291850"/>
                  <a:chExt cx="333475" cy="343125"/>
                </a:xfrm>
              </p:grpSpPr>
              <p:sp>
                <p:nvSpPr>
                  <p:cNvPr id="3278" name="Google Shape;3278;p16"/>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16"/>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16"/>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16"/>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16"/>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16"/>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16"/>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16"/>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16"/>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16"/>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16"/>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16"/>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16"/>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16"/>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16"/>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16"/>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16"/>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16"/>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3296" name="Google Shape;3296;p16"/>
            <p:cNvSpPr/>
            <p:nvPr/>
          </p:nvSpPr>
          <p:spPr>
            <a:xfrm rot="2986569">
              <a:off x="3659509" y="4270288"/>
              <a:ext cx="1824981" cy="1980097"/>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3297"/>
        <p:cNvGrpSpPr/>
        <p:nvPr/>
      </p:nvGrpSpPr>
      <p:grpSpPr>
        <a:xfrm>
          <a:off x="0" y="0"/>
          <a:ext cx="0" cy="0"/>
          <a:chOff x="0" y="0"/>
          <a:chExt cx="0" cy="0"/>
        </a:xfrm>
      </p:grpSpPr>
      <p:sp>
        <p:nvSpPr>
          <p:cNvPr id="3298" name="Google Shape;3298;p17"/>
          <p:cNvSpPr txBox="1">
            <a:spLocks noGrp="1"/>
          </p:cNvSpPr>
          <p:nvPr>
            <p:ph type="subTitle" idx="1"/>
          </p:nvPr>
        </p:nvSpPr>
        <p:spPr>
          <a:xfrm>
            <a:off x="715100" y="2256875"/>
            <a:ext cx="4316700" cy="648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3299" name="Google Shape;3299;p17"/>
          <p:cNvSpPr txBox="1">
            <a:spLocks noGrp="1"/>
          </p:cNvSpPr>
          <p:nvPr>
            <p:ph type="subTitle" idx="2"/>
          </p:nvPr>
        </p:nvSpPr>
        <p:spPr>
          <a:xfrm>
            <a:off x="715100" y="3057275"/>
            <a:ext cx="4316700" cy="6480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3300" name="Google Shape;3300;p17"/>
          <p:cNvSpPr txBox="1">
            <a:spLocks noGrp="1"/>
          </p:cNvSpPr>
          <p:nvPr>
            <p:ph type="title"/>
          </p:nvPr>
        </p:nvSpPr>
        <p:spPr>
          <a:xfrm>
            <a:off x="715100" y="445025"/>
            <a:ext cx="7713900" cy="9327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3301" name="Google Shape;3301;p17"/>
          <p:cNvGrpSpPr/>
          <p:nvPr/>
        </p:nvGrpSpPr>
        <p:grpSpPr>
          <a:xfrm rot="10800000" flipH="1">
            <a:off x="-2109335" y="-953323"/>
            <a:ext cx="11867616" cy="6934029"/>
            <a:chOff x="-2109335" y="-800923"/>
            <a:chExt cx="11867616" cy="6934029"/>
          </a:xfrm>
        </p:grpSpPr>
        <p:grpSp>
          <p:nvGrpSpPr>
            <p:cNvPr id="3302" name="Google Shape;3302;p17"/>
            <p:cNvGrpSpPr/>
            <p:nvPr/>
          </p:nvGrpSpPr>
          <p:grpSpPr>
            <a:xfrm>
              <a:off x="-2109335" y="-800923"/>
              <a:ext cx="3382569" cy="2829946"/>
              <a:chOff x="-2109335" y="-800923"/>
              <a:chExt cx="3382569" cy="2829946"/>
            </a:xfrm>
          </p:grpSpPr>
          <p:sp>
            <p:nvSpPr>
              <p:cNvPr id="3303" name="Google Shape;3303;p17"/>
              <p:cNvSpPr/>
              <p:nvPr/>
            </p:nvSpPr>
            <p:spPr>
              <a:xfrm rot="6133876" flipH="1">
                <a:off x="-1790223" y="-65774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04" name="Google Shape;3304;p17"/>
              <p:cNvGrpSpPr/>
              <p:nvPr/>
            </p:nvGrpSpPr>
            <p:grpSpPr>
              <a:xfrm flipH="1">
                <a:off x="324792" y="-564615"/>
                <a:ext cx="948442" cy="936996"/>
                <a:chOff x="6353675" y="2256875"/>
                <a:chExt cx="430875" cy="425675"/>
              </a:xfrm>
            </p:grpSpPr>
            <p:sp>
              <p:nvSpPr>
                <p:cNvPr id="3305" name="Google Shape;3305;p17"/>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17"/>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17"/>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17"/>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17"/>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17"/>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17"/>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17"/>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17"/>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17"/>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17"/>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17"/>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17"/>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17"/>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17"/>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17"/>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17"/>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17"/>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17"/>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17"/>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17"/>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17"/>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17"/>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17"/>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17"/>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17"/>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17"/>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17"/>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17"/>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17"/>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17"/>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17"/>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17"/>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17"/>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17"/>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17"/>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17"/>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17"/>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17"/>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17"/>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17"/>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17"/>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17"/>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17"/>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17"/>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17"/>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17"/>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17"/>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17"/>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17"/>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17"/>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17"/>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17"/>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17"/>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17"/>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17"/>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17"/>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17"/>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17"/>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17"/>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17"/>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17"/>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17"/>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17"/>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17"/>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17"/>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17"/>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17"/>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17"/>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17"/>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17"/>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17"/>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17"/>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17"/>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17"/>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17"/>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17"/>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17"/>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17"/>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17"/>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17"/>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17"/>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17"/>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17"/>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17"/>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17"/>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17"/>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17"/>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17"/>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17"/>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17"/>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17"/>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17"/>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17"/>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17"/>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17"/>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17"/>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17"/>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17"/>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17"/>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17"/>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17"/>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17"/>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17"/>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17"/>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17"/>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17"/>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17"/>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17"/>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17"/>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17"/>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17"/>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17"/>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17"/>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17"/>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17"/>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17"/>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17"/>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17"/>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17"/>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17"/>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17"/>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17"/>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17"/>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17"/>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17"/>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17"/>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17"/>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17"/>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17"/>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17"/>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17"/>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17"/>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17"/>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17"/>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17"/>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17"/>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17"/>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43" name="Google Shape;3443;p17"/>
            <p:cNvGrpSpPr/>
            <p:nvPr/>
          </p:nvGrpSpPr>
          <p:grpSpPr>
            <a:xfrm>
              <a:off x="8027717" y="-727593"/>
              <a:ext cx="1725887" cy="1954772"/>
              <a:chOff x="8027717" y="-727593"/>
              <a:chExt cx="1725887" cy="1954772"/>
            </a:xfrm>
          </p:grpSpPr>
          <p:sp>
            <p:nvSpPr>
              <p:cNvPr id="3444" name="Google Shape;3444;p17"/>
              <p:cNvSpPr/>
              <p:nvPr/>
            </p:nvSpPr>
            <p:spPr>
              <a:xfrm rot="-5400000">
                <a:off x="7951550" y="-651425"/>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17"/>
              <p:cNvSpPr/>
              <p:nvPr/>
            </p:nvSpPr>
            <p:spPr>
              <a:xfrm>
                <a:off x="8705750" y="179325"/>
                <a:ext cx="1047854" cy="1047854"/>
              </a:xfrm>
              <a:custGeom>
                <a:avLst/>
                <a:gdLst/>
                <a:ahLst/>
                <a:cxnLst/>
                <a:rect l="l" t="t" r="r" b="b"/>
                <a:pathLst>
                  <a:path w="11922" h="11922" extrusionOk="0">
                    <a:moveTo>
                      <a:pt x="0" y="1"/>
                    </a:moveTo>
                    <a:lnTo>
                      <a:pt x="0" y="11922"/>
                    </a:lnTo>
                    <a:lnTo>
                      <a:pt x="11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6" name="Google Shape;3446;p17"/>
            <p:cNvGrpSpPr/>
            <p:nvPr/>
          </p:nvGrpSpPr>
          <p:grpSpPr>
            <a:xfrm>
              <a:off x="8084875" y="4190383"/>
              <a:ext cx="1673406" cy="1153871"/>
              <a:chOff x="8084875" y="4190383"/>
              <a:chExt cx="1673406" cy="1153871"/>
            </a:xfrm>
          </p:grpSpPr>
          <p:sp>
            <p:nvSpPr>
              <p:cNvPr id="3447" name="Google Shape;3447;p17"/>
              <p:cNvSpPr/>
              <p:nvPr/>
            </p:nvSpPr>
            <p:spPr>
              <a:xfrm>
                <a:off x="8084875" y="4517950"/>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17"/>
              <p:cNvSpPr/>
              <p:nvPr/>
            </p:nvSpPr>
            <p:spPr>
              <a:xfrm rot="-9335021">
                <a:off x="8772516" y="4338537"/>
                <a:ext cx="874369" cy="728123"/>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9" name="Google Shape;3449;p17"/>
            <p:cNvGrpSpPr/>
            <p:nvPr/>
          </p:nvGrpSpPr>
          <p:grpSpPr>
            <a:xfrm>
              <a:off x="-1081285" y="3791841"/>
              <a:ext cx="2279060" cy="2341265"/>
              <a:chOff x="-1081285" y="3791841"/>
              <a:chExt cx="2279060" cy="2341265"/>
            </a:xfrm>
          </p:grpSpPr>
          <p:sp>
            <p:nvSpPr>
              <p:cNvPr id="3450" name="Google Shape;3450;p17"/>
              <p:cNvSpPr/>
              <p:nvPr/>
            </p:nvSpPr>
            <p:spPr>
              <a:xfrm rot="3706249">
                <a:off x="-832882" y="4147508"/>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51" name="Google Shape;3451;p17"/>
              <p:cNvGrpSpPr/>
              <p:nvPr/>
            </p:nvGrpSpPr>
            <p:grpSpPr>
              <a:xfrm flipH="1">
                <a:off x="-9" y="4517942"/>
                <a:ext cx="1081860" cy="1113166"/>
                <a:chOff x="6647375" y="3291850"/>
                <a:chExt cx="333475" cy="343125"/>
              </a:xfrm>
            </p:grpSpPr>
            <p:sp>
              <p:nvSpPr>
                <p:cNvPr id="3452" name="Google Shape;3452;p17"/>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17"/>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17"/>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17"/>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17"/>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17"/>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17"/>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17"/>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17"/>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17"/>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17"/>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17"/>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17"/>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17"/>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17"/>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17"/>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17"/>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17"/>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2">
    <p:spTree>
      <p:nvGrpSpPr>
        <p:cNvPr id="1" name="Shape 3470"/>
        <p:cNvGrpSpPr/>
        <p:nvPr/>
      </p:nvGrpSpPr>
      <p:grpSpPr>
        <a:xfrm>
          <a:off x="0" y="0"/>
          <a:ext cx="0" cy="0"/>
          <a:chOff x="0" y="0"/>
          <a:chExt cx="0" cy="0"/>
        </a:xfrm>
      </p:grpSpPr>
      <p:sp>
        <p:nvSpPr>
          <p:cNvPr id="3471" name="Google Shape;3471;p18"/>
          <p:cNvSpPr txBox="1">
            <a:spLocks noGrp="1"/>
          </p:cNvSpPr>
          <p:nvPr>
            <p:ph type="subTitle" idx="1"/>
          </p:nvPr>
        </p:nvSpPr>
        <p:spPr>
          <a:xfrm>
            <a:off x="4705450" y="2094425"/>
            <a:ext cx="3723600" cy="2391300"/>
          </a:xfrm>
          <a:prstGeom prst="rect">
            <a:avLst/>
          </a:prstGeom>
          <a:ln>
            <a:noFill/>
          </a:ln>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3472" name="Google Shape;3472;p18"/>
          <p:cNvSpPr txBox="1">
            <a:spLocks noGrp="1"/>
          </p:cNvSpPr>
          <p:nvPr>
            <p:ph type="subTitle" idx="2"/>
          </p:nvPr>
        </p:nvSpPr>
        <p:spPr>
          <a:xfrm>
            <a:off x="715100" y="2094425"/>
            <a:ext cx="3758700" cy="2391300"/>
          </a:xfrm>
          <a:prstGeom prst="rect">
            <a:avLst/>
          </a:prstGeom>
          <a:ln>
            <a:noFill/>
          </a:ln>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None/>
              <a:defRPr>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0"/>
              </a:spcBef>
              <a:spcAft>
                <a:spcPts val="0"/>
              </a:spcAft>
              <a:buClr>
                <a:schemeClr val="dk1"/>
              </a:buClr>
              <a:buSzPts val="1400"/>
              <a:buNone/>
              <a:defRPr>
                <a:solidFill>
                  <a:schemeClr val="dk1"/>
                </a:solidFill>
              </a:defRPr>
            </a:lvl3pPr>
            <a:lvl4pPr lvl="3" algn="ctr" rtl="0">
              <a:lnSpc>
                <a:spcPct val="100000"/>
              </a:lnSpc>
              <a:spcBef>
                <a:spcPts val="0"/>
              </a:spcBef>
              <a:spcAft>
                <a:spcPts val="0"/>
              </a:spcAft>
              <a:buClr>
                <a:schemeClr val="dk1"/>
              </a:buClr>
              <a:buSzPts val="1400"/>
              <a:buNone/>
              <a:defRPr>
                <a:solidFill>
                  <a:schemeClr val="dk1"/>
                </a:solidFill>
              </a:defRPr>
            </a:lvl4pPr>
            <a:lvl5pPr lvl="4" algn="ctr" rtl="0">
              <a:lnSpc>
                <a:spcPct val="100000"/>
              </a:lnSpc>
              <a:spcBef>
                <a:spcPts val="0"/>
              </a:spcBef>
              <a:spcAft>
                <a:spcPts val="0"/>
              </a:spcAft>
              <a:buClr>
                <a:schemeClr val="dk1"/>
              </a:buClr>
              <a:buSzPts val="1400"/>
              <a:buNone/>
              <a:defRPr>
                <a:solidFill>
                  <a:schemeClr val="dk1"/>
                </a:solidFill>
              </a:defRPr>
            </a:lvl5pPr>
            <a:lvl6pPr lvl="5" algn="ctr" rtl="0">
              <a:lnSpc>
                <a:spcPct val="100000"/>
              </a:lnSpc>
              <a:spcBef>
                <a:spcPts val="0"/>
              </a:spcBef>
              <a:spcAft>
                <a:spcPts val="0"/>
              </a:spcAft>
              <a:buClr>
                <a:schemeClr val="dk1"/>
              </a:buClr>
              <a:buSzPts val="1400"/>
              <a:buNone/>
              <a:defRPr>
                <a:solidFill>
                  <a:schemeClr val="dk1"/>
                </a:solidFill>
              </a:defRPr>
            </a:lvl6pPr>
            <a:lvl7pPr lvl="6" algn="ctr" rtl="0">
              <a:lnSpc>
                <a:spcPct val="100000"/>
              </a:lnSpc>
              <a:spcBef>
                <a:spcPts val="0"/>
              </a:spcBef>
              <a:spcAft>
                <a:spcPts val="0"/>
              </a:spcAft>
              <a:buClr>
                <a:schemeClr val="dk1"/>
              </a:buClr>
              <a:buSzPts val="1400"/>
              <a:buNone/>
              <a:defRPr>
                <a:solidFill>
                  <a:schemeClr val="dk1"/>
                </a:solidFill>
              </a:defRPr>
            </a:lvl7pPr>
            <a:lvl8pPr lvl="7" algn="ctr" rtl="0">
              <a:lnSpc>
                <a:spcPct val="100000"/>
              </a:lnSpc>
              <a:spcBef>
                <a:spcPts val="0"/>
              </a:spcBef>
              <a:spcAft>
                <a:spcPts val="0"/>
              </a:spcAft>
              <a:buClr>
                <a:schemeClr val="dk1"/>
              </a:buClr>
              <a:buSzPts val="1400"/>
              <a:buNone/>
              <a:defRPr>
                <a:solidFill>
                  <a:schemeClr val="dk1"/>
                </a:solidFill>
              </a:defRPr>
            </a:lvl8pPr>
            <a:lvl9pPr lvl="8" algn="ctr" rtl="0">
              <a:lnSpc>
                <a:spcPct val="100000"/>
              </a:lnSpc>
              <a:spcBef>
                <a:spcPts val="0"/>
              </a:spcBef>
              <a:spcAft>
                <a:spcPts val="0"/>
              </a:spcAft>
              <a:buClr>
                <a:schemeClr val="dk1"/>
              </a:buClr>
              <a:buSzPts val="1400"/>
              <a:buNone/>
              <a:defRPr>
                <a:solidFill>
                  <a:schemeClr val="dk1"/>
                </a:solidFill>
              </a:defRPr>
            </a:lvl9pPr>
          </a:lstStyle>
          <a:p>
            <a:endParaRPr/>
          </a:p>
        </p:txBody>
      </p:sp>
      <p:sp>
        <p:nvSpPr>
          <p:cNvPr id="3473" name="Google Shape;3473;p18"/>
          <p:cNvSpPr txBox="1">
            <a:spLocks noGrp="1"/>
          </p:cNvSpPr>
          <p:nvPr>
            <p:ph type="title"/>
          </p:nvPr>
        </p:nvSpPr>
        <p:spPr>
          <a:xfrm>
            <a:off x="715100" y="445025"/>
            <a:ext cx="7713900" cy="9327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SzPts val="27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3474" name="Google Shape;3474;p18"/>
          <p:cNvGrpSpPr/>
          <p:nvPr/>
        </p:nvGrpSpPr>
        <p:grpSpPr>
          <a:xfrm>
            <a:off x="-1600936" y="-1251435"/>
            <a:ext cx="12482416" cy="7628523"/>
            <a:chOff x="-1600936" y="-1251435"/>
            <a:chExt cx="12482416" cy="7628523"/>
          </a:xfrm>
        </p:grpSpPr>
        <p:grpSp>
          <p:nvGrpSpPr>
            <p:cNvPr id="3475" name="Google Shape;3475;p18"/>
            <p:cNvGrpSpPr/>
            <p:nvPr/>
          </p:nvGrpSpPr>
          <p:grpSpPr>
            <a:xfrm>
              <a:off x="7898975" y="-1251435"/>
              <a:ext cx="2982505" cy="2829946"/>
              <a:chOff x="7898975" y="-1251435"/>
              <a:chExt cx="2982505" cy="2829946"/>
            </a:xfrm>
          </p:grpSpPr>
          <p:sp>
            <p:nvSpPr>
              <p:cNvPr id="3476" name="Google Shape;3476;p18"/>
              <p:cNvSpPr/>
              <p:nvPr/>
            </p:nvSpPr>
            <p:spPr>
              <a:xfrm rot="-6133876">
                <a:off x="8218088" y="-1108257"/>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18"/>
              <p:cNvSpPr/>
              <p:nvPr/>
            </p:nvSpPr>
            <p:spPr>
              <a:xfrm rot="10800000" flipH="1">
                <a:off x="8553504" y="-103225"/>
                <a:ext cx="1047854" cy="1047854"/>
              </a:xfrm>
              <a:custGeom>
                <a:avLst/>
                <a:gdLst/>
                <a:ahLst/>
                <a:cxnLst/>
                <a:rect l="l" t="t" r="r" b="b"/>
                <a:pathLst>
                  <a:path w="11922" h="11922" extrusionOk="0">
                    <a:moveTo>
                      <a:pt x="0" y="1"/>
                    </a:moveTo>
                    <a:lnTo>
                      <a:pt x="0" y="11922"/>
                    </a:lnTo>
                    <a:lnTo>
                      <a:pt x="119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8" name="Google Shape;3478;p18"/>
            <p:cNvGrpSpPr/>
            <p:nvPr/>
          </p:nvGrpSpPr>
          <p:grpSpPr>
            <a:xfrm>
              <a:off x="-1600936" y="3852674"/>
              <a:ext cx="2541666" cy="2524414"/>
              <a:chOff x="-1600936" y="3852674"/>
              <a:chExt cx="2541666" cy="2524414"/>
            </a:xfrm>
          </p:grpSpPr>
          <p:sp>
            <p:nvSpPr>
              <p:cNvPr id="3479" name="Google Shape;3479;p18"/>
              <p:cNvSpPr/>
              <p:nvPr/>
            </p:nvSpPr>
            <p:spPr>
              <a:xfrm rot="2986503">
                <a:off x="-1192151" y="417956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18"/>
              <p:cNvSpPr/>
              <p:nvPr/>
            </p:nvSpPr>
            <p:spPr>
              <a:xfrm rot="741076">
                <a:off x="-535789" y="4378662"/>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1" name="Google Shape;3481;p18"/>
            <p:cNvGrpSpPr/>
            <p:nvPr/>
          </p:nvGrpSpPr>
          <p:grpSpPr>
            <a:xfrm>
              <a:off x="8324850" y="4170425"/>
              <a:ext cx="1505177" cy="1251154"/>
              <a:chOff x="8324850" y="4170425"/>
              <a:chExt cx="1505177" cy="1251154"/>
            </a:xfrm>
          </p:grpSpPr>
          <p:sp>
            <p:nvSpPr>
              <p:cNvPr id="3482" name="Google Shape;3482;p18"/>
              <p:cNvSpPr/>
              <p:nvPr/>
            </p:nvSpPr>
            <p:spPr>
              <a:xfrm>
                <a:off x="8324850" y="4170425"/>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83" name="Google Shape;3483;p18"/>
              <p:cNvGrpSpPr/>
              <p:nvPr/>
            </p:nvGrpSpPr>
            <p:grpSpPr>
              <a:xfrm>
                <a:off x="8498328" y="4657978"/>
                <a:ext cx="757618" cy="758475"/>
                <a:chOff x="6316375" y="1702050"/>
                <a:chExt cx="220925" cy="221175"/>
              </a:xfrm>
            </p:grpSpPr>
            <p:sp>
              <p:nvSpPr>
                <p:cNvPr id="3484" name="Google Shape;3484;p18"/>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18"/>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18"/>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18"/>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18"/>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18"/>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18"/>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18"/>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18"/>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18"/>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494" name="Google Shape;3494;p18"/>
            <p:cNvGrpSpPr/>
            <p:nvPr/>
          </p:nvGrpSpPr>
          <p:grpSpPr>
            <a:xfrm>
              <a:off x="-732345" y="-889518"/>
              <a:ext cx="1629924" cy="1782258"/>
              <a:chOff x="-732345" y="-889518"/>
              <a:chExt cx="1629924" cy="1782258"/>
            </a:xfrm>
          </p:grpSpPr>
          <p:sp>
            <p:nvSpPr>
              <p:cNvPr id="3495" name="Google Shape;3495;p18"/>
              <p:cNvSpPr/>
              <p:nvPr/>
            </p:nvSpPr>
            <p:spPr>
              <a:xfrm rot="5400000" flipH="1">
                <a:off x="-808513" y="-813350"/>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96" name="Google Shape;3496;p18"/>
              <p:cNvGrpSpPr/>
              <p:nvPr/>
            </p:nvGrpSpPr>
            <p:grpSpPr>
              <a:xfrm flipH="1">
                <a:off x="-228599" y="-457352"/>
                <a:ext cx="948442" cy="936996"/>
                <a:chOff x="6353675" y="2256875"/>
                <a:chExt cx="430875" cy="425675"/>
              </a:xfrm>
            </p:grpSpPr>
            <p:sp>
              <p:nvSpPr>
                <p:cNvPr id="3497" name="Google Shape;3497;p18"/>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18"/>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18"/>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18"/>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18"/>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18"/>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18"/>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18"/>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18"/>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18"/>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18"/>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18"/>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18"/>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18"/>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18"/>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18"/>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18"/>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18"/>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18"/>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18"/>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18"/>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18"/>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18"/>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18"/>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18"/>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18"/>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18"/>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18"/>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18"/>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18"/>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18"/>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18"/>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18"/>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18"/>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18"/>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18"/>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18"/>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18"/>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18"/>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18"/>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18"/>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18"/>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18"/>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18"/>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18"/>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18"/>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18"/>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18"/>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18"/>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18"/>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18"/>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18"/>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18"/>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18"/>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18"/>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18"/>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18"/>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18"/>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18"/>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18"/>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18"/>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18"/>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18"/>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18"/>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18"/>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18"/>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18"/>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18"/>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18"/>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18"/>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18"/>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18"/>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18"/>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18"/>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18"/>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18"/>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18"/>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18"/>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18"/>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18"/>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18"/>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18"/>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18"/>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18"/>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18"/>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18"/>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18"/>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18"/>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18"/>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18"/>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18"/>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18"/>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18"/>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18"/>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18"/>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18"/>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18"/>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18"/>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18"/>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18"/>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18"/>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18"/>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18"/>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18"/>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18"/>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18"/>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18"/>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18"/>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18"/>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18"/>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18"/>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18"/>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18"/>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18"/>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18"/>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18"/>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18"/>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18"/>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18"/>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18"/>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18"/>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18"/>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18"/>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18"/>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18"/>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18"/>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18"/>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18"/>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18"/>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18"/>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18"/>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18"/>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18"/>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18"/>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18"/>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18"/>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18"/>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18"/>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3635" name="Google Shape;3635;p18"/>
          <p:cNvSpPr txBox="1">
            <a:spLocks noGrp="1"/>
          </p:cNvSpPr>
          <p:nvPr>
            <p:ph type="subTitle" idx="3"/>
          </p:nvPr>
        </p:nvSpPr>
        <p:spPr>
          <a:xfrm>
            <a:off x="715100" y="1583375"/>
            <a:ext cx="2735400" cy="400200"/>
          </a:xfrm>
          <a:prstGeom prst="rect">
            <a:avLst/>
          </a:prstGeom>
          <a:ln>
            <a:noFill/>
          </a:ln>
        </p:spPr>
        <p:txBody>
          <a:bodyPr spcFirstLastPara="1" wrap="square" lIns="91425" tIns="91425" rIns="91425" bIns="91425" anchor="t" anchorCtr="0">
            <a:noAutofit/>
          </a:bodyPr>
          <a:lstStyle>
            <a:lvl1pPr lvl="0" rtl="0">
              <a:lnSpc>
                <a:spcPct val="115000"/>
              </a:lnSpc>
              <a:spcBef>
                <a:spcPts val="0"/>
              </a:spcBef>
              <a:spcAft>
                <a:spcPts val="0"/>
              </a:spcAft>
              <a:buClr>
                <a:schemeClr val="dk1"/>
              </a:buClr>
              <a:buSzPts val="1400"/>
              <a:buFont typeface="Arial"/>
              <a:buNone/>
              <a:defRPr>
                <a:solidFill>
                  <a:schemeClr val="dk1"/>
                </a:solidFill>
              </a:defRPr>
            </a:lvl1pPr>
            <a:lvl2pPr lvl="1" algn="ctr" rtl="0">
              <a:lnSpc>
                <a:spcPct val="100000"/>
              </a:lnSpc>
              <a:spcBef>
                <a:spcPts val="0"/>
              </a:spcBef>
              <a:spcAft>
                <a:spcPts val="0"/>
              </a:spcAft>
              <a:buClr>
                <a:schemeClr val="dk1"/>
              </a:buClr>
              <a:buSzPts val="1400"/>
              <a:buFont typeface="Arial"/>
              <a:buNone/>
              <a:defRPr>
                <a:solidFill>
                  <a:schemeClr val="dk1"/>
                </a:solidFill>
              </a:defRPr>
            </a:lvl2pPr>
            <a:lvl3pPr lvl="2" algn="ctr" rtl="0">
              <a:lnSpc>
                <a:spcPct val="100000"/>
              </a:lnSpc>
              <a:spcBef>
                <a:spcPts val="0"/>
              </a:spcBef>
              <a:spcAft>
                <a:spcPts val="0"/>
              </a:spcAft>
              <a:buClr>
                <a:schemeClr val="dk1"/>
              </a:buClr>
              <a:buSzPts val="1400"/>
              <a:buFont typeface="Arial"/>
              <a:buNone/>
              <a:defRPr>
                <a:solidFill>
                  <a:schemeClr val="dk1"/>
                </a:solidFill>
              </a:defRPr>
            </a:lvl3pPr>
            <a:lvl4pPr lvl="3" algn="ctr" rtl="0">
              <a:lnSpc>
                <a:spcPct val="100000"/>
              </a:lnSpc>
              <a:spcBef>
                <a:spcPts val="0"/>
              </a:spcBef>
              <a:spcAft>
                <a:spcPts val="0"/>
              </a:spcAft>
              <a:buClr>
                <a:schemeClr val="dk1"/>
              </a:buClr>
              <a:buSzPts val="1400"/>
              <a:buFont typeface="Arial"/>
              <a:buNone/>
              <a:defRPr>
                <a:solidFill>
                  <a:schemeClr val="dk1"/>
                </a:solidFill>
              </a:defRPr>
            </a:lvl4pPr>
            <a:lvl5pPr lvl="4" algn="ctr" rtl="0">
              <a:lnSpc>
                <a:spcPct val="100000"/>
              </a:lnSpc>
              <a:spcBef>
                <a:spcPts val="0"/>
              </a:spcBef>
              <a:spcAft>
                <a:spcPts val="0"/>
              </a:spcAft>
              <a:buClr>
                <a:schemeClr val="dk1"/>
              </a:buClr>
              <a:buSzPts val="1400"/>
              <a:buFont typeface="Arial"/>
              <a:buNone/>
              <a:defRPr>
                <a:solidFill>
                  <a:schemeClr val="dk1"/>
                </a:solidFill>
              </a:defRPr>
            </a:lvl5pPr>
            <a:lvl6pPr lvl="5" algn="ctr" rtl="0">
              <a:lnSpc>
                <a:spcPct val="100000"/>
              </a:lnSpc>
              <a:spcBef>
                <a:spcPts val="0"/>
              </a:spcBef>
              <a:spcAft>
                <a:spcPts val="0"/>
              </a:spcAft>
              <a:buClr>
                <a:schemeClr val="dk1"/>
              </a:buClr>
              <a:buSzPts val="1400"/>
              <a:buFont typeface="Arial"/>
              <a:buNone/>
              <a:defRPr>
                <a:solidFill>
                  <a:schemeClr val="dk1"/>
                </a:solidFill>
              </a:defRPr>
            </a:lvl6pPr>
            <a:lvl7pPr lvl="6" algn="ctr" rtl="0">
              <a:lnSpc>
                <a:spcPct val="100000"/>
              </a:lnSpc>
              <a:spcBef>
                <a:spcPts val="0"/>
              </a:spcBef>
              <a:spcAft>
                <a:spcPts val="0"/>
              </a:spcAft>
              <a:buClr>
                <a:schemeClr val="dk1"/>
              </a:buClr>
              <a:buSzPts val="1400"/>
              <a:buFont typeface="Arial"/>
              <a:buNone/>
              <a:defRPr>
                <a:solidFill>
                  <a:schemeClr val="dk1"/>
                </a:solidFill>
              </a:defRPr>
            </a:lvl7pPr>
            <a:lvl8pPr lvl="7" algn="ctr" rtl="0">
              <a:lnSpc>
                <a:spcPct val="100000"/>
              </a:lnSpc>
              <a:spcBef>
                <a:spcPts val="0"/>
              </a:spcBef>
              <a:spcAft>
                <a:spcPts val="0"/>
              </a:spcAft>
              <a:buClr>
                <a:schemeClr val="dk1"/>
              </a:buClr>
              <a:buSzPts val="1400"/>
              <a:buFont typeface="Arial"/>
              <a:buNone/>
              <a:defRPr>
                <a:solidFill>
                  <a:schemeClr val="dk1"/>
                </a:solidFill>
              </a:defRPr>
            </a:lvl8pPr>
            <a:lvl9pPr lvl="8" algn="ctr" rtl="0">
              <a:lnSpc>
                <a:spcPct val="100000"/>
              </a:lnSpc>
              <a:spcBef>
                <a:spcPts val="0"/>
              </a:spcBef>
              <a:spcAft>
                <a:spcPts val="0"/>
              </a:spcAft>
              <a:buClr>
                <a:schemeClr val="dk1"/>
              </a:buClr>
              <a:buSzPts val="1400"/>
              <a:buFont typeface="Arial"/>
              <a:buNone/>
              <a:defRPr>
                <a:solidFill>
                  <a:schemeClr val="dk1"/>
                </a:solidFill>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3636"/>
        <p:cNvGrpSpPr/>
        <p:nvPr/>
      </p:nvGrpSpPr>
      <p:grpSpPr>
        <a:xfrm>
          <a:off x="0" y="0"/>
          <a:ext cx="0" cy="0"/>
          <a:chOff x="0" y="0"/>
          <a:chExt cx="0" cy="0"/>
        </a:xfrm>
      </p:grpSpPr>
      <p:sp>
        <p:nvSpPr>
          <p:cNvPr id="3637" name="Google Shape;3637;p19"/>
          <p:cNvSpPr txBox="1">
            <a:spLocks noGrp="1"/>
          </p:cNvSpPr>
          <p:nvPr>
            <p:ph type="ctrTitle"/>
          </p:nvPr>
        </p:nvSpPr>
        <p:spPr>
          <a:xfrm>
            <a:off x="2430000" y="535000"/>
            <a:ext cx="4284000" cy="1462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5200">
                <a:latin typeface="Sora Medium"/>
                <a:ea typeface="Sora Medium"/>
                <a:cs typeface="Sora Medium"/>
                <a:sym typeface="Sora Medium"/>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3638" name="Google Shape;3638;p19"/>
          <p:cNvSpPr txBox="1">
            <a:spLocks noGrp="1"/>
          </p:cNvSpPr>
          <p:nvPr>
            <p:ph type="subTitle" idx="1"/>
          </p:nvPr>
        </p:nvSpPr>
        <p:spPr>
          <a:xfrm>
            <a:off x="2425050" y="1786622"/>
            <a:ext cx="4293900" cy="1169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None/>
              <a:defRPr sz="1600">
                <a:solidFill>
                  <a:schemeClr val="dk1"/>
                </a:solidFill>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3639" name="Google Shape;3639;p19"/>
          <p:cNvSpPr txBox="1"/>
          <p:nvPr/>
        </p:nvSpPr>
        <p:spPr>
          <a:xfrm>
            <a:off x="2502000" y="3608628"/>
            <a:ext cx="4140000" cy="646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300"/>
              </a:spcBef>
              <a:spcAft>
                <a:spcPts val="0"/>
              </a:spcAft>
              <a:buNone/>
            </a:pPr>
            <a:r>
              <a:rPr lang="en" sz="1000" b="1">
                <a:solidFill>
                  <a:schemeClr val="dk1"/>
                </a:solidFill>
                <a:latin typeface="Manrope"/>
                <a:ea typeface="Manrope"/>
                <a:cs typeface="Manrope"/>
                <a:sym typeface="Manrope"/>
              </a:rPr>
              <a:t>CREDITS: </a:t>
            </a:r>
            <a:r>
              <a:rPr lang="en" sz="1000">
                <a:solidFill>
                  <a:schemeClr val="dk1"/>
                </a:solidFill>
                <a:latin typeface="Manrope"/>
                <a:ea typeface="Manrope"/>
                <a:cs typeface="Manrope"/>
                <a:sym typeface="Manrope"/>
              </a:rPr>
              <a:t>This presentation template was created by </a:t>
            </a:r>
            <a:r>
              <a:rPr lang="en" sz="1000" b="1" u="sng">
                <a:solidFill>
                  <a:schemeClr val="dk1"/>
                </a:solidFill>
                <a:latin typeface="Manrope"/>
                <a:ea typeface="Manrope"/>
                <a:cs typeface="Manrope"/>
                <a:sym typeface="Manrope"/>
                <a:hlinkClick r:id="rId2">
                  <a:extLst>
                    <a:ext uri="{A12FA001-AC4F-418D-AE19-62706E023703}">
                      <ahyp:hlinkClr xmlns:ahyp="http://schemas.microsoft.com/office/drawing/2018/hyperlinkcolor" val="tx"/>
                    </a:ext>
                  </a:extLst>
                </a:hlinkClick>
              </a:rPr>
              <a:t>Slidesgo</a:t>
            </a:r>
            <a:r>
              <a:rPr lang="en" sz="1000" b="1">
                <a:solidFill>
                  <a:schemeClr val="dk1"/>
                </a:solidFill>
                <a:latin typeface="Manrope"/>
                <a:ea typeface="Manrope"/>
                <a:cs typeface="Manrope"/>
                <a:sym typeface="Manrope"/>
              </a:rPr>
              <a:t>, </a:t>
            </a:r>
            <a:r>
              <a:rPr lang="en" sz="1000">
                <a:solidFill>
                  <a:schemeClr val="dk1"/>
                </a:solidFill>
                <a:latin typeface="Manrope"/>
                <a:ea typeface="Manrope"/>
                <a:cs typeface="Manrope"/>
                <a:sym typeface="Manrope"/>
              </a:rPr>
              <a:t>and includes icons by </a:t>
            </a:r>
            <a:r>
              <a:rPr lang="en" sz="1000" b="1" u="sng">
                <a:solidFill>
                  <a:schemeClr val="dk1"/>
                </a:solidFill>
                <a:latin typeface="Manrope"/>
                <a:ea typeface="Manrope"/>
                <a:cs typeface="Manrope"/>
                <a:sym typeface="Manrope"/>
                <a:hlinkClick r:id="rId3">
                  <a:extLst>
                    <a:ext uri="{A12FA001-AC4F-418D-AE19-62706E023703}">
                      <ahyp:hlinkClr xmlns:ahyp="http://schemas.microsoft.com/office/drawing/2018/hyperlinkcolor" val="tx"/>
                    </a:ext>
                  </a:extLst>
                </a:hlinkClick>
              </a:rPr>
              <a:t>Flaticon</a:t>
            </a:r>
            <a:r>
              <a:rPr lang="en" sz="1000">
                <a:solidFill>
                  <a:schemeClr val="dk1"/>
                </a:solidFill>
                <a:latin typeface="Manrope"/>
                <a:ea typeface="Manrope"/>
                <a:cs typeface="Manrope"/>
                <a:sym typeface="Manrope"/>
              </a:rPr>
              <a:t>, infographics &amp; images by </a:t>
            </a:r>
            <a:r>
              <a:rPr lang="en" sz="1000" b="1" u="sng">
                <a:solidFill>
                  <a:schemeClr val="dk1"/>
                </a:solidFill>
                <a:latin typeface="Manrope"/>
                <a:ea typeface="Manrope"/>
                <a:cs typeface="Manrope"/>
                <a:sym typeface="Manrope"/>
                <a:hlinkClick r:id="rId4">
                  <a:extLst>
                    <a:ext uri="{A12FA001-AC4F-418D-AE19-62706E023703}">
                      <ahyp:hlinkClr xmlns:ahyp="http://schemas.microsoft.com/office/drawing/2018/hyperlinkcolor" val="tx"/>
                    </a:ext>
                  </a:extLst>
                </a:hlinkClick>
              </a:rPr>
              <a:t>Freepik</a:t>
            </a:r>
            <a:r>
              <a:rPr lang="en" sz="1000" b="1">
                <a:solidFill>
                  <a:schemeClr val="dk1"/>
                </a:solidFill>
                <a:latin typeface="Manrope"/>
                <a:ea typeface="Manrope"/>
                <a:cs typeface="Manrope"/>
                <a:sym typeface="Manrope"/>
              </a:rPr>
              <a:t> </a:t>
            </a:r>
            <a:r>
              <a:rPr lang="en" sz="1000">
                <a:solidFill>
                  <a:schemeClr val="dk1"/>
                </a:solidFill>
                <a:latin typeface="Manrope"/>
                <a:ea typeface="Manrope"/>
                <a:cs typeface="Manrope"/>
                <a:sym typeface="Manrope"/>
              </a:rPr>
              <a:t>and content by</a:t>
            </a:r>
            <a:r>
              <a:rPr lang="en" sz="1000" b="1">
                <a:solidFill>
                  <a:schemeClr val="dk1"/>
                </a:solidFill>
                <a:latin typeface="Manrope"/>
                <a:ea typeface="Manrope"/>
                <a:cs typeface="Manrope"/>
                <a:sym typeface="Manrope"/>
              </a:rPr>
              <a:t> Swetha Tandri</a:t>
            </a:r>
            <a:endParaRPr sz="1000" b="1">
              <a:solidFill>
                <a:schemeClr val="dk1"/>
              </a:solidFill>
              <a:latin typeface="Manrope"/>
              <a:ea typeface="Manrope"/>
              <a:cs typeface="Manrope"/>
              <a:sym typeface="Manrope"/>
            </a:endParaRPr>
          </a:p>
        </p:txBody>
      </p:sp>
      <p:grpSp>
        <p:nvGrpSpPr>
          <p:cNvPr id="3640" name="Google Shape;3640;p19"/>
          <p:cNvGrpSpPr/>
          <p:nvPr/>
        </p:nvGrpSpPr>
        <p:grpSpPr>
          <a:xfrm>
            <a:off x="-2166400" y="-1252551"/>
            <a:ext cx="11904740" cy="7334759"/>
            <a:chOff x="-2166400" y="-1252551"/>
            <a:chExt cx="11904740" cy="7334759"/>
          </a:xfrm>
        </p:grpSpPr>
        <p:grpSp>
          <p:nvGrpSpPr>
            <p:cNvPr id="3641" name="Google Shape;3641;p19"/>
            <p:cNvGrpSpPr/>
            <p:nvPr/>
          </p:nvGrpSpPr>
          <p:grpSpPr>
            <a:xfrm>
              <a:off x="7859798" y="4163987"/>
              <a:ext cx="1782258" cy="1629924"/>
              <a:chOff x="7859798" y="4163987"/>
              <a:chExt cx="1782258" cy="1629924"/>
            </a:xfrm>
          </p:grpSpPr>
          <p:sp>
            <p:nvSpPr>
              <p:cNvPr id="3642" name="Google Shape;3642;p19"/>
              <p:cNvSpPr/>
              <p:nvPr/>
            </p:nvSpPr>
            <p:spPr>
              <a:xfrm flipH="1">
                <a:off x="7859798"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19"/>
              <p:cNvSpPr/>
              <p:nvPr/>
            </p:nvSpPr>
            <p:spPr>
              <a:xfrm flipH="1">
                <a:off x="8593868"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19"/>
              <p:cNvSpPr/>
              <p:nvPr/>
            </p:nvSpPr>
            <p:spPr>
              <a:xfrm flipH="1">
                <a:off x="8157386"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45" name="Google Shape;3645;p19"/>
            <p:cNvGrpSpPr/>
            <p:nvPr/>
          </p:nvGrpSpPr>
          <p:grpSpPr>
            <a:xfrm>
              <a:off x="8233573" y="-322558"/>
              <a:ext cx="1504767" cy="1113166"/>
              <a:chOff x="8233573" y="-322558"/>
              <a:chExt cx="1504767" cy="1113166"/>
            </a:xfrm>
          </p:grpSpPr>
          <p:sp>
            <p:nvSpPr>
              <p:cNvPr id="3646" name="Google Shape;3646;p19"/>
              <p:cNvSpPr/>
              <p:nvPr/>
            </p:nvSpPr>
            <p:spPr>
              <a:xfrm flipH="1">
                <a:off x="8233573"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47" name="Google Shape;3647;p19"/>
              <p:cNvGrpSpPr/>
              <p:nvPr/>
            </p:nvGrpSpPr>
            <p:grpSpPr>
              <a:xfrm flipH="1">
                <a:off x="8656481" y="-322558"/>
                <a:ext cx="1081860" cy="1113166"/>
                <a:chOff x="6647375" y="3291850"/>
                <a:chExt cx="333475" cy="343125"/>
              </a:xfrm>
            </p:grpSpPr>
            <p:sp>
              <p:nvSpPr>
                <p:cNvPr id="3648" name="Google Shape;3648;p19"/>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19"/>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19"/>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19"/>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19"/>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19"/>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19"/>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19"/>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19"/>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19"/>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19"/>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19"/>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19"/>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19"/>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19"/>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19"/>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19"/>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19"/>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66" name="Google Shape;3666;p19"/>
            <p:cNvGrpSpPr/>
            <p:nvPr/>
          </p:nvGrpSpPr>
          <p:grpSpPr>
            <a:xfrm>
              <a:off x="-2166400" y="3158325"/>
              <a:ext cx="3926881" cy="2276663"/>
              <a:chOff x="-2166400" y="3158325"/>
              <a:chExt cx="3926881" cy="2276663"/>
            </a:xfrm>
          </p:grpSpPr>
          <p:sp>
            <p:nvSpPr>
              <p:cNvPr id="3667" name="Google Shape;3667;p19"/>
              <p:cNvSpPr/>
              <p:nvPr/>
            </p:nvSpPr>
            <p:spPr>
              <a:xfrm flipH="1">
                <a:off x="-2166400" y="3158325"/>
                <a:ext cx="3926881"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19"/>
              <p:cNvSpPr/>
              <p:nvPr/>
            </p:nvSpPr>
            <p:spPr>
              <a:xfrm flipH="1">
                <a:off x="-903159"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19"/>
              <p:cNvSpPr/>
              <p:nvPr/>
            </p:nvSpPr>
            <p:spPr>
              <a:xfrm flipH="1">
                <a:off x="-497873" y="39957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70" name="Google Shape;3670;p19"/>
            <p:cNvGrpSpPr/>
            <p:nvPr/>
          </p:nvGrpSpPr>
          <p:grpSpPr>
            <a:xfrm>
              <a:off x="3641824" y="4727100"/>
              <a:ext cx="1860402" cy="1355108"/>
              <a:chOff x="3641824" y="4727100"/>
              <a:chExt cx="1860402" cy="1355108"/>
            </a:xfrm>
          </p:grpSpPr>
          <p:sp>
            <p:nvSpPr>
              <p:cNvPr id="3671" name="Google Shape;3671;p19"/>
              <p:cNvSpPr/>
              <p:nvPr/>
            </p:nvSpPr>
            <p:spPr>
              <a:xfrm rot="10800000">
                <a:off x="3641824" y="4831053"/>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19"/>
              <p:cNvSpPr/>
              <p:nvPr/>
            </p:nvSpPr>
            <p:spPr>
              <a:xfrm rot="10800000">
                <a:off x="4821120" y="4727100"/>
                <a:ext cx="681106" cy="681208"/>
              </a:xfrm>
              <a:custGeom>
                <a:avLst/>
                <a:gdLst/>
                <a:ahLst/>
                <a:cxnLst/>
                <a:rect l="l" t="t" r="r" b="b"/>
                <a:pathLst>
                  <a:path w="6678" h="6679" extrusionOk="0">
                    <a:moveTo>
                      <a:pt x="1" y="1"/>
                    </a:moveTo>
                    <a:lnTo>
                      <a:pt x="1" y="6678"/>
                    </a:lnTo>
                    <a:lnTo>
                      <a:pt x="66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73" name="Google Shape;3673;p19"/>
              <p:cNvGrpSpPr/>
              <p:nvPr/>
            </p:nvGrpSpPr>
            <p:grpSpPr>
              <a:xfrm rot="10800000">
                <a:off x="4368305" y="4836179"/>
                <a:ext cx="757618" cy="758475"/>
                <a:chOff x="6316375" y="1702050"/>
                <a:chExt cx="220925" cy="221175"/>
              </a:xfrm>
            </p:grpSpPr>
            <p:sp>
              <p:nvSpPr>
                <p:cNvPr id="3674" name="Google Shape;3674;p19"/>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19"/>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19"/>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19"/>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19"/>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19"/>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19"/>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19"/>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19"/>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19"/>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684" name="Google Shape;3684;p19"/>
            <p:cNvGrpSpPr/>
            <p:nvPr/>
          </p:nvGrpSpPr>
          <p:grpSpPr>
            <a:xfrm>
              <a:off x="-1846189" y="-1140973"/>
              <a:ext cx="2982506" cy="2829946"/>
              <a:chOff x="-1846189" y="-1140973"/>
              <a:chExt cx="2982506" cy="2829946"/>
            </a:xfrm>
          </p:grpSpPr>
          <p:sp>
            <p:nvSpPr>
              <p:cNvPr id="3685" name="Google Shape;3685;p19"/>
              <p:cNvSpPr/>
              <p:nvPr/>
            </p:nvSpPr>
            <p:spPr>
              <a:xfrm rot="6133876" flipH="1">
                <a:off x="-1527076"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86" name="Google Shape;3686;p19"/>
              <p:cNvGrpSpPr/>
              <p:nvPr/>
            </p:nvGrpSpPr>
            <p:grpSpPr>
              <a:xfrm flipH="1">
                <a:off x="-247037" y="-170140"/>
                <a:ext cx="948442" cy="936996"/>
                <a:chOff x="6353675" y="2256875"/>
                <a:chExt cx="430875" cy="425675"/>
              </a:xfrm>
            </p:grpSpPr>
            <p:sp>
              <p:nvSpPr>
                <p:cNvPr id="3687" name="Google Shape;3687;p19"/>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19"/>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19"/>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19"/>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19"/>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19"/>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19"/>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19"/>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19"/>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19"/>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19"/>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19"/>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19"/>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19"/>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19"/>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19"/>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19"/>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19"/>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19"/>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19"/>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19"/>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19"/>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19"/>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19"/>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19"/>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19"/>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19"/>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19"/>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19"/>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19"/>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19"/>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19"/>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19"/>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19"/>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19"/>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19"/>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19"/>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19"/>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19"/>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19"/>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19"/>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19"/>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19"/>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19"/>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19"/>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19"/>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19"/>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19"/>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19"/>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19"/>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19"/>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19"/>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19"/>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19"/>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19"/>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19"/>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19"/>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19"/>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19"/>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19"/>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19"/>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19"/>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19"/>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19"/>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19"/>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19"/>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19"/>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19"/>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19"/>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19"/>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19"/>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19"/>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19"/>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19"/>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19"/>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19"/>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19"/>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19"/>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19"/>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19"/>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19"/>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19"/>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19"/>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19"/>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19"/>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19"/>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19"/>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19"/>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19"/>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19"/>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19"/>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19"/>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19"/>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19"/>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19"/>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19"/>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19"/>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19"/>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19"/>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19"/>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19"/>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19"/>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19"/>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19"/>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19"/>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19"/>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19"/>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19"/>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19"/>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19"/>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19"/>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19"/>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19"/>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19"/>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19"/>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19"/>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19"/>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19"/>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19"/>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19"/>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19"/>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19"/>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19"/>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19"/>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19"/>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19"/>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19"/>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19"/>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5" name="Google Shape;3815;p19"/>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6" name="Google Shape;3816;p19"/>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19"/>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19"/>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19"/>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19"/>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19"/>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19"/>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19"/>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19"/>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25" name="Google Shape;3825;p19"/>
            <p:cNvGrpSpPr/>
            <p:nvPr/>
          </p:nvGrpSpPr>
          <p:grpSpPr>
            <a:xfrm>
              <a:off x="3301167" y="-1252551"/>
              <a:ext cx="2541666" cy="2524414"/>
              <a:chOff x="3301167" y="-1252551"/>
              <a:chExt cx="2541666" cy="2524414"/>
            </a:xfrm>
          </p:grpSpPr>
          <p:sp>
            <p:nvSpPr>
              <p:cNvPr id="3826" name="Google Shape;3826;p19"/>
              <p:cNvSpPr/>
              <p:nvPr/>
            </p:nvSpPr>
            <p:spPr>
              <a:xfrm rot="-7813497">
                <a:off x="3709951" y="-925663"/>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19"/>
              <p:cNvSpPr/>
              <p:nvPr/>
            </p:nvSpPr>
            <p:spPr>
              <a:xfrm rot="-10058924">
                <a:off x="4177846" y="-326918"/>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828"/>
        <p:cNvGrpSpPr/>
        <p:nvPr/>
      </p:nvGrpSpPr>
      <p:grpSpPr>
        <a:xfrm>
          <a:off x="0" y="0"/>
          <a:ext cx="0" cy="0"/>
          <a:chOff x="0" y="0"/>
          <a:chExt cx="0" cy="0"/>
        </a:xfrm>
      </p:grpSpPr>
      <p:grpSp>
        <p:nvGrpSpPr>
          <p:cNvPr id="3829" name="Google Shape;3829;p20"/>
          <p:cNvGrpSpPr/>
          <p:nvPr/>
        </p:nvGrpSpPr>
        <p:grpSpPr>
          <a:xfrm rot="10800000">
            <a:off x="-2014000" y="-1369573"/>
            <a:ext cx="11732257" cy="7661111"/>
            <a:chOff x="-642400" y="-1140973"/>
            <a:chExt cx="11732257" cy="7661111"/>
          </a:xfrm>
        </p:grpSpPr>
        <p:grpSp>
          <p:nvGrpSpPr>
            <p:cNvPr id="3830" name="Google Shape;3830;p20"/>
            <p:cNvGrpSpPr/>
            <p:nvPr/>
          </p:nvGrpSpPr>
          <p:grpSpPr>
            <a:xfrm>
              <a:off x="-642400" y="4163987"/>
              <a:ext cx="1782258" cy="1629924"/>
              <a:chOff x="-642400" y="4163987"/>
              <a:chExt cx="1782258" cy="1629924"/>
            </a:xfrm>
          </p:grpSpPr>
          <p:sp>
            <p:nvSpPr>
              <p:cNvPr id="3831" name="Google Shape;3831;p20"/>
              <p:cNvSpPr/>
              <p:nvPr/>
            </p:nvSpPr>
            <p:spPr>
              <a:xfrm>
                <a:off x="-642400" y="4163987"/>
                <a:ext cx="1782258" cy="1629924"/>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20"/>
              <p:cNvSpPr/>
              <p:nvPr/>
            </p:nvSpPr>
            <p:spPr>
              <a:xfrm>
                <a:off x="-468575" y="4244438"/>
                <a:ext cx="874363" cy="728116"/>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20"/>
              <p:cNvSpPr/>
              <p:nvPr/>
            </p:nvSpPr>
            <p:spPr>
              <a:xfrm>
                <a:off x="-106150" y="4455025"/>
                <a:ext cx="948420" cy="1047860"/>
              </a:xfrm>
              <a:custGeom>
                <a:avLst/>
                <a:gdLst/>
                <a:ahLst/>
                <a:cxnLst/>
                <a:rect l="l" t="t" r="r" b="b"/>
                <a:pathLst>
                  <a:path w="17244" h="19052" extrusionOk="0">
                    <a:moveTo>
                      <a:pt x="13527" y="1"/>
                    </a:moveTo>
                    <a:cubicBezTo>
                      <a:pt x="13504" y="1"/>
                      <a:pt x="13481" y="1"/>
                      <a:pt x="13458" y="1"/>
                    </a:cubicBezTo>
                    <a:cubicBezTo>
                      <a:pt x="12983" y="15"/>
                      <a:pt x="12503" y="140"/>
                      <a:pt x="12086" y="383"/>
                    </a:cubicBezTo>
                    <a:cubicBezTo>
                      <a:pt x="11881" y="507"/>
                      <a:pt x="11688" y="649"/>
                      <a:pt x="11517" y="810"/>
                    </a:cubicBezTo>
                    <a:cubicBezTo>
                      <a:pt x="11346" y="975"/>
                      <a:pt x="11188" y="1149"/>
                      <a:pt x="11051" y="1336"/>
                    </a:cubicBezTo>
                    <a:cubicBezTo>
                      <a:pt x="10499" y="2086"/>
                      <a:pt x="10174" y="2930"/>
                      <a:pt x="9814" y="3724"/>
                    </a:cubicBezTo>
                    <a:cubicBezTo>
                      <a:pt x="9560" y="4284"/>
                      <a:pt x="9293" y="4842"/>
                      <a:pt x="8920" y="5317"/>
                    </a:cubicBezTo>
                    <a:cubicBezTo>
                      <a:pt x="8736" y="5554"/>
                      <a:pt x="8522" y="5767"/>
                      <a:pt x="8279" y="5934"/>
                    </a:cubicBezTo>
                    <a:cubicBezTo>
                      <a:pt x="8036" y="6103"/>
                      <a:pt x="7761" y="6220"/>
                      <a:pt x="7471" y="6289"/>
                    </a:cubicBezTo>
                    <a:cubicBezTo>
                      <a:pt x="7242" y="6343"/>
                      <a:pt x="7005" y="6363"/>
                      <a:pt x="6763" y="6363"/>
                    </a:cubicBezTo>
                    <a:cubicBezTo>
                      <a:pt x="6391" y="6363"/>
                      <a:pt x="6008" y="6316"/>
                      <a:pt x="5622" y="6271"/>
                    </a:cubicBezTo>
                    <a:cubicBezTo>
                      <a:pt x="5270" y="6231"/>
                      <a:pt x="4904" y="6188"/>
                      <a:pt x="4532" y="6188"/>
                    </a:cubicBezTo>
                    <a:cubicBezTo>
                      <a:pt x="4232" y="6188"/>
                      <a:pt x="3929" y="6216"/>
                      <a:pt x="3627" y="6296"/>
                    </a:cubicBezTo>
                    <a:cubicBezTo>
                      <a:pt x="3289" y="6380"/>
                      <a:pt x="2975" y="6543"/>
                      <a:pt x="2692" y="6740"/>
                    </a:cubicBezTo>
                    <a:cubicBezTo>
                      <a:pt x="2406" y="6939"/>
                      <a:pt x="2172" y="7197"/>
                      <a:pt x="1966" y="7468"/>
                    </a:cubicBezTo>
                    <a:cubicBezTo>
                      <a:pt x="1560" y="8020"/>
                      <a:pt x="1317" y="8671"/>
                      <a:pt x="1209" y="9334"/>
                    </a:cubicBezTo>
                    <a:cubicBezTo>
                      <a:pt x="1175" y="9552"/>
                      <a:pt x="1162" y="9772"/>
                      <a:pt x="1159" y="9992"/>
                    </a:cubicBezTo>
                    <a:cubicBezTo>
                      <a:pt x="914" y="10403"/>
                      <a:pt x="708" y="10818"/>
                      <a:pt x="557" y="11187"/>
                    </a:cubicBezTo>
                    <a:cubicBezTo>
                      <a:pt x="339" y="11719"/>
                      <a:pt x="174" y="12293"/>
                      <a:pt x="88" y="12887"/>
                    </a:cubicBezTo>
                    <a:cubicBezTo>
                      <a:pt x="0" y="13484"/>
                      <a:pt x="2" y="14102"/>
                      <a:pt x="96" y="14700"/>
                    </a:cubicBezTo>
                    <a:cubicBezTo>
                      <a:pt x="209" y="15389"/>
                      <a:pt x="428" y="16069"/>
                      <a:pt x="777" y="16686"/>
                    </a:cubicBezTo>
                    <a:cubicBezTo>
                      <a:pt x="1128" y="17300"/>
                      <a:pt x="1592" y="17864"/>
                      <a:pt x="2178" y="18278"/>
                    </a:cubicBezTo>
                    <a:cubicBezTo>
                      <a:pt x="2464" y="18495"/>
                      <a:pt x="2787" y="18658"/>
                      <a:pt x="3123" y="18795"/>
                    </a:cubicBezTo>
                    <a:cubicBezTo>
                      <a:pt x="3295" y="18847"/>
                      <a:pt x="3464" y="18917"/>
                      <a:pt x="3641" y="18946"/>
                    </a:cubicBezTo>
                    <a:lnTo>
                      <a:pt x="3904" y="19001"/>
                    </a:lnTo>
                    <a:lnTo>
                      <a:pt x="4170" y="19030"/>
                    </a:lnTo>
                    <a:cubicBezTo>
                      <a:pt x="4307" y="19045"/>
                      <a:pt x="4443" y="19051"/>
                      <a:pt x="4580" y="19051"/>
                    </a:cubicBezTo>
                    <a:cubicBezTo>
                      <a:pt x="5154" y="19051"/>
                      <a:pt x="5723" y="18930"/>
                      <a:pt x="6250" y="18720"/>
                    </a:cubicBezTo>
                    <a:cubicBezTo>
                      <a:pt x="6842" y="18484"/>
                      <a:pt x="7376" y="18095"/>
                      <a:pt x="7774" y="17594"/>
                    </a:cubicBezTo>
                    <a:cubicBezTo>
                      <a:pt x="7979" y="17346"/>
                      <a:pt x="8130" y="17057"/>
                      <a:pt x="8251" y="16762"/>
                    </a:cubicBezTo>
                    <a:cubicBezTo>
                      <a:pt x="8360" y="16463"/>
                      <a:pt x="8437" y="16156"/>
                      <a:pt x="8474" y="15849"/>
                    </a:cubicBezTo>
                    <a:cubicBezTo>
                      <a:pt x="8554" y="15237"/>
                      <a:pt x="8533" y="14640"/>
                      <a:pt x="8537" y="14064"/>
                    </a:cubicBezTo>
                    <a:cubicBezTo>
                      <a:pt x="8540" y="13776"/>
                      <a:pt x="8547" y="13491"/>
                      <a:pt x="8577" y="13216"/>
                    </a:cubicBezTo>
                    <a:cubicBezTo>
                      <a:pt x="8587" y="13076"/>
                      <a:pt x="8614" y="12942"/>
                      <a:pt x="8634" y="12807"/>
                    </a:cubicBezTo>
                    <a:cubicBezTo>
                      <a:pt x="8667" y="12676"/>
                      <a:pt x="8691" y="12542"/>
                      <a:pt x="8739" y="12418"/>
                    </a:cubicBezTo>
                    <a:cubicBezTo>
                      <a:pt x="8803" y="12195"/>
                      <a:pt x="8910" y="11990"/>
                      <a:pt x="9028" y="11793"/>
                    </a:cubicBezTo>
                    <a:cubicBezTo>
                      <a:pt x="9097" y="11701"/>
                      <a:pt x="9154" y="11599"/>
                      <a:pt x="9236" y="11513"/>
                    </a:cubicBezTo>
                    <a:lnTo>
                      <a:pt x="9349" y="11381"/>
                    </a:lnTo>
                    <a:lnTo>
                      <a:pt x="9477" y="11258"/>
                    </a:lnTo>
                    <a:cubicBezTo>
                      <a:pt x="9817" y="10929"/>
                      <a:pt x="10245" y="10675"/>
                      <a:pt x="10691" y="10449"/>
                    </a:cubicBezTo>
                    <a:cubicBezTo>
                      <a:pt x="11589" y="9995"/>
                      <a:pt x="12597" y="9692"/>
                      <a:pt x="13535" y="9174"/>
                    </a:cubicBezTo>
                    <a:cubicBezTo>
                      <a:pt x="14173" y="8824"/>
                      <a:pt x="14782" y="8405"/>
                      <a:pt x="15315" y="7894"/>
                    </a:cubicBezTo>
                    <a:cubicBezTo>
                      <a:pt x="15942" y="7306"/>
                      <a:pt x="16471" y="6597"/>
                      <a:pt x="16796" y="5783"/>
                    </a:cubicBezTo>
                    <a:cubicBezTo>
                      <a:pt x="17117" y="4976"/>
                      <a:pt x="17244" y="4085"/>
                      <a:pt x="17116" y="3216"/>
                    </a:cubicBezTo>
                    <a:cubicBezTo>
                      <a:pt x="17053" y="2781"/>
                      <a:pt x="16922" y="2353"/>
                      <a:pt x="16722" y="1958"/>
                    </a:cubicBezTo>
                    <a:cubicBezTo>
                      <a:pt x="16524" y="1564"/>
                      <a:pt x="16244" y="1197"/>
                      <a:pt x="15908" y="907"/>
                    </a:cubicBezTo>
                    <a:cubicBezTo>
                      <a:pt x="15253" y="341"/>
                      <a:pt x="14403" y="1"/>
                      <a:pt x="13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4" name="Google Shape;3834;p20"/>
            <p:cNvGrpSpPr/>
            <p:nvPr/>
          </p:nvGrpSpPr>
          <p:grpSpPr>
            <a:xfrm>
              <a:off x="-468575" y="-246358"/>
              <a:ext cx="1310858" cy="1113166"/>
              <a:chOff x="-468575" y="-246358"/>
              <a:chExt cx="1310858" cy="1113166"/>
            </a:xfrm>
          </p:grpSpPr>
          <p:sp>
            <p:nvSpPr>
              <p:cNvPr id="3835" name="Google Shape;3835;p20"/>
              <p:cNvSpPr/>
              <p:nvPr/>
            </p:nvSpPr>
            <p:spPr>
              <a:xfrm>
                <a:off x="-468575" y="-215975"/>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6" name="Google Shape;3836;p20"/>
              <p:cNvGrpSpPr/>
              <p:nvPr/>
            </p:nvGrpSpPr>
            <p:grpSpPr>
              <a:xfrm>
                <a:off x="-433884" y="-246358"/>
                <a:ext cx="1081860" cy="1113166"/>
                <a:chOff x="6647375" y="3291850"/>
                <a:chExt cx="333475" cy="343125"/>
              </a:xfrm>
            </p:grpSpPr>
            <p:sp>
              <p:nvSpPr>
                <p:cNvPr id="3837" name="Google Shape;3837;p20"/>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20"/>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20"/>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20"/>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20"/>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20"/>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20"/>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20"/>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20"/>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20"/>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20"/>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20"/>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20"/>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20"/>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20"/>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20"/>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20"/>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20"/>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55" name="Google Shape;3855;p20"/>
            <p:cNvGrpSpPr/>
            <p:nvPr/>
          </p:nvGrpSpPr>
          <p:grpSpPr>
            <a:xfrm>
              <a:off x="7162975" y="3158325"/>
              <a:ext cx="3926882" cy="2276663"/>
              <a:chOff x="7162975" y="3158325"/>
              <a:chExt cx="3926882" cy="2276663"/>
            </a:xfrm>
          </p:grpSpPr>
          <p:sp>
            <p:nvSpPr>
              <p:cNvPr id="3856" name="Google Shape;3856;p20"/>
              <p:cNvSpPr/>
              <p:nvPr/>
            </p:nvSpPr>
            <p:spPr>
              <a:xfrm>
                <a:off x="7162975" y="3158325"/>
                <a:ext cx="3926882" cy="2276663"/>
              </a:xfrm>
              <a:custGeom>
                <a:avLst/>
                <a:gdLst/>
                <a:ahLst/>
                <a:cxnLst/>
                <a:rect l="l" t="t" r="r" b="b"/>
                <a:pathLst>
                  <a:path w="60090" h="34838" extrusionOk="0">
                    <a:moveTo>
                      <a:pt x="56395" y="0"/>
                    </a:moveTo>
                    <a:cubicBezTo>
                      <a:pt x="55447" y="0"/>
                      <a:pt x="54512" y="286"/>
                      <a:pt x="53744" y="775"/>
                    </a:cubicBezTo>
                    <a:cubicBezTo>
                      <a:pt x="53220" y="1095"/>
                      <a:pt x="52755" y="1484"/>
                      <a:pt x="52334" y="1894"/>
                    </a:cubicBezTo>
                    <a:cubicBezTo>
                      <a:pt x="51914" y="2308"/>
                      <a:pt x="51538" y="2747"/>
                      <a:pt x="51186" y="3185"/>
                    </a:cubicBezTo>
                    <a:cubicBezTo>
                      <a:pt x="50835" y="3625"/>
                      <a:pt x="50511" y="4068"/>
                      <a:pt x="50192" y="4499"/>
                    </a:cubicBezTo>
                    <a:cubicBezTo>
                      <a:pt x="50129" y="4585"/>
                      <a:pt x="50068" y="4668"/>
                      <a:pt x="50005" y="4752"/>
                    </a:cubicBezTo>
                    <a:cubicBezTo>
                      <a:pt x="50052" y="4654"/>
                      <a:pt x="50097" y="4560"/>
                      <a:pt x="50135" y="4477"/>
                    </a:cubicBezTo>
                    <a:cubicBezTo>
                      <a:pt x="50399" y="3912"/>
                      <a:pt x="50522" y="3621"/>
                      <a:pt x="50499" y="3621"/>
                    </a:cubicBezTo>
                    <a:cubicBezTo>
                      <a:pt x="50488" y="3621"/>
                      <a:pt x="50449" y="3677"/>
                      <a:pt x="50382" y="3791"/>
                    </a:cubicBezTo>
                    <a:cubicBezTo>
                      <a:pt x="50091" y="4274"/>
                      <a:pt x="49712" y="4951"/>
                      <a:pt x="49251" y="5775"/>
                    </a:cubicBezTo>
                    <a:cubicBezTo>
                      <a:pt x="48653" y="6592"/>
                      <a:pt x="48087" y="7364"/>
                      <a:pt x="47559" y="8083"/>
                    </a:cubicBezTo>
                    <a:cubicBezTo>
                      <a:pt x="46499" y="9532"/>
                      <a:pt x="45604" y="10765"/>
                      <a:pt x="44936" y="11703"/>
                    </a:cubicBezTo>
                    <a:cubicBezTo>
                      <a:pt x="44569" y="12253"/>
                      <a:pt x="44283" y="12702"/>
                      <a:pt x="44080" y="13048"/>
                    </a:cubicBezTo>
                    <a:cubicBezTo>
                      <a:pt x="43801" y="13528"/>
                      <a:pt x="42755" y="15486"/>
                      <a:pt x="41185" y="16833"/>
                    </a:cubicBezTo>
                    <a:cubicBezTo>
                      <a:pt x="39619" y="18182"/>
                      <a:pt x="37845" y="19316"/>
                      <a:pt x="35909" y="20064"/>
                    </a:cubicBezTo>
                    <a:cubicBezTo>
                      <a:pt x="34943" y="20437"/>
                      <a:pt x="33941" y="20711"/>
                      <a:pt x="32921" y="20863"/>
                    </a:cubicBezTo>
                    <a:lnTo>
                      <a:pt x="32538" y="20922"/>
                    </a:lnTo>
                    <a:cubicBezTo>
                      <a:pt x="32411" y="20937"/>
                      <a:pt x="32283" y="20945"/>
                      <a:pt x="32154" y="20956"/>
                    </a:cubicBezTo>
                    <a:cubicBezTo>
                      <a:pt x="31897" y="20979"/>
                      <a:pt x="31640" y="21003"/>
                      <a:pt x="31382" y="21005"/>
                    </a:cubicBezTo>
                    <a:cubicBezTo>
                      <a:pt x="31244" y="21011"/>
                      <a:pt x="31106" y="21013"/>
                      <a:pt x="30968" y="21013"/>
                    </a:cubicBezTo>
                    <a:cubicBezTo>
                      <a:pt x="30588" y="21013"/>
                      <a:pt x="30206" y="20995"/>
                      <a:pt x="29825" y="20974"/>
                    </a:cubicBezTo>
                    <a:cubicBezTo>
                      <a:pt x="27739" y="20830"/>
                      <a:pt x="25649" y="20350"/>
                      <a:pt x="23446" y="20128"/>
                    </a:cubicBezTo>
                    <a:cubicBezTo>
                      <a:pt x="22815" y="20065"/>
                      <a:pt x="22180" y="20031"/>
                      <a:pt x="21543" y="20030"/>
                    </a:cubicBezTo>
                    <a:cubicBezTo>
                      <a:pt x="20908" y="20039"/>
                      <a:pt x="20271" y="20068"/>
                      <a:pt x="19640" y="20153"/>
                    </a:cubicBezTo>
                    <a:cubicBezTo>
                      <a:pt x="18381" y="20310"/>
                      <a:pt x="17141" y="20600"/>
                      <a:pt x="15947" y="21016"/>
                    </a:cubicBezTo>
                    <a:cubicBezTo>
                      <a:pt x="13558" y="21846"/>
                      <a:pt x="11339" y="23094"/>
                      <a:pt x="9330" y="24600"/>
                    </a:cubicBezTo>
                    <a:cubicBezTo>
                      <a:pt x="8655" y="25094"/>
                      <a:pt x="8004" y="25615"/>
                      <a:pt x="7375" y="26153"/>
                    </a:cubicBezTo>
                    <a:cubicBezTo>
                      <a:pt x="7227" y="26281"/>
                      <a:pt x="7073" y="26407"/>
                      <a:pt x="6929" y="26538"/>
                    </a:cubicBezTo>
                    <a:cubicBezTo>
                      <a:pt x="6633" y="26806"/>
                      <a:pt x="6383" y="27032"/>
                      <a:pt x="6169" y="27224"/>
                    </a:cubicBezTo>
                    <a:cubicBezTo>
                      <a:pt x="5037" y="28265"/>
                      <a:pt x="3952" y="29373"/>
                      <a:pt x="2888" y="30508"/>
                    </a:cubicBezTo>
                    <a:cubicBezTo>
                      <a:pt x="2356" y="31076"/>
                      <a:pt x="1831" y="31652"/>
                      <a:pt x="1305" y="32232"/>
                    </a:cubicBezTo>
                    <a:cubicBezTo>
                      <a:pt x="1008" y="32561"/>
                      <a:pt x="711" y="32891"/>
                      <a:pt x="414" y="33220"/>
                    </a:cubicBezTo>
                    <a:lnTo>
                      <a:pt x="25" y="33654"/>
                    </a:lnTo>
                    <a:lnTo>
                      <a:pt x="1" y="33681"/>
                    </a:lnTo>
                    <a:lnTo>
                      <a:pt x="34" y="33692"/>
                    </a:lnTo>
                    <a:lnTo>
                      <a:pt x="105" y="33712"/>
                    </a:lnTo>
                    <a:lnTo>
                      <a:pt x="245" y="33754"/>
                    </a:lnTo>
                    <a:lnTo>
                      <a:pt x="524" y="33837"/>
                    </a:lnTo>
                    <a:lnTo>
                      <a:pt x="1276" y="34058"/>
                    </a:lnTo>
                    <a:cubicBezTo>
                      <a:pt x="2812" y="34495"/>
                      <a:pt x="4409" y="34737"/>
                      <a:pt x="6018" y="34810"/>
                    </a:cubicBezTo>
                    <a:cubicBezTo>
                      <a:pt x="6388" y="34829"/>
                      <a:pt x="6759" y="34837"/>
                      <a:pt x="7130" y="34837"/>
                    </a:cubicBezTo>
                    <a:cubicBezTo>
                      <a:pt x="8370" y="34837"/>
                      <a:pt x="9612" y="34740"/>
                      <a:pt x="10847" y="34581"/>
                    </a:cubicBezTo>
                    <a:cubicBezTo>
                      <a:pt x="14046" y="34161"/>
                      <a:pt x="17169" y="33332"/>
                      <a:pt x="20240" y="32415"/>
                    </a:cubicBezTo>
                    <a:cubicBezTo>
                      <a:pt x="23305" y="31483"/>
                      <a:pt x="26367" y="30551"/>
                      <a:pt x="29417" y="29622"/>
                    </a:cubicBezTo>
                    <a:cubicBezTo>
                      <a:pt x="32468" y="28694"/>
                      <a:pt x="35507" y="27768"/>
                      <a:pt x="38527" y="26850"/>
                    </a:cubicBezTo>
                    <a:cubicBezTo>
                      <a:pt x="40036" y="26376"/>
                      <a:pt x="41537" y="25858"/>
                      <a:pt x="42961" y="25167"/>
                    </a:cubicBezTo>
                    <a:cubicBezTo>
                      <a:pt x="43677" y="24827"/>
                      <a:pt x="44366" y="24429"/>
                      <a:pt x="45019" y="23981"/>
                    </a:cubicBezTo>
                    <a:cubicBezTo>
                      <a:pt x="45179" y="23865"/>
                      <a:pt x="45349" y="23761"/>
                      <a:pt x="45502" y="23634"/>
                    </a:cubicBezTo>
                    <a:lnTo>
                      <a:pt x="45967" y="23263"/>
                    </a:lnTo>
                    <a:cubicBezTo>
                      <a:pt x="46261" y="22995"/>
                      <a:pt x="46562" y="22735"/>
                      <a:pt x="46825" y="22437"/>
                    </a:cubicBezTo>
                    <a:cubicBezTo>
                      <a:pt x="46901" y="22352"/>
                      <a:pt x="47004" y="22254"/>
                      <a:pt x="47113" y="22122"/>
                    </a:cubicBezTo>
                    <a:cubicBezTo>
                      <a:pt x="47219" y="21988"/>
                      <a:pt x="47342" y="21833"/>
                      <a:pt x="47482" y="21656"/>
                    </a:cubicBezTo>
                    <a:cubicBezTo>
                      <a:pt x="47556" y="21571"/>
                      <a:pt x="47616" y="21466"/>
                      <a:pt x="47687" y="21363"/>
                    </a:cubicBezTo>
                    <a:cubicBezTo>
                      <a:pt x="47756" y="21259"/>
                      <a:pt x="47830" y="21148"/>
                      <a:pt x="47905" y="21033"/>
                    </a:cubicBezTo>
                    <a:cubicBezTo>
                      <a:pt x="47987" y="20920"/>
                      <a:pt x="48048" y="20790"/>
                      <a:pt x="48122" y="20659"/>
                    </a:cubicBezTo>
                    <a:cubicBezTo>
                      <a:pt x="48193" y="20527"/>
                      <a:pt x="48276" y="20393"/>
                      <a:pt x="48342" y="20247"/>
                    </a:cubicBezTo>
                    <a:cubicBezTo>
                      <a:pt x="48630" y="19667"/>
                      <a:pt x="48888" y="18979"/>
                      <a:pt x="49131" y="18212"/>
                    </a:cubicBezTo>
                    <a:cubicBezTo>
                      <a:pt x="49374" y="17444"/>
                      <a:pt x="49591" y="16593"/>
                      <a:pt x="49842" y="15695"/>
                    </a:cubicBezTo>
                    <a:cubicBezTo>
                      <a:pt x="50094" y="14800"/>
                      <a:pt x="50383" y="13849"/>
                      <a:pt x="50831" y="12928"/>
                    </a:cubicBezTo>
                    <a:cubicBezTo>
                      <a:pt x="51269" y="12002"/>
                      <a:pt x="51911" y="11133"/>
                      <a:pt x="52780" y="10450"/>
                    </a:cubicBezTo>
                    <a:cubicBezTo>
                      <a:pt x="53644" y="9758"/>
                      <a:pt x="54682" y="9221"/>
                      <a:pt x="55736" y="8638"/>
                    </a:cubicBezTo>
                    <a:cubicBezTo>
                      <a:pt x="56262" y="8346"/>
                      <a:pt x="56794" y="8038"/>
                      <a:pt x="57307" y="7683"/>
                    </a:cubicBezTo>
                    <a:cubicBezTo>
                      <a:pt x="57825" y="7327"/>
                      <a:pt x="58306" y="6895"/>
                      <a:pt x="58719" y="6406"/>
                    </a:cubicBezTo>
                    <a:cubicBezTo>
                      <a:pt x="59131" y="5917"/>
                      <a:pt x="59479" y="5363"/>
                      <a:pt x="59720" y="4755"/>
                    </a:cubicBezTo>
                    <a:cubicBezTo>
                      <a:pt x="59958" y="4151"/>
                      <a:pt x="60089" y="3479"/>
                      <a:pt x="60009" y="2807"/>
                    </a:cubicBezTo>
                    <a:cubicBezTo>
                      <a:pt x="59917" y="2137"/>
                      <a:pt x="59606" y="1499"/>
                      <a:pt x="59132" y="1019"/>
                    </a:cubicBezTo>
                    <a:cubicBezTo>
                      <a:pt x="58646" y="550"/>
                      <a:pt x="58030" y="244"/>
                      <a:pt x="57394" y="110"/>
                    </a:cubicBezTo>
                    <a:cubicBezTo>
                      <a:pt x="57064" y="36"/>
                      <a:pt x="56729" y="0"/>
                      <a:pt x="563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20"/>
              <p:cNvSpPr/>
              <p:nvPr/>
            </p:nvSpPr>
            <p:spPr>
              <a:xfrm>
                <a:off x="8806325" y="3463119"/>
                <a:ext cx="1782290" cy="1933778"/>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20"/>
              <p:cNvSpPr/>
              <p:nvPr/>
            </p:nvSpPr>
            <p:spPr>
              <a:xfrm>
                <a:off x="8602075" y="3995725"/>
                <a:ext cx="1047854" cy="1047854"/>
              </a:xfrm>
              <a:custGeom>
                <a:avLst/>
                <a:gdLst/>
                <a:ahLst/>
                <a:cxnLst/>
                <a:rect l="l" t="t" r="r" b="b"/>
                <a:pathLst>
                  <a:path w="11922" h="11922" extrusionOk="0">
                    <a:moveTo>
                      <a:pt x="0" y="1"/>
                    </a:moveTo>
                    <a:lnTo>
                      <a:pt x="0" y="11922"/>
                    </a:lnTo>
                    <a:lnTo>
                      <a:pt x="11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59" name="Google Shape;3859;p20"/>
            <p:cNvGrpSpPr/>
            <p:nvPr/>
          </p:nvGrpSpPr>
          <p:grpSpPr>
            <a:xfrm>
              <a:off x="3641799" y="-716150"/>
              <a:ext cx="1860402" cy="1355108"/>
              <a:chOff x="3641799" y="-716150"/>
              <a:chExt cx="1860402" cy="1355108"/>
            </a:xfrm>
          </p:grpSpPr>
          <p:sp>
            <p:nvSpPr>
              <p:cNvPr id="3860" name="Google Shape;3860;p20"/>
              <p:cNvSpPr/>
              <p:nvPr/>
            </p:nvSpPr>
            <p:spPr>
              <a:xfrm>
                <a:off x="3997024" y="-716150"/>
                <a:ext cx="1505177" cy="1251154"/>
              </a:xfrm>
              <a:custGeom>
                <a:avLst/>
                <a:gdLst/>
                <a:ahLst/>
                <a:cxnLst/>
                <a:rect l="l" t="t" r="r" b="b"/>
                <a:pathLst>
                  <a:path w="24134" h="20061" extrusionOk="0">
                    <a:moveTo>
                      <a:pt x="14177" y="1"/>
                    </a:moveTo>
                    <a:cubicBezTo>
                      <a:pt x="13895" y="1"/>
                      <a:pt x="13606" y="10"/>
                      <a:pt x="13312" y="29"/>
                    </a:cubicBezTo>
                    <a:cubicBezTo>
                      <a:pt x="12205" y="98"/>
                      <a:pt x="11029" y="315"/>
                      <a:pt x="9888" y="706"/>
                    </a:cubicBezTo>
                    <a:cubicBezTo>
                      <a:pt x="8742" y="1090"/>
                      <a:pt x="7644" y="1670"/>
                      <a:pt x="6672" y="2367"/>
                    </a:cubicBezTo>
                    <a:cubicBezTo>
                      <a:pt x="5695" y="3062"/>
                      <a:pt x="4844" y="3874"/>
                      <a:pt x="4152" y="4710"/>
                    </a:cubicBezTo>
                    <a:cubicBezTo>
                      <a:pt x="3460" y="5545"/>
                      <a:pt x="2926" y="6403"/>
                      <a:pt x="2537" y="7182"/>
                    </a:cubicBezTo>
                    <a:cubicBezTo>
                      <a:pt x="2425" y="7394"/>
                      <a:pt x="2331" y="7603"/>
                      <a:pt x="2246" y="7805"/>
                    </a:cubicBezTo>
                    <a:cubicBezTo>
                      <a:pt x="2197" y="7854"/>
                      <a:pt x="2146" y="7903"/>
                      <a:pt x="2099" y="7954"/>
                    </a:cubicBezTo>
                    <a:cubicBezTo>
                      <a:pt x="1746" y="8335"/>
                      <a:pt x="1426" y="8749"/>
                      <a:pt x="1153" y="9192"/>
                    </a:cubicBezTo>
                    <a:cubicBezTo>
                      <a:pt x="885" y="9640"/>
                      <a:pt x="657" y="10112"/>
                      <a:pt x="474" y="10603"/>
                    </a:cubicBezTo>
                    <a:cubicBezTo>
                      <a:pt x="300" y="11095"/>
                      <a:pt x="171" y="11604"/>
                      <a:pt x="91" y="12121"/>
                    </a:cubicBezTo>
                    <a:cubicBezTo>
                      <a:pt x="16" y="12639"/>
                      <a:pt x="1" y="13165"/>
                      <a:pt x="34" y="13693"/>
                    </a:cubicBezTo>
                    <a:cubicBezTo>
                      <a:pt x="111" y="14745"/>
                      <a:pt x="451" y="15800"/>
                      <a:pt x="1056" y="16714"/>
                    </a:cubicBezTo>
                    <a:cubicBezTo>
                      <a:pt x="1394" y="17243"/>
                      <a:pt x="1823" y="17703"/>
                      <a:pt x="2288" y="18114"/>
                    </a:cubicBezTo>
                    <a:cubicBezTo>
                      <a:pt x="2408" y="18212"/>
                      <a:pt x="2519" y="18323"/>
                      <a:pt x="2646" y="18410"/>
                    </a:cubicBezTo>
                    <a:lnTo>
                      <a:pt x="3023" y="18684"/>
                    </a:lnTo>
                    <a:cubicBezTo>
                      <a:pt x="3285" y="18847"/>
                      <a:pt x="3545" y="19017"/>
                      <a:pt x="3823" y="19152"/>
                    </a:cubicBezTo>
                    <a:cubicBezTo>
                      <a:pt x="4918" y="19723"/>
                      <a:pt x="6141" y="20027"/>
                      <a:pt x="7373" y="20058"/>
                    </a:cubicBezTo>
                    <a:cubicBezTo>
                      <a:pt x="7426" y="20060"/>
                      <a:pt x="7480" y="20061"/>
                      <a:pt x="7533" y="20061"/>
                    </a:cubicBezTo>
                    <a:cubicBezTo>
                      <a:pt x="7685" y="20061"/>
                      <a:pt x="7837" y="20054"/>
                      <a:pt x="7988" y="20053"/>
                    </a:cubicBezTo>
                    <a:cubicBezTo>
                      <a:pt x="8193" y="20042"/>
                      <a:pt x="8395" y="20019"/>
                      <a:pt x="8598" y="20002"/>
                    </a:cubicBezTo>
                    <a:cubicBezTo>
                      <a:pt x="8693" y="19990"/>
                      <a:pt x="8788" y="19972"/>
                      <a:pt x="8884" y="19958"/>
                    </a:cubicBezTo>
                    <a:cubicBezTo>
                      <a:pt x="8979" y="19941"/>
                      <a:pt x="9068" y="19926"/>
                      <a:pt x="9151" y="19912"/>
                    </a:cubicBezTo>
                    <a:cubicBezTo>
                      <a:pt x="9233" y="19898"/>
                      <a:pt x="9308" y="19879"/>
                      <a:pt x="9377" y="19866"/>
                    </a:cubicBezTo>
                    <a:cubicBezTo>
                      <a:pt x="10854" y="19546"/>
                      <a:pt x="12259" y="18837"/>
                      <a:pt x="13463" y="17867"/>
                    </a:cubicBezTo>
                    <a:cubicBezTo>
                      <a:pt x="14066" y="17383"/>
                      <a:pt x="14623" y="16834"/>
                      <a:pt x="15120" y="16232"/>
                    </a:cubicBezTo>
                    <a:cubicBezTo>
                      <a:pt x="15619" y="15631"/>
                      <a:pt x="16049" y="14966"/>
                      <a:pt x="16441" y="14305"/>
                    </a:cubicBezTo>
                    <a:cubicBezTo>
                      <a:pt x="16833" y="13644"/>
                      <a:pt x="17210" y="12984"/>
                      <a:pt x="17645" y="12378"/>
                    </a:cubicBezTo>
                    <a:cubicBezTo>
                      <a:pt x="18082" y="11772"/>
                      <a:pt x="18584" y="11226"/>
                      <a:pt x="19193" y="10821"/>
                    </a:cubicBezTo>
                    <a:cubicBezTo>
                      <a:pt x="19802" y="10409"/>
                      <a:pt x="20499" y="10101"/>
                      <a:pt x="21191" y="9763"/>
                    </a:cubicBezTo>
                    <a:cubicBezTo>
                      <a:pt x="21882" y="9426"/>
                      <a:pt x="22595" y="9060"/>
                      <a:pt x="23180" y="8486"/>
                    </a:cubicBezTo>
                    <a:cubicBezTo>
                      <a:pt x="23466" y="8197"/>
                      <a:pt x="23709" y="7858"/>
                      <a:pt x="23880" y="7483"/>
                    </a:cubicBezTo>
                    <a:cubicBezTo>
                      <a:pt x="24037" y="7102"/>
                      <a:pt x="24130" y="6694"/>
                      <a:pt x="24133" y="6282"/>
                    </a:cubicBezTo>
                    <a:cubicBezTo>
                      <a:pt x="24127" y="5873"/>
                      <a:pt x="24049" y="5471"/>
                      <a:pt x="23915" y="5091"/>
                    </a:cubicBezTo>
                    <a:cubicBezTo>
                      <a:pt x="23772" y="4719"/>
                      <a:pt x="23594" y="4362"/>
                      <a:pt x="23372" y="4038"/>
                    </a:cubicBezTo>
                    <a:cubicBezTo>
                      <a:pt x="23149" y="3714"/>
                      <a:pt x="22906" y="3408"/>
                      <a:pt x="22632" y="3133"/>
                    </a:cubicBezTo>
                    <a:cubicBezTo>
                      <a:pt x="22365" y="2850"/>
                      <a:pt x="22071" y="2598"/>
                      <a:pt x="21765" y="2362"/>
                    </a:cubicBezTo>
                    <a:cubicBezTo>
                      <a:pt x="21459" y="2129"/>
                      <a:pt x="21129" y="1921"/>
                      <a:pt x="20799" y="1738"/>
                    </a:cubicBezTo>
                    <a:cubicBezTo>
                      <a:pt x="20474" y="1541"/>
                      <a:pt x="20128" y="1383"/>
                      <a:pt x="19790" y="1215"/>
                    </a:cubicBezTo>
                    <a:cubicBezTo>
                      <a:pt x="19693" y="1167"/>
                      <a:pt x="19540" y="1107"/>
                      <a:pt x="19343" y="1023"/>
                    </a:cubicBezTo>
                    <a:cubicBezTo>
                      <a:pt x="19244" y="983"/>
                      <a:pt x="19134" y="936"/>
                      <a:pt x="19013" y="886"/>
                    </a:cubicBezTo>
                    <a:cubicBezTo>
                      <a:pt x="18888" y="841"/>
                      <a:pt x="18754" y="795"/>
                      <a:pt x="18608" y="744"/>
                    </a:cubicBezTo>
                    <a:cubicBezTo>
                      <a:pt x="18030" y="535"/>
                      <a:pt x="17265" y="324"/>
                      <a:pt x="16362" y="178"/>
                    </a:cubicBezTo>
                    <a:cubicBezTo>
                      <a:pt x="15701" y="70"/>
                      <a:pt x="14963" y="1"/>
                      <a:pt x="1417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20"/>
              <p:cNvSpPr/>
              <p:nvPr/>
            </p:nvSpPr>
            <p:spPr>
              <a:xfrm>
                <a:off x="3641799" y="-42250"/>
                <a:ext cx="681106" cy="681208"/>
              </a:xfrm>
              <a:custGeom>
                <a:avLst/>
                <a:gdLst/>
                <a:ahLst/>
                <a:cxnLst/>
                <a:rect l="l" t="t" r="r" b="b"/>
                <a:pathLst>
                  <a:path w="6678" h="6679" extrusionOk="0">
                    <a:moveTo>
                      <a:pt x="1" y="1"/>
                    </a:moveTo>
                    <a:lnTo>
                      <a:pt x="1" y="6678"/>
                    </a:lnTo>
                    <a:lnTo>
                      <a:pt x="667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62" name="Google Shape;3862;p20"/>
              <p:cNvGrpSpPr/>
              <p:nvPr/>
            </p:nvGrpSpPr>
            <p:grpSpPr>
              <a:xfrm>
                <a:off x="4018102" y="-228597"/>
                <a:ext cx="757618" cy="758475"/>
                <a:chOff x="6316375" y="1702050"/>
                <a:chExt cx="220925" cy="221175"/>
              </a:xfrm>
            </p:grpSpPr>
            <p:sp>
              <p:nvSpPr>
                <p:cNvPr id="3863" name="Google Shape;3863;p20"/>
                <p:cNvSpPr/>
                <p:nvPr/>
              </p:nvSpPr>
              <p:spPr>
                <a:xfrm>
                  <a:off x="6427700" y="1860625"/>
                  <a:ext cx="64250" cy="62600"/>
                </a:xfrm>
                <a:custGeom>
                  <a:avLst/>
                  <a:gdLst/>
                  <a:ahLst/>
                  <a:cxnLst/>
                  <a:rect l="l" t="t" r="r" b="b"/>
                  <a:pathLst>
                    <a:path w="2570" h="2504" extrusionOk="0">
                      <a:moveTo>
                        <a:pt x="2494" y="1"/>
                      </a:moveTo>
                      <a:cubicBezTo>
                        <a:pt x="2467" y="29"/>
                        <a:pt x="2439" y="56"/>
                        <a:pt x="2411" y="86"/>
                      </a:cubicBezTo>
                      <a:cubicBezTo>
                        <a:pt x="2404" y="93"/>
                        <a:pt x="2396" y="102"/>
                        <a:pt x="2387" y="110"/>
                      </a:cubicBezTo>
                      <a:cubicBezTo>
                        <a:pt x="2190" y="310"/>
                        <a:pt x="1994" y="509"/>
                        <a:pt x="1798" y="707"/>
                      </a:cubicBezTo>
                      <a:cubicBezTo>
                        <a:pt x="1764" y="739"/>
                        <a:pt x="1731" y="772"/>
                        <a:pt x="1698" y="804"/>
                      </a:cubicBezTo>
                      <a:cubicBezTo>
                        <a:pt x="1690" y="810"/>
                        <a:pt x="1682" y="818"/>
                        <a:pt x="1675" y="825"/>
                      </a:cubicBezTo>
                      <a:cubicBezTo>
                        <a:pt x="1659" y="842"/>
                        <a:pt x="1645" y="855"/>
                        <a:pt x="1633" y="865"/>
                      </a:cubicBezTo>
                      <a:cubicBezTo>
                        <a:pt x="1387" y="1104"/>
                        <a:pt x="1136" y="1353"/>
                        <a:pt x="884" y="1607"/>
                      </a:cubicBezTo>
                      <a:cubicBezTo>
                        <a:pt x="789" y="1704"/>
                        <a:pt x="693" y="1801"/>
                        <a:pt x="599" y="1898"/>
                      </a:cubicBezTo>
                      <a:cubicBezTo>
                        <a:pt x="592" y="1907"/>
                        <a:pt x="582" y="1914"/>
                        <a:pt x="575" y="1922"/>
                      </a:cubicBezTo>
                      <a:cubicBezTo>
                        <a:pt x="382" y="2118"/>
                        <a:pt x="192" y="2311"/>
                        <a:pt x="1" y="2504"/>
                      </a:cubicBezTo>
                      <a:lnTo>
                        <a:pt x="152" y="2504"/>
                      </a:lnTo>
                      <a:cubicBezTo>
                        <a:pt x="398" y="2256"/>
                        <a:pt x="644" y="2001"/>
                        <a:pt x="890" y="1756"/>
                      </a:cubicBezTo>
                      <a:cubicBezTo>
                        <a:pt x="1125" y="1519"/>
                        <a:pt x="1356" y="1296"/>
                        <a:pt x="1587" y="1068"/>
                      </a:cubicBezTo>
                      <a:cubicBezTo>
                        <a:pt x="1601" y="1055"/>
                        <a:pt x="1615" y="1039"/>
                        <a:pt x="1628" y="1025"/>
                      </a:cubicBezTo>
                      <a:cubicBezTo>
                        <a:pt x="1725" y="933"/>
                        <a:pt x="1822" y="835"/>
                        <a:pt x="1919" y="738"/>
                      </a:cubicBezTo>
                      <a:cubicBezTo>
                        <a:pt x="2136" y="519"/>
                        <a:pt x="2353" y="295"/>
                        <a:pt x="2570" y="76"/>
                      </a:cubicBezTo>
                      <a:lnTo>
                        <a:pt x="24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20"/>
                <p:cNvSpPr/>
                <p:nvPr/>
              </p:nvSpPr>
              <p:spPr>
                <a:xfrm>
                  <a:off x="6382375" y="1837975"/>
                  <a:ext cx="87050" cy="85250"/>
                </a:xfrm>
                <a:custGeom>
                  <a:avLst/>
                  <a:gdLst/>
                  <a:ahLst/>
                  <a:cxnLst/>
                  <a:rect l="l" t="t" r="r" b="b"/>
                  <a:pathLst>
                    <a:path w="3482" h="3410" extrusionOk="0">
                      <a:moveTo>
                        <a:pt x="3403" y="1"/>
                      </a:moveTo>
                      <a:cubicBezTo>
                        <a:pt x="3171" y="227"/>
                        <a:pt x="2934" y="461"/>
                        <a:pt x="2697" y="701"/>
                      </a:cubicBezTo>
                      <a:cubicBezTo>
                        <a:pt x="2602" y="798"/>
                        <a:pt x="2506" y="895"/>
                        <a:pt x="2412" y="992"/>
                      </a:cubicBezTo>
                      <a:cubicBezTo>
                        <a:pt x="2403" y="999"/>
                        <a:pt x="2395" y="1007"/>
                        <a:pt x="2388" y="1016"/>
                      </a:cubicBezTo>
                      <a:cubicBezTo>
                        <a:pt x="2191" y="1216"/>
                        <a:pt x="1994" y="1415"/>
                        <a:pt x="1799" y="1613"/>
                      </a:cubicBezTo>
                      <a:cubicBezTo>
                        <a:pt x="1765" y="1645"/>
                        <a:pt x="1731" y="1678"/>
                        <a:pt x="1699" y="1708"/>
                      </a:cubicBezTo>
                      <a:cubicBezTo>
                        <a:pt x="1689" y="1716"/>
                        <a:pt x="1682" y="1724"/>
                        <a:pt x="1674" y="1731"/>
                      </a:cubicBezTo>
                      <a:cubicBezTo>
                        <a:pt x="1659" y="1748"/>
                        <a:pt x="1645" y="1761"/>
                        <a:pt x="1634" y="1771"/>
                      </a:cubicBezTo>
                      <a:cubicBezTo>
                        <a:pt x="1388" y="2010"/>
                        <a:pt x="1136" y="2259"/>
                        <a:pt x="883" y="2513"/>
                      </a:cubicBezTo>
                      <a:cubicBezTo>
                        <a:pt x="788" y="2610"/>
                        <a:pt x="694" y="2707"/>
                        <a:pt x="599" y="2804"/>
                      </a:cubicBezTo>
                      <a:cubicBezTo>
                        <a:pt x="591" y="2813"/>
                        <a:pt x="583" y="2820"/>
                        <a:pt x="574" y="2828"/>
                      </a:cubicBezTo>
                      <a:cubicBezTo>
                        <a:pt x="382" y="3024"/>
                        <a:pt x="191" y="3216"/>
                        <a:pt x="0" y="3410"/>
                      </a:cubicBezTo>
                      <a:lnTo>
                        <a:pt x="153" y="3410"/>
                      </a:lnTo>
                      <a:cubicBezTo>
                        <a:pt x="397" y="3162"/>
                        <a:pt x="645" y="2907"/>
                        <a:pt x="890" y="2662"/>
                      </a:cubicBezTo>
                      <a:cubicBezTo>
                        <a:pt x="1125" y="2425"/>
                        <a:pt x="1356" y="2202"/>
                        <a:pt x="1588" y="1974"/>
                      </a:cubicBezTo>
                      <a:cubicBezTo>
                        <a:pt x="1602" y="1961"/>
                        <a:pt x="1616" y="1945"/>
                        <a:pt x="1629" y="1931"/>
                      </a:cubicBezTo>
                      <a:cubicBezTo>
                        <a:pt x="1725" y="1839"/>
                        <a:pt x="1822" y="1741"/>
                        <a:pt x="1919" y="1644"/>
                      </a:cubicBezTo>
                      <a:cubicBezTo>
                        <a:pt x="2180" y="1381"/>
                        <a:pt x="2442" y="1108"/>
                        <a:pt x="2703" y="849"/>
                      </a:cubicBezTo>
                      <a:cubicBezTo>
                        <a:pt x="2938" y="613"/>
                        <a:pt x="3169" y="390"/>
                        <a:pt x="3400" y="161"/>
                      </a:cubicBezTo>
                      <a:cubicBezTo>
                        <a:pt x="3414" y="147"/>
                        <a:pt x="3428" y="133"/>
                        <a:pt x="3441" y="119"/>
                      </a:cubicBezTo>
                      <a:cubicBezTo>
                        <a:pt x="3455" y="106"/>
                        <a:pt x="3468" y="93"/>
                        <a:pt x="3481" y="79"/>
                      </a:cubicBezTo>
                      <a:lnTo>
                        <a:pt x="34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20"/>
                <p:cNvSpPr/>
                <p:nvPr/>
              </p:nvSpPr>
              <p:spPr>
                <a:xfrm>
                  <a:off x="6337025" y="1815300"/>
                  <a:ext cx="109625" cy="107925"/>
                </a:xfrm>
                <a:custGeom>
                  <a:avLst/>
                  <a:gdLst/>
                  <a:ahLst/>
                  <a:cxnLst/>
                  <a:rect l="l" t="t" r="r" b="b"/>
                  <a:pathLst>
                    <a:path w="4385" h="4317" extrusionOk="0">
                      <a:moveTo>
                        <a:pt x="4309" y="0"/>
                      </a:moveTo>
                      <a:cubicBezTo>
                        <a:pt x="4282" y="28"/>
                        <a:pt x="4254" y="57"/>
                        <a:pt x="4226" y="85"/>
                      </a:cubicBezTo>
                      <a:cubicBezTo>
                        <a:pt x="4217" y="94"/>
                        <a:pt x="4209" y="102"/>
                        <a:pt x="4202" y="110"/>
                      </a:cubicBezTo>
                      <a:cubicBezTo>
                        <a:pt x="4005" y="310"/>
                        <a:pt x="3808" y="508"/>
                        <a:pt x="3613" y="706"/>
                      </a:cubicBezTo>
                      <a:cubicBezTo>
                        <a:pt x="3579" y="739"/>
                        <a:pt x="3545" y="771"/>
                        <a:pt x="3511" y="803"/>
                      </a:cubicBezTo>
                      <a:cubicBezTo>
                        <a:pt x="3503" y="811"/>
                        <a:pt x="3496" y="819"/>
                        <a:pt x="3488" y="826"/>
                      </a:cubicBezTo>
                      <a:cubicBezTo>
                        <a:pt x="3473" y="842"/>
                        <a:pt x="3459" y="854"/>
                        <a:pt x="3448" y="865"/>
                      </a:cubicBezTo>
                      <a:cubicBezTo>
                        <a:pt x="3202" y="1103"/>
                        <a:pt x="2950" y="1353"/>
                        <a:pt x="2697" y="1606"/>
                      </a:cubicBezTo>
                      <a:cubicBezTo>
                        <a:pt x="2602" y="1703"/>
                        <a:pt x="2508" y="1800"/>
                        <a:pt x="2413" y="1897"/>
                      </a:cubicBezTo>
                      <a:cubicBezTo>
                        <a:pt x="2405" y="1906"/>
                        <a:pt x="2396" y="1914"/>
                        <a:pt x="2388" y="1923"/>
                      </a:cubicBezTo>
                      <a:cubicBezTo>
                        <a:pt x="2191" y="2123"/>
                        <a:pt x="1996" y="2322"/>
                        <a:pt x="1799" y="2520"/>
                      </a:cubicBezTo>
                      <a:cubicBezTo>
                        <a:pt x="1765" y="2551"/>
                        <a:pt x="1733" y="2583"/>
                        <a:pt x="1699" y="2615"/>
                      </a:cubicBezTo>
                      <a:cubicBezTo>
                        <a:pt x="1691" y="2623"/>
                        <a:pt x="1684" y="2631"/>
                        <a:pt x="1676" y="2638"/>
                      </a:cubicBezTo>
                      <a:cubicBezTo>
                        <a:pt x="1661" y="2654"/>
                        <a:pt x="1647" y="2668"/>
                        <a:pt x="1634" y="2678"/>
                      </a:cubicBezTo>
                      <a:cubicBezTo>
                        <a:pt x="1388" y="2915"/>
                        <a:pt x="1138" y="3165"/>
                        <a:pt x="885" y="3420"/>
                      </a:cubicBezTo>
                      <a:cubicBezTo>
                        <a:pt x="790" y="3517"/>
                        <a:pt x="695" y="3614"/>
                        <a:pt x="601" y="3711"/>
                      </a:cubicBezTo>
                      <a:cubicBezTo>
                        <a:pt x="592" y="3718"/>
                        <a:pt x="584" y="3727"/>
                        <a:pt x="576" y="3735"/>
                      </a:cubicBezTo>
                      <a:cubicBezTo>
                        <a:pt x="384" y="3931"/>
                        <a:pt x="193" y="4123"/>
                        <a:pt x="1" y="4317"/>
                      </a:cubicBezTo>
                      <a:lnTo>
                        <a:pt x="153" y="4317"/>
                      </a:lnTo>
                      <a:cubicBezTo>
                        <a:pt x="399" y="4069"/>
                        <a:pt x="645" y="3814"/>
                        <a:pt x="890" y="3569"/>
                      </a:cubicBezTo>
                      <a:cubicBezTo>
                        <a:pt x="1127" y="3332"/>
                        <a:pt x="1356" y="3109"/>
                        <a:pt x="1588" y="2881"/>
                      </a:cubicBezTo>
                      <a:cubicBezTo>
                        <a:pt x="1602" y="2868"/>
                        <a:pt x="1616" y="2852"/>
                        <a:pt x="1630" y="2838"/>
                      </a:cubicBezTo>
                      <a:cubicBezTo>
                        <a:pt x="1725" y="2746"/>
                        <a:pt x="1824" y="2648"/>
                        <a:pt x="1921" y="2551"/>
                      </a:cubicBezTo>
                      <a:cubicBezTo>
                        <a:pt x="2181" y="2288"/>
                        <a:pt x="2444" y="2015"/>
                        <a:pt x="2704" y="1756"/>
                      </a:cubicBezTo>
                      <a:cubicBezTo>
                        <a:pt x="2939" y="1520"/>
                        <a:pt x="3170" y="1297"/>
                        <a:pt x="3402" y="1068"/>
                      </a:cubicBezTo>
                      <a:cubicBezTo>
                        <a:pt x="3416" y="1054"/>
                        <a:pt x="3430" y="1040"/>
                        <a:pt x="3443" y="1026"/>
                      </a:cubicBezTo>
                      <a:cubicBezTo>
                        <a:pt x="3539" y="933"/>
                        <a:pt x="3636" y="836"/>
                        <a:pt x="3733" y="737"/>
                      </a:cubicBezTo>
                      <a:cubicBezTo>
                        <a:pt x="3949" y="519"/>
                        <a:pt x="4168" y="294"/>
                        <a:pt x="4385" y="76"/>
                      </a:cubicBezTo>
                      <a:lnTo>
                        <a:pt x="43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20"/>
                <p:cNvSpPr/>
                <p:nvPr/>
              </p:nvSpPr>
              <p:spPr>
                <a:xfrm>
                  <a:off x="6518350" y="1905925"/>
                  <a:ext cx="18950" cy="17300"/>
                </a:xfrm>
                <a:custGeom>
                  <a:avLst/>
                  <a:gdLst/>
                  <a:ahLst/>
                  <a:cxnLst/>
                  <a:rect l="l" t="t" r="r" b="b"/>
                  <a:pathLst>
                    <a:path w="758" h="692" extrusionOk="0">
                      <a:moveTo>
                        <a:pt x="682" y="1"/>
                      </a:moveTo>
                      <a:cubicBezTo>
                        <a:pt x="654" y="29"/>
                        <a:pt x="627" y="58"/>
                        <a:pt x="599" y="86"/>
                      </a:cubicBezTo>
                      <a:cubicBezTo>
                        <a:pt x="590" y="95"/>
                        <a:pt x="582" y="102"/>
                        <a:pt x="574" y="110"/>
                      </a:cubicBezTo>
                      <a:cubicBezTo>
                        <a:pt x="382" y="306"/>
                        <a:pt x="191" y="499"/>
                        <a:pt x="1" y="692"/>
                      </a:cubicBezTo>
                      <a:lnTo>
                        <a:pt x="151" y="692"/>
                      </a:lnTo>
                      <a:cubicBezTo>
                        <a:pt x="353" y="489"/>
                        <a:pt x="556" y="279"/>
                        <a:pt x="757" y="76"/>
                      </a:cubicBezTo>
                      <a:lnTo>
                        <a:pt x="6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20"/>
                <p:cNvSpPr/>
                <p:nvPr/>
              </p:nvSpPr>
              <p:spPr>
                <a:xfrm>
                  <a:off x="6473000" y="1883325"/>
                  <a:ext cx="41725" cy="39900"/>
                </a:xfrm>
                <a:custGeom>
                  <a:avLst/>
                  <a:gdLst/>
                  <a:ahLst/>
                  <a:cxnLst/>
                  <a:rect l="l" t="t" r="r" b="b"/>
                  <a:pathLst>
                    <a:path w="1669" h="1596" extrusionOk="0">
                      <a:moveTo>
                        <a:pt x="1590" y="1"/>
                      </a:moveTo>
                      <a:cubicBezTo>
                        <a:pt x="1358" y="225"/>
                        <a:pt x="1122" y="460"/>
                        <a:pt x="884" y="699"/>
                      </a:cubicBezTo>
                      <a:cubicBezTo>
                        <a:pt x="789" y="796"/>
                        <a:pt x="695" y="893"/>
                        <a:pt x="599" y="991"/>
                      </a:cubicBezTo>
                      <a:cubicBezTo>
                        <a:pt x="592" y="999"/>
                        <a:pt x="582" y="1006"/>
                        <a:pt x="575" y="1016"/>
                      </a:cubicBezTo>
                      <a:cubicBezTo>
                        <a:pt x="382" y="1210"/>
                        <a:pt x="192" y="1403"/>
                        <a:pt x="1" y="1596"/>
                      </a:cubicBezTo>
                      <a:lnTo>
                        <a:pt x="153" y="1596"/>
                      </a:lnTo>
                      <a:cubicBezTo>
                        <a:pt x="398" y="1348"/>
                        <a:pt x="645" y="1093"/>
                        <a:pt x="890" y="848"/>
                      </a:cubicBezTo>
                      <a:cubicBezTo>
                        <a:pt x="1125" y="611"/>
                        <a:pt x="1356" y="388"/>
                        <a:pt x="1588" y="160"/>
                      </a:cubicBezTo>
                      <a:cubicBezTo>
                        <a:pt x="1602" y="147"/>
                        <a:pt x="1616" y="131"/>
                        <a:pt x="1630" y="117"/>
                      </a:cubicBezTo>
                      <a:cubicBezTo>
                        <a:pt x="1642" y="105"/>
                        <a:pt x="1656" y="91"/>
                        <a:pt x="1668" y="79"/>
                      </a:cubicBezTo>
                      <a:lnTo>
                        <a:pt x="15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20"/>
                <p:cNvSpPr/>
                <p:nvPr/>
              </p:nvSpPr>
              <p:spPr>
                <a:xfrm>
                  <a:off x="6316375" y="1792675"/>
                  <a:ext cx="107700" cy="109450"/>
                </a:xfrm>
                <a:custGeom>
                  <a:avLst/>
                  <a:gdLst/>
                  <a:ahLst/>
                  <a:cxnLst/>
                  <a:rect l="l" t="t" r="r" b="b"/>
                  <a:pathLst>
                    <a:path w="4308" h="4378" extrusionOk="0">
                      <a:moveTo>
                        <a:pt x="4229" y="1"/>
                      </a:moveTo>
                      <a:cubicBezTo>
                        <a:pt x="3997" y="226"/>
                        <a:pt x="3762" y="459"/>
                        <a:pt x="3523" y="699"/>
                      </a:cubicBezTo>
                      <a:cubicBezTo>
                        <a:pt x="3428" y="796"/>
                        <a:pt x="3334" y="893"/>
                        <a:pt x="3239" y="990"/>
                      </a:cubicBezTo>
                      <a:cubicBezTo>
                        <a:pt x="3231" y="999"/>
                        <a:pt x="3222" y="1007"/>
                        <a:pt x="3214" y="1015"/>
                      </a:cubicBezTo>
                      <a:cubicBezTo>
                        <a:pt x="3017" y="1215"/>
                        <a:pt x="2822" y="1413"/>
                        <a:pt x="2625" y="1611"/>
                      </a:cubicBezTo>
                      <a:cubicBezTo>
                        <a:pt x="2591" y="1644"/>
                        <a:pt x="2559" y="1676"/>
                        <a:pt x="2525" y="1708"/>
                      </a:cubicBezTo>
                      <a:cubicBezTo>
                        <a:pt x="2517" y="1716"/>
                        <a:pt x="2510" y="1724"/>
                        <a:pt x="2502" y="1731"/>
                      </a:cubicBezTo>
                      <a:cubicBezTo>
                        <a:pt x="2487" y="1747"/>
                        <a:pt x="2473" y="1759"/>
                        <a:pt x="2460" y="1770"/>
                      </a:cubicBezTo>
                      <a:cubicBezTo>
                        <a:pt x="2214" y="2008"/>
                        <a:pt x="1964" y="2258"/>
                        <a:pt x="1710" y="2511"/>
                      </a:cubicBezTo>
                      <a:cubicBezTo>
                        <a:pt x="1616" y="2608"/>
                        <a:pt x="1521" y="2707"/>
                        <a:pt x="1425" y="2804"/>
                      </a:cubicBezTo>
                      <a:cubicBezTo>
                        <a:pt x="1418" y="2811"/>
                        <a:pt x="1410" y="2819"/>
                        <a:pt x="1401" y="2828"/>
                      </a:cubicBezTo>
                      <a:cubicBezTo>
                        <a:pt x="1204" y="3028"/>
                        <a:pt x="1008" y="3227"/>
                        <a:pt x="811" y="3425"/>
                      </a:cubicBezTo>
                      <a:cubicBezTo>
                        <a:pt x="779" y="3457"/>
                        <a:pt x="745" y="3490"/>
                        <a:pt x="712" y="3520"/>
                      </a:cubicBezTo>
                      <a:cubicBezTo>
                        <a:pt x="704" y="3528"/>
                        <a:pt x="696" y="3536"/>
                        <a:pt x="688" y="3543"/>
                      </a:cubicBezTo>
                      <a:cubicBezTo>
                        <a:pt x="673" y="3559"/>
                        <a:pt x="659" y="3573"/>
                        <a:pt x="647" y="3583"/>
                      </a:cubicBezTo>
                      <a:cubicBezTo>
                        <a:pt x="435" y="3788"/>
                        <a:pt x="219" y="4003"/>
                        <a:pt x="1" y="4222"/>
                      </a:cubicBezTo>
                      <a:lnTo>
                        <a:pt x="1" y="4377"/>
                      </a:lnTo>
                      <a:cubicBezTo>
                        <a:pt x="202" y="4177"/>
                        <a:pt x="402" y="3983"/>
                        <a:pt x="602" y="3786"/>
                      </a:cubicBezTo>
                      <a:cubicBezTo>
                        <a:pt x="615" y="3773"/>
                        <a:pt x="630" y="3757"/>
                        <a:pt x="644" y="3743"/>
                      </a:cubicBezTo>
                      <a:cubicBezTo>
                        <a:pt x="739" y="3651"/>
                        <a:pt x="836" y="3553"/>
                        <a:pt x="933" y="3456"/>
                      </a:cubicBezTo>
                      <a:cubicBezTo>
                        <a:pt x="1193" y="3193"/>
                        <a:pt x="1456" y="2920"/>
                        <a:pt x="1716" y="2661"/>
                      </a:cubicBezTo>
                      <a:cubicBezTo>
                        <a:pt x="1951" y="2425"/>
                        <a:pt x="2182" y="2202"/>
                        <a:pt x="2414" y="1973"/>
                      </a:cubicBezTo>
                      <a:cubicBezTo>
                        <a:pt x="2428" y="1959"/>
                        <a:pt x="2442" y="1945"/>
                        <a:pt x="2456" y="1931"/>
                      </a:cubicBezTo>
                      <a:cubicBezTo>
                        <a:pt x="2551" y="1838"/>
                        <a:pt x="2650" y="1741"/>
                        <a:pt x="2747" y="1642"/>
                      </a:cubicBezTo>
                      <a:cubicBezTo>
                        <a:pt x="3007" y="1381"/>
                        <a:pt x="3270" y="1108"/>
                        <a:pt x="3530" y="847"/>
                      </a:cubicBezTo>
                      <a:cubicBezTo>
                        <a:pt x="3765" y="612"/>
                        <a:pt x="3996" y="389"/>
                        <a:pt x="4228" y="159"/>
                      </a:cubicBezTo>
                      <a:cubicBezTo>
                        <a:pt x="4242" y="146"/>
                        <a:pt x="4256" y="132"/>
                        <a:pt x="4269" y="118"/>
                      </a:cubicBezTo>
                      <a:cubicBezTo>
                        <a:pt x="4282" y="106"/>
                        <a:pt x="4296" y="92"/>
                        <a:pt x="4308" y="79"/>
                      </a:cubicBezTo>
                      <a:lnTo>
                        <a:pt x="42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20"/>
                <p:cNvSpPr/>
                <p:nvPr/>
              </p:nvSpPr>
              <p:spPr>
                <a:xfrm>
                  <a:off x="6316375" y="1769950"/>
                  <a:ext cx="84950" cy="86825"/>
                </a:xfrm>
                <a:custGeom>
                  <a:avLst/>
                  <a:gdLst/>
                  <a:ahLst/>
                  <a:cxnLst/>
                  <a:rect l="l" t="t" r="r" b="b"/>
                  <a:pathLst>
                    <a:path w="3398" h="3473" extrusionOk="0">
                      <a:moveTo>
                        <a:pt x="3322" y="1"/>
                      </a:moveTo>
                      <a:cubicBezTo>
                        <a:pt x="3294" y="30"/>
                        <a:pt x="3266" y="58"/>
                        <a:pt x="3239" y="87"/>
                      </a:cubicBezTo>
                      <a:cubicBezTo>
                        <a:pt x="3231" y="95"/>
                        <a:pt x="3222" y="102"/>
                        <a:pt x="3214" y="112"/>
                      </a:cubicBezTo>
                      <a:cubicBezTo>
                        <a:pt x="3017" y="312"/>
                        <a:pt x="2822" y="510"/>
                        <a:pt x="2625" y="708"/>
                      </a:cubicBezTo>
                      <a:cubicBezTo>
                        <a:pt x="2591" y="741"/>
                        <a:pt x="2559" y="772"/>
                        <a:pt x="2525" y="804"/>
                      </a:cubicBezTo>
                      <a:cubicBezTo>
                        <a:pt x="2517" y="812"/>
                        <a:pt x="2510" y="819"/>
                        <a:pt x="2502" y="827"/>
                      </a:cubicBezTo>
                      <a:cubicBezTo>
                        <a:pt x="2487" y="842"/>
                        <a:pt x="2473" y="856"/>
                        <a:pt x="2460" y="867"/>
                      </a:cubicBezTo>
                      <a:cubicBezTo>
                        <a:pt x="2214" y="1105"/>
                        <a:pt x="1964" y="1355"/>
                        <a:pt x="1711" y="1608"/>
                      </a:cubicBezTo>
                      <a:cubicBezTo>
                        <a:pt x="1616" y="1705"/>
                        <a:pt x="1521" y="1802"/>
                        <a:pt x="1427" y="1899"/>
                      </a:cubicBezTo>
                      <a:cubicBezTo>
                        <a:pt x="1418" y="1908"/>
                        <a:pt x="1410" y="1916"/>
                        <a:pt x="1402" y="1924"/>
                      </a:cubicBezTo>
                      <a:cubicBezTo>
                        <a:pt x="1205" y="2124"/>
                        <a:pt x="1008" y="2322"/>
                        <a:pt x="811" y="2520"/>
                      </a:cubicBezTo>
                      <a:cubicBezTo>
                        <a:pt x="779" y="2553"/>
                        <a:pt x="745" y="2585"/>
                        <a:pt x="712" y="2617"/>
                      </a:cubicBezTo>
                      <a:cubicBezTo>
                        <a:pt x="704" y="2625"/>
                        <a:pt x="696" y="2633"/>
                        <a:pt x="688" y="2640"/>
                      </a:cubicBezTo>
                      <a:cubicBezTo>
                        <a:pt x="673" y="2656"/>
                        <a:pt x="659" y="2668"/>
                        <a:pt x="648" y="2679"/>
                      </a:cubicBezTo>
                      <a:cubicBezTo>
                        <a:pt x="436" y="2885"/>
                        <a:pt x="219" y="3099"/>
                        <a:pt x="1" y="3317"/>
                      </a:cubicBezTo>
                      <a:lnTo>
                        <a:pt x="1" y="3473"/>
                      </a:lnTo>
                      <a:cubicBezTo>
                        <a:pt x="202" y="3273"/>
                        <a:pt x="402" y="3079"/>
                        <a:pt x="602" y="2882"/>
                      </a:cubicBezTo>
                      <a:cubicBezTo>
                        <a:pt x="615" y="2868"/>
                        <a:pt x="630" y="2854"/>
                        <a:pt x="644" y="2840"/>
                      </a:cubicBezTo>
                      <a:cubicBezTo>
                        <a:pt x="739" y="2747"/>
                        <a:pt x="836" y="2650"/>
                        <a:pt x="933" y="2551"/>
                      </a:cubicBezTo>
                      <a:cubicBezTo>
                        <a:pt x="1193" y="2290"/>
                        <a:pt x="1456" y="2016"/>
                        <a:pt x="1716" y="1756"/>
                      </a:cubicBezTo>
                      <a:cubicBezTo>
                        <a:pt x="1951" y="1521"/>
                        <a:pt x="2182" y="1298"/>
                        <a:pt x="2414" y="1068"/>
                      </a:cubicBezTo>
                      <a:cubicBezTo>
                        <a:pt x="2428" y="1055"/>
                        <a:pt x="2442" y="1041"/>
                        <a:pt x="2456" y="1027"/>
                      </a:cubicBezTo>
                      <a:cubicBezTo>
                        <a:pt x="2551" y="933"/>
                        <a:pt x="2650" y="836"/>
                        <a:pt x="2747" y="739"/>
                      </a:cubicBezTo>
                      <a:cubicBezTo>
                        <a:pt x="2962" y="521"/>
                        <a:pt x="3180" y="296"/>
                        <a:pt x="3397" y="76"/>
                      </a:cubicBezTo>
                      <a:lnTo>
                        <a:pt x="3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20"/>
                <p:cNvSpPr/>
                <p:nvPr/>
              </p:nvSpPr>
              <p:spPr>
                <a:xfrm>
                  <a:off x="6316375" y="1747350"/>
                  <a:ext cx="62400" cy="64125"/>
                </a:xfrm>
                <a:custGeom>
                  <a:avLst/>
                  <a:gdLst/>
                  <a:ahLst/>
                  <a:cxnLst/>
                  <a:rect l="l" t="t" r="r" b="b"/>
                  <a:pathLst>
                    <a:path w="2496" h="2565" extrusionOk="0">
                      <a:moveTo>
                        <a:pt x="2417" y="0"/>
                      </a:moveTo>
                      <a:cubicBezTo>
                        <a:pt x="2185" y="227"/>
                        <a:pt x="1948" y="460"/>
                        <a:pt x="1710" y="700"/>
                      </a:cubicBezTo>
                      <a:cubicBezTo>
                        <a:pt x="1616" y="797"/>
                        <a:pt x="1521" y="894"/>
                        <a:pt x="1425" y="991"/>
                      </a:cubicBezTo>
                      <a:cubicBezTo>
                        <a:pt x="1418" y="999"/>
                        <a:pt x="1410" y="1006"/>
                        <a:pt x="1401" y="1016"/>
                      </a:cubicBezTo>
                      <a:cubicBezTo>
                        <a:pt x="1204" y="1216"/>
                        <a:pt x="1008" y="1414"/>
                        <a:pt x="811" y="1612"/>
                      </a:cubicBezTo>
                      <a:cubicBezTo>
                        <a:pt x="779" y="1645"/>
                        <a:pt x="745" y="1677"/>
                        <a:pt x="712" y="1708"/>
                      </a:cubicBezTo>
                      <a:cubicBezTo>
                        <a:pt x="704" y="1716"/>
                        <a:pt x="696" y="1723"/>
                        <a:pt x="688" y="1731"/>
                      </a:cubicBezTo>
                      <a:cubicBezTo>
                        <a:pt x="673" y="1748"/>
                        <a:pt x="659" y="1760"/>
                        <a:pt x="647" y="1771"/>
                      </a:cubicBezTo>
                      <a:cubicBezTo>
                        <a:pt x="435" y="1977"/>
                        <a:pt x="219" y="2191"/>
                        <a:pt x="1" y="2409"/>
                      </a:cubicBezTo>
                      <a:lnTo>
                        <a:pt x="1" y="2565"/>
                      </a:lnTo>
                      <a:cubicBezTo>
                        <a:pt x="202" y="2363"/>
                        <a:pt x="402" y="2171"/>
                        <a:pt x="602" y="1972"/>
                      </a:cubicBezTo>
                      <a:cubicBezTo>
                        <a:pt x="615" y="1959"/>
                        <a:pt x="630" y="1945"/>
                        <a:pt x="644" y="1931"/>
                      </a:cubicBezTo>
                      <a:cubicBezTo>
                        <a:pt x="739" y="1837"/>
                        <a:pt x="836" y="1740"/>
                        <a:pt x="933" y="1643"/>
                      </a:cubicBezTo>
                      <a:cubicBezTo>
                        <a:pt x="1193" y="1380"/>
                        <a:pt x="1456" y="1108"/>
                        <a:pt x="1716" y="848"/>
                      </a:cubicBezTo>
                      <a:cubicBezTo>
                        <a:pt x="1951" y="613"/>
                        <a:pt x="2182" y="390"/>
                        <a:pt x="2414" y="160"/>
                      </a:cubicBezTo>
                      <a:cubicBezTo>
                        <a:pt x="2428" y="147"/>
                        <a:pt x="2442" y="133"/>
                        <a:pt x="2456" y="119"/>
                      </a:cubicBezTo>
                      <a:cubicBezTo>
                        <a:pt x="2470" y="105"/>
                        <a:pt x="2482" y="93"/>
                        <a:pt x="2496" y="79"/>
                      </a:cubicBezTo>
                      <a:lnTo>
                        <a:pt x="24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20"/>
                <p:cNvSpPr/>
                <p:nvPr/>
              </p:nvSpPr>
              <p:spPr>
                <a:xfrm>
                  <a:off x="6316375" y="1724650"/>
                  <a:ext cx="39650" cy="41500"/>
                </a:xfrm>
                <a:custGeom>
                  <a:avLst/>
                  <a:gdLst/>
                  <a:ahLst/>
                  <a:cxnLst/>
                  <a:rect l="l" t="t" r="r" b="b"/>
                  <a:pathLst>
                    <a:path w="1586" h="1660" extrusionOk="0">
                      <a:moveTo>
                        <a:pt x="1510" y="1"/>
                      </a:moveTo>
                      <a:cubicBezTo>
                        <a:pt x="1482" y="29"/>
                        <a:pt x="1454" y="58"/>
                        <a:pt x="1425" y="85"/>
                      </a:cubicBezTo>
                      <a:cubicBezTo>
                        <a:pt x="1418" y="95"/>
                        <a:pt x="1410" y="102"/>
                        <a:pt x="1401" y="110"/>
                      </a:cubicBezTo>
                      <a:cubicBezTo>
                        <a:pt x="1204" y="310"/>
                        <a:pt x="1008" y="509"/>
                        <a:pt x="811" y="707"/>
                      </a:cubicBezTo>
                      <a:cubicBezTo>
                        <a:pt x="779" y="739"/>
                        <a:pt x="745" y="772"/>
                        <a:pt x="712" y="804"/>
                      </a:cubicBezTo>
                      <a:cubicBezTo>
                        <a:pt x="704" y="812"/>
                        <a:pt x="696" y="819"/>
                        <a:pt x="688" y="827"/>
                      </a:cubicBezTo>
                      <a:cubicBezTo>
                        <a:pt x="673" y="842"/>
                        <a:pt x="659" y="855"/>
                        <a:pt x="647" y="865"/>
                      </a:cubicBezTo>
                      <a:cubicBezTo>
                        <a:pt x="435" y="1071"/>
                        <a:pt x="219" y="1285"/>
                        <a:pt x="1" y="1504"/>
                      </a:cubicBezTo>
                      <a:lnTo>
                        <a:pt x="1" y="1659"/>
                      </a:lnTo>
                      <a:cubicBezTo>
                        <a:pt x="202" y="1459"/>
                        <a:pt x="402" y="1265"/>
                        <a:pt x="602" y="1068"/>
                      </a:cubicBezTo>
                      <a:cubicBezTo>
                        <a:pt x="615" y="1055"/>
                        <a:pt x="630" y="1041"/>
                        <a:pt x="644" y="1027"/>
                      </a:cubicBezTo>
                      <a:cubicBezTo>
                        <a:pt x="739" y="933"/>
                        <a:pt x="836" y="836"/>
                        <a:pt x="933" y="738"/>
                      </a:cubicBezTo>
                      <a:cubicBezTo>
                        <a:pt x="1150" y="519"/>
                        <a:pt x="1368" y="295"/>
                        <a:pt x="1585" y="76"/>
                      </a:cubicBezTo>
                      <a:lnTo>
                        <a:pt x="151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20"/>
                <p:cNvSpPr/>
                <p:nvPr/>
              </p:nvSpPr>
              <p:spPr>
                <a:xfrm>
                  <a:off x="6316375" y="1702050"/>
                  <a:ext cx="17075" cy="18800"/>
                </a:xfrm>
                <a:custGeom>
                  <a:avLst/>
                  <a:gdLst/>
                  <a:ahLst/>
                  <a:cxnLst/>
                  <a:rect l="l" t="t" r="r" b="b"/>
                  <a:pathLst>
                    <a:path w="683" h="752" extrusionOk="0">
                      <a:moveTo>
                        <a:pt x="604" y="0"/>
                      </a:moveTo>
                      <a:cubicBezTo>
                        <a:pt x="405" y="193"/>
                        <a:pt x="204" y="391"/>
                        <a:pt x="1" y="596"/>
                      </a:cubicBezTo>
                      <a:lnTo>
                        <a:pt x="1" y="751"/>
                      </a:lnTo>
                      <a:cubicBezTo>
                        <a:pt x="202" y="550"/>
                        <a:pt x="402" y="357"/>
                        <a:pt x="602" y="159"/>
                      </a:cubicBezTo>
                      <a:cubicBezTo>
                        <a:pt x="615" y="145"/>
                        <a:pt x="630" y="131"/>
                        <a:pt x="644" y="117"/>
                      </a:cubicBezTo>
                      <a:cubicBezTo>
                        <a:pt x="656" y="105"/>
                        <a:pt x="670" y="91"/>
                        <a:pt x="682" y="79"/>
                      </a:cubicBezTo>
                      <a:lnTo>
                        <a:pt x="60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73" name="Google Shape;3873;p20"/>
            <p:cNvGrpSpPr/>
            <p:nvPr/>
          </p:nvGrpSpPr>
          <p:grpSpPr>
            <a:xfrm>
              <a:off x="7406140" y="-1140973"/>
              <a:ext cx="2982505" cy="2829946"/>
              <a:chOff x="7406140" y="-1140973"/>
              <a:chExt cx="2982505" cy="2829946"/>
            </a:xfrm>
          </p:grpSpPr>
          <p:sp>
            <p:nvSpPr>
              <p:cNvPr id="3874" name="Google Shape;3874;p20"/>
              <p:cNvSpPr/>
              <p:nvPr/>
            </p:nvSpPr>
            <p:spPr>
              <a:xfrm rot="-6133876">
                <a:off x="7725252" y="-997794"/>
                <a:ext cx="2344281" cy="2543589"/>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5" name="Google Shape;3875;p20"/>
              <p:cNvGrpSpPr/>
              <p:nvPr/>
            </p:nvGrpSpPr>
            <p:grpSpPr>
              <a:xfrm>
                <a:off x="8145851" y="-170140"/>
                <a:ext cx="948442" cy="936996"/>
                <a:chOff x="6353675" y="2256875"/>
                <a:chExt cx="430875" cy="425675"/>
              </a:xfrm>
            </p:grpSpPr>
            <p:sp>
              <p:nvSpPr>
                <p:cNvPr id="3876" name="Google Shape;3876;p20"/>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20"/>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20"/>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20"/>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20"/>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20"/>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20"/>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20"/>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20"/>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20"/>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20"/>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20"/>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20"/>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20"/>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20"/>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20"/>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20"/>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20"/>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20"/>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20"/>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20"/>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20"/>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20"/>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20"/>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20"/>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20"/>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20"/>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20"/>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20"/>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20"/>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20"/>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20"/>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20"/>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20"/>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20"/>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20"/>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20"/>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20"/>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20"/>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20"/>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20"/>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20"/>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20"/>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20"/>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20"/>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20"/>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20"/>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20"/>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20"/>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20"/>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20"/>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20"/>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20"/>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20"/>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20"/>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20"/>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20"/>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20"/>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20"/>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20"/>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20"/>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20"/>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20"/>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20"/>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20"/>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20"/>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20"/>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20"/>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20"/>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20"/>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20"/>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20"/>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20"/>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20"/>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20"/>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20"/>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20"/>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20"/>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20"/>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20"/>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20"/>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20"/>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20"/>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20"/>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20"/>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20"/>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20"/>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20"/>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20"/>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20"/>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20"/>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20"/>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20"/>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20"/>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20"/>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20"/>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20"/>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20"/>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20"/>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20"/>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20"/>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20"/>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20"/>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20"/>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20"/>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20"/>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20"/>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20"/>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20"/>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20"/>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20"/>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20"/>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20"/>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20"/>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20"/>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20"/>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20"/>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20"/>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20"/>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20"/>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20"/>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20"/>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20"/>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20"/>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20"/>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20"/>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20"/>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20"/>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20"/>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20"/>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20"/>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20"/>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20"/>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20"/>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20"/>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20"/>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20"/>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20"/>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14" name="Google Shape;4014;p20"/>
            <p:cNvGrpSpPr/>
            <p:nvPr/>
          </p:nvGrpSpPr>
          <p:grpSpPr>
            <a:xfrm>
              <a:off x="3301167" y="3995724"/>
              <a:ext cx="2541666" cy="2524414"/>
              <a:chOff x="3301167" y="3995724"/>
              <a:chExt cx="2541666" cy="2524414"/>
            </a:xfrm>
          </p:grpSpPr>
          <p:sp>
            <p:nvSpPr>
              <p:cNvPr id="4015" name="Google Shape;4015;p20"/>
              <p:cNvSpPr/>
              <p:nvPr/>
            </p:nvSpPr>
            <p:spPr>
              <a:xfrm rot="2986503">
                <a:off x="3709951" y="4322612"/>
                <a:ext cx="1724098" cy="1870639"/>
              </a:xfrm>
              <a:custGeom>
                <a:avLst/>
                <a:gdLst/>
                <a:ahLst/>
                <a:cxnLst/>
                <a:rect l="l" t="t" r="r" b="b"/>
                <a:pathLst>
                  <a:path w="46767" h="50742" extrusionOk="0">
                    <a:moveTo>
                      <a:pt x="46767" y="0"/>
                    </a:moveTo>
                    <a:lnTo>
                      <a:pt x="46730" y="2"/>
                    </a:lnTo>
                    <a:lnTo>
                      <a:pt x="46658" y="7"/>
                    </a:lnTo>
                    <a:lnTo>
                      <a:pt x="46511" y="13"/>
                    </a:lnTo>
                    <a:lnTo>
                      <a:pt x="46221" y="28"/>
                    </a:lnTo>
                    <a:lnTo>
                      <a:pt x="45438" y="68"/>
                    </a:lnTo>
                    <a:cubicBezTo>
                      <a:pt x="43844" y="165"/>
                      <a:pt x="42257" y="468"/>
                      <a:pt x="40715" y="931"/>
                    </a:cubicBezTo>
                    <a:cubicBezTo>
                      <a:pt x="39171" y="1391"/>
                      <a:pt x="37679" y="2025"/>
                      <a:pt x="36236" y="2749"/>
                    </a:cubicBezTo>
                    <a:cubicBezTo>
                      <a:pt x="33357" y="4207"/>
                      <a:pt x="30686" y="6026"/>
                      <a:pt x="28093" y="7908"/>
                    </a:cubicBezTo>
                    <a:cubicBezTo>
                      <a:pt x="25512" y="9805"/>
                      <a:pt x="22932" y="11702"/>
                      <a:pt x="20362" y="13589"/>
                    </a:cubicBezTo>
                    <a:cubicBezTo>
                      <a:pt x="17792" y="15478"/>
                      <a:pt x="15232" y="17358"/>
                      <a:pt x="12688" y="19226"/>
                    </a:cubicBezTo>
                    <a:cubicBezTo>
                      <a:pt x="11422" y="20174"/>
                      <a:pt x="10179" y="21160"/>
                      <a:pt x="9062" y="22286"/>
                    </a:cubicBezTo>
                    <a:cubicBezTo>
                      <a:pt x="8501" y="22843"/>
                      <a:pt x="7982" y="23447"/>
                      <a:pt x="7515" y="24087"/>
                    </a:cubicBezTo>
                    <a:cubicBezTo>
                      <a:pt x="7402" y="24250"/>
                      <a:pt x="7278" y="24404"/>
                      <a:pt x="7175" y="24575"/>
                    </a:cubicBezTo>
                    <a:lnTo>
                      <a:pt x="6859" y="25079"/>
                    </a:lnTo>
                    <a:cubicBezTo>
                      <a:pt x="6672" y="25428"/>
                      <a:pt x="6473" y="25773"/>
                      <a:pt x="6324" y="26142"/>
                    </a:cubicBezTo>
                    <a:cubicBezTo>
                      <a:pt x="6281" y="26247"/>
                      <a:pt x="6216" y="26374"/>
                      <a:pt x="6158" y="26534"/>
                    </a:cubicBezTo>
                    <a:cubicBezTo>
                      <a:pt x="6101" y="26696"/>
                      <a:pt x="6037" y="26884"/>
                      <a:pt x="5963" y="27097"/>
                    </a:cubicBezTo>
                    <a:cubicBezTo>
                      <a:pt x="5923" y="27202"/>
                      <a:pt x="5900" y="27319"/>
                      <a:pt x="5867" y="27440"/>
                    </a:cubicBezTo>
                    <a:cubicBezTo>
                      <a:pt x="5837" y="27563"/>
                      <a:pt x="5804" y="27691"/>
                      <a:pt x="5770" y="27825"/>
                    </a:cubicBezTo>
                    <a:cubicBezTo>
                      <a:pt x="5732" y="27957"/>
                      <a:pt x="5717" y="28102"/>
                      <a:pt x="5690" y="28250"/>
                    </a:cubicBezTo>
                    <a:cubicBezTo>
                      <a:pt x="5667" y="28397"/>
                      <a:pt x="5634" y="28551"/>
                      <a:pt x="5620" y="28711"/>
                    </a:cubicBezTo>
                    <a:cubicBezTo>
                      <a:pt x="5541" y="29352"/>
                      <a:pt x="5524" y="30088"/>
                      <a:pt x="5550" y="30892"/>
                    </a:cubicBezTo>
                    <a:cubicBezTo>
                      <a:pt x="5577" y="31698"/>
                      <a:pt x="5654" y="32572"/>
                      <a:pt x="5715" y="33502"/>
                    </a:cubicBezTo>
                    <a:cubicBezTo>
                      <a:pt x="5775" y="34432"/>
                      <a:pt x="5817" y="35424"/>
                      <a:pt x="5701" y="36442"/>
                    </a:cubicBezTo>
                    <a:cubicBezTo>
                      <a:pt x="5594" y="37462"/>
                      <a:pt x="5278" y="38492"/>
                      <a:pt x="4683" y="39426"/>
                    </a:cubicBezTo>
                    <a:cubicBezTo>
                      <a:pt x="4098" y="40366"/>
                      <a:pt x="3297" y="41217"/>
                      <a:pt x="2497" y="42115"/>
                    </a:cubicBezTo>
                    <a:cubicBezTo>
                      <a:pt x="2097" y="42567"/>
                      <a:pt x="1697" y="43033"/>
                      <a:pt x="1331" y="43539"/>
                    </a:cubicBezTo>
                    <a:cubicBezTo>
                      <a:pt x="960" y="44047"/>
                      <a:pt x="648" y="44613"/>
                      <a:pt x="424" y="45211"/>
                    </a:cubicBezTo>
                    <a:cubicBezTo>
                      <a:pt x="196" y="45810"/>
                      <a:pt x="53" y="46446"/>
                      <a:pt x="27" y="47100"/>
                    </a:cubicBezTo>
                    <a:cubicBezTo>
                      <a:pt x="1" y="47751"/>
                      <a:pt x="101" y="48428"/>
                      <a:pt x="401" y="49035"/>
                    </a:cubicBezTo>
                    <a:lnTo>
                      <a:pt x="401" y="49034"/>
                    </a:lnTo>
                    <a:cubicBezTo>
                      <a:pt x="708" y="49635"/>
                      <a:pt x="1213" y="50134"/>
                      <a:pt x="1820" y="50429"/>
                    </a:cubicBezTo>
                    <a:cubicBezTo>
                      <a:pt x="2284" y="50641"/>
                      <a:pt x="2786" y="50742"/>
                      <a:pt x="3282" y="50742"/>
                    </a:cubicBezTo>
                    <a:cubicBezTo>
                      <a:pt x="3442" y="50742"/>
                      <a:pt x="3602" y="50731"/>
                      <a:pt x="3760" y="50710"/>
                    </a:cubicBezTo>
                    <a:cubicBezTo>
                      <a:pt x="5052" y="50558"/>
                      <a:pt x="6223" y="49840"/>
                      <a:pt x="6984" y="48874"/>
                    </a:cubicBezTo>
                    <a:cubicBezTo>
                      <a:pt x="7372" y="48397"/>
                      <a:pt x="7681" y="47875"/>
                      <a:pt x="7944" y="47349"/>
                    </a:cubicBezTo>
                    <a:cubicBezTo>
                      <a:pt x="8202" y="46819"/>
                      <a:pt x="8412" y="46280"/>
                      <a:pt x="8596" y="45750"/>
                    </a:cubicBezTo>
                    <a:cubicBezTo>
                      <a:pt x="8782" y="45219"/>
                      <a:pt x="8941" y="44693"/>
                      <a:pt x="9099" y="44182"/>
                    </a:cubicBezTo>
                    <a:cubicBezTo>
                      <a:pt x="9130" y="44079"/>
                      <a:pt x="9161" y="43981"/>
                      <a:pt x="9191" y="43879"/>
                    </a:cubicBezTo>
                    <a:lnTo>
                      <a:pt x="9191" y="43879"/>
                    </a:lnTo>
                    <a:cubicBezTo>
                      <a:pt x="9179" y="43988"/>
                      <a:pt x="9168" y="44091"/>
                      <a:pt x="9161" y="44182"/>
                    </a:cubicBezTo>
                    <a:cubicBezTo>
                      <a:pt x="9099" y="44795"/>
                      <a:pt x="9079" y="45110"/>
                      <a:pt x="9100" y="45110"/>
                    </a:cubicBezTo>
                    <a:cubicBezTo>
                      <a:pt x="9110" y="45110"/>
                      <a:pt x="9128" y="45045"/>
                      <a:pt x="9156" y="44911"/>
                    </a:cubicBezTo>
                    <a:cubicBezTo>
                      <a:pt x="9270" y="44359"/>
                      <a:pt x="9402" y="43596"/>
                      <a:pt x="9562" y="42664"/>
                    </a:cubicBezTo>
                    <a:cubicBezTo>
                      <a:pt x="9857" y="41696"/>
                      <a:pt x="10136" y="40780"/>
                      <a:pt x="10394" y="39926"/>
                    </a:cubicBezTo>
                    <a:cubicBezTo>
                      <a:pt x="10913" y="38209"/>
                      <a:pt x="11348" y="36747"/>
                      <a:pt x="11668" y="35641"/>
                    </a:cubicBezTo>
                    <a:cubicBezTo>
                      <a:pt x="11831" y="35001"/>
                      <a:pt x="11952" y="34482"/>
                      <a:pt x="12028" y="34089"/>
                    </a:cubicBezTo>
                    <a:cubicBezTo>
                      <a:pt x="12102" y="33709"/>
                      <a:pt x="12298" y="32857"/>
                      <a:pt x="12245" y="32857"/>
                    </a:cubicBezTo>
                    <a:cubicBezTo>
                      <a:pt x="12222" y="32857"/>
                      <a:pt x="12153" y="33017"/>
                      <a:pt x="12006" y="33446"/>
                    </a:cubicBezTo>
                    <a:cubicBezTo>
                      <a:pt x="11569" y="34722"/>
                      <a:pt x="10925" y="36739"/>
                      <a:pt x="10279" y="38777"/>
                    </a:cubicBezTo>
                    <a:cubicBezTo>
                      <a:pt x="10505" y="37682"/>
                      <a:pt x="10779" y="36500"/>
                      <a:pt x="11139" y="35262"/>
                    </a:cubicBezTo>
                    <a:cubicBezTo>
                      <a:pt x="11716" y="33286"/>
                      <a:pt x="12469" y="31349"/>
                      <a:pt x="13505" y="29557"/>
                    </a:cubicBezTo>
                    <a:cubicBezTo>
                      <a:pt x="14534" y="27765"/>
                      <a:pt x="15830" y="26107"/>
                      <a:pt x="17410" y="24759"/>
                    </a:cubicBezTo>
                    <a:cubicBezTo>
                      <a:pt x="18198" y="24087"/>
                      <a:pt x="19051" y="23496"/>
                      <a:pt x="19962" y="23013"/>
                    </a:cubicBezTo>
                    <a:lnTo>
                      <a:pt x="20303" y="22832"/>
                    </a:lnTo>
                    <a:cubicBezTo>
                      <a:pt x="20419" y="22775"/>
                      <a:pt x="20539" y="22726"/>
                      <a:pt x="20656" y="22672"/>
                    </a:cubicBezTo>
                    <a:cubicBezTo>
                      <a:pt x="20891" y="22566"/>
                      <a:pt x="21125" y="22457"/>
                      <a:pt x="21368" y="22369"/>
                    </a:cubicBezTo>
                    <a:cubicBezTo>
                      <a:pt x="21848" y="22178"/>
                      <a:pt x="22348" y="22029"/>
                      <a:pt x="22848" y="21883"/>
                    </a:cubicBezTo>
                    <a:cubicBezTo>
                      <a:pt x="24863" y="21328"/>
                      <a:pt x="26993" y="21086"/>
                      <a:pt x="29145" y="20565"/>
                    </a:cubicBezTo>
                    <a:cubicBezTo>
                      <a:pt x="29760" y="20415"/>
                      <a:pt x="30371" y="20235"/>
                      <a:pt x="30972" y="20026"/>
                    </a:cubicBezTo>
                    <a:cubicBezTo>
                      <a:pt x="31569" y="19806"/>
                      <a:pt x="32160" y="19566"/>
                      <a:pt x="32726" y="19279"/>
                    </a:cubicBezTo>
                    <a:cubicBezTo>
                      <a:pt x="33863" y="18713"/>
                      <a:pt x="34936" y="18027"/>
                      <a:pt x="35925" y="17239"/>
                    </a:cubicBezTo>
                    <a:cubicBezTo>
                      <a:pt x="37902" y="15664"/>
                      <a:pt x="39583" y="13750"/>
                      <a:pt x="40978" y="11662"/>
                    </a:cubicBezTo>
                    <a:cubicBezTo>
                      <a:pt x="41451" y="10974"/>
                      <a:pt x="41892" y="10265"/>
                      <a:pt x="42307" y="9548"/>
                    </a:cubicBezTo>
                    <a:cubicBezTo>
                      <a:pt x="42404" y="9380"/>
                      <a:pt x="42507" y="9208"/>
                      <a:pt x="42600" y="9037"/>
                    </a:cubicBezTo>
                    <a:cubicBezTo>
                      <a:pt x="42790" y="8688"/>
                      <a:pt x="42952" y="8391"/>
                      <a:pt x="43089" y="8138"/>
                    </a:cubicBezTo>
                    <a:cubicBezTo>
                      <a:pt x="43812" y="6781"/>
                      <a:pt x="44467" y="5376"/>
                      <a:pt x="45095" y="3952"/>
                    </a:cubicBezTo>
                    <a:cubicBezTo>
                      <a:pt x="45409" y="3240"/>
                      <a:pt x="45713" y="2522"/>
                      <a:pt x="46016" y="1800"/>
                    </a:cubicBezTo>
                    <a:cubicBezTo>
                      <a:pt x="46187" y="1391"/>
                      <a:pt x="46358" y="982"/>
                      <a:pt x="46528" y="573"/>
                    </a:cubicBezTo>
                    <a:lnTo>
                      <a:pt x="46753" y="34"/>
                    </a:lnTo>
                    <a:lnTo>
                      <a:pt x="467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20"/>
              <p:cNvSpPr/>
              <p:nvPr/>
            </p:nvSpPr>
            <p:spPr>
              <a:xfrm rot="741076">
                <a:off x="3714739" y="4683637"/>
                <a:ext cx="1175215" cy="834668"/>
              </a:xfrm>
              <a:custGeom>
                <a:avLst/>
                <a:gdLst/>
                <a:ahLst/>
                <a:cxnLst/>
                <a:rect l="l" t="t" r="r" b="b"/>
                <a:pathLst>
                  <a:path w="26179" h="18593" extrusionOk="0">
                    <a:moveTo>
                      <a:pt x="15683" y="0"/>
                    </a:moveTo>
                    <a:cubicBezTo>
                      <a:pt x="15619" y="0"/>
                      <a:pt x="15555" y="1"/>
                      <a:pt x="15491" y="5"/>
                    </a:cubicBezTo>
                    <a:cubicBezTo>
                      <a:pt x="15325" y="13"/>
                      <a:pt x="15158" y="22"/>
                      <a:pt x="14992" y="29"/>
                    </a:cubicBezTo>
                    <a:cubicBezTo>
                      <a:pt x="14326" y="83"/>
                      <a:pt x="13648" y="169"/>
                      <a:pt x="12979" y="337"/>
                    </a:cubicBezTo>
                    <a:lnTo>
                      <a:pt x="12726" y="396"/>
                    </a:lnTo>
                    <a:cubicBezTo>
                      <a:pt x="12643" y="417"/>
                      <a:pt x="12562" y="443"/>
                      <a:pt x="12479" y="466"/>
                    </a:cubicBezTo>
                    <a:cubicBezTo>
                      <a:pt x="12313" y="516"/>
                      <a:pt x="12145" y="562"/>
                      <a:pt x="11980" y="614"/>
                    </a:cubicBezTo>
                    <a:cubicBezTo>
                      <a:pt x="11656" y="732"/>
                      <a:pt x="11324" y="839"/>
                      <a:pt x="11008" y="983"/>
                    </a:cubicBezTo>
                    <a:cubicBezTo>
                      <a:pt x="10685" y="1112"/>
                      <a:pt x="10379" y="1274"/>
                      <a:pt x="10070" y="1429"/>
                    </a:cubicBezTo>
                    <a:cubicBezTo>
                      <a:pt x="9916" y="1509"/>
                      <a:pt x="9770" y="1601"/>
                      <a:pt x="9621" y="1686"/>
                    </a:cubicBezTo>
                    <a:lnTo>
                      <a:pt x="9399" y="1817"/>
                    </a:lnTo>
                    <a:cubicBezTo>
                      <a:pt x="9326" y="1863"/>
                      <a:pt x="9256" y="1912"/>
                      <a:pt x="9184" y="1960"/>
                    </a:cubicBezTo>
                    <a:cubicBezTo>
                      <a:pt x="9042" y="2055"/>
                      <a:pt x="8901" y="2151"/>
                      <a:pt x="8761" y="2246"/>
                    </a:cubicBezTo>
                    <a:cubicBezTo>
                      <a:pt x="8626" y="2351"/>
                      <a:pt x="8492" y="2454"/>
                      <a:pt x="8358" y="2557"/>
                    </a:cubicBezTo>
                    <a:cubicBezTo>
                      <a:pt x="8223" y="2655"/>
                      <a:pt x="8096" y="2767"/>
                      <a:pt x="7972" y="2877"/>
                    </a:cubicBezTo>
                    <a:cubicBezTo>
                      <a:pt x="7847" y="2989"/>
                      <a:pt x="7718" y="3094"/>
                      <a:pt x="7600" y="3207"/>
                    </a:cubicBezTo>
                    <a:cubicBezTo>
                      <a:pt x="7466" y="3341"/>
                      <a:pt x="7330" y="3472"/>
                      <a:pt x="7200" y="3606"/>
                    </a:cubicBezTo>
                    <a:cubicBezTo>
                      <a:pt x="6488" y="4012"/>
                      <a:pt x="5792" y="4456"/>
                      <a:pt x="5123" y="4939"/>
                    </a:cubicBezTo>
                    <a:cubicBezTo>
                      <a:pt x="4176" y="5618"/>
                      <a:pt x="3285" y="6378"/>
                      <a:pt x="2488" y="7250"/>
                    </a:cubicBezTo>
                    <a:cubicBezTo>
                      <a:pt x="1696" y="8123"/>
                      <a:pt x="999" y="9125"/>
                      <a:pt x="542" y="10277"/>
                    </a:cubicBezTo>
                    <a:cubicBezTo>
                      <a:pt x="285" y="10934"/>
                      <a:pt x="107" y="11634"/>
                      <a:pt x="55" y="12343"/>
                    </a:cubicBezTo>
                    <a:cubicBezTo>
                      <a:pt x="1" y="13052"/>
                      <a:pt x="55" y="13766"/>
                      <a:pt x="218" y="14456"/>
                    </a:cubicBezTo>
                    <a:cubicBezTo>
                      <a:pt x="379" y="15145"/>
                      <a:pt x="659" y="15813"/>
                      <a:pt x="1061" y="16404"/>
                    </a:cubicBezTo>
                    <a:cubicBezTo>
                      <a:pt x="1461" y="16996"/>
                      <a:pt x="1987" y="17510"/>
                      <a:pt x="2608" y="17874"/>
                    </a:cubicBezTo>
                    <a:cubicBezTo>
                      <a:pt x="3019" y="18114"/>
                      <a:pt x="3459" y="18311"/>
                      <a:pt x="3920" y="18420"/>
                    </a:cubicBezTo>
                    <a:cubicBezTo>
                      <a:pt x="4026" y="18456"/>
                      <a:pt x="4140" y="18469"/>
                      <a:pt x="4248" y="18492"/>
                    </a:cubicBezTo>
                    <a:cubicBezTo>
                      <a:pt x="4471" y="18539"/>
                      <a:pt x="4663" y="18549"/>
                      <a:pt x="4826" y="18571"/>
                    </a:cubicBezTo>
                    <a:cubicBezTo>
                      <a:pt x="5012" y="18585"/>
                      <a:pt x="5198" y="18592"/>
                      <a:pt x="5385" y="18592"/>
                    </a:cubicBezTo>
                    <a:cubicBezTo>
                      <a:pt x="5635" y="18592"/>
                      <a:pt x="5885" y="18579"/>
                      <a:pt x="6132" y="18548"/>
                    </a:cubicBezTo>
                    <a:cubicBezTo>
                      <a:pt x="6351" y="18531"/>
                      <a:pt x="6564" y="18486"/>
                      <a:pt x="6780" y="18454"/>
                    </a:cubicBezTo>
                    <a:cubicBezTo>
                      <a:pt x="6992" y="18405"/>
                      <a:pt x="7207" y="18368"/>
                      <a:pt x="7417" y="18306"/>
                    </a:cubicBezTo>
                    <a:cubicBezTo>
                      <a:pt x="8261" y="18086"/>
                      <a:pt x="9075" y="17756"/>
                      <a:pt x="9858" y="17365"/>
                    </a:cubicBezTo>
                    <a:cubicBezTo>
                      <a:pt x="11413" y="16584"/>
                      <a:pt x="12866" y="15622"/>
                      <a:pt x="14457" y="14982"/>
                    </a:cubicBezTo>
                    <a:cubicBezTo>
                      <a:pt x="15246" y="14659"/>
                      <a:pt x="16066" y="14435"/>
                      <a:pt x="16909" y="14355"/>
                    </a:cubicBezTo>
                    <a:cubicBezTo>
                      <a:pt x="17392" y="14306"/>
                      <a:pt x="17882" y="14297"/>
                      <a:pt x="18378" y="14297"/>
                    </a:cubicBezTo>
                    <a:cubicBezTo>
                      <a:pt x="18711" y="14297"/>
                      <a:pt x="19046" y="14301"/>
                      <a:pt x="19383" y="14301"/>
                    </a:cubicBezTo>
                    <a:cubicBezTo>
                      <a:pt x="19424" y="14301"/>
                      <a:pt x="19465" y="14301"/>
                      <a:pt x="19505" y="14301"/>
                    </a:cubicBezTo>
                    <a:cubicBezTo>
                      <a:pt x="19947" y="14299"/>
                      <a:pt x="20391" y="14290"/>
                      <a:pt x="20837" y="14253"/>
                    </a:cubicBezTo>
                    <a:cubicBezTo>
                      <a:pt x="21285" y="14213"/>
                      <a:pt x="21733" y="14142"/>
                      <a:pt x="22173" y="14022"/>
                    </a:cubicBezTo>
                    <a:cubicBezTo>
                      <a:pt x="22282" y="13990"/>
                      <a:pt x="22393" y="13961"/>
                      <a:pt x="22500" y="13924"/>
                    </a:cubicBezTo>
                    <a:lnTo>
                      <a:pt x="22822" y="13802"/>
                    </a:lnTo>
                    <a:cubicBezTo>
                      <a:pt x="22928" y="13759"/>
                      <a:pt x="23029" y="13704"/>
                      <a:pt x="23132" y="13655"/>
                    </a:cubicBezTo>
                    <a:cubicBezTo>
                      <a:pt x="23236" y="13604"/>
                      <a:pt x="23342" y="13558"/>
                      <a:pt x="23435" y="13492"/>
                    </a:cubicBezTo>
                    <a:lnTo>
                      <a:pt x="23726" y="13307"/>
                    </a:lnTo>
                    <a:cubicBezTo>
                      <a:pt x="23823" y="13246"/>
                      <a:pt x="23908" y="13169"/>
                      <a:pt x="24000" y="13100"/>
                    </a:cubicBezTo>
                    <a:cubicBezTo>
                      <a:pt x="24186" y="12964"/>
                      <a:pt x="24342" y="12797"/>
                      <a:pt x="24506" y="12640"/>
                    </a:cubicBezTo>
                    <a:cubicBezTo>
                      <a:pt x="24812" y="12304"/>
                      <a:pt x="25097" y="11946"/>
                      <a:pt x="25314" y="11549"/>
                    </a:cubicBezTo>
                    <a:cubicBezTo>
                      <a:pt x="25546" y="11161"/>
                      <a:pt x="25717" y="10741"/>
                      <a:pt x="25860" y="10317"/>
                    </a:cubicBezTo>
                    <a:cubicBezTo>
                      <a:pt x="25920" y="10102"/>
                      <a:pt x="25992" y="9888"/>
                      <a:pt x="26030" y="9668"/>
                    </a:cubicBezTo>
                    <a:cubicBezTo>
                      <a:pt x="26052" y="9557"/>
                      <a:pt x="26077" y="9448"/>
                      <a:pt x="26095" y="9337"/>
                    </a:cubicBezTo>
                    <a:lnTo>
                      <a:pt x="26137" y="9005"/>
                    </a:lnTo>
                    <a:lnTo>
                      <a:pt x="26157" y="8839"/>
                    </a:lnTo>
                    <a:lnTo>
                      <a:pt x="26164" y="8671"/>
                    </a:lnTo>
                    <a:lnTo>
                      <a:pt x="26178" y="8336"/>
                    </a:lnTo>
                    <a:cubicBezTo>
                      <a:pt x="26178" y="8225"/>
                      <a:pt x="26170" y="8113"/>
                      <a:pt x="26167" y="8002"/>
                    </a:cubicBezTo>
                    <a:cubicBezTo>
                      <a:pt x="26164" y="7890"/>
                      <a:pt x="26161" y="7779"/>
                      <a:pt x="26144" y="7668"/>
                    </a:cubicBezTo>
                    <a:cubicBezTo>
                      <a:pt x="26052" y="6778"/>
                      <a:pt x="25775" y="5919"/>
                      <a:pt x="25355" y="5145"/>
                    </a:cubicBezTo>
                    <a:lnTo>
                      <a:pt x="25197" y="4856"/>
                    </a:lnTo>
                    <a:lnTo>
                      <a:pt x="25021" y="4578"/>
                    </a:lnTo>
                    <a:lnTo>
                      <a:pt x="24934" y="4438"/>
                    </a:lnTo>
                    <a:lnTo>
                      <a:pt x="24838" y="4304"/>
                    </a:lnTo>
                    <a:lnTo>
                      <a:pt x="24646" y="4038"/>
                    </a:lnTo>
                    <a:cubicBezTo>
                      <a:pt x="24375" y="3697"/>
                      <a:pt x="24092" y="3363"/>
                      <a:pt x="23779" y="3063"/>
                    </a:cubicBezTo>
                    <a:cubicBezTo>
                      <a:pt x="23734" y="3020"/>
                      <a:pt x="23679" y="2966"/>
                      <a:pt x="23611" y="2900"/>
                    </a:cubicBezTo>
                    <a:cubicBezTo>
                      <a:pt x="23543" y="2837"/>
                      <a:pt x="23460" y="2766"/>
                      <a:pt x="23369" y="2684"/>
                    </a:cubicBezTo>
                    <a:cubicBezTo>
                      <a:pt x="23277" y="2603"/>
                      <a:pt x="23174" y="2512"/>
                      <a:pt x="23054" y="2421"/>
                    </a:cubicBezTo>
                    <a:cubicBezTo>
                      <a:pt x="22936" y="2329"/>
                      <a:pt x="22809" y="2223"/>
                      <a:pt x="22665" y="2123"/>
                    </a:cubicBezTo>
                    <a:cubicBezTo>
                      <a:pt x="22520" y="2021"/>
                      <a:pt x="22368" y="1909"/>
                      <a:pt x="22197" y="1805"/>
                    </a:cubicBezTo>
                    <a:cubicBezTo>
                      <a:pt x="22113" y="1751"/>
                      <a:pt x="22026" y="1695"/>
                      <a:pt x="21937" y="1638"/>
                    </a:cubicBezTo>
                    <a:cubicBezTo>
                      <a:pt x="21845" y="1586"/>
                      <a:pt x="21751" y="1531"/>
                      <a:pt x="21654" y="1475"/>
                    </a:cubicBezTo>
                    <a:cubicBezTo>
                      <a:pt x="21464" y="1362"/>
                      <a:pt x="21251" y="1263"/>
                      <a:pt x="21036" y="1151"/>
                    </a:cubicBezTo>
                    <a:cubicBezTo>
                      <a:pt x="20814" y="1052"/>
                      <a:pt x="20587" y="937"/>
                      <a:pt x="20342" y="849"/>
                    </a:cubicBezTo>
                    <a:cubicBezTo>
                      <a:pt x="19372" y="463"/>
                      <a:pt x="18213" y="156"/>
                      <a:pt x="16947" y="46"/>
                    </a:cubicBezTo>
                    <a:cubicBezTo>
                      <a:pt x="16657" y="29"/>
                      <a:pt x="16364" y="1"/>
                      <a:pt x="16066" y="1"/>
                    </a:cubicBezTo>
                    <a:cubicBezTo>
                      <a:pt x="16038" y="1"/>
                      <a:pt x="16011" y="1"/>
                      <a:pt x="15983" y="2"/>
                    </a:cubicBezTo>
                    <a:cubicBezTo>
                      <a:pt x="15967" y="2"/>
                      <a:pt x="15951" y="2"/>
                      <a:pt x="15936" y="2"/>
                    </a:cubicBezTo>
                    <a:cubicBezTo>
                      <a:pt x="15852" y="2"/>
                      <a:pt x="15768" y="0"/>
                      <a:pt x="156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017"/>
        <p:cNvGrpSpPr/>
        <p:nvPr/>
      </p:nvGrpSpPr>
      <p:grpSpPr>
        <a:xfrm>
          <a:off x="0" y="0"/>
          <a:ext cx="0" cy="0"/>
          <a:chOff x="0" y="0"/>
          <a:chExt cx="0" cy="0"/>
        </a:xfrm>
      </p:grpSpPr>
      <p:grpSp>
        <p:nvGrpSpPr>
          <p:cNvPr id="4018" name="Google Shape;4018;p21"/>
          <p:cNvGrpSpPr/>
          <p:nvPr/>
        </p:nvGrpSpPr>
        <p:grpSpPr>
          <a:xfrm>
            <a:off x="-2345276" y="-1305126"/>
            <a:ext cx="12276967" cy="7438232"/>
            <a:chOff x="-2345276" y="-1305126"/>
            <a:chExt cx="12276967" cy="7438232"/>
          </a:xfrm>
        </p:grpSpPr>
        <p:grpSp>
          <p:nvGrpSpPr>
            <p:cNvPr id="4019" name="Google Shape;4019;p21"/>
            <p:cNvGrpSpPr/>
            <p:nvPr/>
          </p:nvGrpSpPr>
          <p:grpSpPr>
            <a:xfrm>
              <a:off x="-2345276" y="-1305126"/>
              <a:ext cx="3618510" cy="3239861"/>
              <a:chOff x="-2345276" y="-1305126"/>
              <a:chExt cx="3618510" cy="3239861"/>
            </a:xfrm>
          </p:grpSpPr>
          <p:sp>
            <p:nvSpPr>
              <p:cNvPr id="4020" name="Google Shape;4020;p21"/>
              <p:cNvSpPr/>
              <p:nvPr/>
            </p:nvSpPr>
            <p:spPr>
              <a:xfrm rot="7009391" flipH="1">
                <a:off x="-1853540" y="-957010"/>
                <a:ext cx="2344318" cy="2543630"/>
              </a:xfrm>
              <a:custGeom>
                <a:avLst/>
                <a:gdLst/>
                <a:ahLst/>
                <a:cxnLst/>
                <a:rect l="l" t="t" r="r" b="b"/>
                <a:pathLst>
                  <a:path w="46766" h="50742" extrusionOk="0">
                    <a:moveTo>
                      <a:pt x="46766" y="0"/>
                    </a:moveTo>
                    <a:lnTo>
                      <a:pt x="46730" y="2"/>
                    </a:lnTo>
                    <a:lnTo>
                      <a:pt x="46656" y="6"/>
                    </a:lnTo>
                    <a:lnTo>
                      <a:pt x="46512" y="14"/>
                    </a:lnTo>
                    <a:lnTo>
                      <a:pt x="46221" y="28"/>
                    </a:lnTo>
                    <a:lnTo>
                      <a:pt x="45438" y="68"/>
                    </a:lnTo>
                    <a:cubicBezTo>
                      <a:pt x="43843" y="165"/>
                      <a:pt x="42256" y="468"/>
                      <a:pt x="40714" y="931"/>
                    </a:cubicBezTo>
                    <a:cubicBezTo>
                      <a:pt x="39171" y="1391"/>
                      <a:pt x="37679" y="2024"/>
                      <a:pt x="36237" y="2750"/>
                    </a:cubicBezTo>
                    <a:cubicBezTo>
                      <a:pt x="33357" y="4207"/>
                      <a:pt x="30685" y="6027"/>
                      <a:pt x="28092" y="7909"/>
                    </a:cubicBezTo>
                    <a:cubicBezTo>
                      <a:pt x="25511" y="9806"/>
                      <a:pt x="22931" y="11701"/>
                      <a:pt x="20362" y="13588"/>
                    </a:cubicBezTo>
                    <a:cubicBezTo>
                      <a:pt x="17792" y="15477"/>
                      <a:pt x="15231" y="17359"/>
                      <a:pt x="12688" y="19226"/>
                    </a:cubicBezTo>
                    <a:cubicBezTo>
                      <a:pt x="11422" y="20174"/>
                      <a:pt x="10178" y="21160"/>
                      <a:pt x="9063" y="22285"/>
                    </a:cubicBezTo>
                    <a:cubicBezTo>
                      <a:pt x="8500" y="22842"/>
                      <a:pt x="7983" y="23447"/>
                      <a:pt x="7515" y="24087"/>
                    </a:cubicBezTo>
                    <a:cubicBezTo>
                      <a:pt x="7403" y="24250"/>
                      <a:pt x="7277" y="24404"/>
                      <a:pt x="7175" y="24574"/>
                    </a:cubicBezTo>
                    <a:lnTo>
                      <a:pt x="6858" y="25079"/>
                    </a:lnTo>
                    <a:cubicBezTo>
                      <a:pt x="6671" y="25428"/>
                      <a:pt x="6472" y="25773"/>
                      <a:pt x="6323" y="26142"/>
                    </a:cubicBezTo>
                    <a:cubicBezTo>
                      <a:pt x="6280" y="26246"/>
                      <a:pt x="6215" y="26374"/>
                      <a:pt x="6157" y="26536"/>
                    </a:cubicBezTo>
                    <a:cubicBezTo>
                      <a:pt x="6101" y="26697"/>
                      <a:pt x="6037" y="26885"/>
                      <a:pt x="5963" y="27097"/>
                    </a:cubicBezTo>
                    <a:cubicBezTo>
                      <a:pt x="5922" y="27202"/>
                      <a:pt x="5900" y="27320"/>
                      <a:pt x="5868" y="27442"/>
                    </a:cubicBezTo>
                    <a:cubicBezTo>
                      <a:pt x="5837" y="27563"/>
                      <a:pt x="5805" y="27691"/>
                      <a:pt x="5771" y="27825"/>
                    </a:cubicBezTo>
                    <a:cubicBezTo>
                      <a:pt x="5732" y="27958"/>
                      <a:pt x="5717" y="28101"/>
                      <a:pt x="5689" y="28249"/>
                    </a:cubicBezTo>
                    <a:cubicBezTo>
                      <a:pt x="5668" y="28398"/>
                      <a:pt x="5634" y="28552"/>
                      <a:pt x="5620" y="28712"/>
                    </a:cubicBezTo>
                    <a:cubicBezTo>
                      <a:pt x="5542" y="29354"/>
                      <a:pt x="5525" y="30089"/>
                      <a:pt x="5551" y="30893"/>
                    </a:cubicBezTo>
                    <a:cubicBezTo>
                      <a:pt x="5575" y="31699"/>
                      <a:pt x="5654" y="32573"/>
                      <a:pt x="5715" y="33504"/>
                    </a:cubicBezTo>
                    <a:cubicBezTo>
                      <a:pt x="5774" y="34433"/>
                      <a:pt x="5817" y="35425"/>
                      <a:pt x="5700" y="36443"/>
                    </a:cubicBezTo>
                    <a:cubicBezTo>
                      <a:pt x="5594" y="37461"/>
                      <a:pt x="5277" y="38493"/>
                      <a:pt x="4683" y="39426"/>
                    </a:cubicBezTo>
                    <a:cubicBezTo>
                      <a:pt x="4099" y="40367"/>
                      <a:pt x="3296" y="41216"/>
                      <a:pt x="2496" y="42116"/>
                    </a:cubicBezTo>
                    <a:cubicBezTo>
                      <a:pt x="2096" y="42567"/>
                      <a:pt x="1696" y="43034"/>
                      <a:pt x="1330" y="43539"/>
                    </a:cubicBezTo>
                    <a:cubicBezTo>
                      <a:pt x="959" y="44046"/>
                      <a:pt x="649" y="44614"/>
                      <a:pt x="424" y="45212"/>
                    </a:cubicBezTo>
                    <a:cubicBezTo>
                      <a:pt x="196" y="45811"/>
                      <a:pt x="52" y="46448"/>
                      <a:pt x="26" y="47101"/>
                    </a:cubicBezTo>
                    <a:cubicBezTo>
                      <a:pt x="1" y="47752"/>
                      <a:pt x="99" y="48429"/>
                      <a:pt x="399" y="49035"/>
                    </a:cubicBezTo>
                    <a:lnTo>
                      <a:pt x="399" y="49033"/>
                    </a:lnTo>
                    <a:cubicBezTo>
                      <a:pt x="709" y="49635"/>
                      <a:pt x="1213" y="50133"/>
                      <a:pt x="1819" y="50430"/>
                    </a:cubicBezTo>
                    <a:cubicBezTo>
                      <a:pt x="2282" y="50641"/>
                      <a:pt x="2785" y="50741"/>
                      <a:pt x="3281" y="50741"/>
                    </a:cubicBezTo>
                    <a:cubicBezTo>
                      <a:pt x="3442" y="50741"/>
                      <a:pt x="3602" y="50731"/>
                      <a:pt x="3760" y="50710"/>
                    </a:cubicBezTo>
                    <a:cubicBezTo>
                      <a:pt x="5052" y="50559"/>
                      <a:pt x="6223" y="49839"/>
                      <a:pt x="6983" y="48873"/>
                    </a:cubicBezTo>
                    <a:cubicBezTo>
                      <a:pt x="7372" y="48396"/>
                      <a:pt x="7681" y="47875"/>
                      <a:pt x="7943" y="47349"/>
                    </a:cubicBezTo>
                    <a:cubicBezTo>
                      <a:pt x="8201" y="46818"/>
                      <a:pt x="8410" y="46281"/>
                      <a:pt x="8596" y="45749"/>
                    </a:cubicBezTo>
                    <a:cubicBezTo>
                      <a:pt x="8781" y="45219"/>
                      <a:pt x="8941" y="44692"/>
                      <a:pt x="9098" y="44182"/>
                    </a:cubicBezTo>
                    <a:cubicBezTo>
                      <a:pt x="9130" y="44079"/>
                      <a:pt x="9159" y="43980"/>
                      <a:pt x="9190" y="43879"/>
                    </a:cubicBezTo>
                    <a:lnTo>
                      <a:pt x="9190" y="43879"/>
                    </a:lnTo>
                    <a:cubicBezTo>
                      <a:pt x="9179" y="43988"/>
                      <a:pt x="9169" y="44091"/>
                      <a:pt x="9159" y="44182"/>
                    </a:cubicBezTo>
                    <a:cubicBezTo>
                      <a:pt x="9098" y="44795"/>
                      <a:pt x="9078" y="45110"/>
                      <a:pt x="9100" y="45110"/>
                    </a:cubicBezTo>
                    <a:cubicBezTo>
                      <a:pt x="9109" y="45110"/>
                      <a:pt x="9128" y="45044"/>
                      <a:pt x="9155" y="44911"/>
                    </a:cubicBezTo>
                    <a:cubicBezTo>
                      <a:pt x="9269" y="44359"/>
                      <a:pt x="9401" y="43596"/>
                      <a:pt x="9562" y="42664"/>
                    </a:cubicBezTo>
                    <a:cubicBezTo>
                      <a:pt x="9856" y="41696"/>
                      <a:pt x="10135" y="40779"/>
                      <a:pt x="10395" y="39926"/>
                    </a:cubicBezTo>
                    <a:cubicBezTo>
                      <a:pt x="10913" y="38209"/>
                      <a:pt x="11348" y="36746"/>
                      <a:pt x="11667" y="35640"/>
                    </a:cubicBezTo>
                    <a:cubicBezTo>
                      <a:pt x="11831" y="35000"/>
                      <a:pt x="11953" y="34482"/>
                      <a:pt x="12028" y="34088"/>
                    </a:cubicBezTo>
                    <a:cubicBezTo>
                      <a:pt x="12101" y="33708"/>
                      <a:pt x="12297" y="32856"/>
                      <a:pt x="12244" y="32856"/>
                    </a:cubicBezTo>
                    <a:lnTo>
                      <a:pt x="12244" y="32856"/>
                    </a:lnTo>
                    <a:cubicBezTo>
                      <a:pt x="12221" y="32856"/>
                      <a:pt x="12152" y="33017"/>
                      <a:pt x="12005" y="33445"/>
                    </a:cubicBezTo>
                    <a:cubicBezTo>
                      <a:pt x="11568" y="34722"/>
                      <a:pt x="10924" y="36738"/>
                      <a:pt x="10278" y="38777"/>
                    </a:cubicBezTo>
                    <a:cubicBezTo>
                      <a:pt x="10504" y="37681"/>
                      <a:pt x="10778" y="36500"/>
                      <a:pt x="11138" y="35262"/>
                    </a:cubicBezTo>
                    <a:cubicBezTo>
                      <a:pt x="11714" y="33285"/>
                      <a:pt x="12470" y="31349"/>
                      <a:pt x="13505" y="29557"/>
                    </a:cubicBezTo>
                    <a:cubicBezTo>
                      <a:pt x="14532" y="27765"/>
                      <a:pt x="15831" y="26106"/>
                      <a:pt x="17409" y="24759"/>
                    </a:cubicBezTo>
                    <a:cubicBezTo>
                      <a:pt x="18196" y="24087"/>
                      <a:pt x="19050" y="23496"/>
                      <a:pt x="19962" y="23013"/>
                    </a:cubicBezTo>
                    <a:lnTo>
                      <a:pt x="20304" y="22832"/>
                    </a:lnTo>
                    <a:cubicBezTo>
                      <a:pt x="20419" y="22775"/>
                      <a:pt x="20538" y="22725"/>
                      <a:pt x="20654" y="22672"/>
                    </a:cubicBezTo>
                    <a:cubicBezTo>
                      <a:pt x="20890" y="22565"/>
                      <a:pt x="21124" y="22456"/>
                      <a:pt x="21368" y="22369"/>
                    </a:cubicBezTo>
                    <a:cubicBezTo>
                      <a:pt x="21848" y="22178"/>
                      <a:pt x="22347" y="22029"/>
                      <a:pt x="22846" y="21882"/>
                    </a:cubicBezTo>
                    <a:cubicBezTo>
                      <a:pt x="24863" y="21327"/>
                      <a:pt x="26993" y="21086"/>
                      <a:pt x="29144" y="20564"/>
                    </a:cubicBezTo>
                    <a:cubicBezTo>
                      <a:pt x="29761" y="20415"/>
                      <a:pt x="30370" y="20235"/>
                      <a:pt x="30971" y="20026"/>
                    </a:cubicBezTo>
                    <a:cubicBezTo>
                      <a:pt x="31570" y="19806"/>
                      <a:pt x="32159" y="19566"/>
                      <a:pt x="32726" y="19278"/>
                    </a:cubicBezTo>
                    <a:cubicBezTo>
                      <a:pt x="33863" y="18712"/>
                      <a:pt x="34935" y="18026"/>
                      <a:pt x="35924" y="17239"/>
                    </a:cubicBezTo>
                    <a:cubicBezTo>
                      <a:pt x="37902" y="15664"/>
                      <a:pt x="39582" y="13750"/>
                      <a:pt x="40977" y="11661"/>
                    </a:cubicBezTo>
                    <a:cubicBezTo>
                      <a:pt x="41451" y="10974"/>
                      <a:pt x="41891" y="10264"/>
                      <a:pt x="42306" y="9548"/>
                    </a:cubicBezTo>
                    <a:cubicBezTo>
                      <a:pt x="42405" y="9380"/>
                      <a:pt x="42506" y="9208"/>
                      <a:pt x="42599" y="9037"/>
                    </a:cubicBezTo>
                    <a:cubicBezTo>
                      <a:pt x="42789" y="8688"/>
                      <a:pt x="42951" y="8391"/>
                      <a:pt x="43089" y="8137"/>
                    </a:cubicBezTo>
                    <a:cubicBezTo>
                      <a:pt x="43812" y="6780"/>
                      <a:pt x="44466" y="5376"/>
                      <a:pt x="45094" y="3952"/>
                    </a:cubicBezTo>
                    <a:cubicBezTo>
                      <a:pt x="45407" y="3239"/>
                      <a:pt x="45712" y="2521"/>
                      <a:pt x="46016" y="1800"/>
                    </a:cubicBezTo>
                    <a:cubicBezTo>
                      <a:pt x="46186" y="1391"/>
                      <a:pt x="46356" y="983"/>
                      <a:pt x="46529" y="572"/>
                    </a:cubicBezTo>
                    <a:lnTo>
                      <a:pt x="46752" y="34"/>
                    </a:lnTo>
                    <a:lnTo>
                      <a:pt x="4676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1" name="Google Shape;4021;p21"/>
              <p:cNvGrpSpPr/>
              <p:nvPr/>
            </p:nvGrpSpPr>
            <p:grpSpPr>
              <a:xfrm flipH="1">
                <a:off x="324792" y="-564615"/>
                <a:ext cx="948442" cy="936996"/>
                <a:chOff x="6353675" y="2256875"/>
                <a:chExt cx="430875" cy="425675"/>
              </a:xfrm>
            </p:grpSpPr>
            <p:sp>
              <p:nvSpPr>
                <p:cNvPr id="4022" name="Google Shape;4022;p21"/>
                <p:cNvSpPr/>
                <p:nvPr/>
              </p:nvSpPr>
              <p:spPr>
                <a:xfrm>
                  <a:off x="6764575" y="2306050"/>
                  <a:ext cx="12225" cy="11350"/>
                </a:xfrm>
                <a:custGeom>
                  <a:avLst/>
                  <a:gdLst/>
                  <a:ahLst/>
                  <a:cxnLst/>
                  <a:rect l="l" t="t" r="r" b="b"/>
                  <a:pathLst>
                    <a:path w="489" h="454" extrusionOk="0">
                      <a:moveTo>
                        <a:pt x="264" y="1"/>
                      </a:moveTo>
                      <a:cubicBezTo>
                        <a:pt x="147" y="1"/>
                        <a:pt x="35" y="87"/>
                        <a:pt x="7" y="204"/>
                      </a:cubicBezTo>
                      <a:cubicBezTo>
                        <a:pt x="1" y="230"/>
                        <a:pt x="7" y="259"/>
                        <a:pt x="7" y="279"/>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3"/>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21"/>
                <p:cNvSpPr/>
                <p:nvPr/>
              </p:nvSpPr>
              <p:spPr>
                <a:xfrm>
                  <a:off x="6776550" y="2278250"/>
                  <a:ext cx="8000" cy="14100"/>
                </a:xfrm>
                <a:custGeom>
                  <a:avLst/>
                  <a:gdLst/>
                  <a:ahLst/>
                  <a:cxnLst/>
                  <a:rect l="l" t="t" r="r" b="b"/>
                  <a:pathLst>
                    <a:path w="320" h="564" extrusionOk="0">
                      <a:moveTo>
                        <a:pt x="320" y="1"/>
                      </a:moveTo>
                      <a:cubicBezTo>
                        <a:pt x="198" y="2"/>
                        <a:pt x="79" y="72"/>
                        <a:pt x="22" y="181"/>
                      </a:cubicBezTo>
                      <a:cubicBezTo>
                        <a:pt x="6" y="212"/>
                        <a:pt x="5" y="248"/>
                        <a:pt x="0" y="273"/>
                      </a:cubicBezTo>
                      <a:cubicBezTo>
                        <a:pt x="5" y="361"/>
                        <a:pt x="42" y="430"/>
                        <a:pt x="114" y="492"/>
                      </a:cubicBezTo>
                      <a:cubicBezTo>
                        <a:pt x="172" y="540"/>
                        <a:pt x="233" y="564"/>
                        <a:pt x="294" y="564"/>
                      </a:cubicBezTo>
                      <a:cubicBezTo>
                        <a:pt x="303" y="564"/>
                        <a:pt x="311"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21"/>
                <p:cNvSpPr/>
                <p:nvPr/>
              </p:nvSpPr>
              <p:spPr>
                <a:xfrm>
                  <a:off x="6748275" y="2278675"/>
                  <a:ext cx="13375" cy="12750"/>
                </a:xfrm>
                <a:custGeom>
                  <a:avLst/>
                  <a:gdLst/>
                  <a:ahLst/>
                  <a:cxnLst/>
                  <a:rect l="l" t="t" r="r" b="b"/>
                  <a:pathLst>
                    <a:path w="535" h="510" extrusionOk="0">
                      <a:moveTo>
                        <a:pt x="270" y="1"/>
                      </a:moveTo>
                      <a:cubicBezTo>
                        <a:pt x="259" y="1"/>
                        <a:pt x="248" y="2"/>
                        <a:pt x="237" y="4"/>
                      </a:cubicBezTo>
                      <a:cubicBezTo>
                        <a:pt x="230" y="5"/>
                        <a:pt x="224" y="8"/>
                        <a:pt x="216" y="10"/>
                      </a:cubicBezTo>
                      <a:lnTo>
                        <a:pt x="16" y="211"/>
                      </a:lnTo>
                      <a:cubicBezTo>
                        <a:pt x="7" y="238"/>
                        <a:pt x="2" y="265"/>
                        <a:pt x="0" y="295"/>
                      </a:cubicBezTo>
                      <a:cubicBezTo>
                        <a:pt x="0" y="324"/>
                        <a:pt x="16" y="353"/>
                        <a:pt x="20" y="375"/>
                      </a:cubicBezTo>
                      <a:lnTo>
                        <a:pt x="22" y="375"/>
                      </a:ln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21"/>
                <p:cNvSpPr/>
                <p:nvPr/>
              </p:nvSpPr>
              <p:spPr>
                <a:xfrm>
                  <a:off x="6768700" y="2256875"/>
                  <a:ext cx="7475" cy="7450"/>
                </a:xfrm>
                <a:custGeom>
                  <a:avLst/>
                  <a:gdLst/>
                  <a:ahLst/>
                  <a:cxnLst/>
                  <a:rect l="l" t="t" r="r" b="b"/>
                  <a:pathLst>
                    <a:path w="299" h="298" extrusionOk="0">
                      <a:moveTo>
                        <a:pt x="282" y="1"/>
                      </a:moveTo>
                      <a:lnTo>
                        <a:pt x="0" y="282"/>
                      </a:lnTo>
                      <a:cubicBezTo>
                        <a:pt x="28" y="292"/>
                        <a:pt x="55" y="298"/>
                        <a:pt x="82" y="298"/>
                      </a:cubicBezTo>
                      <a:cubicBezTo>
                        <a:pt x="153" y="298"/>
                        <a:pt x="216" y="260"/>
                        <a:pt x="260" y="188"/>
                      </a:cubicBezTo>
                      <a:cubicBezTo>
                        <a:pt x="294" y="133"/>
                        <a:pt x="299" y="62"/>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21"/>
                <p:cNvSpPr/>
                <p:nvPr/>
              </p:nvSpPr>
              <p:spPr>
                <a:xfrm>
                  <a:off x="6764575" y="2571350"/>
                  <a:ext cx="12225" cy="11350"/>
                </a:xfrm>
                <a:custGeom>
                  <a:avLst/>
                  <a:gdLst/>
                  <a:ahLst/>
                  <a:cxnLst/>
                  <a:rect l="l" t="t" r="r" b="b"/>
                  <a:pathLst>
                    <a:path w="489" h="454" extrusionOk="0">
                      <a:moveTo>
                        <a:pt x="264" y="1"/>
                      </a:moveTo>
                      <a:cubicBezTo>
                        <a:pt x="147" y="1"/>
                        <a:pt x="35" y="87"/>
                        <a:pt x="7" y="204"/>
                      </a:cubicBezTo>
                      <a:cubicBezTo>
                        <a:pt x="1" y="230"/>
                        <a:pt x="7" y="259"/>
                        <a:pt x="7" y="278"/>
                      </a:cubicBezTo>
                      <a:cubicBezTo>
                        <a:pt x="27" y="346"/>
                        <a:pt x="70" y="392"/>
                        <a:pt x="138" y="426"/>
                      </a:cubicBezTo>
                      <a:cubicBezTo>
                        <a:pt x="175" y="444"/>
                        <a:pt x="212" y="454"/>
                        <a:pt x="247" y="454"/>
                      </a:cubicBezTo>
                      <a:cubicBezTo>
                        <a:pt x="318" y="454"/>
                        <a:pt x="381" y="416"/>
                        <a:pt x="425" y="344"/>
                      </a:cubicBezTo>
                      <a:cubicBezTo>
                        <a:pt x="488" y="239"/>
                        <a:pt x="454" y="89"/>
                        <a:pt x="351" y="26"/>
                      </a:cubicBezTo>
                      <a:cubicBezTo>
                        <a:pt x="328" y="12"/>
                        <a:pt x="299" y="1"/>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21"/>
                <p:cNvSpPr/>
                <p:nvPr/>
              </p:nvSpPr>
              <p:spPr>
                <a:xfrm>
                  <a:off x="6734700" y="25704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21"/>
                <p:cNvSpPr/>
                <p:nvPr/>
              </p:nvSpPr>
              <p:spPr>
                <a:xfrm>
                  <a:off x="6704850" y="2569875"/>
                  <a:ext cx="14525" cy="13875"/>
                </a:xfrm>
                <a:custGeom>
                  <a:avLst/>
                  <a:gdLst/>
                  <a:ahLst/>
                  <a:cxnLst/>
                  <a:rect l="l" t="t" r="r" b="b"/>
                  <a:pathLst>
                    <a:path w="581" h="555" extrusionOk="0">
                      <a:moveTo>
                        <a:pt x="294" y="0"/>
                      </a:moveTo>
                      <a:cubicBezTo>
                        <a:pt x="271" y="0"/>
                        <a:pt x="248" y="4"/>
                        <a:pt x="229" y="12"/>
                      </a:cubicBezTo>
                      <a:cubicBezTo>
                        <a:pt x="90" y="63"/>
                        <a:pt x="1" y="215"/>
                        <a:pt x="22" y="365"/>
                      </a:cubicBezTo>
                      <a:cubicBezTo>
                        <a:pt x="27" y="397"/>
                        <a:pt x="49" y="426"/>
                        <a:pt x="58" y="448"/>
                      </a:cubicBezTo>
                      <a:cubicBezTo>
                        <a:pt x="112" y="515"/>
                        <a:pt x="181" y="546"/>
                        <a:pt x="272" y="554"/>
                      </a:cubicBezTo>
                      <a:cubicBezTo>
                        <a:pt x="280" y="554"/>
                        <a:pt x="289" y="555"/>
                        <a:pt x="297" y="555"/>
                      </a:cubicBezTo>
                      <a:cubicBezTo>
                        <a:pt x="437" y="555"/>
                        <a:pt x="536" y="470"/>
                        <a:pt x="558" y="328"/>
                      </a:cubicBezTo>
                      <a:cubicBezTo>
                        <a:pt x="581" y="180"/>
                        <a:pt x="473" y="26"/>
                        <a:pt x="327" y="3"/>
                      </a:cubicBezTo>
                      <a:cubicBezTo>
                        <a:pt x="316" y="1"/>
                        <a:pt x="305" y="0"/>
                        <a:pt x="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21"/>
                <p:cNvSpPr/>
                <p:nvPr/>
              </p:nvSpPr>
              <p:spPr>
                <a:xfrm>
                  <a:off x="6675025" y="2571675"/>
                  <a:ext cx="11625" cy="10900"/>
                </a:xfrm>
                <a:custGeom>
                  <a:avLst/>
                  <a:gdLst/>
                  <a:ahLst/>
                  <a:cxnLst/>
                  <a:rect l="l" t="t" r="r" b="b"/>
                  <a:pathLst>
                    <a:path w="465" h="436" extrusionOk="0">
                      <a:moveTo>
                        <a:pt x="251" y="1"/>
                      </a:moveTo>
                      <a:cubicBezTo>
                        <a:pt x="153" y="1"/>
                        <a:pt x="56" y="60"/>
                        <a:pt x="13" y="153"/>
                      </a:cubicBezTo>
                      <a:cubicBezTo>
                        <a:pt x="2" y="176"/>
                        <a:pt x="3" y="205"/>
                        <a:pt x="0" y="223"/>
                      </a:cubicBezTo>
                      <a:cubicBezTo>
                        <a:pt x="8" y="291"/>
                        <a:pt x="40" y="342"/>
                        <a:pt x="97" y="386"/>
                      </a:cubicBezTo>
                      <a:cubicBezTo>
                        <a:pt x="141" y="419"/>
                        <a:pt x="187" y="436"/>
                        <a:pt x="232" y="436"/>
                      </a:cubicBezTo>
                      <a:cubicBezTo>
                        <a:pt x="288" y="436"/>
                        <a:pt x="341" y="411"/>
                        <a:pt x="386" y="360"/>
                      </a:cubicBezTo>
                      <a:cubicBezTo>
                        <a:pt x="465" y="273"/>
                        <a:pt x="460" y="123"/>
                        <a:pt x="372" y="43"/>
                      </a:cubicBezTo>
                      <a:cubicBezTo>
                        <a:pt x="354" y="26"/>
                        <a:pt x="328" y="13"/>
                        <a:pt x="303" y="6"/>
                      </a:cubicBezTo>
                      <a:cubicBezTo>
                        <a:pt x="286" y="2"/>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21"/>
                <p:cNvSpPr/>
                <p:nvPr/>
              </p:nvSpPr>
              <p:spPr>
                <a:xfrm>
                  <a:off x="6645325" y="2571150"/>
                  <a:ext cx="12750" cy="11975"/>
                </a:xfrm>
                <a:custGeom>
                  <a:avLst/>
                  <a:gdLst/>
                  <a:ahLst/>
                  <a:cxnLst/>
                  <a:rect l="l" t="t" r="r" b="b"/>
                  <a:pathLst>
                    <a:path w="510" h="479" extrusionOk="0">
                      <a:moveTo>
                        <a:pt x="275" y="0"/>
                      </a:moveTo>
                      <a:cubicBezTo>
                        <a:pt x="171" y="0"/>
                        <a:pt x="67" y="61"/>
                        <a:pt x="18" y="157"/>
                      </a:cubicBezTo>
                      <a:cubicBezTo>
                        <a:pt x="5" y="183"/>
                        <a:pt x="5" y="214"/>
                        <a:pt x="1" y="234"/>
                      </a:cubicBezTo>
                      <a:cubicBezTo>
                        <a:pt x="5" y="309"/>
                        <a:pt x="38" y="367"/>
                        <a:pt x="101" y="418"/>
                      </a:cubicBezTo>
                      <a:cubicBezTo>
                        <a:pt x="149" y="458"/>
                        <a:pt x="202" y="478"/>
                        <a:pt x="253" y="478"/>
                      </a:cubicBezTo>
                      <a:cubicBezTo>
                        <a:pt x="311" y="478"/>
                        <a:pt x="368" y="453"/>
                        <a:pt x="418" y="403"/>
                      </a:cubicBezTo>
                      <a:cubicBezTo>
                        <a:pt x="508" y="309"/>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21"/>
                <p:cNvSpPr/>
                <p:nvPr/>
              </p:nvSpPr>
              <p:spPr>
                <a:xfrm>
                  <a:off x="6616725" y="2571625"/>
                  <a:ext cx="11750" cy="10875"/>
                </a:xfrm>
                <a:custGeom>
                  <a:avLst/>
                  <a:gdLst/>
                  <a:ahLst/>
                  <a:cxnLst/>
                  <a:rect l="l" t="t" r="r" b="b"/>
                  <a:pathLst>
                    <a:path w="470" h="435" extrusionOk="0">
                      <a:moveTo>
                        <a:pt x="253" y="0"/>
                      </a:moveTo>
                      <a:cubicBezTo>
                        <a:pt x="144" y="0"/>
                        <a:pt x="39" y="78"/>
                        <a:pt x="8" y="185"/>
                      </a:cubicBezTo>
                      <a:cubicBezTo>
                        <a:pt x="0" y="210"/>
                        <a:pt x="5" y="239"/>
                        <a:pt x="5" y="258"/>
                      </a:cubicBezTo>
                      <a:cubicBezTo>
                        <a:pt x="22" y="324"/>
                        <a:pt x="60" y="368"/>
                        <a:pt x="125" y="404"/>
                      </a:cubicBezTo>
                      <a:cubicBezTo>
                        <a:pt x="163" y="425"/>
                        <a:pt x="201" y="435"/>
                        <a:pt x="237" y="435"/>
                      </a:cubicBezTo>
                      <a:cubicBezTo>
                        <a:pt x="302" y="435"/>
                        <a:pt x="361" y="401"/>
                        <a:pt x="405" y="336"/>
                      </a:cubicBezTo>
                      <a:cubicBezTo>
                        <a:pt x="469" y="238"/>
                        <a:pt x="443" y="92"/>
                        <a:pt x="345" y="27"/>
                      </a:cubicBezTo>
                      <a:cubicBezTo>
                        <a:pt x="323" y="12"/>
                        <a:pt x="297" y="2"/>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21"/>
                <p:cNvSpPr/>
                <p:nvPr/>
              </p:nvSpPr>
              <p:spPr>
                <a:xfrm>
                  <a:off x="6588075" y="2571950"/>
                  <a:ext cx="10525" cy="9975"/>
                </a:xfrm>
                <a:custGeom>
                  <a:avLst/>
                  <a:gdLst/>
                  <a:ahLst/>
                  <a:cxnLst/>
                  <a:rect l="l" t="t" r="r" b="b"/>
                  <a:pathLst>
                    <a:path w="421" h="399" extrusionOk="0">
                      <a:moveTo>
                        <a:pt x="213" y="0"/>
                      </a:moveTo>
                      <a:cubicBezTo>
                        <a:pt x="200" y="0"/>
                        <a:pt x="188" y="2"/>
                        <a:pt x="177" y="5"/>
                      </a:cubicBezTo>
                      <a:cubicBezTo>
                        <a:pt x="74" y="31"/>
                        <a:pt x="0" y="137"/>
                        <a:pt x="8" y="245"/>
                      </a:cubicBezTo>
                      <a:cubicBezTo>
                        <a:pt x="10" y="268"/>
                        <a:pt x="22" y="291"/>
                        <a:pt x="28" y="306"/>
                      </a:cubicBezTo>
                      <a:cubicBezTo>
                        <a:pt x="62" y="357"/>
                        <a:pt x="110" y="385"/>
                        <a:pt x="174" y="395"/>
                      </a:cubicBezTo>
                      <a:cubicBezTo>
                        <a:pt x="188" y="397"/>
                        <a:pt x="201" y="398"/>
                        <a:pt x="213" y="398"/>
                      </a:cubicBezTo>
                      <a:cubicBezTo>
                        <a:pt x="304" y="398"/>
                        <a:pt x="371" y="345"/>
                        <a:pt x="394" y="251"/>
                      </a:cubicBezTo>
                      <a:cubicBezTo>
                        <a:pt x="420" y="148"/>
                        <a:pt x="353" y="29"/>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21"/>
                <p:cNvSpPr/>
                <p:nvPr/>
              </p:nvSpPr>
              <p:spPr>
                <a:xfrm>
                  <a:off x="6558200" y="2571325"/>
                  <a:ext cx="11625" cy="11100"/>
                </a:xfrm>
                <a:custGeom>
                  <a:avLst/>
                  <a:gdLst/>
                  <a:ahLst/>
                  <a:cxnLst/>
                  <a:rect l="l" t="t" r="r" b="b"/>
                  <a:pathLst>
                    <a:path w="465" h="444" extrusionOk="0">
                      <a:moveTo>
                        <a:pt x="235" y="1"/>
                      </a:moveTo>
                      <a:cubicBezTo>
                        <a:pt x="216" y="1"/>
                        <a:pt x="196" y="4"/>
                        <a:pt x="179" y="11"/>
                      </a:cubicBezTo>
                      <a:cubicBezTo>
                        <a:pt x="69" y="53"/>
                        <a:pt x="0" y="177"/>
                        <a:pt x="20" y="296"/>
                      </a:cubicBezTo>
                      <a:cubicBezTo>
                        <a:pt x="25" y="322"/>
                        <a:pt x="42" y="345"/>
                        <a:pt x="49" y="362"/>
                      </a:cubicBezTo>
                      <a:cubicBezTo>
                        <a:pt x="94" y="414"/>
                        <a:pt x="149" y="440"/>
                        <a:pt x="223" y="443"/>
                      </a:cubicBezTo>
                      <a:cubicBezTo>
                        <a:pt x="228" y="444"/>
                        <a:pt x="233" y="444"/>
                        <a:pt x="238" y="444"/>
                      </a:cubicBezTo>
                      <a:cubicBezTo>
                        <a:pt x="353" y="444"/>
                        <a:pt x="433" y="375"/>
                        <a:pt x="448" y="259"/>
                      </a:cubicBezTo>
                      <a:cubicBezTo>
                        <a:pt x="465" y="140"/>
                        <a:pt x="375" y="19"/>
                        <a:pt x="259" y="2"/>
                      </a:cubicBezTo>
                      <a:cubicBezTo>
                        <a:pt x="251" y="1"/>
                        <a:pt x="243" y="1"/>
                        <a:pt x="2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21"/>
                <p:cNvSpPr/>
                <p:nvPr/>
              </p:nvSpPr>
              <p:spPr>
                <a:xfrm>
                  <a:off x="6528575" y="2570750"/>
                  <a:ext cx="12800" cy="12225"/>
                </a:xfrm>
                <a:custGeom>
                  <a:avLst/>
                  <a:gdLst/>
                  <a:ahLst/>
                  <a:cxnLst/>
                  <a:rect l="l" t="t" r="r" b="b"/>
                  <a:pathLst>
                    <a:path w="512" h="489" extrusionOk="0">
                      <a:moveTo>
                        <a:pt x="262" y="1"/>
                      </a:moveTo>
                      <a:cubicBezTo>
                        <a:pt x="243" y="1"/>
                        <a:pt x="223" y="4"/>
                        <a:pt x="205" y="10"/>
                      </a:cubicBezTo>
                      <a:cubicBezTo>
                        <a:pt x="82" y="50"/>
                        <a:pt x="1" y="182"/>
                        <a:pt x="16" y="313"/>
                      </a:cubicBezTo>
                      <a:cubicBezTo>
                        <a:pt x="19" y="342"/>
                        <a:pt x="36" y="368"/>
                        <a:pt x="44" y="388"/>
                      </a:cubicBezTo>
                      <a:cubicBezTo>
                        <a:pt x="90" y="448"/>
                        <a:pt x="150" y="477"/>
                        <a:pt x="230" y="486"/>
                      </a:cubicBezTo>
                      <a:cubicBezTo>
                        <a:pt x="241" y="488"/>
                        <a:pt x="252" y="488"/>
                        <a:pt x="262" y="488"/>
                      </a:cubicBezTo>
                      <a:cubicBezTo>
                        <a:pt x="381" y="488"/>
                        <a:pt x="464" y="417"/>
                        <a:pt x="487" y="296"/>
                      </a:cubicBezTo>
                      <a:cubicBezTo>
                        <a:pt x="511" y="167"/>
                        <a:pt x="421" y="28"/>
                        <a:pt x="293" y="3"/>
                      </a:cubicBezTo>
                      <a:cubicBezTo>
                        <a:pt x="283" y="2"/>
                        <a:pt x="272" y="1"/>
                        <a:pt x="2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21"/>
                <p:cNvSpPr/>
                <p:nvPr/>
              </p:nvSpPr>
              <p:spPr>
                <a:xfrm>
                  <a:off x="6498500" y="2570075"/>
                  <a:ext cx="15150" cy="14150"/>
                </a:xfrm>
                <a:custGeom>
                  <a:avLst/>
                  <a:gdLst/>
                  <a:ahLst/>
                  <a:cxnLst/>
                  <a:rect l="l" t="t" r="r" b="b"/>
                  <a:pathLst>
                    <a:path w="606" h="566" extrusionOk="0">
                      <a:moveTo>
                        <a:pt x="325" y="0"/>
                      </a:moveTo>
                      <a:cubicBezTo>
                        <a:pt x="203" y="0"/>
                        <a:pt x="81" y="70"/>
                        <a:pt x="22" y="181"/>
                      </a:cubicBezTo>
                      <a:cubicBezTo>
                        <a:pt x="7" y="212"/>
                        <a:pt x="7" y="249"/>
                        <a:pt x="1" y="272"/>
                      </a:cubicBezTo>
                      <a:cubicBezTo>
                        <a:pt x="5" y="361"/>
                        <a:pt x="44" y="430"/>
                        <a:pt x="115" y="492"/>
                      </a:cubicBezTo>
                      <a:cubicBezTo>
                        <a:pt x="173" y="541"/>
                        <a:pt x="235" y="565"/>
                        <a:pt x="297" y="565"/>
                      </a:cubicBezTo>
                      <a:cubicBezTo>
                        <a:pt x="366" y="565"/>
                        <a:pt x="433" y="536"/>
                        <a:pt x="491" y="478"/>
                      </a:cubicBezTo>
                      <a:cubicBezTo>
                        <a:pt x="601" y="369"/>
                        <a:pt x="605" y="175"/>
                        <a:pt x="496" y="66"/>
                      </a:cubicBezTo>
                      <a:lnTo>
                        <a:pt x="498" y="66"/>
                      </a:ln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21"/>
                <p:cNvSpPr/>
                <p:nvPr/>
              </p:nvSpPr>
              <p:spPr>
                <a:xfrm>
                  <a:off x="6470275" y="2570525"/>
                  <a:ext cx="13325" cy="12725"/>
                </a:xfrm>
                <a:custGeom>
                  <a:avLst/>
                  <a:gdLst/>
                  <a:ahLst/>
                  <a:cxnLst/>
                  <a:rect l="l" t="t" r="r" b="b"/>
                  <a:pathLst>
                    <a:path w="533" h="509" extrusionOk="0">
                      <a:moveTo>
                        <a:pt x="269" y="0"/>
                      </a:moveTo>
                      <a:cubicBezTo>
                        <a:pt x="258" y="0"/>
                        <a:pt x="247" y="1"/>
                        <a:pt x="238" y="3"/>
                      </a:cubicBezTo>
                      <a:cubicBezTo>
                        <a:pt x="105" y="29"/>
                        <a:pt x="2" y="156"/>
                        <a:pt x="1" y="294"/>
                      </a:cubicBezTo>
                      <a:cubicBezTo>
                        <a:pt x="1" y="323"/>
                        <a:pt x="15" y="352"/>
                        <a:pt x="21" y="374"/>
                      </a:cubicBezTo>
                      <a:cubicBezTo>
                        <a:pt x="61" y="442"/>
                        <a:pt x="118" y="482"/>
                        <a:pt x="199" y="500"/>
                      </a:cubicBezTo>
                      <a:cubicBezTo>
                        <a:pt x="224" y="506"/>
                        <a:pt x="247" y="509"/>
                        <a:pt x="269" y="509"/>
                      </a:cubicBezTo>
                      <a:cubicBezTo>
                        <a:pt x="374" y="509"/>
                        <a:pt x="456" y="447"/>
                        <a:pt x="491" y="337"/>
                      </a:cubicBezTo>
                      <a:cubicBezTo>
                        <a:pt x="533" y="206"/>
                        <a:pt x="458" y="51"/>
                        <a:pt x="328" y="9"/>
                      </a:cubicBezTo>
                      <a:cubicBezTo>
                        <a:pt x="311" y="3"/>
                        <a:pt x="289"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21"/>
                <p:cNvSpPr/>
                <p:nvPr/>
              </p:nvSpPr>
              <p:spPr>
                <a:xfrm>
                  <a:off x="6776550" y="2543550"/>
                  <a:ext cx="8000" cy="14100"/>
                </a:xfrm>
                <a:custGeom>
                  <a:avLst/>
                  <a:gdLst/>
                  <a:ahLst/>
                  <a:cxnLst/>
                  <a:rect l="l" t="t" r="r" b="b"/>
                  <a:pathLst>
                    <a:path w="320" h="564" extrusionOk="0">
                      <a:moveTo>
                        <a:pt x="318" y="1"/>
                      </a:moveTo>
                      <a:lnTo>
                        <a:pt x="318" y="1"/>
                      </a:lnTo>
                      <a:lnTo>
                        <a:pt x="318" y="1"/>
                      </a:lnTo>
                      <a:cubicBezTo>
                        <a:pt x="319" y="1"/>
                        <a:pt x="320" y="1"/>
                        <a:pt x="320" y="1"/>
                      </a:cubicBezTo>
                      <a:close/>
                      <a:moveTo>
                        <a:pt x="318" y="1"/>
                      </a:moveTo>
                      <a:cubicBezTo>
                        <a:pt x="197" y="3"/>
                        <a:pt x="78" y="71"/>
                        <a:pt x="22" y="181"/>
                      </a:cubicBezTo>
                      <a:cubicBezTo>
                        <a:pt x="6" y="212"/>
                        <a:pt x="5" y="249"/>
                        <a:pt x="0" y="272"/>
                      </a:cubicBezTo>
                      <a:cubicBezTo>
                        <a:pt x="5" y="361"/>
                        <a:pt x="42" y="430"/>
                        <a:pt x="114" y="492"/>
                      </a:cubicBezTo>
                      <a:cubicBezTo>
                        <a:pt x="172" y="540"/>
                        <a:pt x="234" y="563"/>
                        <a:pt x="297" y="563"/>
                      </a:cubicBezTo>
                      <a:cubicBezTo>
                        <a:pt x="304" y="563"/>
                        <a:pt x="311" y="563"/>
                        <a:pt x="318" y="562"/>
                      </a:cubicBezTo>
                      <a:lnTo>
                        <a:pt x="3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21"/>
                <p:cNvSpPr/>
                <p:nvPr/>
              </p:nvSpPr>
              <p:spPr>
                <a:xfrm>
                  <a:off x="6748275" y="2543975"/>
                  <a:ext cx="13375" cy="12750"/>
                </a:xfrm>
                <a:custGeom>
                  <a:avLst/>
                  <a:gdLst/>
                  <a:ahLst/>
                  <a:cxnLst/>
                  <a:rect l="l" t="t" r="r" b="b"/>
                  <a:pathLst>
                    <a:path w="535" h="510" extrusionOk="0">
                      <a:moveTo>
                        <a:pt x="270" y="1"/>
                      </a:moveTo>
                      <a:cubicBezTo>
                        <a:pt x="259" y="1"/>
                        <a:pt x="248" y="2"/>
                        <a:pt x="237" y="4"/>
                      </a:cubicBezTo>
                      <a:cubicBezTo>
                        <a:pt x="105" y="30"/>
                        <a:pt x="2" y="156"/>
                        <a:pt x="2" y="295"/>
                      </a:cubicBezTo>
                      <a:cubicBezTo>
                        <a:pt x="0" y="324"/>
                        <a:pt x="16" y="353"/>
                        <a:pt x="22" y="375"/>
                      </a:cubicBezTo>
                      <a:cubicBezTo>
                        <a:pt x="60" y="444"/>
                        <a:pt x="119" y="482"/>
                        <a:pt x="200" y="501"/>
                      </a:cubicBezTo>
                      <a:cubicBezTo>
                        <a:pt x="225" y="506"/>
                        <a:pt x="248" y="509"/>
                        <a:pt x="271" y="509"/>
                      </a:cubicBezTo>
                      <a:cubicBezTo>
                        <a:pt x="376" y="509"/>
                        <a:pt x="457" y="448"/>
                        <a:pt x="493" y="338"/>
                      </a:cubicBezTo>
                      <a:cubicBezTo>
                        <a:pt x="534" y="207"/>
                        <a:pt x="459" y="52"/>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21"/>
                <p:cNvSpPr/>
                <p:nvPr/>
              </p:nvSpPr>
              <p:spPr>
                <a:xfrm>
                  <a:off x="6720250" y="2545150"/>
                  <a:ext cx="10975" cy="10500"/>
                </a:xfrm>
                <a:custGeom>
                  <a:avLst/>
                  <a:gdLst/>
                  <a:ahLst/>
                  <a:cxnLst/>
                  <a:rect l="l" t="t" r="r" b="b"/>
                  <a:pathLst>
                    <a:path w="439" h="420" extrusionOk="0">
                      <a:moveTo>
                        <a:pt x="220" y="0"/>
                      </a:moveTo>
                      <a:cubicBezTo>
                        <a:pt x="210" y="0"/>
                        <a:pt x="200" y="1"/>
                        <a:pt x="191" y="3"/>
                      </a:cubicBezTo>
                      <a:cubicBezTo>
                        <a:pt x="82" y="28"/>
                        <a:pt x="0" y="134"/>
                        <a:pt x="2" y="248"/>
                      </a:cubicBezTo>
                      <a:cubicBezTo>
                        <a:pt x="2" y="272"/>
                        <a:pt x="16" y="297"/>
                        <a:pt x="20" y="314"/>
                      </a:cubicBezTo>
                      <a:cubicBezTo>
                        <a:pt x="54" y="369"/>
                        <a:pt x="103" y="400"/>
                        <a:pt x="171" y="414"/>
                      </a:cubicBezTo>
                      <a:cubicBezTo>
                        <a:pt x="189" y="418"/>
                        <a:pt x="207" y="420"/>
                        <a:pt x="224" y="420"/>
                      </a:cubicBezTo>
                      <a:cubicBezTo>
                        <a:pt x="312" y="420"/>
                        <a:pt x="379" y="367"/>
                        <a:pt x="408" y="272"/>
                      </a:cubicBezTo>
                      <a:cubicBezTo>
                        <a:pt x="439" y="165"/>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21"/>
                <p:cNvSpPr/>
                <p:nvPr/>
              </p:nvSpPr>
              <p:spPr>
                <a:xfrm>
                  <a:off x="6689950" y="2544325"/>
                  <a:ext cx="13425" cy="12575"/>
                </a:xfrm>
                <a:custGeom>
                  <a:avLst/>
                  <a:gdLst/>
                  <a:ahLst/>
                  <a:cxnLst/>
                  <a:rect l="l" t="t" r="r" b="b"/>
                  <a:pathLst>
                    <a:path w="537" h="503" extrusionOk="0">
                      <a:moveTo>
                        <a:pt x="286" y="1"/>
                      </a:moveTo>
                      <a:cubicBezTo>
                        <a:pt x="179" y="1"/>
                        <a:pt x="73" y="61"/>
                        <a:pt x="20" y="158"/>
                      </a:cubicBezTo>
                      <a:cubicBezTo>
                        <a:pt x="6" y="184"/>
                        <a:pt x="5" y="218"/>
                        <a:pt x="0" y="238"/>
                      </a:cubicBezTo>
                      <a:cubicBezTo>
                        <a:pt x="3" y="318"/>
                        <a:pt x="35" y="379"/>
                        <a:pt x="98" y="434"/>
                      </a:cubicBezTo>
                      <a:cubicBezTo>
                        <a:pt x="150" y="479"/>
                        <a:pt x="207" y="502"/>
                        <a:pt x="263" y="502"/>
                      </a:cubicBezTo>
                      <a:cubicBezTo>
                        <a:pt x="323" y="502"/>
                        <a:pt x="381" y="477"/>
                        <a:pt x="432" y="427"/>
                      </a:cubicBezTo>
                      <a:cubicBezTo>
                        <a:pt x="531" y="333"/>
                        <a:pt x="537" y="159"/>
                        <a:pt x="443" y="61"/>
                      </a:cubicBezTo>
                      <a:cubicBezTo>
                        <a:pt x="423" y="39"/>
                        <a:pt x="394" y="21"/>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21"/>
                <p:cNvSpPr/>
                <p:nvPr/>
              </p:nvSpPr>
              <p:spPr>
                <a:xfrm>
                  <a:off x="6660600" y="2543900"/>
                  <a:ext cx="13900" cy="13025"/>
                </a:xfrm>
                <a:custGeom>
                  <a:avLst/>
                  <a:gdLst/>
                  <a:ahLst/>
                  <a:cxnLst/>
                  <a:rect l="l" t="t" r="r" b="b"/>
                  <a:pathLst>
                    <a:path w="556" h="521" extrusionOk="0">
                      <a:moveTo>
                        <a:pt x="293" y="1"/>
                      </a:moveTo>
                      <a:cubicBezTo>
                        <a:pt x="290" y="1"/>
                        <a:pt x="288" y="1"/>
                        <a:pt x="285" y="1"/>
                      </a:cubicBezTo>
                      <a:cubicBezTo>
                        <a:pt x="148" y="8"/>
                        <a:pt x="25" y="122"/>
                        <a:pt x="5" y="261"/>
                      </a:cubicBezTo>
                      <a:cubicBezTo>
                        <a:pt x="0" y="291"/>
                        <a:pt x="11" y="324"/>
                        <a:pt x="13" y="345"/>
                      </a:cubicBezTo>
                      <a:cubicBezTo>
                        <a:pt x="43" y="421"/>
                        <a:pt x="96" y="468"/>
                        <a:pt x="176" y="499"/>
                      </a:cubicBezTo>
                      <a:cubicBezTo>
                        <a:pt x="212" y="513"/>
                        <a:pt x="248" y="520"/>
                        <a:pt x="282" y="520"/>
                      </a:cubicBezTo>
                      <a:cubicBezTo>
                        <a:pt x="373" y="520"/>
                        <a:pt x="449" y="470"/>
                        <a:pt x="494" y="376"/>
                      </a:cubicBezTo>
                      <a:cubicBezTo>
                        <a:pt x="556" y="250"/>
                        <a:pt x="502" y="82"/>
                        <a:pt x="377" y="21"/>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21"/>
                <p:cNvSpPr/>
                <p:nvPr/>
              </p:nvSpPr>
              <p:spPr>
                <a:xfrm>
                  <a:off x="6631650" y="2544350"/>
                  <a:ext cx="13425" cy="12550"/>
                </a:xfrm>
                <a:custGeom>
                  <a:avLst/>
                  <a:gdLst/>
                  <a:ahLst/>
                  <a:cxnLst/>
                  <a:rect l="l" t="t" r="r" b="b"/>
                  <a:pathLst>
                    <a:path w="537" h="502" extrusionOk="0">
                      <a:moveTo>
                        <a:pt x="286" y="1"/>
                      </a:moveTo>
                      <a:cubicBezTo>
                        <a:pt x="179" y="1"/>
                        <a:pt x="72" y="62"/>
                        <a:pt x="20" y="160"/>
                      </a:cubicBezTo>
                      <a:cubicBezTo>
                        <a:pt x="6" y="186"/>
                        <a:pt x="6" y="220"/>
                        <a:pt x="0" y="240"/>
                      </a:cubicBezTo>
                      <a:cubicBezTo>
                        <a:pt x="5" y="318"/>
                        <a:pt x="37" y="380"/>
                        <a:pt x="102" y="435"/>
                      </a:cubicBezTo>
                      <a:cubicBezTo>
                        <a:pt x="153" y="479"/>
                        <a:pt x="208" y="501"/>
                        <a:pt x="264" y="501"/>
                      </a:cubicBezTo>
                      <a:cubicBezTo>
                        <a:pt x="324" y="501"/>
                        <a:pt x="383" y="475"/>
                        <a:pt x="435" y="424"/>
                      </a:cubicBezTo>
                      <a:cubicBezTo>
                        <a:pt x="532" y="329"/>
                        <a:pt x="537" y="157"/>
                        <a:pt x="442" y="60"/>
                      </a:cubicBezTo>
                      <a:cubicBezTo>
                        <a:pt x="422" y="38"/>
                        <a:pt x="392" y="20"/>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21"/>
                <p:cNvSpPr/>
                <p:nvPr/>
              </p:nvSpPr>
              <p:spPr>
                <a:xfrm>
                  <a:off x="6601750" y="2543575"/>
                  <a:ext cx="15000" cy="14025"/>
                </a:xfrm>
                <a:custGeom>
                  <a:avLst/>
                  <a:gdLst/>
                  <a:ahLst/>
                  <a:cxnLst/>
                  <a:rect l="l" t="t" r="r" b="b"/>
                  <a:pathLst>
                    <a:path w="600" h="561" extrusionOk="0">
                      <a:moveTo>
                        <a:pt x="322" y="0"/>
                      </a:moveTo>
                      <a:cubicBezTo>
                        <a:pt x="197" y="0"/>
                        <a:pt x="73" y="75"/>
                        <a:pt x="18" y="191"/>
                      </a:cubicBezTo>
                      <a:cubicBezTo>
                        <a:pt x="4" y="221"/>
                        <a:pt x="6" y="258"/>
                        <a:pt x="1" y="283"/>
                      </a:cubicBezTo>
                      <a:cubicBezTo>
                        <a:pt x="9" y="371"/>
                        <a:pt x="49" y="437"/>
                        <a:pt x="122" y="495"/>
                      </a:cubicBezTo>
                      <a:cubicBezTo>
                        <a:pt x="179" y="539"/>
                        <a:pt x="239" y="561"/>
                        <a:pt x="297" y="561"/>
                      </a:cubicBezTo>
                      <a:cubicBezTo>
                        <a:pt x="368" y="561"/>
                        <a:pt x="437" y="529"/>
                        <a:pt x="495" y="466"/>
                      </a:cubicBezTo>
                      <a:cubicBezTo>
                        <a:pt x="599" y="355"/>
                        <a:pt x="595" y="163"/>
                        <a:pt x="484" y="58"/>
                      </a:cubicBezTo>
                      <a:cubicBezTo>
                        <a:pt x="461" y="35"/>
                        <a:pt x="427" y="17"/>
                        <a:pt x="395" y="9"/>
                      </a:cubicBezTo>
                      <a:cubicBezTo>
                        <a:pt x="371" y="3"/>
                        <a:pt x="346"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21"/>
                <p:cNvSpPr/>
                <p:nvPr/>
              </p:nvSpPr>
              <p:spPr>
                <a:xfrm>
                  <a:off x="6574025" y="2545000"/>
                  <a:ext cx="12075" cy="11250"/>
                </a:xfrm>
                <a:custGeom>
                  <a:avLst/>
                  <a:gdLst/>
                  <a:ahLst/>
                  <a:cxnLst/>
                  <a:rect l="l" t="t" r="r" b="b"/>
                  <a:pathLst>
                    <a:path w="483" h="450" extrusionOk="0">
                      <a:moveTo>
                        <a:pt x="257" y="0"/>
                      </a:moveTo>
                      <a:cubicBezTo>
                        <a:pt x="161" y="0"/>
                        <a:pt x="65" y="55"/>
                        <a:pt x="18" y="141"/>
                      </a:cubicBezTo>
                      <a:cubicBezTo>
                        <a:pt x="5" y="166"/>
                        <a:pt x="5" y="195"/>
                        <a:pt x="1" y="214"/>
                      </a:cubicBezTo>
                      <a:cubicBezTo>
                        <a:pt x="4" y="284"/>
                        <a:pt x="33" y="340"/>
                        <a:pt x="90" y="389"/>
                      </a:cubicBezTo>
                      <a:cubicBezTo>
                        <a:pt x="136" y="429"/>
                        <a:pt x="187" y="449"/>
                        <a:pt x="237" y="449"/>
                      </a:cubicBezTo>
                      <a:cubicBezTo>
                        <a:pt x="290" y="449"/>
                        <a:pt x="343" y="427"/>
                        <a:pt x="390" y="381"/>
                      </a:cubicBezTo>
                      <a:cubicBezTo>
                        <a:pt x="478" y="297"/>
                        <a:pt x="482" y="141"/>
                        <a:pt x="398" y="54"/>
                      </a:cubicBezTo>
                      <a:cubicBezTo>
                        <a:pt x="379" y="34"/>
                        <a:pt x="353" y="18"/>
                        <a:pt x="327" y="11"/>
                      </a:cubicBezTo>
                      <a:cubicBezTo>
                        <a:pt x="304" y="4"/>
                        <a:pt x="281" y="0"/>
                        <a:pt x="2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21"/>
                <p:cNvSpPr/>
                <p:nvPr/>
              </p:nvSpPr>
              <p:spPr>
                <a:xfrm>
                  <a:off x="6545500" y="2545500"/>
                  <a:ext cx="10825" cy="10150"/>
                </a:xfrm>
                <a:custGeom>
                  <a:avLst/>
                  <a:gdLst/>
                  <a:ahLst/>
                  <a:cxnLst/>
                  <a:rect l="l" t="t" r="r" b="b"/>
                  <a:pathLst>
                    <a:path w="433" h="406" extrusionOk="0">
                      <a:moveTo>
                        <a:pt x="232" y="1"/>
                      </a:moveTo>
                      <a:cubicBezTo>
                        <a:pt x="138" y="1"/>
                        <a:pt x="46" y="62"/>
                        <a:pt x="10" y="152"/>
                      </a:cubicBezTo>
                      <a:cubicBezTo>
                        <a:pt x="1" y="174"/>
                        <a:pt x="2" y="200"/>
                        <a:pt x="1" y="218"/>
                      </a:cubicBezTo>
                      <a:cubicBezTo>
                        <a:pt x="10" y="280"/>
                        <a:pt x="40" y="326"/>
                        <a:pt x="96" y="364"/>
                      </a:cubicBezTo>
                      <a:cubicBezTo>
                        <a:pt x="135" y="392"/>
                        <a:pt x="176" y="406"/>
                        <a:pt x="215" y="406"/>
                      </a:cubicBezTo>
                      <a:cubicBezTo>
                        <a:pt x="270" y="406"/>
                        <a:pt x="321" y="380"/>
                        <a:pt x="362" y="329"/>
                      </a:cubicBezTo>
                      <a:cubicBezTo>
                        <a:pt x="433" y="244"/>
                        <a:pt x="422" y="106"/>
                        <a:pt x="337" y="37"/>
                      </a:cubicBezTo>
                      <a:cubicBezTo>
                        <a:pt x="319" y="21"/>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21"/>
                <p:cNvSpPr/>
                <p:nvPr/>
              </p:nvSpPr>
              <p:spPr>
                <a:xfrm>
                  <a:off x="6515425" y="2544650"/>
                  <a:ext cx="12650" cy="11900"/>
                </a:xfrm>
                <a:custGeom>
                  <a:avLst/>
                  <a:gdLst/>
                  <a:ahLst/>
                  <a:cxnLst/>
                  <a:rect l="l" t="t" r="r" b="b"/>
                  <a:pathLst>
                    <a:path w="506" h="476" extrusionOk="0">
                      <a:moveTo>
                        <a:pt x="272" y="1"/>
                      </a:moveTo>
                      <a:cubicBezTo>
                        <a:pt x="168" y="1"/>
                        <a:pt x="65" y="62"/>
                        <a:pt x="18" y="158"/>
                      </a:cubicBezTo>
                      <a:cubicBezTo>
                        <a:pt x="5" y="183"/>
                        <a:pt x="5" y="215"/>
                        <a:pt x="1" y="235"/>
                      </a:cubicBezTo>
                      <a:cubicBezTo>
                        <a:pt x="7" y="309"/>
                        <a:pt x="39" y="366"/>
                        <a:pt x="101" y="417"/>
                      </a:cubicBezTo>
                      <a:cubicBezTo>
                        <a:pt x="149" y="456"/>
                        <a:pt x="201" y="475"/>
                        <a:pt x="251" y="475"/>
                      </a:cubicBezTo>
                      <a:cubicBezTo>
                        <a:pt x="309" y="475"/>
                        <a:pt x="366" y="450"/>
                        <a:pt x="416" y="398"/>
                      </a:cubicBezTo>
                      <a:cubicBezTo>
                        <a:pt x="505" y="305"/>
                        <a:pt x="505" y="141"/>
                        <a:pt x="413" y="52"/>
                      </a:cubicBezTo>
                      <a:cubicBezTo>
                        <a:pt x="393" y="34"/>
                        <a:pt x="365" y="17"/>
                        <a:pt x="337" y="9"/>
                      </a:cubicBezTo>
                      <a:cubicBezTo>
                        <a:pt x="316" y="4"/>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21"/>
                <p:cNvSpPr/>
                <p:nvPr/>
              </p:nvSpPr>
              <p:spPr>
                <a:xfrm>
                  <a:off x="6486550" y="2544825"/>
                  <a:ext cx="12225" cy="11350"/>
                </a:xfrm>
                <a:custGeom>
                  <a:avLst/>
                  <a:gdLst/>
                  <a:ahLst/>
                  <a:cxnLst/>
                  <a:rect l="l" t="t" r="r" b="b"/>
                  <a:pathLst>
                    <a:path w="489" h="454" extrusionOk="0">
                      <a:moveTo>
                        <a:pt x="264" y="0"/>
                      </a:moveTo>
                      <a:cubicBezTo>
                        <a:pt x="147" y="0"/>
                        <a:pt x="35" y="87"/>
                        <a:pt x="7" y="204"/>
                      </a:cubicBezTo>
                      <a:cubicBezTo>
                        <a:pt x="0" y="230"/>
                        <a:pt x="7" y="259"/>
                        <a:pt x="8" y="278"/>
                      </a:cubicBezTo>
                      <a:cubicBezTo>
                        <a:pt x="28" y="345"/>
                        <a:pt x="70" y="391"/>
                        <a:pt x="137" y="425"/>
                      </a:cubicBezTo>
                      <a:cubicBezTo>
                        <a:pt x="175" y="444"/>
                        <a:pt x="212" y="453"/>
                        <a:pt x="247" y="453"/>
                      </a:cubicBezTo>
                      <a:cubicBezTo>
                        <a:pt x="318" y="453"/>
                        <a:pt x="382" y="416"/>
                        <a:pt x="425" y="344"/>
                      </a:cubicBezTo>
                      <a:cubicBezTo>
                        <a:pt x="488" y="239"/>
                        <a:pt x="454" y="88"/>
                        <a:pt x="351" y="25"/>
                      </a:cubicBezTo>
                      <a:cubicBezTo>
                        <a:pt x="328" y="11"/>
                        <a:pt x="299" y="1"/>
                        <a:pt x="273" y="1"/>
                      </a:cubicBezTo>
                      <a:cubicBezTo>
                        <a:pt x="270" y="1"/>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21"/>
                <p:cNvSpPr/>
                <p:nvPr/>
              </p:nvSpPr>
              <p:spPr>
                <a:xfrm>
                  <a:off x="6764575" y="2518300"/>
                  <a:ext cx="12225" cy="11325"/>
                </a:xfrm>
                <a:custGeom>
                  <a:avLst/>
                  <a:gdLst/>
                  <a:ahLst/>
                  <a:cxnLst/>
                  <a:rect l="l" t="t" r="r" b="b"/>
                  <a:pathLst>
                    <a:path w="489" h="453" extrusionOk="0">
                      <a:moveTo>
                        <a:pt x="264" y="0"/>
                      </a:moveTo>
                      <a:cubicBezTo>
                        <a:pt x="147" y="0"/>
                        <a:pt x="35" y="86"/>
                        <a:pt x="7" y="203"/>
                      </a:cubicBezTo>
                      <a:cubicBezTo>
                        <a:pt x="1" y="229"/>
                        <a:pt x="7" y="259"/>
                        <a:pt x="7" y="279"/>
                      </a:cubicBezTo>
                      <a:cubicBezTo>
                        <a:pt x="27" y="346"/>
                        <a:pt x="70" y="391"/>
                        <a:pt x="138" y="425"/>
                      </a:cubicBezTo>
                      <a:cubicBezTo>
                        <a:pt x="175" y="444"/>
                        <a:pt x="212" y="453"/>
                        <a:pt x="247" y="453"/>
                      </a:cubicBezTo>
                      <a:cubicBezTo>
                        <a:pt x="318" y="453"/>
                        <a:pt x="381" y="415"/>
                        <a:pt x="425" y="343"/>
                      </a:cubicBezTo>
                      <a:cubicBezTo>
                        <a:pt x="488" y="239"/>
                        <a:pt x="454" y="88"/>
                        <a:pt x="351" y="25"/>
                      </a:cubicBezTo>
                      <a:cubicBezTo>
                        <a:pt x="328" y="11"/>
                        <a:pt x="299" y="2"/>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21"/>
                <p:cNvSpPr/>
                <p:nvPr/>
              </p:nvSpPr>
              <p:spPr>
                <a:xfrm>
                  <a:off x="6734700" y="2517325"/>
                  <a:ext cx="13750" cy="13025"/>
                </a:xfrm>
                <a:custGeom>
                  <a:avLst/>
                  <a:gdLst/>
                  <a:ahLst/>
                  <a:cxnLst/>
                  <a:rect l="l" t="t" r="r" b="b"/>
                  <a:pathLst>
                    <a:path w="550" h="521" extrusionOk="0">
                      <a:moveTo>
                        <a:pt x="283" y="1"/>
                      </a:moveTo>
                      <a:cubicBezTo>
                        <a:pt x="275" y="1"/>
                        <a:pt x="267" y="1"/>
                        <a:pt x="259" y="2"/>
                      </a:cubicBezTo>
                      <a:cubicBezTo>
                        <a:pt x="122" y="22"/>
                        <a:pt x="11" y="147"/>
                        <a:pt x="2" y="287"/>
                      </a:cubicBezTo>
                      <a:cubicBezTo>
                        <a:pt x="0" y="318"/>
                        <a:pt x="14" y="348"/>
                        <a:pt x="19" y="370"/>
                      </a:cubicBezTo>
                      <a:cubicBezTo>
                        <a:pt x="56" y="441"/>
                        <a:pt x="113" y="484"/>
                        <a:pt x="196" y="508"/>
                      </a:cubicBezTo>
                      <a:cubicBezTo>
                        <a:pt x="224" y="516"/>
                        <a:pt x="252" y="520"/>
                        <a:pt x="278" y="520"/>
                      </a:cubicBezTo>
                      <a:cubicBezTo>
                        <a:pt x="379" y="520"/>
                        <a:pt x="460" y="462"/>
                        <a:pt x="500" y="356"/>
                      </a:cubicBezTo>
                      <a:cubicBezTo>
                        <a:pt x="550" y="225"/>
                        <a:pt x="480" y="64"/>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21"/>
                <p:cNvSpPr/>
                <p:nvPr/>
              </p:nvSpPr>
              <p:spPr>
                <a:xfrm>
                  <a:off x="6704850" y="2516825"/>
                  <a:ext cx="14525" cy="13850"/>
                </a:xfrm>
                <a:custGeom>
                  <a:avLst/>
                  <a:gdLst/>
                  <a:ahLst/>
                  <a:cxnLst/>
                  <a:rect l="l" t="t" r="r" b="b"/>
                  <a:pathLst>
                    <a:path w="581" h="554" extrusionOk="0">
                      <a:moveTo>
                        <a:pt x="297" y="0"/>
                      </a:moveTo>
                      <a:cubicBezTo>
                        <a:pt x="273" y="0"/>
                        <a:pt x="249" y="4"/>
                        <a:pt x="229" y="12"/>
                      </a:cubicBezTo>
                      <a:cubicBezTo>
                        <a:pt x="90" y="62"/>
                        <a:pt x="1" y="216"/>
                        <a:pt x="22" y="364"/>
                      </a:cubicBezTo>
                      <a:cubicBezTo>
                        <a:pt x="27" y="396"/>
                        <a:pt x="49" y="425"/>
                        <a:pt x="58" y="447"/>
                      </a:cubicBezTo>
                      <a:cubicBezTo>
                        <a:pt x="112" y="515"/>
                        <a:pt x="181" y="547"/>
                        <a:pt x="272" y="553"/>
                      </a:cubicBezTo>
                      <a:cubicBezTo>
                        <a:pt x="280" y="554"/>
                        <a:pt x="289" y="554"/>
                        <a:pt x="297" y="554"/>
                      </a:cubicBezTo>
                      <a:cubicBezTo>
                        <a:pt x="438" y="554"/>
                        <a:pt x="536" y="471"/>
                        <a:pt x="558" y="327"/>
                      </a:cubicBezTo>
                      <a:cubicBezTo>
                        <a:pt x="581" y="181"/>
                        <a:pt x="473" y="25"/>
                        <a:pt x="327" y="2"/>
                      </a:cubicBezTo>
                      <a:cubicBezTo>
                        <a:pt x="317" y="1"/>
                        <a:pt x="307"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21"/>
                <p:cNvSpPr/>
                <p:nvPr/>
              </p:nvSpPr>
              <p:spPr>
                <a:xfrm>
                  <a:off x="6675025" y="2518600"/>
                  <a:ext cx="11625" cy="10925"/>
                </a:xfrm>
                <a:custGeom>
                  <a:avLst/>
                  <a:gdLst/>
                  <a:ahLst/>
                  <a:cxnLst/>
                  <a:rect l="l" t="t" r="r" b="b"/>
                  <a:pathLst>
                    <a:path w="465" h="437" extrusionOk="0">
                      <a:moveTo>
                        <a:pt x="251" y="1"/>
                      </a:moveTo>
                      <a:cubicBezTo>
                        <a:pt x="153" y="1"/>
                        <a:pt x="56" y="60"/>
                        <a:pt x="13" y="153"/>
                      </a:cubicBezTo>
                      <a:cubicBezTo>
                        <a:pt x="2" y="176"/>
                        <a:pt x="3" y="205"/>
                        <a:pt x="0" y="224"/>
                      </a:cubicBezTo>
                      <a:cubicBezTo>
                        <a:pt x="8" y="291"/>
                        <a:pt x="40" y="342"/>
                        <a:pt x="97" y="387"/>
                      </a:cubicBezTo>
                      <a:cubicBezTo>
                        <a:pt x="141" y="420"/>
                        <a:pt x="187" y="436"/>
                        <a:pt x="232" y="436"/>
                      </a:cubicBezTo>
                      <a:cubicBezTo>
                        <a:pt x="288" y="436"/>
                        <a:pt x="341" y="411"/>
                        <a:pt x="386" y="361"/>
                      </a:cubicBezTo>
                      <a:cubicBezTo>
                        <a:pt x="465" y="273"/>
                        <a:pt x="460" y="124"/>
                        <a:pt x="372" y="44"/>
                      </a:cubicBezTo>
                      <a:cubicBezTo>
                        <a:pt x="354" y="27"/>
                        <a:pt x="328" y="13"/>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21"/>
                <p:cNvSpPr/>
                <p:nvPr/>
              </p:nvSpPr>
              <p:spPr>
                <a:xfrm>
                  <a:off x="6645325" y="2518100"/>
                  <a:ext cx="12750" cy="11975"/>
                </a:xfrm>
                <a:custGeom>
                  <a:avLst/>
                  <a:gdLst/>
                  <a:ahLst/>
                  <a:cxnLst/>
                  <a:rect l="l" t="t" r="r" b="b"/>
                  <a:pathLst>
                    <a:path w="510" h="479" extrusionOk="0">
                      <a:moveTo>
                        <a:pt x="274" y="1"/>
                      </a:moveTo>
                      <a:cubicBezTo>
                        <a:pt x="170" y="1"/>
                        <a:pt x="67" y="60"/>
                        <a:pt x="18" y="156"/>
                      </a:cubicBezTo>
                      <a:cubicBezTo>
                        <a:pt x="5" y="182"/>
                        <a:pt x="5" y="213"/>
                        <a:pt x="1" y="234"/>
                      </a:cubicBezTo>
                      <a:cubicBezTo>
                        <a:pt x="5" y="308"/>
                        <a:pt x="38" y="367"/>
                        <a:pt x="101" y="417"/>
                      </a:cubicBezTo>
                      <a:cubicBezTo>
                        <a:pt x="149" y="458"/>
                        <a:pt x="201" y="478"/>
                        <a:pt x="253" y="478"/>
                      </a:cubicBezTo>
                      <a:cubicBezTo>
                        <a:pt x="311" y="478"/>
                        <a:pt x="368" y="453"/>
                        <a:pt x="418" y="402"/>
                      </a:cubicBezTo>
                      <a:cubicBezTo>
                        <a:pt x="508" y="308"/>
                        <a:pt x="510" y="145"/>
                        <a:pt x="418" y="53"/>
                      </a:cubicBezTo>
                      <a:lnTo>
                        <a:pt x="418" y="54"/>
                      </a:lnTo>
                      <a:cubicBezTo>
                        <a:pt x="398" y="34"/>
                        <a:pt x="370" y="18"/>
                        <a:pt x="342" y="10"/>
                      </a:cubicBezTo>
                      <a:cubicBezTo>
                        <a:pt x="320" y="4"/>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21"/>
                <p:cNvSpPr/>
                <p:nvPr/>
              </p:nvSpPr>
              <p:spPr>
                <a:xfrm>
                  <a:off x="6616725" y="2518550"/>
                  <a:ext cx="11750" cy="10900"/>
                </a:xfrm>
                <a:custGeom>
                  <a:avLst/>
                  <a:gdLst/>
                  <a:ahLst/>
                  <a:cxnLst/>
                  <a:rect l="l" t="t" r="r" b="b"/>
                  <a:pathLst>
                    <a:path w="470" h="436" extrusionOk="0">
                      <a:moveTo>
                        <a:pt x="253" y="0"/>
                      </a:moveTo>
                      <a:cubicBezTo>
                        <a:pt x="144" y="0"/>
                        <a:pt x="39" y="78"/>
                        <a:pt x="8" y="186"/>
                      </a:cubicBezTo>
                      <a:cubicBezTo>
                        <a:pt x="0" y="210"/>
                        <a:pt x="5" y="239"/>
                        <a:pt x="5" y="258"/>
                      </a:cubicBezTo>
                      <a:cubicBezTo>
                        <a:pt x="22" y="324"/>
                        <a:pt x="60" y="370"/>
                        <a:pt x="125" y="404"/>
                      </a:cubicBezTo>
                      <a:cubicBezTo>
                        <a:pt x="163" y="425"/>
                        <a:pt x="201" y="435"/>
                        <a:pt x="237" y="435"/>
                      </a:cubicBezTo>
                      <a:cubicBezTo>
                        <a:pt x="302" y="435"/>
                        <a:pt x="361" y="402"/>
                        <a:pt x="405" y="336"/>
                      </a:cubicBezTo>
                      <a:cubicBezTo>
                        <a:pt x="469" y="238"/>
                        <a:pt x="443" y="92"/>
                        <a:pt x="345" y="27"/>
                      </a:cubicBezTo>
                      <a:cubicBezTo>
                        <a:pt x="323" y="13"/>
                        <a:pt x="297" y="3"/>
                        <a:pt x="271" y="1"/>
                      </a:cubicBezTo>
                      <a:cubicBezTo>
                        <a:pt x="265" y="1"/>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21"/>
                <p:cNvSpPr/>
                <p:nvPr/>
              </p:nvSpPr>
              <p:spPr>
                <a:xfrm>
                  <a:off x="6588075" y="2518875"/>
                  <a:ext cx="10525" cy="9975"/>
                </a:xfrm>
                <a:custGeom>
                  <a:avLst/>
                  <a:gdLst/>
                  <a:ahLst/>
                  <a:cxnLst/>
                  <a:rect l="l" t="t" r="r" b="b"/>
                  <a:pathLst>
                    <a:path w="421" h="399" extrusionOk="0">
                      <a:moveTo>
                        <a:pt x="213" y="0"/>
                      </a:moveTo>
                      <a:cubicBezTo>
                        <a:pt x="200" y="0"/>
                        <a:pt x="188" y="2"/>
                        <a:pt x="177" y="5"/>
                      </a:cubicBezTo>
                      <a:cubicBezTo>
                        <a:pt x="74" y="33"/>
                        <a:pt x="0" y="137"/>
                        <a:pt x="8" y="245"/>
                      </a:cubicBezTo>
                      <a:cubicBezTo>
                        <a:pt x="10" y="268"/>
                        <a:pt x="22" y="291"/>
                        <a:pt x="28" y="306"/>
                      </a:cubicBezTo>
                      <a:cubicBezTo>
                        <a:pt x="62" y="357"/>
                        <a:pt x="110" y="385"/>
                        <a:pt x="174" y="396"/>
                      </a:cubicBezTo>
                      <a:cubicBezTo>
                        <a:pt x="188" y="398"/>
                        <a:pt x="201" y="399"/>
                        <a:pt x="213" y="399"/>
                      </a:cubicBezTo>
                      <a:cubicBezTo>
                        <a:pt x="304" y="399"/>
                        <a:pt x="371" y="346"/>
                        <a:pt x="394" y="251"/>
                      </a:cubicBezTo>
                      <a:cubicBezTo>
                        <a:pt x="420" y="148"/>
                        <a:pt x="353" y="30"/>
                        <a:pt x="248" y="3"/>
                      </a:cubicBezTo>
                      <a:lnTo>
                        <a:pt x="248" y="5"/>
                      </a:lnTo>
                      <a:cubicBezTo>
                        <a:pt x="237" y="2"/>
                        <a:pt x="225" y="0"/>
                        <a:pt x="2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21"/>
                <p:cNvSpPr/>
                <p:nvPr/>
              </p:nvSpPr>
              <p:spPr>
                <a:xfrm>
                  <a:off x="6558200" y="2518275"/>
                  <a:ext cx="11625" cy="11100"/>
                </a:xfrm>
                <a:custGeom>
                  <a:avLst/>
                  <a:gdLst/>
                  <a:ahLst/>
                  <a:cxnLst/>
                  <a:rect l="l" t="t" r="r" b="b"/>
                  <a:pathLst>
                    <a:path w="465" h="444" extrusionOk="0">
                      <a:moveTo>
                        <a:pt x="238" y="0"/>
                      </a:moveTo>
                      <a:cubicBezTo>
                        <a:pt x="218" y="0"/>
                        <a:pt x="197" y="4"/>
                        <a:pt x="179" y="11"/>
                      </a:cubicBezTo>
                      <a:cubicBezTo>
                        <a:pt x="69" y="54"/>
                        <a:pt x="0" y="177"/>
                        <a:pt x="20" y="295"/>
                      </a:cubicBezTo>
                      <a:cubicBezTo>
                        <a:pt x="25" y="321"/>
                        <a:pt x="42" y="344"/>
                        <a:pt x="49" y="363"/>
                      </a:cubicBezTo>
                      <a:cubicBezTo>
                        <a:pt x="94" y="415"/>
                        <a:pt x="149" y="440"/>
                        <a:pt x="223" y="443"/>
                      </a:cubicBezTo>
                      <a:cubicBezTo>
                        <a:pt x="229" y="443"/>
                        <a:pt x="235" y="443"/>
                        <a:pt x="241" y="443"/>
                      </a:cubicBezTo>
                      <a:cubicBezTo>
                        <a:pt x="355" y="443"/>
                        <a:pt x="433" y="374"/>
                        <a:pt x="448" y="258"/>
                      </a:cubicBezTo>
                      <a:cubicBezTo>
                        <a:pt x="465" y="140"/>
                        <a:pt x="375" y="18"/>
                        <a:pt x="259" y="1"/>
                      </a:cubicBezTo>
                      <a:cubicBezTo>
                        <a:pt x="252" y="1"/>
                        <a:pt x="245" y="0"/>
                        <a:pt x="2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21"/>
                <p:cNvSpPr/>
                <p:nvPr/>
              </p:nvSpPr>
              <p:spPr>
                <a:xfrm>
                  <a:off x="6528575" y="2517700"/>
                  <a:ext cx="12800" cy="12200"/>
                </a:xfrm>
                <a:custGeom>
                  <a:avLst/>
                  <a:gdLst/>
                  <a:ahLst/>
                  <a:cxnLst/>
                  <a:rect l="l" t="t" r="r" b="b"/>
                  <a:pathLst>
                    <a:path w="512" h="488" extrusionOk="0">
                      <a:moveTo>
                        <a:pt x="262" y="0"/>
                      </a:moveTo>
                      <a:cubicBezTo>
                        <a:pt x="243" y="0"/>
                        <a:pt x="223" y="3"/>
                        <a:pt x="205" y="9"/>
                      </a:cubicBezTo>
                      <a:cubicBezTo>
                        <a:pt x="82" y="49"/>
                        <a:pt x="1" y="181"/>
                        <a:pt x="16" y="313"/>
                      </a:cubicBezTo>
                      <a:cubicBezTo>
                        <a:pt x="19" y="341"/>
                        <a:pt x="36" y="367"/>
                        <a:pt x="44" y="387"/>
                      </a:cubicBezTo>
                      <a:cubicBezTo>
                        <a:pt x="90" y="447"/>
                        <a:pt x="150" y="477"/>
                        <a:pt x="230" y="486"/>
                      </a:cubicBezTo>
                      <a:cubicBezTo>
                        <a:pt x="241" y="487"/>
                        <a:pt x="252" y="487"/>
                        <a:pt x="262" y="487"/>
                      </a:cubicBezTo>
                      <a:cubicBezTo>
                        <a:pt x="381" y="487"/>
                        <a:pt x="464" y="417"/>
                        <a:pt x="487" y="295"/>
                      </a:cubicBezTo>
                      <a:cubicBezTo>
                        <a:pt x="511" y="166"/>
                        <a:pt x="421" y="27"/>
                        <a:pt x="293" y="3"/>
                      </a:cubicBezTo>
                      <a:cubicBezTo>
                        <a:pt x="283" y="1"/>
                        <a:pt x="272" y="0"/>
                        <a:pt x="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21"/>
                <p:cNvSpPr/>
                <p:nvPr/>
              </p:nvSpPr>
              <p:spPr>
                <a:xfrm>
                  <a:off x="6502500" y="2520450"/>
                  <a:ext cx="10950" cy="10700"/>
                </a:xfrm>
                <a:custGeom>
                  <a:avLst/>
                  <a:gdLst/>
                  <a:ahLst/>
                  <a:cxnLst/>
                  <a:rect l="l" t="t" r="r" b="b"/>
                  <a:pathLst>
                    <a:path w="438" h="428" extrusionOk="0">
                      <a:moveTo>
                        <a:pt x="387" y="0"/>
                      </a:moveTo>
                      <a:lnTo>
                        <a:pt x="1" y="387"/>
                      </a:lnTo>
                      <a:cubicBezTo>
                        <a:pt x="46" y="414"/>
                        <a:pt x="93" y="428"/>
                        <a:pt x="139" y="428"/>
                      </a:cubicBezTo>
                      <a:cubicBezTo>
                        <a:pt x="207" y="428"/>
                        <a:pt x="273" y="399"/>
                        <a:pt x="331" y="340"/>
                      </a:cubicBezTo>
                      <a:cubicBezTo>
                        <a:pt x="421" y="253"/>
                        <a:pt x="438" y="110"/>
                        <a:pt x="3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21"/>
                <p:cNvSpPr/>
                <p:nvPr/>
              </p:nvSpPr>
              <p:spPr>
                <a:xfrm>
                  <a:off x="6776550" y="2490500"/>
                  <a:ext cx="8000" cy="14100"/>
                </a:xfrm>
                <a:custGeom>
                  <a:avLst/>
                  <a:gdLst/>
                  <a:ahLst/>
                  <a:cxnLst/>
                  <a:rect l="l" t="t" r="r" b="b"/>
                  <a:pathLst>
                    <a:path w="320" h="564" extrusionOk="0">
                      <a:moveTo>
                        <a:pt x="320" y="0"/>
                      </a:moveTo>
                      <a:cubicBezTo>
                        <a:pt x="198" y="2"/>
                        <a:pt x="79" y="71"/>
                        <a:pt x="22" y="180"/>
                      </a:cubicBezTo>
                      <a:cubicBezTo>
                        <a:pt x="6" y="211"/>
                        <a:pt x="5" y="248"/>
                        <a:pt x="0" y="272"/>
                      </a:cubicBezTo>
                      <a:cubicBezTo>
                        <a:pt x="5" y="360"/>
                        <a:pt x="42" y="429"/>
                        <a:pt x="114" y="491"/>
                      </a:cubicBezTo>
                      <a:cubicBezTo>
                        <a:pt x="172" y="539"/>
                        <a:pt x="233" y="563"/>
                        <a:pt x="294" y="563"/>
                      </a:cubicBezTo>
                      <a:cubicBezTo>
                        <a:pt x="303" y="563"/>
                        <a:pt x="311" y="563"/>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21"/>
                <p:cNvSpPr/>
                <p:nvPr/>
              </p:nvSpPr>
              <p:spPr>
                <a:xfrm>
                  <a:off x="6748275" y="2490900"/>
                  <a:ext cx="13375" cy="12775"/>
                </a:xfrm>
                <a:custGeom>
                  <a:avLst/>
                  <a:gdLst/>
                  <a:ahLst/>
                  <a:cxnLst/>
                  <a:rect l="l" t="t" r="r" b="b"/>
                  <a:pathLst>
                    <a:path w="535" h="511" extrusionOk="0">
                      <a:moveTo>
                        <a:pt x="270" y="1"/>
                      </a:moveTo>
                      <a:cubicBezTo>
                        <a:pt x="259" y="1"/>
                        <a:pt x="248" y="2"/>
                        <a:pt x="237" y="4"/>
                      </a:cubicBezTo>
                      <a:cubicBezTo>
                        <a:pt x="105" y="30"/>
                        <a:pt x="2" y="156"/>
                        <a:pt x="2" y="295"/>
                      </a:cubicBezTo>
                      <a:cubicBezTo>
                        <a:pt x="0" y="324"/>
                        <a:pt x="16" y="355"/>
                        <a:pt x="22" y="375"/>
                      </a:cubicBezTo>
                      <a:cubicBezTo>
                        <a:pt x="60" y="444"/>
                        <a:pt x="119" y="483"/>
                        <a:pt x="200" y="503"/>
                      </a:cubicBezTo>
                      <a:cubicBezTo>
                        <a:pt x="224" y="508"/>
                        <a:pt x="247" y="510"/>
                        <a:pt x="268" y="510"/>
                      </a:cubicBezTo>
                      <a:cubicBezTo>
                        <a:pt x="375" y="510"/>
                        <a:pt x="457" y="449"/>
                        <a:pt x="493" y="338"/>
                      </a:cubicBezTo>
                      <a:cubicBezTo>
                        <a:pt x="534" y="209"/>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21"/>
                <p:cNvSpPr/>
                <p:nvPr/>
              </p:nvSpPr>
              <p:spPr>
                <a:xfrm>
                  <a:off x="6720250" y="2492075"/>
                  <a:ext cx="10975" cy="10525"/>
                </a:xfrm>
                <a:custGeom>
                  <a:avLst/>
                  <a:gdLst/>
                  <a:ahLst/>
                  <a:cxnLst/>
                  <a:rect l="l" t="t" r="r" b="b"/>
                  <a:pathLst>
                    <a:path w="439" h="421" extrusionOk="0">
                      <a:moveTo>
                        <a:pt x="220" y="1"/>
                      </a:moveTo>
                      <a:cubicBezTo>
                        <a:pt x="210" y="1"/>
                        <a:pt x="200" y="2"/>
                        <a:pt x="191" y="3"/>
                      </a:cubicBezTo>
                      <a:cubicBezTo>
                        <a:pt x="82" y="28"/>
                        <a:pt x="0" y="136"/>
                        <a:pt x="2" y="248"/>
                      </a:cubicBezTo>
                      <a:cubicBezTo>
                        <a:pt x="2" y="273"/>
                        <a:pt x="16" y="297"/>
                        <a:pt x="20" y="314"/>
                      </a:cubicBezTo>
                      <a:cubicBezTo>
                        <a:pt x="54" y="369"/>
                        <a:pt x="103" y="400"/>
                        <a:pt x="171" y="416"/>
                      </a:cubicBezTo>
                      <a:cubicBezTo>
                        <a:pt x="188" y="419"/>
                        <a:pt x="205" y="421"/>
                        <a:pt x="221" y="421"/>
                      </a:cubicBezTo>
                      <a:cubicBezTo>
                        <a:pt x="311" y="421"/>
                        <a:pt x="379" y="368"/>
                        <a:pt x="408" y="274"/>
                      </a:cubicBezTo>
                      <a:cubicBezTo>
                        <a:pt x="439" y="165"/>
                        <a:pt x="374" y="39"/>
                        <a:pt x="266" y="6"/>
                      </a:cubicBezTo>
                      <a:cubicBezTo>
                        <a:pt x="251" y="3"/>
                        <a:pt x="235" y="1"/>
                        <a:pt x="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21"/>
                <p:cNvSpPr/>
                <p:nvPr/>
              </p:nvSpPr>
              <p:spPr>
                <a:xfrm>
                  <a:off x="6689950" y="2491275"/>
                  <a:ext cx="13425" cy="12575"/>
                </a:xfrm>
                <a:custGeom>
                  <a:avLst/>
                  <a:gdLst/>
                  <a:ahLst/>
                  <a:cxnLst/>
                  <a:rect l="l" t="t" r="r" b="b"/>
                  <a:pathLst>
                    <a:path w="537" h="503" extrusionOk="0">
                      <a:moveTo>
                        <a:pt x="288" y="1"/>
                      </a:moveTo>
                      <a:cubicBezTo>
                        <a:pt x="181" y="1"/>
                        <a:pt x="73" y="61"/>
                        <a:pt x="20" y="157"/>
                      </a:cubicBezTo>
                      <a:cubicBezTo>
                        <a:pt x="6" y="183"/>
                        <a:pt x="5" y="217"/>
                        <a:pt x="0" y="238"/>
                      </a:cubicBezTo>
                      <a:cubicBezTo>
                        <a:pt x="2" y="317"/>
                        <a:pt x="35" y="378"/>
                        <a:pt x="98" y="434"/>
                      </a:cubicBezTo>
                      <a:cubicBezTo>
                        <a:pt x="150" y="479"/>
                        <a:pt x="207" y="502"/>
                        <a:pt x="263" y="502"/>
                      </a:cubicBezTo>
                      <a:cubicBezTo>
                        <a:pt x="322" y="502"/>
                        <a:pt x="380" y="477"/>
                        <a:pt x="432" y="428"/>
                      </a:cubicBezTo>
                      <a:cubicBezTo>
                        <a:pt x="531" y="332"/>
                        <a:pt x="537" y="160"/>
                        <a:pt x="443" y="61"/>
                      </a:cubicBezTo>
                      <a:cubicBezTo>
                        <a:pt x="423" y="40"/>
                        <a:pt x="394" y="21"/>
                        <a:pt x="366" y="12"/>
                      </a:cubicBezTo>
                      <a:cubicBezTo>
                        <a:pt x="341" y="5"/>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21"/>
                <p:cNvSpPr/>
                <p:nvPr/>
              </p:nvSpPr>
              <p:spPr>
                <a:xfrm>
                  <a:off x="6660600" y="2490850"/>
                  <a:ext cx="13900" cy="13000"/>
                </a:xfrm>
                <a:custGeom>
                  <a:avLst/>
                  <a:gdLst/>
                  <a:ahLst/>
                  <a:cxnLst/>
                  <a:rect l="l" t="t" r="r" b="b"/>
                  <a:pathLst>
                    <a:path w="556" h="520" extrusionOk="0">
                      <a:moveTo>
                        <a:pt x="299" y="1"/>
                      </a:moveTo>
                      <a:cubicBezTo>
                        <a:pt x="294" y="1"/>
                        <a:pt x="289" y="1"/>
                        <a:pt x="285" y="2"/>
                      </a:cubicBezTo>
                      <a:cubicBezTo>
                        <a:pt x="148" y="8"/>
                        <a:pt x="25" y="122"/>
                        <a:pt x="5" y="262"/>
                      </a:cubicBezTo>
                      <a:cubicBezTo>
                        <a:pt x="0" y="291"/>
                        <a:pt x="11" y="323"/>
                        <a:pt x="13" y="346"/>
                      </a:cubicBezTo>
                      <a:cubicBezTo>
                        <a:pt x="43" y="420"/>
                        <a:pt x="96" y="468"/>
                        <a:pt x="176" y="498"/>
                      </a:cubicBezTo>
                      <a:cubicBezTo>
                        <a:pt x="212" y="513"/>
                        <a:pt x="248" y="520"/>
                        <a:pt x="282" y="520"/>
                      </a:cubicBezTo>
                      <a:cubicBezTo>
                        <a:pt x="373" y="520"/>
                        <a:pt x="449" y="469"/>
                        <a:pt x="494" y="375"/>
                      </a:cubicBezTo>
                      <a:cubicBezTo>
                        <a:pt x="556" y="249"/>
                        <a:pt x="502" y="82"/>
                        <a:pt x="377" y="20"/>
                      </a:cubicBezTo>
                      <a:cubicBezTo>
                        <a:pt x="354" y="8"/>
                        <a:pt x="326" y="1"/>
                        <a:pt x="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21"/>
                <p:cNvSpPr/>
                <p:nvPr/>
              </p:nvSpPr>
              <p:spPr>
                <a:xfrm>
                  <a:off x="6631650" y="2491300"/>
                  <a:ext cx="13425" cy="12525"/>
                </a:xfrm>
                <a:custGeom>
                  <a:avLst/>
                  <a:gdLst/>
                  <a:ahLst/>
                  <a:cxnLst/>
                  <a:rect l="l" t="t" r="r" b="b"/>
                  <a:pathLst>
                    <a:path w="537" h="501" extrusionOk="0">
                      <a:moveTo>
                        <a:pt x="286" y="0"/>
                      </a:moveTo>
                      <a:cubicBezTo>
                        <a:pt x="179" y="0"/>
                        <a:pt x="72" y="61"/>
                        <a:pt x="20" y="159"/>
                      </a:cubicBezTo>
                      <a:cubicBezTo>
                        <a:pt x="6" y="185"/>
                        <a:pt x="6" y="219"/>
                        <a:pt x="0" y="239"/>
                      </a:cubicBezTo>
                      <a:cubicBezTo>
                        <a:pt x="5" y="319"/>
                        <a:pt x="37" y="379"/>
                        <a:pt x="102" y="434"/>
                      </a:cubicBezTo>
                      <a:cubicBezTo>
                        <a:pt x="153" y="479"/>
                        <a:pt x="208" y="501"/>
                        <a:pt x="264" y="501"/>
                      </a:cubicBezTo>
                      <a:cubicBezTo>
                        <a:pt x="324" y="501"/>
                        <a:pt x="383" y="475"/>
                        <a:pt x="435" y="423"/>
                      </a:cubicBezTo>
                      <a:cubicBezTo>
                        <a:pt x="532" y="328"/>
                        <a:pt x="537" y="156"/>
                        <a:pt x="442" y="59"/>
                      </a:cubicBezTo>
                      <a:cubicBezTo>
                        <a:pt x="422" y="37"/>
                        <a:pt x="392" y="19"/>
                        <a:pt x="363" y="11"/>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21"/>
                <p:cNvSpPr/>
                <p:nvPr/>
              </p:nvSpPr>
              <p:spPr>
                <a:xfrm>
                  <a:off x="6601750" y="2490500"/>
                  <a:ext cx="14950" cy="14050"/>
                </a:xfrm>
                <a:custGeom>
                  <a:avLst/>
                  <a:gdLst/>
                  <a:ahLst/>
                  <a:cxnLst/>
                  <a:rect l="l" t="t" r="r" b="b"/>
                  <a:pathLst>
                    <a:path w="598" h="562" extrusionOk="0">
                      <a:moveTo>
                        <a:pt x="323" y="1"/>
                      </a:moveTo>
                      <a:cubicBezTo>
                        <a:pt x="198" y="1"/>
                        <a:pt x="73" y="75"/>
                        <a:pt x="18" y="192"/>
                      </a:cubicBezTo>
                      <a:cubicBezTo>
                        <a:pt x="4" y="222"/>
                        <a:pt x="6" y="259"/>
                        <a:pt x="1" y="283"/>
                      </a:cubicBezTo>
                      <a:cubicBezTo>
                        <a:pt x="9" y="371"/>
                        <a:pt x="49" y="437"/>
                        <a:pt x="122" y="495"/>
                      </a:cubicBezTo>
                      <a:cubicBezTo>
                        <a:pt x="179" y="540"/>
                        <a:pt x="239" y="561"/>
                        <a:pt x="298" y="561"/>
                      </a:cubicBezTo>
                      <a:cubicBezTo>
                        <a:pt x="368" y="561"/>
                        <a:pt x="437" y="530"/>
                        <a:pt x="495" y="468"/>
                      </a:cubicBezTo>
                      <a:cubicBezTo>
                        <a:pt x="598" y="356"/>
                        <a:pt x="595" y="163"/>
                        <a:pt x="484" y="59"/>
                      </a:cubicBezTo>
                      <a:cubicBezTo>
                        <a:pt x="459" y="36"/>
                        <a:pt x="427" y="17"/>
                        <a:pt x="395" y="9"/>
                      </a:cubicBezTo>
                      <a:cubicBezTo>
                        <a:pt x="371" y="4"/>
                        <a:pt x="347" y="1"/>
                        <a:pt x="3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21"/>
                <p:cNvSpPr/>
                <p:nvPr/>
              </p:nvSpPr>
              <p:spPr>
                <a:xfrm>
                  <a:off x="6574025" y="2491925"/>
                  <a:ext cx="12075" cy="11275"/>
                </a:xfrm>
                <a:custGeom>
                  <a:avLst/>
                  <a:gdLst/>
                  <a:ahLst/>
                  <a:cxnLst/>
                  <a:rect l="l" t="t" r="r" b="b"/>
                  <a:pathLst>
                    <a:path w="483" h="451" extrusionOk="0">
                      <a:moveTo>
                        <a:pt x="257" y="1"/>
                      </a:moveTo>
                      <a:cubicBezTo>
                        <a:pt x="161" y="1"/>
                        <a:pt x="65" y="55"/>
                        <a:pt x="18" y="142"/>
                      </a:cubicBezTo>
                      <a:cubicBezTo>
                        <a:pt x="5" y="166"/>
                        <a:pt x="5" y="195"/>
                        <a:pt x="1" y="214"/>
                      </a:cubicBezTo>
                      <a:cubicBezTo>
                        <a:pt x="4" y="285"/>
                        <a:pt x="33" y="340"/>
                        <a:pt x="90" y="389"/>
                      </a:cubicBezTo>
                      <a:cubicBezTo>
                        <a:pt x="136" y="430"/>
                        <a:pt x="187" y="450"/>
                        <a:pt x="238" y="450"/>
                      </a:cubicBezTo>
                      <a:cubicBezTo>
                        <a:pt x="291" y="450"/>
                        <a:pt x="343" y="427"/>
                        <a:pt x="390" y="382"/>
                      </a:cubicBezTo>
                      <a:cubicBezTo>
                        <a:pt x="478" y="297"/>
                        <a:pt x="482" y="142"/>
                        <a:pt x="398" y="54"/>
                      </a:cubicBezTo>
                      <a:cubicBezTo>
                        <a:pt x="379" y="35"/>
                        <a:pt x="353" y="19"/>
                        <a:pt x="327" y="11"/>
                      </a:cubicBezTo>
                      <a:cubicBezTo>
                        <a:pt x="304" y="4"/>
                        <a:pt x="281"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21"/>
                <p:cNvSpPr/>
                <p:nvPr/>
              </p:nvSpPr>
              <p:spPr>
                <a:xfrm>
                  <a:off x="6545500" y="2492450"/>
                  <a:ext cx="10825" cy="10150"/>
                </a:xfrm>
                <a:custGeom>
                  <a:avLst/>
                  <a:gdLst/>
                  <a:ahLst/>
                  <a:cxnLst/>
                  <a:rect l="l" t="t" r="r" b="b"/>
                  <a:pathLst>
                    <a:path w="433" h="406" extrusionOk="0">
                      <a:moveTo>
                        <a:pt x="234" y="1"/>
                      </a:moveTo>
                      <a:cubicBezTo>
                        <a:pt x="140" y="1"/>
                        <a:pt x="46" y="60"/>
                        <a:pt x="10" y="151"/>
                      </a:cubicBezTo>
                      <a:cubicBezTo>
                        <a:pt x="1" y="173"/>
                        <a:pt x="2" y="201"/>
                        <a:pt x="1" y="218"/>
                      </a:cubicBezTo>
                      <a:cubicBezTo>
                        <a:pt x="10" y="279"/>
                        <a:pt x="40" y="325"/>
                        <a:pt x="96" y="365"/>
                      </a:cubicBezTo>
                      <a:cubicBezTo>
                        <a:pt x="135" y="392"/>
                        <a:pt x="175" y="405"/>
                        <a:pt x="214" y="405"/>
                      </a:cubicBezTo>
                      <a:cubicBezTo>
                        <a:pt x="269" y="405"/>
                        <a:pt x="321" y="379"/>
                        <a:pt x="362" y="328"/>
                      </a:cubicBezTo>
                      <a:cubicBezTo>
                        <a:pt x="433" y="244"/>
                        <a:pt x="422" y="107"/>
                        <a:pt x="337" y="36"/>
                      </a:cubicBezTo>
                      <a:cubicBezTo>
                        <a:pt x="319" y="21"/>
                        <a:pt x="294" y="8"/>
                        <a:pt x="271" y="4"/>
                      </a:cubicBezTo>
                      <a:cubicBezTo>
                        <a:pt x="259" y="2"/>
                        <a:pt x="246"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21"/>
                <p:cNvSpPr/>
                <p:nvPr/>
              </p:nvSpPr>
              <p:spPr>
                <a:xfrm>
                  <a:off x="6764575" y="2465225"/>
                  <a:ext cx="12225" cy="11350"/>
                </a:xfrm>
                <a:custGeom>
                  <a:avLst/>
                  <a:gdLst/>
                  <a:ahLst/>
                  <a:cxnLst/>
                  <a:rect l="l" t="t" r="r" b="b"/>
                  <a:pathLst>
                    <a:path w="489" h="454" extrusionOk="0">
                      <a:moveTo>
                        <a:pt x="264" y="0"/>
                      </a:moveTo>
                      <a:cubicBezTo>
                        <a:pt x="147" y="0"/>
                        <a:pt x="35" y="88"/>
                        <a:pt x="7" y="204"/>
                      </a:cubicBezTo>
                      <a:cubicBezTo>
                        <a:pt x="1" y="230"/>
                        <a:pt x="7" y="259"/>
                        <a:pt x="7" y="279"/>
                      </a:cubicBezTo>
                      <a:cubicBezTo>
                        <a:pt x="27" y="347"/>
                        <a:pt x="70" y="393"/>
                        <a:pt x="138" y="427"/>
                      </a:cubicBezTo>
                      <a:cubicBezTo>
                        <a:pt x="174" y="445"/>
                        <a:pt x="211" y="454"/>
                        <a:pt x="245" y="454"/>
                      </a:cubicBezTo>
                      <a:cubicBezTo>
                        <a:pt x="317" y="454"/>
                        <a:pt x="381" y="416"/>
                        <a:pt x="425" y="344"/>
                      </a:cubicBezTo>
                      <a:cubicBezTo>
                        <a:pt x="488" y="241"/>
                        <a:pt x="454" y="90"/>
                        <a:pt x="351" y="25"/>
                      </a:cubicBezTo>
                      <a:cubicBezTo>
                        <a:pt x="328" y="11"/>
                        <a:pt x="299" y="2"/>
                        <a:pt x="273" y="1"/>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21"/>
                <p:cNvSpPr/>
                <p:nvPr/>
              </p:nvSpPr>
              <p:spPr>
                <a:xfrm>
                  <a:off x="6734700" y="2464275"/>
                  <a:ext cx="13750" cy="13025"/>
                </a:xfrm>
                <a:custGeom>
                  <a:avLst/>
                  <a:gdLst/>
                  <a:ahLst/>
                  <a:cxnLst/>
                  <a:rect l="l" t="t" r="r" b="b"/>
                  <a:pathLst>
                    <a:path w="550" h="521" extrusionOk="0">
                      <a:moveTo>
                        <a:pt x="280" y="1"/>
                      </a:moveTo>
                      <a:cubicBezTo>
                        <a:pt x="273" y="1"/>
                        <a:pt x="266" y="1"/>
                        <a:pt x="259" y="2"/>
                      </a:cubicBezTo>
                      <a:cubicBezTo>
                        <a:pt x="122" y="22"/>
                        <a:pt x="11" y="146"/>
                        <a:pt x="2" y="286"/>
                      </a:cubicBezTo>
                      <a:cubicBezTo>
                        <a:pt x="0" y="317"/>
                        <a:pt x="14" y="348"/>
                        <a:pt x="19" y="369"/>
                      </a:cubicBezTo>
                      <a:cubicBezTo>
                        <a:pt x="56" y="442"/>
                        <a:pt x="113" y="483"/>
                        <a:pt x="196" y="508"/>
                      </a:cubicBezTo>
                      <a:cubicBezTo>
                        <a:pt x="225" y="516"/>
                        <a:pt x="252" y="520"/>
                        <a:pt x="279" y="520"/>
                      </a:cubicBezTo>
                      <a:cubicBezTo>
                        <a:pt x="380" y="520"/>
                        <a:pt x="460" y="461"/>
                        <a:pt x="500" y="355"/>
                      </a:cubicBezTo>
                      <a:cubicBezTo>
                        <a:pt x="550" y="225"/>
                        <a:pt x="480" y="63"/>
                        <a:pt x="351" y="14"/>
                      </a:cubicBezTo>
                      <a:cubicBezTo>
                        <a:pt x="330" y="5"/>
                        <a:pt x="304" y="1"/>
                        <a:pt x="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21"/>
                <p:cNvSpPr/>
                <p:nvPr/>
              </p:nvSpPr>
              <p:spPr>
                <a:xfrm>
                  <a:off x="6704850" y="2463750"/>
                  <a:ext cx="14525" cy="13875"/>
                </a:xfrm>
                <a:custGeom>
                  <a:avLst/>
                  <a:gdLst/>
                  <a:ahLst/>
                  <a:cxnLst/>
                  <a:rect l="l" t="t" r="r" b="b"/>
                  <a:pathLst>
                    <a:path w="581" h="555" extrusionOk="0">
                      <a:moveTo>
                        <a:pt x="297" y="1"/>
                      </a:moveTo>
                      <a:cubicBezTo>
                        <a:pt x="273" y="1"/>
                        <a:pt x="249" y="4"/>
                        <a:pt x="229" y="12"/>
                      </a:cubicBezTo>
                      <a:cubicBezTo>
                        <a:pt x="90" y="63"/>
                        <a:pt x="1" y="216"/>
                        <a:pt x="22" y="364"/>
                      </a:cubicBezTo>
                      <a:cubicBezTo>
                        <a:pt x="27" y="396"/>
                        <a:pt x="49" y="426"/>
                        <a:pt x="58" y="449"/>
                      </a:cubicBezTo>
                      <a:cubicBezTo>
                        <a:pt x="112" y="515"/>
                        <a:pt x="181" y="547"/>
                        <a:pt x="272" y="553"/>
                      </a:cubicBezTo>
                      <a:cubicBezTo>
                        <a:pt x="280" y="554"/>
                        <a:pt x="289" y="554"/>
                        <a:pt x="297" y="554"/>
                      </a:cubicBezTo>
                      <a:cubicBezTo>
                        <a:pt x="438" y="554"/>
                        <a:pt x="536" y="471"/>
                        <a:pt x="558" y="327"/>
                      </a:cubicBezTo>
                      <a:cubicBezTo>
                        <a:pt x="581" y="181"/>
                        <a:pt x="473" y="27"/>
                        <a:pt x="327" y="3"/>
                      </a:cubicBezTo>
                      <a:cubicBezTo>
                        <a:pt x="317" y="1"/>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21"/>
                <p:cNvSpPr/>
                <p:nvPr/>
              </p:nvSpPr>
              <p:spPr>
                <a:xfrm>
                  <a:off x="6675025" y="2465550"/>
                  <a:ext cx="11625" cy="10900"/>
                </a:xfrm>
                <a:custGeom>
                  <a:avLst/>
                  <a:gdLst/>
                  <a:ahLst/>
                  <a:cxnLst/>
                  <a:rect l="l" t="t" r="r" b="b"/>
                  <a:pathLst>
                    <a:path w="465" h="436" extrusionOk="0">
                      <a:moveTo>
                        <a:pt x="251" y="0"/>
                      </a:moveTo>
                      <a:cubicBezTo>
                        <a:pt x="153" y="0"/>
                        <a:pt x="56" y="61"/>
                        <a:pt x="13" y="152"/>
                      </a:cubicBezTo>
                      <a:cubicBezTo>
                        <a:pt x="2" y="175"/>
                        <a:pt x="3" y="204"/>
                        <a:pt x="0" y="223"/>
                      </a:cubicBezTo>
                      <a:cubicBezTo>
                        <a:pt x="8" y="291"/>
                        <a:pt x="40" y="343"/>
                        <a:pt x="97" y="386"/>
                      </a:cubicBezTo>
                      <a:cubicBezTo>
                        <a:pt x="141" y="419"/>
                        <a:pt x="187" y="435"/>
                        <a:pt x="232" y="435"/>
                      </a:cubicBezTo>
                      <a:cubicBezTo>
                        <a:pt x="288" y="435"/>
                        <a:pt x="341" y="410"/>
                        <a:pt x="386" y="360"/>
                      </a:cubicBezTo>
                      <a:cubicBezTo>
                        <a:pt x="465" y="272"/>
                        <a:pt x="460" y="123"/>
                        <a:pt x="372" y="44"/>
                      </a:cubicBezTo>
                      <a:cubicBezTo>
                        <a:pt x="354" y="26"/>
                        <a:pt x="328" y="12"/>
                        <a:pt x="303" y="6"/>
                      </a:cubicBezTo>
                      <a:cubicBezTo>
                        <a:pt x="286" y="2"/>
                        <a:pt x="269"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21"/>
                <p:cNvSpPr/>
                <p:nvPr/>
              </p:nvSpPr>
              <p:spPr>
                <a:xfrm>
                  <a:off x="6645325" y="2465050"/>
                  <a:ext cx="12750" cy="11950"/>
                </a:xfrm>
                <a:custGeom>
                  <a:avLst/>
                  <a:gdLst/>
                  <a:ahLst/>
                  <a:cxnLst/>
                  <a:rect l="l" t="t" r="r" b="b"/>
                  <a:pathLst>
                    <a:path w="510" h="478" extrusionOk="0">
                      <a:moveTo>
                        <a:pt x="275" y="0"/>
                      </a:moveTo>
                      <a:cubicBezTo>
                        <a:pt x="171" y="0"/>
                        <a:pt x="67" y="61"/>
                        <a:pt x="18" y="155"/>
                      </a:cubicBezTo>
                      <a:cubicBezTo>
                        <a:pt x="5" y="181"/>
                        <a:pt x="5" y="212"/>
                        <a:pt x="1" y="234"/>
                      </a:cubicBezTo>
                      <a:cubicBezTo>
                        <a:pt x="5" y="308"/>
                        <a:pt x="38" y="366"/>
                        <a:pt x="101" y="417"/>
                      </a:cubicBezTo>
                      <a:cubicBezTo>
                        <a:pt x="149" y="457"/>
                        <a:pt x="201" y="477"/>
                        <a:pt x="253" y="477"/>
                      </a:cubicBezTo>
                      <a:cubicBezTo>
                        <a:pt x="311" y="477"/>
                        <a:pt x="368" y="452"/>
                        <a:pt x="418" y="401"/>
                      </a:cubicBezTo>
                      <a:cubicBezTo>
                        <a:pt x="508" y="308"/>
                        <a:pt x="510" y="144"/>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21"/>
                <p:cNvSpPr/>
                <p:nvPr/>
              </p:nvSpPr>
              <p:spPr>
                <a:xfrm>
                  <a:off x="6616725" y="2465475"/>
                  <a:ext cx="11750" cy="10925"/>
                </a:xfrm>
                <a:custGeom>
                  <a:avLst/>
                  <a:gdLst/>
                  <a:ahLst/>
                  <a:cxnLst/>
                  <a:rect l="l" t="t" r="r" b="b"/>
                  <a:pathLst>
                    <a:path w="470" h="437" extrusionOk="0">
                      <a:moveTo>
                        <a:pt x="253" y="1"/>
                      </a:moveTo>
                      <a:cubicBezTo>
                        <a:pt x="144" y="1"/>
                        <a:pt x="39" y="80"/>
                        <a:pt x="8" y="187"/>
                      </a:cubicBezTo>
                      <a:cubicBezTo>
                        <a:pt x="0" y="212"/>
                        <a:pt x="5" y="240"/>
                        <a:pt x="5" y="258"/>
                      </a:cubicBezTo>
                      <a:cubicBezTo>
                        <a:pt x="22" y="324"/>
                        <a:pt x="60" y="371"/>
                        <a:pt x="125" y="404"/>
                      </a:cubicBezTo>
                      <a:cubicBezTo>
                        <a:pt x="163" y="426"/>
                        <a:pt x="200" y="436"/>
                        <a:pt x="237" y="436"/>
                      </a:cubicBezTo>
                      <a:cubicBezTo>
                        <a:pt x="302" y="436"/>
                        <a:pt x="361" y="402"/>
                        <a:pt x="405" y="337"/>
                      </a:cubicBezTo>
                      <a:cubicBezTo>
                        <a:pt x="469" y="238"/>
                        <a:pt x="443" y="92"/>
                        <a:pt x="345" y="27"/>
                      </a:cubicBezTo>
                      <a:cubicBezTo>
                        <a:pt x="323" y="14"/>
                        <a:pt x="297" y="3"/>
                        <a:pt x="271" y="1"/>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21"/>
                <p:cNvSpPr/>
                <p:nvPr/>
              </p:nvSpPr>
              <p:spPr>
                <a:xfrm>
                  <a:off x="6588075" y="2465800"/>
                  <a:ext cx="10525" cy="10000"/>
                </a:xfrm>
                <a:custGeom>
                  <a:avLst/>
                  <a:gdLst/>
                  <a:ahLst/>
                  <a:cxnLst/>
                  <a:rect l="l" t="t" r="r" b="b"/>
                  <a:pathLst>
                    <a:path w="421" h="400" extrusionOk="0">
                      <a:moveTo>
                        <a:pt x="213" y="1"/>
                      </a:moveTo>
                      <a:cubicBezTo>
                        <a:pt x="200" y="1"/>
                        <a:pt x="188" y="2"/>
                        <a:pt x="177" y="5"/>
                      </a:cubicBezTo>
                      <a:cubicBezTo>
                        <a:pt x="74" y="33"/>
                        <a:pt x="0" y="138"/>
                        <a:pt x="8" y="245"/>
                      </a:cubicBezTo>
                      <a:cubicBezTo>
                        <a:pt x="10" y="268"/>
                        <a:pt x="22" y="291"/>
                        <a:pt x="28" y="307"/>
                      </a:cubicBezTo>
                      <a:cubicBezTo>
                        <a:pt x="62" y="359"/>
                        <a:pt x="110" y="387"/>
                        <a:pt x="174" y="396"/>
                      </a:cubicBezTo>
                      <a:cubicBezTo>
                        <a:pt x="188" y="398"/>
                        <a:pt x="202" y="399"/>
                        <a:pt x="215" y="399"/>
                      </a:cubicBezTo>
                      <a:cubicBezTo>
                        <a:pt x="305" y="399"/>
                        <a:pt x="371" y="346"/>
                        <a:pt x="394" y="253"/>
                      </a:cubicBezTo>
                      <a:cubicBezTo>
                        <a:pt x="420" y="148"/>
                        <a:pt x="353" y="31"/>
                        <a:pt x="248" y="5"/>
                      </a:cubicBezTo>
                      <a:cubicBezTo>
                        <a:pt x="237" y="2"/>
                        <a:pt x="225" y="1"/>
                        <a:pt x="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21"/>
                <p:cNvSpPr/>
                <p:nvPr/>
              </p:nvSpPr>
              <p:spPr>
                <a:xfrm>
                  <a:off x="6559025" y="2465950"/>
                  <a:ext cx="10700" cy="10375"/>
                </a:xfrm>
                <a:custGeom>
                  <a:avLst/>
                  <a:gdLst/>
                  <a:ahLst/>
                  <a:cxnLst/>
                  <a:rect l="l" t="t" r="r" b="b"/>
                  <a:pathLst>
                    <a:path w="428" h="415" extrusionOk="0">
                      <a:moveTo>
                        <a:pt x="304" y="1"/>
                      </a:moveTo>
                      <a:lnTo>
                        <a:pt x="1" y="304"/>
                      </a:lnTo>
                      <a:cubicBezTo>
                        <a:pt x="7" y="315"/>
                        <a:pt x="13" y="324"/>
                        <a:pt x="16" y="333"/>
                      </a:cubicBezTo>
                      <a:cubicBezTo>
                        <a:pt x="61" y="385"/>
                        <a:pt x="116" y="410"/>
                        <a:pt x="190" y="413"/>
                      </a:cubicBezTo>
                      <a:lnTo>
                        <a:pt x="190" y="415"/>
                      </a:lnTo>
                      <a:cubicBezTo>
                        <a:pt x="195" y="415"/>
                        <a:pt x="200" y="415"/>
                        <a:pt x="205" y="415"/>
                      </a:cubicBezTo>
                      <a:cubicBezTo>
                        <a:pt x="320" y="415"/>
                        <a:pt x="400" y="345"/>
                        <a:pt x="415" y="228"/>
                      </a:cubicBezTo>
                      <a:cubicBezTo>
                        <a:pt x="427" y="139"/>
                        <a:pt x="379" y="47"/>
                        <a:pt x="3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21"/>
                <p:cNvSpPr/>
                <p:nvPr/>
              </p:nvSpPr>
              <p:spPr>
                <a:xfrm>
                  <a:off x="6776550" y="2437450"/>
                  <a:ext cx="8000" cy="14100"/>
                </a:xfrm>
                <a:custGeom>
                  <a:avLst/>
                  <a:gdLst/>
                  <a:ahLst/>
                  <a:cxnLst/>
                  <a:rect l="l" t="t" r="r" b="b"/>
                  <a:pathLst>
                    <a:path w="320" h="564" extrusionOk="0">
                      <a:moveTo>
                        <a:pt x="320" y="1"/>
                      </a:moveTo>
                      <a:cubicBezTo>
                        <a:pt x="198" y="3"/>
                        <a:pt x="79" y="70"/>
                        <a:pt x="22" y="181"/>
                      </a:cubicBezTo>
                      <a:cubicBezTo>
                        <a:pt x="6" y="210"/>
                        <a:pt x="5" y="247"/>
                        <a:pt x="0" y="272"/>
                      </a:cubicBezTo>
                      <a:cubicBezTo>
                        <a:pt x="5" y="359"/>
                        <a:pt x="42" y="429"/>
                        <a:pt x="114" y="490"/>
                      </a:cubicBezTo>
                      <a:cubicBezTo>
                        <a:pt x="173" y="540"/>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21"/>
                <p:cNvSpPr/>
                <p:nvPr/>
              </p:nvSpPr>
              <p:spPr>
                <a:xfrm>
                  <a:off x="6748275" y="2437850"/>
                  <a:ext cx="13375" cy="12775"/>
                </a:xfrm>
                <a:custGeom>
                  <a:avLst/>
                  <a:gdLst/>
                  <a:ahLst/>
                  <a:cxnLst/>
                  <a:rect l="l" t="t" r="r" b="b"/>
                  <a:pathLst>
                    <a:path w="535" h="511" extrusionOk="0">
                      <a:moveTo>
                        <a:pt x="270" y="1"/>
                      </a:moveTo>
                      <a:cubicBezTo>
                        <a:pt x="259" y="1"/>
                        <a:pt x="248" y="2"/>
                        <a:pt x="237" y="3"/>
                      </a:cubicBezTo>
                      <a:cubicBezTo>
                        <a:pt x="105" y="30"/>
                        <a:pt x="2" y="157"/>
                        <a:pt x="2" y="294"/>
                      </a:cubicBezTo>
                      <a:cubicBezTo>
                        <a:pt x="0" y="325"/>
                        <a:pt x="16" y="354"/>
                        <a:pt x="22" y="376"/>
                      </a:cubicBezTo>
                      <a:cubicBezTo>
                        <a:pt x="60" y="443"/>
                        <a:pt x="119" y="482"/>
                        <a:pt x="200" y="502"/>
                      </a:cubicBezTo>
                      <a:cubicBezTo>
                        <a:pt x="224" y="507"/>
                        <a:pt x="248" y="510"/>
                        <a:pt x="270" y="510"/>
                      </a:cubicBezTo>
                      <a:cubicBezTo>
                        <a:pt x="375" y="510"/>
                        <a:pt x="457" y="448"/>
                        <a:pt x="493" y="337"/>
                      </a:cubicBezTo>
                      <a:cubicBezTo>
                        <a:pt x="534" y="208"/>
                        <a:pt x="459" y="53"/>
                        <a:pt x="330" y="10"/>
                      </a:cubicBezTo>
                      <a:cubicBezTo>
                        <a:pt x="311" y="4"/>
                        <a:pt x="290" y="1"/>
                        <a:pt x="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21"/>
                <p:cNvSpPr/>
                <p:nvPr/>
              </p:nvSpPr>
              <p:spPr>
                <a:xfrm>
                  <a:off x="6720250" y="2439025"/>
                  <a:ext cx="10975" cy="10525"/>
                </a:xfrm>
                <a:custGeom>
                  <a:avLst/>
                  <a:gdLst/>
                  <a:ahLst/>
                  <a:cxnLst/>
                  <a:rect l="l" t="t" r="r" b="b"/>
                  <a:pathLst>
                    <a:path w="439" h="421" extrusionOk="0">
                      <a:moveTo>
                        <a:pt x="222" y="0"/>
                      </a:moveTo>
                      <a:cubicBezTo>
                        <a:pt x="211" y="0"/>
                        <a:pt x="200" y="2"/>
                        <a:pt x="191" y="4"/>
                      </a:cubicBezTo>
                      <a:cubicBezTo>
                        <a:pt x="82" y="29"/>
                        <a:pt x="0" y="135"/>
                        <a:pt x="2" y="249"/>
                      </a:cubicBezTo>
                      <a:cubicBezTo>
                        <a:pt x="2" y="273"/>
                        <a:pt x="16" y="296"/>
                        <a:pt x="20" y="315"/>
                      </a:cubicBezTo>
                      <a:cubicBezTo>
                        <a:pt x="54" y="370"/>
                        <a:pt x="103" y="401"/>
                        <a:pt x="171" y="415"/>
                      </a:cubicBezTo>
                      <a:cubicBezTo>
                        <a:pt x="188" y="418"/>
                        <a:pt x="205" y="420"/>
                        <a:pt x="221" y="420"/>
                      </a:cubicBezTo>
                      <a:cubicBezTo>
                        <a:pt x="311" y="420"/>
                        <a:pt x="379" y="367"/>
                        <a:pt x="408" y="273"/>
                      </a:cubicBezTo>
                      <a:cubicBezTo>
                        <a:pt x="439" y="164"/>
                        <a:pt x="374" y="38"/>
                        <a:pt x="266" y="7"/>
                      </a:cubicBezTo>
                      <a:cubicBezTo>
                        <a:pt x="252" y="3"/>
                        <a:pt x="237" y="0"/>
                        <a:pt x="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21"/>
                <p:cNvSpPr/>
                <p:nvPr/>
              </p:nvSpPr>
              <p:spPr>
                <a:xfrm>
                  <a:off x="6689950" y="2438225"/>
                  <a:ext cx="13425" cy="12550"/>
                </a:xfrm>
                <a:custGeom>
                  <a:avLst/>
                  <a:gdLst/>
                  <a:ahLst/>
                  <a:cxnLst/>
                  <a:rect l="l" t="t" r="r" b="b"/>
                  <a:pathLst>
                    <a:path w="537" h="502" extrusionOk="0">
                      <a:moveTo>
                        <a:pt x="288" y="0"/>
                      </a:moveTo>
                      <a:cubicBezTo>
                        <a:pt x="181" y="0"/>
                        <a:pt x="73" y="60"/>
                        <a:pt x="20" y="158"/>
                      </a:cubicBezTo>
                      <a:cubicBezTo>
                        <a:pt x="6" y="184"/>
                        <a:pt x="5" y="216"/>
                        <a:pt x="0" y="238"/>
                      </a:cubicBezTo>
                      <a:cubicBezTo>
                        <a:pt x="2" y="316"/>
                        <a:pt x="35" y="378"/>
                        <a:pt x="98" y="433"/>
                      </a:cubicBezTo>
                      <a:cubicBezTo>
                        <a:pt x="150" y="479"/>
                        <a:pt x="207" y="501"/>
                        <a:pt x="263" y="501"/>
                      </a:cubicBezTo>
                      <a:cubicBezTo>
                        <a:pt x="322" y="501"/>
                        <a:pt x="380" y="476"/>
                        <a:pt x="432" y="427"/>
                      </a:cubicBezTo>
                      <a:cubicBezTo>
                        <a:pt x="531" y="331"/>
                        <a:pt x="537" y="159"/>
                        <a:pt x="443" y="61"/>
                      </a:cubicBezTo>
                      <a:cubicBezTo>
                        <a:pt x="423" y="39"/>
                        <a:pt x="394" y="21"/>
                        <a:pt x="366" y="12"/>
                      </a:cubicBezTo>
                      <a:cubicBezTo>
                        <a:pt x="341" y="4"/>
                        <a:pt x="314"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21"/>
                <p:cNvSpPr/>
                <p:nvPr/>
              </p:nvSpPr>
              <p:spPr>
                <a:xfrm>
                  <a:off x="6660600" y="2437800"/>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2"/>
                        <a:pt x="13" y="345"/>
                      </a:cubicBezTo>
                      <a:cubicBezTo>
                        <a:pt x="43" y="419"/>
                        <a:pt x="96" y="467"/>
                        <a:pt x="176" y="499"/>
                      </a:cubicBezTo>
                      <a:cubicBezTo>
                        <a:pt x="212" y="513"/>
                        <a:pt x="247" y="520"/>
                        <a:pt x="281" y="520"/>
                      </a:cubicBezTo>
                      <a:cubicBezTo>
                        <a:pt x="372" y="520"/>
                        <a:pt x="449" y="469"/>
                        <a:pt x="494" y="375"/>
                      </a:cubicBezTo>
                      <a:cubicBezTo>
                        <a:pt x="556" y="250"/>
                        <a:pt x="502" y="81"/>
                        <a:pt x="377" y="19"/>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21"/>
                <p:cNvSpPr/>
                <p:nvPr/>
              </p:nvSpPr>
              <p:spPr>
                <a:xfrm>
                  <a:off x="6631650" y="2438225"/>
                  <a:ext cx="13425" cy="12525"/>
                </a:xfrm>
                <a:custGeom>
                  <a:avLst/>
                  <a:gdLst/>
                  <a:ahLst/>
                  <a:cxnLst/>
                  <a:rect l="l" t="t" r="r" b="b"/>
                  <a:pathLst>
                    <a:path w="537" h="501" extrusionOk="0">
                      <a:moveTo>
                        <a:pt x="286" y="0"/>
                      </a:moveTo>
                      <a:cubicBezTo>
                        <a:pt x="179" y="0"/>
                        <a:pt x="72" y="61"/>
                        <a:pt x="20" y="159"/>
                      </a:cubicBezTo>
                      <a:cubicBezTo>
                        <a:pt x="6" y="185"/>
                        <a:pt x="6" y="219"/>
                        <a:pt x="0" y="241"/>
                      </a:cubicBezTo>
                      <a:cubicBezTo>
                        <a:pt x="5" y="319"/>
                        <a:pt x="37" y="379"/>
                        <a:pt x="102" y="435"/>
                      </a:cubicBezTo>
                      <a:cubicBezTo>
                        <a:pt x="153" y="479"/>
                        <a:pt x="208" y="501"/>
                        <a:pt x="264" y="501"/>
                      </a:cubicBezTo>
                      <a:cubicBezTo>
                        <a:pt x="324" y="501"/>
                        <a:pt x="383" y="475"/>
                        <a:pt x="435" y="424"/>
                      </a:cubicBezTo>
                      <a:cubicBezTo>
                        <a:pt x="532" y="328"/>
                        <a:pt x="537" y="156"/>
                        <a:pt x="442" y="59"/>
                      </a:cubicBezTo>
                      <a:cubicBezTo>
                        <a:pt x="422" y="38"/>
                        <a:pt x="392" y="19"/>
                        <a:pt x="363" y="12"/>
                      </a:cubicBezTo>
                      <a:cubicBezTo>
                        <a:pt x="338" y="4"/>
                        <a:pt x="312"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21"/>
                <p:cNvSpPr/>
                <p:nvPr/>
              </p:nvSpPr>
              <p:spPr>
                <a:xfrm>
                  <a:off x="6601750" y="2437450"/>
                  <a:ext cx="14950" cy="14050"/>
                </a:xfrm>
                <a:custGeom>
                  <a:avLst/>
                  <a:gdLst/>
                  <a:ahLst/>
                  <a:cxnLst/>
                  <a:rect l="l" t="t" r="r" b="b"/>
                  <a:pathLst>
                    <a:path w="598" h="562" extrusionOk="0">
                      <a:moveTo>
                        <a:pt x="324" y="0"/>
                      </a:moveTo>
                      <a:cubicBezTo>
                        <a:pt x="199" y="0"/>
                        <a:pt x="73" y="75"/>
                        <a:pt x="18" y="192"/>
                      </a:cubicBezTo>
                      <a:cubicBezTo>
                        <a:pt x="4" y="221"/>
                        <a:pt x="6" y="258"/>
                        <a:pt x="1" y="282"/>
                      </a:cubicBezTo>
                      <a:cubicBezTo>
                        <a:pt x="9" y="370"/>
                        <a:pt x="49" y="436"/>
                        <a:pt x="122" y="495"/>
                      </a:cubicBezTo>
                      <a:cubicBezTo>
                        <a:pt x="179" y="540"/>
                        <a:pt x="239" y="562"/>
                        <a:pt x="298" y="562"/>
                      </a:cubicBezTo>
                      <a:cubicBezTo>
                        <a:pt x="368" y="562"/>
                        <a:pt x="437" y="530"/>
                        <a:pt x="495" y="467"/>
                      </a:cubicBezTo>
                      <a:cubicBezTo>
                        <a:pt x="598" y="355"/>
                        <a:pt x="595" y="163"/>
                        <a:pt x="484" y="59"/>
                      </a:cubicBezTo>
                      <a:lnTo>
                        <a:pt x="484" y="58"/>
                      </a:lnTo>
                      <a:cubicBezTo>
                        <a:pt x="459" y="36"/>
                        <a:pt x="427" y="16"/>
                        <a:pt x="395" y="9"/>
                      </a:cubicBezTo>
                      <a:cubicBezTo>
                        <a:pt x="371" y="3"/>
                        <a:pt x="348" y="0"/>
                        <a:pt x="3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21"/>
                <p:cNvSpPr/>
                <p:nvPr/>
              </p:nvSpPr>
              <p:spPr>
                <a:xfrm>
                  <a:off x="6764575" y="2412150"/>
                  <a:ext cx="12225" cy="11375"/>
                </a:xfrm>
                <a:custGeom>
                  <a:avLst/>
                  <a:gdLst/>
                  <a:ahLst/>
                  <a:cxnLst/>
                  <a:rect l="l" t="t" r="r" b="b"/>
                  <a:pathLst>
                    <a:path w="489" h="455" extrusionOk="0">
                      <a:moveTo>
                        <a:pt x="264" y="1"/>
                      </a:moveTo>
                      <a:cubicBezTo>
                        <a:pt x="147" y="1"/>
                        <a:pt x="35" y="88"/>
                        <a:pt x="7" y="205"/>
                      </a:cubicBezTo>
                      <a:cubicBezTo>
                        <a:pt x="1" y="230"/>
                        <a:pt x="7" y="259"/>
                        <a:pt x="7" y="279"/>
                      </a:cubicBezTo>
                      <a:cubicBezTo>
                        <a:pt x="27" y="347"/>
                        <a:pt x="70" y="393"/>
                        <a:pt x="138" y="427"/>
                      </a:cubicBezTo>
                      <a:cubicBezTo>
                        <a:pt x="174" y="445"/>
                        <a:pt x="211" y="454"/>
                        <a:pt x="246" y="454"/>
                      </a:cubicBezTo>
                      <a:cubicBezTo>
                        <a:pt x="317" y="454"/>
                        <a:pt x="381" y="417"/>
                        <a:pt x="425" y="345"/>
                      </a:cubicBezTo>
                      <a:cubicBezTo>
                        <a:pt x="488" y="241"/>
                        <a:pt x="454" y="90"/>
                        <a:pt x="351" y="25"/>
                      </a:cubicBezTo>
                      <a:cubicBezTo>
                        <a:pt x="328" y="12"/>
                        <a:pt x="299" y="2"/>
                        <a:pt x="273" y="1"/>
                      </a:cubicBezTo>
                      <a:cubicBezTo>
                        <a:pt x="270" y="1"/>
                        <a:pt x="267"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21"/>
                <p:cNvSpPr/>
                <p:nvPr/>
              </p:nvSpPr>
              <p:spPr>
                <a:xfrm>
                  <a:off x="6734700" y="2411225"/>
                  <a:ext cx="13750" cy="13000"/>
                </a:xfrm>
                <a:custGeom>
                  <a:avLst/>
                  <a:gdLst/>
                  <a:ahLst/>
                  <a:cxnLst/>
                  <a:rect l="l" t="t" r="r" b="b"/>
                  <a:pathLst>
                    <a:path w="550" h="520" extrusionOk="0">
                      <a:moveTo>
                        <a:pt x="283" y="1"/>
                      </a:moveTo>
                      <a:cubicBezTo>
                        <a:pt x="275" y="1"/>
                        <a:pt x="267" y="1"/>
                        <a:pt x="259" y="2"/>
                      </a:cubicBezTo>
                      <a:cubicBezTo>
                        <a:pt x="122" y="22"/>
                        <a:pt x="11" y="146"/>
                        <a:pt x="2" y="286"/>
                      </a:cubicBezTo>
                      <a:cubicBezTo>
                        <a:pt x="0" y="316"/>
                        <a:pt x="14" y="347"/>
                        <a:pt x="19" y="369"/>
                      </a:cubicBezTo>
                      <a:cubicBezTo>
                        <a:pt x="56" y="441"/>
                        <a:pt x="113" y="484"/>
                        <a:pt x="196" y="507"/>
                      </a:cubicBezTo>
                      <a:cubicBezTo>
                        <a:pt x="225" y="515"/>
                        <a:pt x="252" y="519"/>
                        <a:pt x="279" y="519"/>
                      </a:cubicBezTo>
                      <a:cubicBezTo>
                        <a:pt x="380" y="519"/>
                        <a:pt x="460" y="461"/>
                        <a:pt x="500" y="355"/>
                      </a:cubicBezTo>
                      <a:cubicBezTo>
                        <a:pt x="550" y="224"/>
                        <a:pt x="480" y="62"/>
                        <a:pt x="351" y="13"/>
                      </a:cubicBezTo>
                      <a:cubicBezTo>
                        <a:pt x="331" y="5"/>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21"/>
                <p:cNvSpPr/>
                <p:nvPr/>
              </p:nvSpPr>
              <p:spPr>
                <a:xfrm>
                  <a:off x="6704850" y="2410675"/>
                  <a:ext cx="14525" cy="13875"/>
                </a:xfrm>
                <a:custGeom>
                  <a:avLst/>
                  <a:gdLst/>
                  <a:ahLst/>
                  <a:cxnLst/>
                  <a:rect l="l" t="t" r="r" b="b"/>
                  <a:pathLst>
                    <a:path w="581" h="555" extrusionOk="0">
                      <a:moveTo>
                        <a:pt x="297" y="1"/>
                      </a:moveTo>
                      <a:cubicBezTo>
                        <a:pt x="273" y="1"/>
                        <a:pt x="249" y="5"/>
                        <a:pt x="229" y="12"/>
                      </a:cubicBezTo>
                      <a:cubicBezTo>
                        <a:pt x="90" y="63"/>
                        <a:pt x="1" y="217"/>
                        <a:pt x="22" y="366"/>
                      </a:cubicBezTo>
                      <a:cubicBezTo>
                        <a:pt x="27" y="397"/>
                        <a:pt x="49" y="427"/>
                        <a:pt x="58" y="449"/>
                      </a:cubicBezTo>
                      <a:cubicBezTo>
                        <a:pt x="112" y="515"/>
                        <a:pt x="181" y="547"/>
                        <a:pt x="272" y="554"/>
                      </a:cubicBezTo>
                      <a:cubicBezTo>
                        <a:pt x="281" y="554"/>
                        <a:pt x="291" y="555"/>
                        <a:pt x="300" y="555"/>
                      </a:cubicBezTo>
                      <a:cubicBezTo>
                        <a:pt x="439" y="555"/>
                        <a:pt x="536" y="470"/>
                        <a:pt x="558" y="329"/>
                      </a:cubicBezTo>
                      <a:cubicBezTo>
                        <a:pt x="581" y="181"/>
                        <a:pt x="473" y="28"/>
                        <a:pt x="327" y="3"/>
                      </a:cubicBezTo>
                      <a:cubicBezTo>
                        <a:pt x="317" y="2"/>
                        <a:pt x="307"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21"/>
                <p:cNvSpPr/>
                <p:nvPr/>
              </p:nvSpPr>
              <p:spPr>
                <a:xfrm>
                  <a:off x="6675025" y="2412500"/>
                  <a:ext cx="11625" cy="10900"/>
                </a:xfrm>
                <a:custGeom>
                  <a:avLst/>
                  <a:gdLst/>
                  <a:ahLst/>
                  <a:cxnLst/>
                  <a:rect l="l" t="t" r="r" b="b"/>
                  <a:pathLst>
                    <a:path w="465" h="436" extrusionOk="0">
                      <a:moveTo>
                        <a:pt x="251" y="1"/>
                      </a:moveTo>
                      <a:cubicBezTo>
                        <a:pt x="153" y="1"/>
                        <a:pt x="56" y="60"/>
                        <a:pt x="13" y="151"/>
                      </a:cubicBezTo>
                      <a:cubicBezTo>
                        <a:pt x="2" y="176"/>
                        <a:pt x="3" y="204"/>
                        <a:pt x="0" y="222"/>
                      </a:cubicBezTo>
                      <a:cubicBezTo>
                        <a:pt x="8" y="291"/>
                        <a:pt x="40" y="342"/>
                        <a:pt x="97" y="387"/>
                      </a:cubicBezTo>
                      <a:cubicBezTo>
                        <a:pt x="141" y="419"/>
                        <a:pt x="186" y="436"/>
                        <a:pt x="231" y="436"/>
                      </a:cubicBezTo>
                      <a:cubicBezTo>
                        <a:pt x="287" y="436"/>
                        <a:pt x="341" y="410"/>
                        <a:pt x="386" y="359"/>
                      </a:cubicBezTo>
                      <a:cubicBezTo>
                        <a:pt x="465" y="271"/>
                        <a:pt x="460" y="122"/>
                        <a:pt x="372" y="44"/>
                      </a:cubicBezTo>
                      <a:cubicBezTo>
                        <a:pt x="354" y="27"/>
                        <a:pt x="328" y="11"/>
                        <a:pt x="303" y="7"/>
                      </a:cubicBezTo>
                      <a:cubicBezTo>
                        <a:pt x="286" y="3"/>
                        <a:pt x="268"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21"/>
                <p:cNvSpPr/>
                <p:nvPr/>
              </p:nvSpPr>
              <p:spPr>
                <a:xfrm>
                  <a:off x="6645325" y="2411975"/>
                  <a:ext cx="12750" cy="11950"/>
                </a:xfrm>
                <a:custGeom>
                  <a:avLst/>
                  <a:gdLst/>
                  <a:ahLst/>
                  <a:cxnLst/>
                  <a:rect l="l" t="t" r="r" b="b"/>
                  <a:pathLst>
                    <a:path w="510" h="478" extrusionOk="0">
                      <a:moveTo>
                        <a:pt x="275" y="0"/>
                      </a:moveTo>
                      <a:cubicBezTo>
                        <a:pt x="171" y="0"/>
                        <a:pt x="67" y="61"/>
                        <a:pt x="18" y="157"/>
                      </a:cubicBezTo>
                      <a:cubicBezTo>
                        <a:pt x="5" y="182"/>
                        <a:pt x="5" y="214"/>
                        <a:pt x="1" y="234"/>
                      </a:cubicBezTo>
                      <a:cubicBezTo>
                        <a:pt x="5" y="309"/>
                        <a:pt x="38" y="366"/>
                        <a:pt x="101" y="417"/>
                      </a:cubicBezTo>
                      <a:cubicBezTo>
                        <a:pt x="149" y="458"/>
                        <a:pt x="201" y="478"/>
                        <a:pt x="253" y="478"/>
                      </a:cubicBezTo>
                      <a:cubicBezTo>
                        <a:pt x="311" y="478"/>
                        <a:pt x="368" y="452"/>
                        <a:pt x="418" y="402"/>
                      </a:cubicBezTo>
                      <a:cubicBezTo>
                        <a:pt x="508" y="309"/>
                        <a:pt x="510" y="145"/>
                        <a:pt x="418" y="54"/>
                      </a:cubicBezTo>
                      <a:cubicBezTo>
                        <a:pt x="398" y="34"/>
                        <a:pt x="370" y="17"/>
                        <a:pt x="342" y="9"/>
                      </a:cubicBezTo>
                      <a:cubicBezTo>
                        <a:pt x="320" y="3"/>
                        <a:pt x="297" y="0"/>
                        <a:pt x="2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21"/>
                <p:cNvSpPr/>
                <p:nvPr/>
              </p:nvSpPr>
              <p:spPr>
                <a:xfrm>
                  <a:off x="6616725" y="2412400"/>
                  <a:ext cx="11750" cy="10925"/>
                </a:xfrm>
                <a:custGeom>
                  <a:avLst/>
                  <a:gdLst/>
                  <a:ahLst/>
                  <a:cxnLst/>
                  <a:rect l="l" t="t" r="r" b="b"/>
                  <a:pathLst>
                    <a:path w="470" h="437" extrusionOk="0">
                      <a:moveTo>
                        <a:pt x="253" y="1"/>
                      </a:moveTo>
                      <a:cubicBezTo>
                        <a:pt x="144" y="1"/>
                        <a:pt x="39" y="80"/>
                        <a:pt x="8" y="188"/>
                      </a:cubicBezTo>
                      <a:cubicBezTo>
                        <a:pt x="0" y="212"/>
                        <a:pt x="5" y="240"/>
                        <a:pt x="5" y="259"/>
                      </a:cubicBezTo>
                      <a:cubicBezTo>
                        <a:pt x="22" y="325"/>
                        <a:pt x="60" y="371"/>
                        <a:pt x="125" y="406"/>
                      </a:cubicBezTo>
                      <a:cubicBezTo>
                        <a:pt x="162" y="427"/>
                        <a:pt x="200" y="437"/>
                        <a:pt x="235" y="437"/>
                      </a:cubicBezTo>
                      <a:cubicBezTo>
                        <a:pt x="301" y="437"/>
                        <a:pt x="361" y="403"/>
                        <a:pt x="405" y="337"/>
                      </a:cubicBezTo>
                      <a:cubicBezTo>
                        <a:pt x="469" y="240"/>
                        <a:pt x="443" y="94"/>
                        <a:pt x="345" y="28"/>
                      </a:cubicBezTo>
                      <a:cubicBezTo>
                        <a:pt x="323" y="14"/>
                        <a:pt x="297" y="3"/>
                        <a:pt x="271" y="2"/>
                      </a:cubicBezTo>
                      <a:cubicBezTo>
                        <a:pt x="265" y="1"/>
                        <a:pt x="259" y="1"/>
                        <a:pt x="2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21"/>
                <p:cNvSpPr/>
                <p:nvPr/>
              </p:nvSpPr>
              <p:spPr>
                <a:xfrm>
                  <a:off x="6776550" y="2384400"/>
                  <a:ext cx="8000" cy="14075"/>
                </a:xfrm>
                <a:custGeom>
                  <a:avLst/>
                  <a:gdLst/>
                  <a:ahLst/>
                  <a:cxnLst/>
                  <a:rect l="l" t="t" r="r" b="b"/>
                  <a:pathLst>
                    <a:path w="320" h="563" extrusionOk="0">
                      <a:moveTo>
                        <a:pt x="320" y="0"/>
                      </a:moveTo>
                      <a:cubicBezTo>
                        <a:pt x="198" y="2"/>
                        <a:pt x="79" y="69"/>
                        <a:pt x="22" y="180"/>
                      </a:cubicBezTo>
                      <a:cubicBezTo>
                        <a:pt x="6" y="209"/>
                        <a:pt x="5" y="246"/>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21"/>
                <p:cNvSpPr/>
                <p:nvPr/>
              </p:nvSpPr>
              <p:spPr>
                <a:xfrm>
                  <a:off x="6748275" y="2384825"/>
                  <a:ext cx="13375" cy="12725"/>
                </a:xfrm>
                <a:custGeom>
                  <a:avLst/>
                  <a:gdLst/>
                  <a:ahLst/>
                  <a:cxnLst/>
                  <a:rect l="l" t="t" r="r" b="b"/>
                  <a:pathLst>
                    <a:path w="535" h="509" extrusionOk="0">
                      <a:moveTo>
                        <a:pt x="270" y="0"/>
                      </a:moveTo>
                      <a:cubicBezTo>
                        <a:pt x="259" y="0"/>
                        <a:pt x="248" y="1"/>
                        <a:pt x="237" y="3"/>
                      </a:cubicBezTo>
                      <a:cubicBezTo>
                        <a:pt x="105" y="29"/>
                        <a:pt x="2" y="156"/>
                        <a:pt x="2" y="292"/>
                      </a:cubicBezTo>
                      <a:cubicBezTo>
                        <a:pt x="0" y="323"/>
                        <a:pt x="16" y="352"/>
                        <a:pt x="22" y="374"/>
                      </a:cubicBezTo>
                      <a:cubicBezTo>
                        <a:pt x="60" y="442"/>
                        <a:pt x="119" y="482"/>
                        <a:pt x="200" y="500"/>
                      </a:cubicBezTo>
                      <a:cubicBezTo>
                        <a:pt x="225" y="506"/>
                        <a:pt x="248" y="509"/>
                        <a:pt x="271" y="509"/>
                      </a:cubicBezTo>
                      <a:cubicBezTo>
                        <a:pt x="376" y="509"/>
                        <a:pt x="457" y="447"/>
                        <a:pt x="493" y="337"/>
                      </a:cubicBezTo>
                      <a:cubicBezTo>
                        <a:pt x="534" y="206"/>
                        <a:pt x="459" y="51"/>
                        <a:pt x="330" y="9"/>
                      </a:cubicBezTo>
                      <a:cubicBezTo>
                        <a:pt x="311" y="3"/>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21"/>
                <p:cNvSpPr/>
                <p:nvPr/>
              </p:nvSpPr>
              <p:spPr>
                <a:xfrm>
                  <a:off x="6720250" y="23859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7"/>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1" name="Google Shape;4091;p21"/>
                <p:cNvSpPr/>
                <p:nvPr/>
              </p:nvSpPr>
              <p:spPr>
                <a:xfrm>
                  <a:off x="6689950" y="2385175"/>
                  <a:ext cx="13425" cy="12525"/>
                </a:xfrm>
                <a:custGeom>
                  <a:avLst/>
                  <a:gdLst/>
                  <a:ahLst/>
                  <a:cxnLst/>
                  <a:rect l="l" t="t" r="r" b="b"/>
                  <a:pathLst>
                    <a:path w="537" h="501" extrusionOk="0">
                      <a:moveTo>
                        <a:pt x="286" y="0"/>
                      </a:moveTo>
                      <a:cubicBezTo>
                        <a:pt x="179" y="0"/>
                        <a:pt x="73" y="60"/>
                        <a:pt x="20" y="157"/>
                      </a:cubicBezTo>
                      <a:cubicBezTo>
                        <a:pt x="6" y="183"/>
                        <a:pt x="5" y="215"/>
                        <a:pt x="0" y="237"/>
                      </a:cubicBezTo>
                      <a:cubicBezTo>
                        <a:pt x="2" y="315"/>
                        <a:pt x="35" y="378"/>
                        <a:pt x="98" y="432"/>
                      </a:cubicBezTo>
                      <a:cubicBezTo>
                        <a:pt x="150" y="478"/>
                        <a:pt x="207" y="501"/>
                        <a:pt x="263" y="501"/>
                      </a:cubicBezTo>
                      <a:cubicBezTo>
                        <a:pt x="322" y="501"/>
                        <a:pt x="380" y="476"/>
                        <a:pt x="432" y="426"/>
                      </a:cubicBezTo>
                      <a:cubicBezTo>
                        <a:pt x="531" y="331"/>
                        <a:pt x="537" y="158"/>
                        <a:pt x="443" y="60"/>
                      </a:cubicBezTo>
                      <a:cubicBezTo>
                        <a:pt x="423" y="38"/>
                        <a:pt x="394" y="20"/>
                        <a:pt x="366" y="12"/>
                      </a:cubicBezTo>
                      <a:cubicBezTo>
                        <a:pt x="340" y="4"/>
                        <a:pt x="313"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2" name="Google Shape;4092;p21"/>
                <p:cNvSpPr/>
                <p:nvPr/>
              </p:nvSpPr>
              <p:spPr>
                <a:xfrm>
                  <a:off x="6660600" y="23847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69"/>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3" name="Google Shape;4093;p21"/>
                <p:cNvSpPr/>
                <p:nvPr/>
              </p:nvSpPr>
              <p:spPr>
                <a:xfrm>
                  <a:off x="6635600" y="2388625"/>
                  <a:ext cx="9300" cy="9075"/>
                </a:xfrm>
                <a:custGeom>
                  <a:avLst/>
                  <a:gdLst/>
                  <a:ahLst/>
                  <a:cxnLst/>
                  <a:rect l="l" t="t" r="r" b="b"/>
                  <a:pathLst>
                    <a:path w="372" h="363" extrusionOk="0">
                      <a:moveTo>
                        <a:pt x="334" y="0"/>
                      </a:moveTo>
                      <a:lnTo>
                        <a:pt x="1" y="334"/>
                      </a:lnTo>
                      <a:cubicBezTo>
                        <a:pt x="36" y="353"/>
                        <a:pt x="73" y="362"/>
                        <a:pt x="109" y="362"/>
                      </a:cubicBezTo>
                      <a:cubicBezTo>
                        <a:pt x="168" y="362"/>
                        <a:pt x="226" y="337"/>
                        <a:pt x="277" y="287"/>
                      </a:cubicBezTo>
                      <a:cubicBezTo>
                        <a:pt x="351" y="213"/>
                        <a:pt x="371" y="96"/>
                        <a:pt x="3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4" name="Google Shape;4094;p21"/>
                <p:cNvSpPr/>
                <p:nvPr/>
              </p:nvSpPr>
              <p:spPr>
                <a:xfrm>
                  <a:off x="6764575" y="23591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7" y="345"/>
                        <a:pt x="70" y="391"/>
                        <a:pt x="138" y="425"/>
                      </a:cubicBezTo>
                      <a:cubicBezTo>
                        <a:pt x="175" y="444"/>
                        <a:pt x="212" y="453"/>
                        <a:pt x="247" y="453"/>
                      </a:cubicBezTo>
                      <a:cubicBezTo>
                        <a:pt x="318" y="453"/>
                        <a:pt x="381" y="416"/>
                        <a:pt x="425" y="344"/>
                      </a:cubicBezTo>
                      <a:cubicBezTo>
                        <a:pt x="488" y="239"/>
                        <a:pt x="454" y="88"/>
                        <a:pt x="351" y="24"/>
                      </a:cubicBezTo>
                      <a:cubicBezTo>
                        <a:pt x="328" y="10"/>
                        <a:pt x="299" y="1"/>
                        <a:pt x="273" y="1"/>
                      </a:cubicBezTo>
                      <a:cubicBezTo>
                        <a:pt x="269" y="0"/>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5" name="Google Shape;4095;p21"/>
                <p:cNvSpPr/>
                <p:nvPr/>
              </p:nvSpPr>
              <p:spPr>
                <a:xfrm>
                  <a:off x="6734700" y="2358150"/>
                  <a:ext cx="13750" cy="13000"/>
                </a:xfrm>
                <a:custGeom>
                  <a:avLst/>
                  <a:gdLst/>
                  <a:ahLst/>
                  <a:cxnLst/>
                  <a:rect l="l" t="t" r="r" b="b"/>
                  <a:pathLst>
                    <a:path w="550" h="520" extrusionOk="0">
                      <a:moveTo>
                        <a:pt x="283" y="1"/>
                      </a:moveTo>
                      <a:cubicBezTo>
                        <a:pt x="275" y="1"/>
                        <a:pt x="267" y="2"/>
                        <a:pt x="259" y="3"/>
                      </a:cubicBezTo>
                      <a:cubicBezTo>
                        <a:pt x="122" y="23"/>
                        <a:pt x="11" y="146"/>
                        <a:pt x="2" y="286"/>
                      </a:cubicBezTo>
                      <a:cubicBezTo>
                        <a:pt x="0" y="317"/>
                        <a:pt x="14" y="347"/>
                        <a:pt x="19" y="370"/>
                      </a:cubicBezTo>
                      <a:cubicBezTo>
                        <a:pt x="56" y="441"/>
                        <a:pt x="113" y="484"/>
                        <a:pt x="196" y="507"/>
                      </a:cubicBezTo>
                      <a:cubicBezTo>
                        <a:pt x="225" y="516"/>
                        <a:pt x="252" y="520"/>
                        <a:pt x="279" y="520"/>
                      </a:cubicBezTo>
                      <a:cubicBezTo>
                        <a:pt x="380" y="520"/>
                        <a:pt x="460" y="461"/>
                        <a:pt x="500" y="355"/>
                      </a:cubicBezTo>
                      <a:cubicBezTo>
                        <a:pt x="550" y="226"/>
                        <a:pt x="480" y="63"/>
                        <a:pt x="351" y="14"/>
                      </a:cubicBezTo>
                      <a:cubicBezTo>
                        <a:pt x="331" y="6"/>
                        <a:pt x="306"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21"/>
                <p:cNvSpPr/>
                <p:nvPr/>
              </p:nvSpPr>
              <p:spPr>
                <a:xfrm>
                  <a:off x="6704850" y="2357625"/>
                  <a:ext cx="14525" cy="13900"/>
                </a:xfrm>
                <a:custGeom>
                  <a:avLst/>
                  <a:gdLst/>
                  <a:ahLst/>
                  <a:cxnLst/>
                  <a:rect l="l" t="t" r="r" b="b"/>
                  <a:pathLst>
                    <a:path w="581" h="556" extrusionOk="0">
                      <a:moveTo>
                        <a:pt x="292" y="1"/>
                      </a:moveTo>
                      <a:cubicBezTo>
                        <a:pt x="270" y="1"/>
                        <a:pt x="247" y="4"/>
                        <a:pt x="227" y="11"/>
                      </a:cubicBezTo>
                      <a:lnTo>
                        <a:pt x="229" y="11"/>
                      </a:lnTo>
                      <a:cubicBezTo>
                        <a:pt x="90" y="62"/>
                        <a:pt x="1" y="216"/>
                        <a:pt x="22" y="365"/>
                      </a:cubicBezTo>
                      <a:cubicBezTo>
                        <a:pt x="27" y="398"/>
                        <a:pt x="49" y="427"/>
                        <a:pt x="58" y="448"/>
                      </a:cubicBezTo>
                      <a:cubicBezTo>
                        <a:pt x="112" y="514"/>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21"/>
                <p:cNvSpPr/>
                <p:nvPr/>
              </p:nvSpPr>
              <p:spPr>
                <a:xfrm>
                  <a:off x="6675025" y="2359450"/>
                  <a:ext cx="11625" cy="10875"/>
                </a:xfrm>
                <a:custGeom>
                  <a:avLst/>
                  <a:gdLst/>
                  <a:ahLst/>
                  <a:cxnLst/>
                  <a:rect l="l" t="t" r="r" b="b"/>
                  <a:pathLst>
                    <a:path w="465" h="435" extrusionOk="0">
                      <a:moveTo>
                        <a:pt x="251" y="0"/>
                      </a:moveTo>
                      <a:cubicBezTo>
                        <a:pt x="153" y="0"/>
                        <a:pt x="56" y="60"/>
                        <a:pt x="13" y="152"/>
                      </a:cubicBezTo>
                      <a:cubicBezTo>
                        <a:pt x="2" y="175"/>
                        <a:pt x="3" y="205"/>
                        <a:pt x="0" y="223"/>
                      </a:cubicBezTo>
                      <a:cubicBezTo>
                        <a:pt x="8" y="291"/>
                        <a:pt x="40" y="341"/>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21"/>
                <p:cNvSpPr/>
                <p:nvPr/>
              </p:nvSpPr>
              <p:spPr>
                <a:xfrm>
                  <a:off x="6776550" y="2331325"/>
                  <a:ext cx="8000" cy="14075"/>
                </a:xfrm>
                <a:custGeom>
                  <a:avLst/>
                  <a:gdLst/>
                  <a:ahLst/>
                  <a:cxnLst/>
                  <a:rect l="l" t="t" r="r" b="b"/>
                  <a:pathLst>
                    <a:path w="320" h="563" extrusionOk="0">
                      <a:moveTo>
                        <a:pt x="320" y="1"/>
                      </a:moveTo>
                      <a:cubicBezTo>
                        <a:pt x="198" y="2"/>
                        <a:pt x="79" y="70"/>
                        <a:pt x="22" y="181"/>
                      </a:cubicBezTo>
                      <a:cubicBezTo>
                        <a:pt x="6" y="210"/>
                        <a:pt x="5" y="248"/>
                        <a:pt x="0" y="271"/>
                      </a:cubicBezTo>
                      <a:cubicBezTo>
                        <a:pt x="5" y="361"/>
                        <a:pt x="42" y="430"/>
                        <a:pt x="114" y="491"/>
                      </a:cubicBezTo>
                      <a:cubicBezTo>
                        <a:pt x="173" y="539"/>
                        <a:pt x="236" y="563"/>
                        <a:pt x="298" y="563"/>
                      </a:cubicBezTo>
                      <a:cubicBezTo>
                        <a:pt x="305"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21"/>
                <p:cNvSpPr/>
                <p:nvPr/>
              </p:nvSpPr>
              <p:spPr>
                <a:xfrm>
                  <a:off x="6748275" y="23317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21"/>
                <p:cNvSpPr/>
                <p:nvPr/>
              </p:nvSpPr>
              <p:spPr>
                <a:xfrm>
                  <a:off x="6720250" y="2332925"/>
                  <a:ext cx="10975" cy="10475"/>
                </a:xfrm>
                <a:custGeom>
                  <a:avLst/>
                  <a:gdLst/>
                  <a:ahLst/>
                  <a:cxnLst/>
                  <a:rect l="l" t="t" r="r" b="b"/>
                  <a:pathLst>
                    <a:path w="439" h="419" extrusionOk="0">
                      <a:moveTo>
                        <a:pt x="220" y="0"/>
                      </a:moveTo>
                      <a:cubicBezTo>
                        <a:pt x="210" y="0"/>
                        <a:pt x="200" y="1"/>
                        <a:pt x="191" y="3"/>
                      </a:cubicBezTo>
                      <a:cubicBezTo>
                        <a:pt x="82" y="27"/>
                        <a:pt x="0" y="133"/>
                        <a:pt x="2" y="247"/>
                      </a:cubicBezTo>
                      <a:cubicBezTo>
                        <a:pt x="2" y="272"/>
                        <a:pt x="16" y="297"/>
                        <a:pt x="20" y="313"/>
                      </a:cubicBezTo>
                      <a:cubicBezTo>
                        <a:pt x="54" y="369"/>
                        <a:pt x="103" y="400"/>
                        <a:pt x="171" y="413"/>
                      </a:cubicBezTo>
                      <a:cubicBezTo>
                        <a:pt x="188" y="417"/>
                        <a:pt x="205" y="419"/>
                        <a:pt x="221" y="419"/>
                      </a:cubicBezTo>
                      <a:cubicBezTo>
                        <a:pt x="311" y="419"/>
                        <a:pt x="379" y="366"/>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21"/>
                <p:cNvSpPr/>
                <p:nvPr/>
              </p:nvSpPr>
              <p:spPr>
                <a:xfrm>
                  <a:off x="6691100" y="2332750"/>
                  <a:ext cx="12275" cy="11900"/>
                </a:xfrm>
                <a:custGeom>
                  <a:avLst/>
                  <a:gdLst/>
                  <a:ahLst/>
                  <a:cxnLst/>
                  <a:rect l="l" t="t" r="r" b="b"/>
                  <a:pathLst>
                    <a:path w="491" h="476" extrusionOk="0">
                      <a:moveTo>
                        <a:pt x="349" y="0"/>
                      </a:moveTo>
                      <a:lnTo>
                        <a:pt x="0" y="350"/>
                      </a:lnTo>
                      <a:cubicBezTo>
                        <a:pt x="16" y="370"/>
                        <a:pt x="31" y="390"/>
                        <a:pt x="52" y="408"/>
                      </a:cubicBezTo>
                      <a:cubicBezTo>
                        <a:pt x="104" y="453"/>
                        <a:pt x="161" y="476"/>
                        <a:pt x="217" y="476"/>
                      </a:cubicBezTo>
                      <a:cubicBezTo>
                        <a:pt x="276" y="476"/>
                        <a:pt x="334" y="451"/>
                        <a:pt x="386" y="400"/>
                      </a:cubicBezTo>
                      <a:cubicBezTo>
                        <a:pt x="485" y="307"/>
                        <a:pt x="491" y="133"/>
                        <a:pt x="397" y="36"/>
                      </a:cubicBezTo>
                      <a:cubicBezTo>
                        <a:pt x="385" y="22"/>
                        <a:pt x="368" y="10"/>
                        <a:pt x="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21"/>
                <p:cNvSpPr/>
                <p:nvPr/>
              </p:nvSpPr>
              <p:spPr>
                <a:xfrm>
                  <a:off x="6734700" y="2305100"/>
                  <a:ext cx="13750" cy="13000"/>
                </a:xfrm>
                <a:custGeom>
                  <a:avLst/>
                  <a:gdLst/>
                  <a:ahLst/>
                  <a:cxnLst/>
                  <a:rect l="l" t="t" r="r" b="b"/>
                  <a:pathLst>
                    <a:path w="550" h="520" extrusionOk="0">
                      <a:moveTo>
                        <a:pt x="283" y="0"/>
                      </a:moveTo>
                      <a:cubicBezTo>
                        <a:pt x="275" y="0"/>
                        <a:pt x="267" y="1"/>
                        <a:pt x="259" y="2"/>
                      </a:cubicBezTo>
                      <a:cubicBezTo>
                        <a:pt x="122" y="22"/>
                        <a:pt x="11" y="145"/>
                        <a:pt x="2" y="287"/>
                      </a:cubicBezTo>
                      <a:cubicBezTo>
                        <a:pt x="0" y="316"/>
                        <a:pt x="14" y="348"/>
                        <a:pt x="19" y="370"/>
                      </a:cubicBezTo>
                      <a:cubicBezTo>
                        <a:pt x="56" y="440"/>
                        <a:pt x="113" y="484"/>
                        <a:pt x="196" y="507"/>
                      </a:cubicBezTo>
                      <a:cubicBezTo>
                        <a:pt x="225" y="515"/>
                        <a:pt x="253" y="519"/>
                        <a:pt x="280" y="519"/>
                      </a:cubicBezTo>
                      <a:cubicBezTo>
                        <a:pt x="380" y="519"/>
                        <a:pt x="460" y="461"/>
                        <a:pt x="500" y="356"/>
                      </a:cubicBezTo>
                      <a:cubicBezTo>
                        <a:pt x="550" y="225"/>
                        <a:pt x="480" y="64"/>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21"/>
                <p:cNvSpPr/>
                <p:nvPr/>
              </p:nvSpPr>
              <p:spPr>
                <a:xfrm>
                  <a:off x="6714500" y="2314125"/>
                  <a:ext cx="4000" cy="4000"/>
                </a:xfrm>
                <a:custGeom>
                  <a:avLst/>
                  <a:gdLst/>
                  <a:ahLst/>
                  <a:cxnLst/>
                  <a:rect l="l" t="t" r="r" b="b"/>
                  <a:pathLst>
                    <a:path w="160" h="160" extrusionOk="0">
                      <a:moveTo>
                        <a:pt x="159" y="1"/>
                      </a:moveTo>
                      <a:lnTo>
                        <a:pt x="1" y="159"/>
                      </a:lnTo>
                      <a:cubicBezTo>
                        <a:pt x="76" y="136"/>
                        <a:pt x="132" y="81"/>
                        <a:pt x="1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21"/>
                <p:cNvSpPr/>
                <p:nvPr/>
              </p:nvSpPr>
              <p:spPr>
                <a:xfrm>
                  <a:off x="6764725" y="2677450"/>
                  <a:ext cx="11250" cy="5100"/>
                </a:xfrm>
                <a:custGeom>
                  <a:avLst/>
                  <a:gdLst/>
                  <a:ahLst/>
                  <a:cxnLst/>
                  <a:rect l="l" t="t" r="r" b="b"/>
                  <a:pathLst>
                    <a:path w="450" h="204" extrusionOk="0">
                      <a:moveTo>
                        <a:pt x="258" y="1"/>
                      </a:moveTo>
                      <a:cubicBezTo>
                        <a:pt x="141" y="1"/>
                        <a:pt x="31" y="87"/>
                        <a:pt x="1" y="204"/>
                      </a:cubicBezTo>
                      <a:lnTo>
                        <a:pt x="450" y="204"/>
                      </a:lnTo>
                      <a:cubicBezTo>
                        <a:pt x="442" y="132"/>
                        <a:pt x="407" y="64"/>
                        <a:pt x="345" y="26"/>
                      </a:cubicBezTo>
                      <a:cubicBezTo>
                        <a:pt x="322" y="12"/>
                        <a:pt x="293" y="2"/>
                        <a:pt x="267" y="1"/>
                      </a:cubicBezTo>
                      <a:cubicBezTo>
                        <a:pt x="264" y="1"/>
                        <a:pt x="26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21"/>
                <p:cNvSpPr/>
                <p:nvPr/>
              </p:nvSpPr>
              <p:spPr>
                <a:xfrm>
                  <a:off x="6734925" y="2676525"/>
                  <a:ext cx="12650" cy="6025"/>
                </a:xfrm>
                <a:custGeom>
                  <a:avLst/>
                  <a:gdLst/>
                  <a:ahLst/>
                  <a:cxnLst/>
                  <a:rect l="l" t="t" r="r" b="b"/>
                  <a:pathLst>
                    <a:path w="506" h="241" extrusionOk="0">
                      <a:moveTo>
                        <a:pt x="274" y="1"/>
                      </a:moveTo>
                      <a:cubicBezTo>
                        <a:pt x="266" y="1"/>
                        <a:pt x="258" y="1"/>
                        <a:pt x="250" y="3"/>
                      </a:cubicBezTo>
                      <a:cubicBezTo>
                        <a:pt x="128" y="19"/>
                        <a:pt x="27" y="119"/>
                        <a:pt x="1" y="241"/>
                      </a:cubicBezTo>
                      <a:lnTo>
                        <a:pt x="505" y="241"/>
                      </a:lnTo>
                      <a:cubicBezTo>
                        <a:pt x="496" y="143"/>
                        <a:pt x="436" y="49"/>
                        <a:pt x="342" y="13"/>
                      </a:cubicBezTo>
                      <a:cubicBezTo>
                        <a:pt x="322" y="5"/>
                        <a:pt x="297" y="1"/>
                        <a:pt x="2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21"/>
                <p:cNvSpPr/>
                <p:nvPr/>
              </p:nvSpPr>
              <p:spPr>
                <a:xfrm>
                  <a:off x="6705475" y="2675975"/>
                  <a:ext cx="13375" cy="6575"/>
                </a:xfrm>
                <a:custGeom>
                  <a:avLst/>
                  <a:gdLst/>
                  <a:ahLst/>
                  <a:cxnLst/>
                  <a:rect l="l" t="t" r="r" b="b"/>
                  <a:pathLst>
                    <a:path w="535" h="263" extrusionOk="0">
                      <a:moveTo>
                        <a:pt x="272" y="1"/>
                      </a:moveTo>
                      <a:cubicBezTo>
                        <a:pt x="248" y="1"/>
                        <a:pt x="224" y="5"/>
                        <a:pt x="204" y="12"/>
                      </a:cubicBezTo>
                      <a:cubicBezTo>
                        <a:pt x="97" y="51"/>
                        <a:pt x="20" y="151"/>
                        <a:pt x="0" y="263"/>
                      </a:cubicBezTo>
                      <a:lnTo>
                        <a:pt x="534" y="263"/>
                      </a:lnTo>
                      <a:cubicBezTo>
                        <a:pt x="522" y="138"/>
                        <a:pt x="427" y="25"/>
                        <a:pt x="302" y="3"/>
                      </a:cubicBezTo>
                      <a:cubicBezTo>
                        <a:pt x="292" y="2"/>
                        <a:pt x="282"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21"/>
                <p:cNvSpPr/>
                <p:nvPr/>
              </p:nvSpPr>
              <p:spPr>
                <a:xfrm>
                  <a:off x="6675100" y="2677800"/>
                  <a:ext cx="10950" cy="4750"/>
                </a:xfrm>
                <a:custGeom>
                  <a:avLst/>
                  <a:gdLst/>
                  <a:ahLst/>
                  <a:cxnLst/>
                  <a:rect l="l" t="t" r="r" b="b"/>
                  <a:pathLst>
                    <a:path w="438" h="190" extrusionOk="0">
                      <a:moveTo>
                        <a:pt x="250" y="0"/>
                      </a:moveTo>
                      <a:cubicBezTo>
                        <a:pt x="151" y="0"/>
                        <a:pt x="53" y="59"/>
                        <a:pt x="10" y="152"/>
                      </a:cubicBezTo>
                      <a:cubicBezTo>
                        <a:pt x="5" y="164"/>
                        <a:pt x="2" y="178"/>
                        <a:pt x="0" y="190"/>
                      </a:cubicBezTo>
                      <a:lnTo>
                        <a:pt x="437" y="190"/>
                      </a:lnTo>
                      <a:cubicBezTo>
                        <a:pt x="433" y="135"/>
                        <a:pt x="411" y="81"/>
                        <a:pt x="369" y="44"/>
                      </a:cubicBezTo>
                      <a:cubicBezTo>
                        <a:pt x="351" y="25"/>
                        <a:pt x="325" y="12"/>
                        <a:pt x="299" y="5"/>
                      </a:cubicBezTo>
                      <a:lnTo>
                        <a:pt x="300" y="5"/>
                      </a:lnTo>
                      <a:cubicBezTo>
                        <a:pt x="284" y="2"/>
                        <a:pt x="267" y="0"/>
                        <a:pt x="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21"/>
                <p:cNvSpPr/>
                <p:nvPr/>
              </p:nvSpPr>
              <p:spPr>
                <a:xfrm>
                  <a:off x="6645400" y="2677275"/>
                  <a:ext cx="12075" cy="5275"/>
                </a:xfrm>
                <a:custGeom>
                  <a:avLst/>
                  <a:gdLst/>
                  <a:ahLst/>
                  <a:cxnLst/>
                  <a:rect l="l" t="t" r="r" b="b"/>
                  <a:pathLst>
                    <a:path w="483" h="211" extrusionOk="0">
                      <a:moveTo>
                        <a:pt x="272" y="0"/>
                      </a:moveTo>
                      <a:cubicBezTo>
                        <a:pt x="168" y="0"/>
                        <a:pt x="64" y="61"/>
                        <a:pt x="15" y="157"/>
                      </a:cubicBezTo>
                      <a:cubicBezTo>
                        <a:pt x="7" y="174"/>
                        <a:pt x="4" y="192"/>
                        <a:pt x="1" y="211"/>
                      </a:cubicBezTo>
                      <a:lnTo>
                        <a:pt x="482" y="211"/>
                      </a:lnTo>
                      <a:cubicBezTo>
                        <a:pt x="479" y="153"/>
                        <a:pt x="458" y="96"/>
                        <a:pt x="415" y="54"/>
                      </a:cubicBezTo>
                      <a:cubicBezTo>
                        <a:pt x="395" y="34"/>
                        <a:pt x="367" y="17"/>
                        <a:pt x="339" y="9"/>
                      </a:cubicBezTo>
                      <a:cubicBezTo>
                        <a:pt x="317"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21"/>
                <p:cNvSpPr/>
                <p:nvPr/>
              </p:nvSpPr>
              <p:spPr>
                <a:xfrm>
                  <a:off x="6616875" y="2677700"/>
                  <a:ext cx="10825" cy="4850"/>
                </a:xfrm>
                <a:custGeom>
                  <a:avLst/>
                  <a:gdLst/>
                  <a:ahLst/>
                  <a:cxnLst/>
                  <a:rect l="l" t="t" r="r" b="b"/>
                  <a:pathLst>
                    <a:path w="433" h="194" extrusionOk="0">
                      <a:moveTo>
                        <a:pt x="247" y="1"/>
                      </a:moveTo>
                      <a:cubicBezTo>
                        <a:pt x="138" y="1"/>
                        <a:pt x="33" y="80"/>
                        <a:pt x="2" y="188"/>
                      </a:cubicBezTo>
                      <a:cubicBezTo>
                        <a:pt x="0" y="189"/>
                        <a:pt x="2" y="191"/>
                        <a:pt x="0" y="194"/>
                      </a:cubicBezTo>
                      <a:lnTo>
                        <a:pt x="433" y="194"/>
                      </a:lnTo>
                      <a:cubicBezTo>
                        <a:pt x="427" y="128"/>
                        <a:pt x="394" y="65"/>
                        <a:pt x="339" y="28"/>
                      </a:cubicBezTo>
                      <a:cubicBezTo>
                        <a:pt x="317" y="14"/>
                        <a:pt x="291" y="3"/>
                        <a:pt x="265" y="2"/>
                      </a:cubicBezTo>
                      <a:cubicBezTo>
                        <a:pt x="259" y="1"/>
                        <a:pt x="253" y="1"/>
                        <a:pt x="2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21"/>
                <p:cNvSpPr/>
                <p:nvPr/>
              </p:nvSpPr>
              <p:spPr>
                <a:xfrm>
                  <a:off x="6588450" y="2678025"/>
                  <a:ext cx="9575" cy="4500"/>
                </a:xfrm>
                <a:custGeom>
                  <a:avLst/>
                  <a:gdLst/>
                  <a:ahLst/>
                  <a:cxnLst/>
                  <a:rect l="l" t="t" r="r" b="b"/>
                  <a:pathLst>
                    <a:path w="383" h="180" extrusionOk="0">
                      <a:moveTo>
                        <a:pt x="198" y="1"/>
                      </a:moveTo>
                      <a:cubicBezTo>
                        <a:pt x="185" y="1"/>
                        <a:pt x="173" y="3"/>
                        <a:pt x="162" y="6"/>
                      </a:cubicBezTo>
                      <a:cubicBezTo>
                        <a:pt x="81" y="27"/>
                        <a:pt x="19" y="98"/>
                        <a:pt x="1" y="179"/>
                      </a:cubicBezTo>
                      <a:lnTo>
                        <a:pt x="382" y="179"/>
                      </a:lnTo>
                      <a:cubicBezTo>
                        <a:pt x="371" y="99"/>
                        <a:pt x="313" y="26"/>
                        <a:pt x="233" y="6"/>
                      </a:cubicBezTo>
                      <a:cubicBezTo>
                        <a:pt x="222" y="3"/>
                        <a:pt x="210" y="1"/>
                        <a:pt x="1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21"/>
                <p:cNvSpPr/>
                <p:nvPr/>
              </p:nvSpPr>
              <p:spPr>
                <a:xfrm>
                  <a:off x="6558725" y="2677425"/>
                  <a:ext cx="10675" cy="5125"/>
                </a:xfrm>
                <a:custGeom>
                  <a:avLst/>
                  <a:gdLst/>
                  <a:ahLst/>
                  <a:cxnLst/>
                  <a:rect l="l" t="t" r="r" b="b"/>
                  <a:pathLst>
                    <a:path w="427" h="205" extrusionOk="0">
                      <a:moveTo>
                        <a:pt x="217" y="1"/>
                      </a:moveTo>
                      <a:cubicBezTo>
                        <a:pt x="197" y="1"/>
                        <a:pt x="176" y="4"/>
                        <a:pt x="158" y="11"/>
                      </a:cubicBezTo>
                      <a:cubicBezTo>
                        <a:pt x="78" y="43"/>
                        <a:pt x="19" y="119"/>
                        <a:pt x="1" y="205"/>
                      </a:cubicBezTo>
                      <a:lnTo>
                        <a:pt x="427" y="205"/>
                      </a:lnTo>
                      <a:cubicBezTo>
                        <a:pt x="414" y="107"/>
                        <a:pt x="336" y="17"/>
                        <a:pt x="238" y="2"/>
                      </a:cubicBezTo>
                      <a:cubicBezTo>
                        <a:pt x="231" y="1"/>
                        <a:pt x="224" y="1"/>
                        <a:pt x="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21"/>
                <p:cNvSpPr/>
                <p:nvPr/>
              </p:nvSpPr>
              <p:spPr>
                <a:xfrm>
                  <a:off x="6529050" y="2676875"/>
                  <a:ext cx="11750" cy="5675"/>
                </a:xfrm>
                <a:custGeom>
                  <a:avLst/>
                  <a:gdLst/>
                  <a:ahLst/>
                  <a:cxnLst/>
                  <a:rect l="l" t="t" r="r" b="b"/>
                  <a:pathLst>
                    <a:path w="470" h="227" extrusionOk="0">
                      <a:moveTo>
                        <a:pt x="239" y="0"/>
                      </a:moveTo>
                      <a:cubicBezTo>
                        <a:pt x="221" y="0"/>
                        <a:pt x="203" y="3"/>
                        <a:pt x="186" y="9"/>
                      </a:cubicBezTo>
                      <a:cubicBezTo>
                        <a:pt x="91" y="41"/>
                        <a:pt x="20" y="127"/>
                        <a:pt x="0" y="227"/>
                      </a:cubicBezTo>
                      <a:lnTo>
                        <a:pt x="469" y="227"/>
                      </a:lnTo>
                      <a:cubicBezTo>
                        <a:pt x="459" y="121"/>
                        <a:pt x="379" y="24"/>
                        <a:pt x="274" y="4"/>
                      </a:cubicBezTo>
                      <a:cubicBezTo>
                        <a:pt x="263" y="1"/>
                        <a:pt x="251" y="0"/>
                        <a:pt x="2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21"/>
                <p:cNvSpPr/>
                <p:nvPr/>
              </p:nvSpPr>
              <p:spPr>
                <a:xfrm>
                  <a:off x="6498575" y="2676175"/>
                  <a:ext cx="14300" cy="6375"/>
                </a:xfrm>
                <a:custGeom>
                  <a:avLst/>
                  <a:gdLst/>
                  <a:ahLst/>
                  <a:cxnLst/>
                  <a:rect l="l" t="t" r="r" b="b"/>
                  <a:pathLst>
                    <a:path w="572" h="255" extrusionOk="0">
                      <a:moveTo>
                        <a:pt x="322" y="0"/>
                      </a:moveTo>
                      <a:cubicBezTo>
                        <a:pt x="200" y="0"/>
                        <a:pt x="78" y="70"/>
                        <a:pt x="19" y="183"/>
                      </a:cubicBezTo>
                      <a:cubicBezTo>
                        <a:pt x="7" y="206"/>
                        <a:pt x="4" y="232"/>
                        <a:pt x="1" y="255"/>
                      </a:cubicBezTo>
                      <a:lnTo>
                        <a:pt x="572" y="255"/>
                      </a:lnTo>
                      <a:cubicBezTo>
                        <a:pt x="568" y="184"/>
                        <a:pt x="544" y="117"/>
                        <a:pt x="495" y="66"/>
                      </a:cubicBezTo>
                      <a:cubicBezTo>
                        <a:pt x="470" y="43"/>
                        <a:pt x="438" y="23"/>
                        <a:pt x="405" y="12"/>
                      </a:cubicBezTo>
                      <a:cubicBezTo>
                        <a:pt x="378" y="4"/>
                        <a:pt x="350" y="0"/>
                        <a:pt x="3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21"/>
                <p:cNvSpPr/>
                <p:nvPr/>
              </p:nvSpPr>
              <p:spPr>
                <a:xfrm>
                  <a:off x="6470425" y="2676625"/>
                  <a:ext cx="12425" cy="5925"/>
                </a:xfrm>
                <a:custGeom>
                  <a:avLst/>
                  <a:gdLst/>
                  <a:ahLst/>
                  <a:cxnLst/>
                  <a:rect l="l" t="t" r="r" b="b"/>
                  <a:pathLst>
                    <a:path w="497" h="237" extrusionOk="0">
                      <a:moveTo>
                        <a:pt x="264" y="1"/>
                      </a:moveTo>
                      <a:cubicBezTo>
                        <a:pt x="253" y="1"/>
                        <a:pt x="242" y="1"/>
                        <a:pt x="232" y="3"/>
                      </a:cubicBezTo>
                      <a:cubicBezTo>
                        <a:pt x="118" y="26"/>
                        <a:pt x="26" y="123"/>
                        <a:pt x="1" y="237"/>
                      </a:cubicBezTo>
                      <a:lnTo>
                        <a:pt x="496" y="237"/>
                      </a:lnTo>
                      <a:cubicBezTo>
                        <a:pt x="485" y="137"/>
                        <a:pt x="419" y="42"/>
                        <a:pt x="322" y="11"/>
                      </a:cubicBezTo>
                      <a:lnTo>
                        <a:pt x="322" y="9"/>
                      </a:lnTo>
                      <a:cubicBezTo>
                        <a:pt x="305" y="3"/>
                        <a:pt x="284" y="1"/>
                        <a:pt x="2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21"/>
                <p:cNvSpPr/>
                <p:nvPr/>
              </p:nvSpPr>
              <p:spPr>
                <a:xfrm>
                  <a:off x="6442475" y="2677800"/>
                  <a:ext cx="10100" cy="4750"/>
                </a:xfrm>
                <a:custGeom>
                  <a:avLst/>
                  <a:gdLst/>
                  <a:ahLst/>
                  <a:cxnLst/>
                  <a:rect l="l" t="t" r="r" b="b"/>
                  <a:pathLst>
                    <a:path w="404" h="190" extrusionOk="0">
                      <a:moveTo>
                        <a:pt x="212" y="0"/>
                      </a:moveTo>
                      <a:cubicBezTo>
                        <a:pt x="201" y="0"/>
                        <a:pt x="190" y="1"/>
                        <a:pt x="181" y="4"/>
                      </a:cubicBezTo>
                      <a:cubicBezTo>
                        <a:pt x="91" y="24"/>
                        <a:pt x="22" y="99"/>
                        <a:pt x="1" y="190"/>
                      </a:cubicBezTo>
                      <a:lnTo>
                        <a:pt x="404" y="190"/>
                      </a:lnTo>
                      <a:cubicBezTo>
                        <a:pt x="393" y="107"/>
                        <a:pt x="336" y="30"/>
                        <a:pt x="256" y="7"/>
                      </a:cubicBezTo>
                      <a:cubicBezTo>
                        <a:pt x="243" y="2"/>
                        <a:pt x="227" y="0"/>
                        <a:pt x="2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21"/>
                <p:cNvSpPr/>
                <p:nvPr/>
              </p:nvSpPr>
              <p:spPr>
                <a:xfrm>
                  <a:off x="6776550" y="2649700"/>
                  <a:ext cx="8000" cy="14075"/>
                </a:xfrm>
                <a:custGeom>
                  <a:avLst/>
                  <a:gdLst/>
                  <a:ahLst/>
                  <a:cxnLst/>
                  <a:rect l="l" t="t" r="r" b="b"/>
                  <a:pathLst>
                    <a:path w="320" h="563" extrusionOk="0">
                      <a:moveTo>
                        <a:pt x="320" y="0"/>
                      </a:moveTo>
                      <a:cubicBezTo>
                        <a:pt x="198" y="2"/>
                        <a:pt x="79" y="70"/>
                        <a:pt x="22" y="180"/>
                      </a:cubicBezTo>
                      <a:cubicBezTo>
                        <a:pt x="6" y="210"/>
                        <a:pt x="5" y="248"/>
                        <a:pt x="0" y="271"/>
                      </a:cubicBezTo>
                      <a:cubicBezTo>
                        <a:pt x="5" y="360"/>
                        <a:pt x="42" y="428"/>
                        <a:pt x="114" y="489"/>
                      </a:cubicBezTo>
                      <a:cubicBezTo>
                        <a:pt x="173" y="539"/>
                        <a:pt x="236" y="563"/>
                        <a:pt x="298" y="563"/>
                      </a:cubicBezTo>
                      <a:cubicBezTo>
                        <a:pt x="306" y="563"/>
                        <a:pt x="313" y="562"/>
                        <a:pt x="320" y="562"/>
                      </a:cubicBezTo>
                      <a:lnTo>
                        <a:pt x="32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21"/>
                <p:cNvSpPr/>
                <p:nvPr/>
              </p:nvSpPr>
              <p:spPr>
                <a:xfrm>
                  <a:off x="6748275" y="2650125"/>
                  <a:ext cx="13375" cy="12725"/>
                </a:xfrm>
                <a:custGeom>
                  <a:avLst/>
                  <a:gdLst/>
                  <a:ahLst/>
                  <a:cxnLst/>
                  <a:rect l="l" t="t" r="r" b="b"/>
                  <a:pathLst>
                    <a:path w="535" h="509" extrusionOk="0">
                      <a:moveTo>
                        <a:pt x="270" y="0"/>
                      </a:moveTo>
                      <a:cubicBezTo>
                        <a:pt x="259" y="0"/>
                        <a:pt x="248" y="1"/>
                        <a:pt x="237" y="3"/>
                      </a:cubicBezTo>
                      <a:cubicBezTo>
                        <a:pt x="105" y="29"/>
                        <a:pt x="2" y="156"/>
                        <a:pt x="2" y="293"/>
                      </a:cubicBezTo>
                      <a:cubicBezTo>
                        <a:pt x="0" y="323"/>
                        <a:pt x="16" y="353"/>
                        <a:pt x="22" y="374"/>
                      </a:cubicBezTo>
                      <a:cubicBezTo>
                        <a:pt x="60" y="442"/>
                        <a:pt x="119" y="482"/>
                        <a:pt x="200" y="500"/>
                      </a:cubicBezTo>
                      <a:cubicBezTo>
                        <a:pt x="224" y="506"/>
                        <a:pt x="248" y="509"/>
                        <a:pt x="270" y="509"/>
                      </a:cubicBezTo>
                      <a:cubicBezTo>
                        <a:pt x="375" y="509"/>
                        <a:pt x="457" y="446"/>
                        <a:pt x="493" y="337"/>
                      </a:cubicBezTo>
                      <a:cubicBezTo>
                        <a:pt x="534" y="206"/>
                        <a:pt x="459" y="51"/>
                        <a:pt x="330" y="9"/>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21"/>
                <p:cNvSpPr/>
                <p:nvPr/>
              </p:nvSpPr>
              <p:spPr>
                <a:xfrm>
                  <a:off x="6720250" y="2651250"/>
                  <a:ext cx="10975" cy="10525"/>
                </a:xfrm>
                <a:custGeom>
                  <a:avLst/>
                  <a:gdLst/>
                  <a:ahLst/>
                  <a:cxnLst/>
                  <a:rect l="l" t="t" r="r" b="b"/>
                  <a:pathLst>
                    <a:path w="439" h="421" extrusionOk="0">
                      <a:moveTo>
                        <a:pt x="222" y="1"/>
                      </a:moveTo>
                      <a:cubicBezTo>
                        <a:pt x="211" y="1"/>
                        <a:pt x="200" y="2"/>
                        <a:pt x="191" y="4"/>
                      </a:cubicBezTo>
                      <a:cubicBezTo>
                        <a:pt x="82" y="29"/>
                        <a:pt x="0" y="135"/>
                        <a:pt x="2" y="249"/>
                      </a:cubicBezTo>
                      <a:cubicBezTo>
                        <a:pt x="2" y="274"/>
                        <a:pt x="16" y="298"/>
                        <a:pt x="20" y="315"/>
                      </a:cubicBezTo>
                      <a:cubicBezTo>
                        <a:pt x="54" y="371"/>
                        <a:pt x="103" y="401"/>
                        <a:pt x="171" y="415"/>
                      </a:cubicBezTo>
                      <a:cubicBezTo>
                        <a:pt x="188" y="419"/>
                        <a:pt x="205" y="420"/>
                        <a:pt x="221" y="420"/>
                      </a:cubicBezTo>
                      <a:cubicBezTo>
                        <a:pt x="311" y="420"/>
                        <a:pt x="379" y="367"/>
                        <a:pt x="408" y="274"/>
                      </a:cubicBezTo>
                      <a:cubicBezTo>
                        <a:pt x="439" y="166"/>
                        <a:pt x="374" y="40"/>
                        <a:pt x="266" y="8"/>
                      </a:cubicBezTo>
                      <a:cubicBezTo>
                        <a:pt x="252" y="3"/>
                        <a:pt x="237" y="1"/>
                        <a:pt x="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21"/>
                <p:cNvSpPr/>
                <p:nvPr/>
              </p:nvSpPr>
              <p:spPr>
                <a:xfrm>
                  <a:off x="6689950" y="2650450"/>
                  <a:ext cx="13425" cy="12550"/>
                </a:xfrm>
                <a:custGeom>
                  <a:avLst/>
                  <a:gdLst/>
                  <a:ahLst/>
                  <a:cxnLst/>
                  <a:rect l="l" t="t" r="r" b="b"/>
                  <a:pathLst>
                    <a:path w="537" h="502" extrusionOk="0">
                      <a:moveTo>
                        <a:pt x="288" y="1"/>
                      </a:moveTo>
                      <a:cubicBezTo>
                        <a:pt x="181" y="1"/>
                        <a:pt x="73" y="60"/>
                        <a:pt x="20" y="158"/>
                      </a:cubicBezTo>
                      <a:cubicBezTo>
                        <a:pt x="6" y="184"/>
                        <a:pt x="5" y="216"/>
                        <a:pt x="0" y="238"/>
                      </a:cubicBezTo>
                      <a:cubicBezTo>
                        <a:pt x="3" y="316"/>
                        <a:pt x="35" y="378"/>
                        <a:pt x="98" y="433"/>
                      </a:cubicBezTo>
                      <a:cubicBezTo>
                        <a:pt x="150" y="479"/>
                        <a:pt x="207" y="502"/>
                        <a:pt x="263" y="502"/>
                      </a:cubicBezTo>
                      <a:cubicBezTo>
                        <a:pt x="323" y="502"/>
                        <a:pt x="381" y="477"/>
                        <a:pt x="432" y="427"/>
                      </a:cubicBezTo>
                      <a:cubicBezTo>
                        <a:pt x="531" y="332"/>
                        <a:pt x="537" y="160"/>
                        <a:pt x="443" y="61"/>
                      </a:cubicBezTo>
                      <a:cubicBezTo>
                        <a:pt x="423" y="40"/>
                        <a:pt x="394" y="21"/>
                        <a:pt x="366" y="12"/>
                      </a:cubicBezTo>
                      <a:cubicBezTo>
                        <a:pt x="341" y="4"/>
                        <a:pt x="314"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21"/>
                <p:cNvSpPr/>
                <p:nvPr/>
              </p:nvSpPr>
              <p:spPr>
                <a:xfrm>
                  <a:off x="6660600" y="2650025"/>
                  <a:ext cx="13900" cy="13025"/>
                </a:xfrm>
                <a:custGeom>
                  <a:avLst/>
                  <a:gdLst/>
                  <a:ahLst/>
                  <a:cxnLst/>
                  <a:rect l="l" t="t" r="r" b="b"/>
                  <a:pathLst>
                    <a:path w="556" h="521" extrusionOk="0">
                      <a:moveTo>
                        <a:pt x="293" y="1"/>
                      </a:moveTo>
                      <a:cubicBezTo>
                        <a:pt x="290" y="1"/>
                        <a:pt x="288" y="1"/>
                        <a:pt x="285" y="1"/>
                      </a:cubicBezTo>
                      <a:cubicBezTo>
                        <a:pt x="148" y="9"/>
                        <a:pt x="25" y="121"/>
                        <a:pt x="5" y="261"/>
                      </a:cubicBezTo>
                      <a:cubicBezTo>
                        <a:pt x="0" y="290"/>
                        <a:pt x="11" y="324"/>
                        <a:pt x="13" y="346"/>
                      </a:cubicBezTo>
                      <a:cubicBezTo>
                        <a:pt x="43" y="420"/>
                        <a:pt x="96" y="467"/>
                        <a:pt x="176" y="500"/>
                      </a:cubicBezTo>
                      <a:cubicBezTo>
                        <a:pt x="212" y="514"/>
                        <a:pt x="247" y="520"/>
                        <a:pt x="281" y="520"/>
                      </a:cubicBezTo>
                      <a:cubicBezTo>
                        <a:pt x="372" y="520"/>
                        <a:pt x="449" y="470"/>
                        <a:pt x="494" y="375"/>
                      </a:cubicBezTo>
                      <a:cubicBezTo>
                        <a:pt x="556" y="250"/>
                        <a:pt x="502" y="81"/>
                        <a:pt x="377" y="20"/>
                      </a:cubicBezTo>
                      <a:cubicBezTo>
                        <a:pt x="352" y="8"/>
                        <a:pt x="321" y="1"/>
                        <a:pt x="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21"/>
                <p:cNvSpPr/>
                <p:nvPr/>
              </p:nvSpPr>
              <p:spPr>
                <a:xfrm>
                  <a:off x="6631650" y="2650450"/>
                  <a:ext cx="13425" cy="12550"/>
                </a:xfrm>
                <a:custGeom>
                  <a:avLst/>
                  <a:gdLst/>
                  <a:ahLst/>
                  <a:cxnLst/>
                  <a:rect l="l" t="t" r="r" b="b"/>
                  <a:pathLst>
                    <a:path w="537" h="502" extrusionOk="0">
                      <a:moveTo>
                        <a:pt x="286" y="1"/>
                      </a:moveTo>
                      <a:cubicBezTo>
                        <a:pt x="179" y="1"/>
                        <a:pt x="72" y="62"/>
                        <a:pt x="20" y="160"/>
                      </a:cubicBezTo>
                      <a:cubicBezTo>
                        <a:pt x="6" y="187"/>
                        <a:pt x="6" y="220"/>
                        <a:pt x="0" y="241"/>
                      </a:cubicBezTo>
                      <a:cubicBezTo>
                        <a:pt x="5" y="320"/>
                        <a:pt x="37" y="381"/>
                        <a:pt x="102" y="435"/>
                      </a:cubicBezTo>
                      <a:cubicBezTo>
                        <a:pt x="153" y="480"/>
                        <a:pt x="209" y="502"/>
                        <a:pt x="265" y="502"/>
                      </a:cubicBezTo>
                      <a:cubicBezTo>
                        <a:pt x="325" y="502"/>
                        <a:pt x="384" y="476"/>
                        <a:pt x="435" y="426"/>
                      </a:cubicBezTo>
                      <a:cubicBezTo>
                        <a:pt x="532" y="329"/>
                        <a:pt x="537" y="156"/>
                        <a:pt x="442" y="60"/>
                      </a:cubicBezTo>
                      <a:cubicBezTo>
                        <a:pt x="422" y="38"/>
                        <a:pt x="392" y="21"/>
                        <a:pt x="363" y="12"/>
                      </a:cubicBezTo>
                      <a:cubicBezTo>
                        <a:pt x="338" y="4"/>
                        <a:pt x="312"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21"/>
                <p:cNvSpPr/>
                <p:nvPr/>
              </p:nvSpPr>
              <p:spPr>
                <a:xfrm>
                  <a:off x="6601750" y="2649675"/>
                  <a:ext cx="15000" cy="14075"/>
                </a:xfrm>
                <a:custGeom>
                  <a:avLst/>
                  <a:gdLst/>
                  <a:ahLst/>
                  <a:cxnLst/>
                  <a:rect l="l" t="t" r="r" b="b"/>
                  <a:pathLst>
                    <a:path w="600" h="563" extrusionOk="0">
                      <a:moveTo>
                        <a:pt x="324" y="1"/>
                      </a:moveTo>
                      <a:cubicBezTo>
                        <a:pt x="199" y="1"/>
                        <a:pt x="73" y="76"/>
                        <a:pt x="18" y="192"/>
                      </a:cubicBezTo>
                      <a:cubicBezTo>
                        <a:pt x="4" y="223"/>
                        <a:pt x="6" y="260"/>
                        <a:pt x="1" y="283"/>
                      </a:cubicBezTo>
                      <a:cubicBezTo>
                        <a:pt x="9" y="371"/>
                        <a:pt x="49" y="438"/>
                        <a:pt x="122" y="495"/>
                      </a:cubicBezTo>
                      <a:cubicBezTo>
                        <a:pt x="179" y="540"/>
                        <a:pt x="239" y="562"/>
                        <a:pt x="298" y="562"/>
                      </a:cubicBezTo>
                      <a:cubicBezTo>
                        <a:pt x="368" y="562"/>
                        <a:pt x="437" y="530"/>
                        <a:pt x="495" y="467"/>
                      </a:cubicBezTo>
                      <a:cubicBezTo>
                        <a:pt x="599" y="355"/>
                        <a:pt x="595" y="163"/>
                        <a:pt x="484" y="60"/>
                      </a:cubicBezTo>
                      <a:cubicBezTo>
                        <a:pt x="461" y="37"/>
                        <a:pt x="427" y="18"/>
                        <a:pt x="395" y="11"/>
                      </a:cubicBezTo>
                      <a:lnTo>
                        <a:pt x="395" y="9"/>
                      </a:lnTo>
                      <a:cubicBezTo>
                        <a:pt x="371" y="3"/>
                        <a:pt x="348" y="1"/>
                        <a:pt x="3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21"/>
                <p:cNvSpPr/>
                <p:nvPr/>
              </p:nvSpPr>
              <p:spPr>
                <a:xfrm>
                  <a:off x="6574025" y="2651100"/>
                  <a:ext cx="12075" cy="11275"/>
                </a:xfrm>
                <a:custGeom>
                  <a:avLst/>
                  <a:gdLst/>
                  <a:ahLst/>
                  <a:cxnLst/>
                  <a:rect l="l" t="t" r="r" b="b"/>
                  <a:pathLst>
                    <a:path w="483" h="451" extrusionOk="0">
                      <a:moveTo>
                        <a:pt x="258" y="1"/>
                      </a:moveTo>
                      <a:cubicBezTo>
                        <a:pt x="162" y="1"/>
                        <a:pt x="65" y="55"/>
                        <a:pt x="18" y="143"/>
                      </a:cubicBezTo>
                      <a:cubicBezTo>
                        <a:pt x="5" y="166"/>
                        <a:pt x="5" y="195"/>
                        <a:pt x="1" y="215"/>
                      </a:cubicBezTo>
                      <a:cubicBezTo>
                        <a:pt x="4" y="286"/>
                        <a:pt x="33" y="341"/>
                        <a:pt x="90" y="390"/>
                      </a:cubicBezTo>
                      <a:cubicBezTo>
                        <a:pt x="136" y="431"/>
                        <a:pt x="187" y="451"/>
                        <a:pt x="237" y="451"/>
                      </a:cubicBezTo>
                      <a:cubicBezTo>
                        <a:pt x="290" y="451"/>
                        <a:pt x="343" y="428"/>
                        <a:pt x="390" y="383"/>
                      </a:cubicBezTo>
                      <a:cubicBezTo>
                        <a:pt x="478" y="297"/>
                        <a:pt x="482" y="141"/>
                        <a:pt x="398" y="54"/>
                      </a:cubicBezTo>
                      <a:cubicBezTo>
                        <a:pt x="379" y="35"/>
                        <a:pt x="353" y="18"/>
                        <a:pt x="327" y="10"/>
                      </a:cubicBezTo>
                      <a:cubicBezTo>
                        <a:pt x="305" y="4"/>
                        <a:pt x="281" y="1"/>
                        <a:pt x="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21"/>
                <p:cNvSpPr/>
                <p:nvPr/>
              </p:nvSpPr>
              <p:spPr>
                <a:xfrm>
                  <a:off x="6545500" y="2651650"/>
                  <a:ext cx="10825" cy="10125"/>
                </a:xfrm>
                <a:custGeom>
                  <a:avLst/>
                  <a:gdLst/>
                  <a:ahLst/>
                  <a:cxnLst/>
                  <a:rect l="l" t="t" r="r" b="b"/>
                  <a:pathLst>
                    <a:path w="433" h="405" extrusionOk="0">
                      <a:moveTo>
                        <a:pt x="231" y="0"/>
                      </a:moveTo>
                      <a:cubicBezTo>
                        <a:pt x="138" y="0"/>
                        <a:pt x="46" y="60"/>
                        <a:pt x="10" y="150"/>
                      </a:cubicBezTo>
                      <a:cubicBezTo>
                        <a:pt x="1" y="172"/>
                        <a:pt x="2" y="199"/>
                        <a:pt x="1" y="216"/>
                      </a:cubicBezTo>
                      <a:cubicBezTo>
                        <a:pt x="10" y="279"/>
                        <a:pt x="40" y="325"/>
                        <a:pt x="96" y="364"/>
                      </a:cubicBezTo>
                      <a:cubicBezTo>
                        <a:pt x="135" y="391"/>
                        <a:pt x="176" y="404"/>
                        <a:pt x="215" y="404"/>
                      </a:cubicBezTo>
                      <a:cubicBezTo>
                        <a:pt x="269" y="404"/>
                        <a:pt x="321" y="378"/>
                        <a:pt x="362" y="328"/>
                      </a:cubicBezTo>
                      <a:cubicBezTo>
                        <a:pt x="433" y="244"/>
                        <a:pt x="422" y="105"/>
                        <a:pt x="337" y="35"/>
                      </a:cubicBezTo>
                      <a:cubicBezTo>
                        <a:pt x="319" y="19"/>
                        <a:pt x="294" y="8"/>
                        <a:pt x="271" y="4"/>
                      </a:cubicBezTo>
                      <a:cubicBezTo>
                        <a:pt x="258" y="1"/>
                        <a:pt x="245" y="0"/>
                        <a:pt x="2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21"/>
                <p:cNvSpPr/>
                <p:nvPr/>
              </p:nvSpPr>
              <p:spPr>
                <a:xfrm>
                  <a:off x="6515425" y="2650800"/>
                  <a:ext cx="12650" cy="11850"/>
                </a:xfrm>
                <a:custGeom>
                  <a:avLst/>
                  <a:gdLst/>
                  <a:ahLst/>
                  <a:cxnLst/>
                  <a:rect l="l" t="t" r="r" b="b"/>
                  <a:pathLst>
                    <a:path w="506" h="474" extrusionOk="0">
                      <a:moveTo>
                        <a:pt x="272" y="0"/>
                      </a:moveTo>
                      <a:cubicBezTo>
                        <a:pt x="168" y="0"/>
                        <a:pt x="65" y="61"/>
                        <a:pt x="18" y="158"/>
                      </a:cubicBezTo>
                      <a:cubicBezTo>
                        <a:pt x="5" y="182"/>
                        <a:pt x="5" y="213"/>
                        <a:pt x="1" y="233"/>
                      </a:cubicBezTo>
                      <a:cubicBezTo>
                        <a:pt x="7" y="309"/>
                        <a:pt x="39" y="365"/>
                        <a:pt x="101" y="415"/>
                      </a:cubicBezTo>
                      <a:cubicBezTo>
                        <a:pt x="149" y="454"/>
                        <a:pt x="201" y="474"/>
                        <a:pt x="252" y="474"/>
                      </a:cubicBezTo>
                      <a:cubicBezTo>
                        <a:pt x="310" y="474"/>
                        <a:pt x="367" y="448"/>
                        <a:pt x="416" y="396"/>
                      </a:cubicBezTo>
                      <a:cubicBezTo>
                        <a:pt x="505" y="304"/>
                        <a:pt x="505" y="141"/>
                        <a:pt x="413" y="52"/>
                      </a:cubicBezTo>
                      <a:cubicBezTo>
                        <a:pt x="393" y="32"/>
                        <a:pt x="365" y="16"/>
                        <a:pt x="337" y="9"/>
                      </a:cubicBezTo>
                      <a:cubicBezTo>
                        <a:pt x="316" y="3"/>
                        <a:pt x="294" y="0"/>
                        <a:pt x="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21"/>
                <p:cNvSpPr/>
                <p:nvPr/>
              </p:nvSpPr>
              <p:spPr>
                <a:xfrm>
                  <a:off x="6486550" y="2650950"/>
                  <a:ext cx="12225" cy="11350"/>
                </a:xfrm>
                <a:custGeom>
                  <a:avLst/>
                  <a:gdLst/>
                  <a:ahLst/>
                  <a:cxnLst/>
                  <a:rect l="l" t="t" r="r" b="b"/>
                  <a:pathLst>
                    <a:path w="489" h="454" extrusionOk="0">
                      <a:moveTo>
                        <a:pt x="261" y="1"/>
                      </a:moveTo>
                      <a:cubicBezTo>
                        <a:pt x="145" y="1"/>
                        <a:pt x="35" y="88"/>
                        <a:pt x="7" y="204"/>
                      </a:cubicBezTo>
                      <a:cubicBezTo>
                        <a:pt x="0" y="230"/>
                        <a:pt x="7" y="258"/>
                        <a:pt x="8" y="278"/>
                      </a:cubicBezTo>
                      <a:cubicBezTo>
                        <a:pt x="28" y="346"/>
                        <a:pt x="70" y="392"/>
                        <a:pt x="137" y="426"/>
                      </a:cubicBezTo>
                      <a:cubicBezTo>
                        <a:pt x="174" y="444"/>
                        <a:pt x="211" y="453"/>
                        <a:pt x="245" y="453"/>
                      </a:cubicBezTo>
                      <a:cubicBezTo>
                        <a:pt x="317" y="453"/>
                        <a:pt x="381" y="415"/>
                        <a:pt x="425" y="344"/>
                      </a:cubicBezTo>
                      <a:cubicBezTo>
                        <a:pt x="488" y="240"/>
                        <a:pt x="454" y="89"/>
                        <a:pt x="351" y="24"/>
                      </a:cubicBezTo>
                      <a:cubicBezTo>
                        <a:pt x="328" y="10"/>
                        <a:pt x="299" y="1"/>
                        <a:pt x="273" y="1"/>
                      </a:cubicBezTo>
                      <a:cubicBezTo>
                        <a:pt x="269" y="1"/>
                        <a:pt x="265"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21"/>
                <p:cNvSpPr/>
                <p:nvPr/>
              </p:nvSpPr>
              <p:spPr>
                <a:xfrm>
                  <a:off x="6456700" y="2650000"/>
                  <a:ext cx="13750" cy="13000"/>
                </a:xfrm>
                <a:custGeom>
                  <a:avLst/>
                  <a:gdLst/>
                  <a:ahLst/>
                  <a:cxnLst/>
                  <a:rect l="l" t="t" r="r" b="b"/>
                  <a:pathLst>
                    <a:path w="550" h="520" extrusionOk="0">
                      <a:moveTo>
                        <a:pt x="282" y="0"/>
                      </a:moveTo>
                      <a:cubicBezTo>
                        <a:pt x="273" y="0"/>
                        <a:pt x="265" y="1"/>
                        <a:pt x="258" y="2"/>
                      </a:cubicBezTo>
                      <a:cubicBezTo>
                        <a:pt x="121" y="22"/>
                        <a:pt x="10" y="145"/>
                        <a:pt x="2" y="285"/>
                      </a:cubicBezTo>
                      <a:cubicBezTo>
                        <a:pt x="1" y="316"/>
                        <a:pt x="13" y="347"/>
                        <a:pt x="18" y="368"/>
                      </a:cubicBezTo>
                      <a:cubicBezTo>
                        <a:pt x="55" y="441"/>
                        <a:pt x="112" y="484"/>
                        <a:pt x="195" y="507"/>
                      </a:cubicBezTo>
                      <a:cubicBezTo>
                        <a:pt x="223" y="515"/>
                        <a:pt x="251" y="519"/>
                        <a:pt x="278" y="519"/>
                      </a:cubicBezTo>
                      <a:cubicBezTo>
                        <a:pt x="378" y="519"/>
                        <a:pt x="459" y="460"/>
                        <a:pt x="499" y="354"/>
                      </a:cubicBezTo>
                      <a:cubicBezTo>
                        <a:pt x="550" y="225"/>
                        <a:pt x="481" y="62"/>
                        <a:pt x="350" y="13"/>
                      </a:cubicBezTo>
                      <a:cubicBezTo>
                        <a:pt x="329" y="5"/>
                        <a:pt x="305" y="0"/>
                        <a:pt x="2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21"/>
                <p:cNvSpPr/>
                <p:nvPr/>
              </p:nvSpPr>
              <p:spPr>
                <a:xfrm>
                  <a:off x="6426825" y="2649450"/>
                  <a:ext cx="14575" cy="13875"/>
                </a:xfrm>
                <a:custGeom>
                  <a:avLst/>
                  <a:gdLst/>
                  <a:ahLst/>
                  <a:cxnLst/>
                  <a:rect l="l" t="t" r="r" b="b"/>
                  <a:pathLst>
                    <a:path w="583" h="555" extrusionOk="0">
                      <a:moveTo>
                        <a:pt x="298" y="1"/>
                      </a:moveTo>
                      <a:cubicBezTo>
                        <a:pt x="274" y="1"/>
                        <a:pt x="250" y="4"/>
                        <a:pt x="228" y="12"/>
                      </a:cubicBezTo>
                      <a:cubicBezTo>
                        <a:pt x="90" y="63"/>
                        <a:pt x="1" y="216"/>
                        <a:pt x="22" y="366"/>
                      </a:cubicBezTo>
                      <a:cubicBezTo>
                        <a:pt x="28" y="396"/>
                        <a:pt x="48" y="427"/>
                        <a:pt x="58" y="449"/>
                      </a:cubicBezTo>
                      <a:cubicBezTo>
                        <a:pt x="111" y="515"/>
                        <a:pt x="181" y="547"/>
                        <a:pt x="273" y="553"/>
                      </a:cubicBezTo>
                      <a:cubicBezTo>
                        <a:pt x="282" y="554"/>
                        <a:pt x="292" y="554"/>
                        <a:pt x="301" y="554"/>
                      </a:cubicBezTo>
                      <a:cubicBezTo>
                        <a:pt x="439" y="554"/>
                        <a:pt x="536" y="470"/>
                        <a:pt x="559" y="329"/>
                      </a:cubicBezTo>
                      <a:cubicBezTo>
                        <a:pt x="582" y="181"/>
                        <a:pt x="474" y="27"/>
                        <a:pt x="327" y="3"/>
                      </a:cubicBezTo>
                      <a:lnTo>
                        <a:pt x="328" y="3"/>
                      </a:lnTo>
                      <a:cubicBezTo>
                        <a:pt x="319" y="1"/>
                        <a:pt x="308" y="1"/>
                        <a:pt x="2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21"/>
                <p:cNvSpPr/>
                <p:nvPr/>
              </p:nvSpPr>
              <p:spPr>
                <a:xfrm>
                  <a:off x="6764575" y="2624425"/>
                  <a:ext cx="12225" cy="11350"/>
                </a:xfrm>
                <a:custGeom>
                  <a:avLst/>
                  <a:gdLst/>
                  <a:ahLst/>
                  <a:cxnLst/>
                  <a:rect l="l" t="t" r="r" b="b"/>
                  <a:pathLst>
                    <a:path w="489" h="454" extrusionOk="0">
                      <a:moveTo>
                        <a:pt x="261" y="0"/>
                      </a:moveTo>
                      <a:cubicBezTo>
                        <a:pt x="145" y="0"/>
                        <a:pt x="35" y="88"/>
                        <a:pt x="7" y="204"/>
                      </a:cubicBezTo>
                      <a:cubicBezTo>
                        <a:pt x="1" y="230"/>
                        <a:pt x="7" y="258"/>
                        <a:pt x="7" y="278"/>
                      </a:cubicBezTo>
                      <a:cubicBezTo>
                        <a:pt x="28" y="345"/>
                        <a:pt x="70" y="391"/>
                        <a:pt x="138" y="425"/>
                      </a:cubicBezTo>
                      <a:cubicBezTo>
                        <a:pt x="174" y="444"/>
                        <a:pt x="211" y="453"/>
                        <a:pt x="246" y="453"/>
                      </a:cubicBezTo>
                      <a:cubicBezTo>
                        <a:pt x="317" y="453"/>
                        <a:pt x="381" y="415"/>
                        <a:pt x="425" y="344"/>
                      </a:cubicBezTo>
                      <a:cubicBezTo>
                        <a:pt x="488" y="239"/>
                        <a:pt x="454" y="88"/>
                        <a:pt x="351" y="24"/>
                      </a:cubicBezTo>
                      <a:cubicBezTo>
                        <a:pt x="328" y="10"/>
                        <a:pt x="299" y="1"/>
                        <a:pt x="273" y="1"/>
                      </a:cubicBezTo>
                      <a:cubicBezTo>
                        <a:pt x="269" y="1"/>
                        <a:pt x="265" y="0"/>
                        <a:pt x="2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21"/>
                <p:cNvSpPr/>
                <p:nvPr/>
              </p:nvSpPr>
              <p:spPr>
                <a:xfrm>
                  <a:off x="6734700" y="2623475"/>
                  <a:ext cx="13750" cy="12975"/>
                </a:xfrm>
                <a:custGeom>
                  <a:avLst/>
                  <a:gdLst/>
                  <a:ahLst/>
                  <a:cxnLst/>
                  <a:rect l="l" t="t" r="r" b="b"/>
                  <a:pathLst>
                    <a:path w="550" h="519" extrusionOk="0">
                      <a:moveTo>
                        <a:pt x="283" y="0"/>
                      </a:moveTo>
                      <a:cubicBezTo>
                        <a:pt x="275" y="0"/>
                        <a:pt x="267" y="1"/>
                        <a:pt x="259" y="2"/>
                      </a:cubicBezTo>
                      <a:cubicBezTo>
                        <a:pt x="122" y="22"/>
                        <a:pt x="11" y="145"/>
                        <a:pt x="2" y="285"/>
                      </a:cubicBezTo>
                      <a:cubicBezTo>
                        <a:pt x="0" y="316"/>
                        <a:pt x="14" y="346"/>
                        <a:pt x="19" y="369"/>
                      </a:cubicBezTo>
                      <a:cubicBezTo>
                        <a:pt x="56" y="440"/>
                        <a:pt x="113" y="483"/>
                        <a:pt x="196" y="506"/>
                      </a:cubicBezTo>
                      <a:cubicBezTo>
                        <a:pt x="225" y="515"/>
                        <a:pt x="252" y="519"/>
                        <a:pt x="279" y="519"/>
                      </a:cubicBezTo>
                      <a:cubicBezTo>
                        <a:pt x="380" y="519"/>
                        <a:pt x="460" y="460"/>
                        <a:pt x="500" y="354"/>
                      </a:cubicBezTo>
                      <a:cubicBezTo>
                        <a:pt x="550" y="225"/>
                        <a:pt x="480" y="62"/>
                        <a:pt x="351" y="13"/>
                      </a:cubicBezTo>
                      <a:cubicBezTo>
                        <a:pt x="331" y="5"/>
                        <a:pt x="306" y="0"/>
                        <a:pt x="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21"/>
                <p:cNvSpPr/>
                <p:nvPr/>
              </p:nvSpPr>
              <p:spPr>
                <a:xfrm>
                  <a:off x="6704850" y="2622925"/>
                  <a:ext cx="14525" cy="13900"/>
                </a:xfrm>
                <a:custGeom>
                  <a:avLst/>
                  <a:gdLst/>
                  <a:ahLst/>
                  <a:cxnLst/>
                  <a:rect l="l" t="t" r="r" b="b"/>
                  <a:pathLst>
                    <a:path w="581" h="556" extrusionOk="0">
                      <a:moveTo>
                        <a:pt x="292" y="1"/>
                      </a:moveTo>
                      <a:cubicBezTo>
                        <a:pt x="270" y="1"/>
                        <a:pt x="247" y="4"/>
                        <a:pt x="227" y="12"/>
                      </a:cubicBezTo>
                      <a:cubicBezTo>
                        <a:pt x="90" y="62"/>
                        <a:pt x="1" y="216"/>
                        <a:pt x="22" y="365"/>
                      </a:cubicBezTo>
                      <a:cubicBezTo>
                        <a:pt x="27" y="398"/>
                        <a:pt x="49" y="427"/>
                        <a:pt x="58" y="448"/>
                      </a:cubicBezTo>
                      <a:cubicBezTo>
                        <a:pt x="112" y="515"/>
                        <a:pt x="181" y="547"/>
                        <a:pt x="272" y="554"/>
                      </a:cubicBezTo>
                      <a:cubicBezTo>
                        <a:pt x="280" y="555"/>
                        <a:pt x="289" y="555"/>
                        <a:pt x="297" y="555"/>
                      </a:cubicBezTo>
                      <a:cubicBezTo>
                        <a:pt x="437" y="555"/>
                        <a:pt x="536" y="471"/>
                        <a:pt x="558" y="328"/>
                      </a:cubicBezTo>
                      <a:cubicBezTo>
                        <a:pt x="581" y="181"/>
                        <a:pt x="473" y="27"/>
                        <a:pt x="327" y="4"/>
                      </a:cubicBezTo>
                      <a:cubicBezTo>
                        <a:pt x="316" y="2"/>
                        <a:pt x="304" y="1"/>
                        <a:pt x="2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21"/>
                <p:cNvSpPr/>
                <p:nvPr/>
              </p:nvSpPr>
              <p:spPr>
                <a:xfrm>
                  <a:off x="6675025" y="2624750"/>
                  <a:ext cx="11625" cy="10875"/>
                </a:xfrm>
                <a:custGeom>
                  <a:avLst/>
                  <a:gdLst/>
                  <a:ahLst/>
                  <a:cxnLst/>
                  <a:rect l="l" t="t" r="r" b="b"/>
                  <a:pathLst>
                    <a:path w="465" h="435" extrusionOk="0">
                      <a:moveTo>
                        <a:pt x="251" y="0"/>
                      </a:moveTo>
                      <a:cubicBezTo>
                        <a:pt x="153" y="0"/>
                        <a:pt x="56" y="60"/>
                        <a:pt x="14" y="152"/>
                      </a:cubicBezTo>
                      <a:cubicBezTo>
                        <a:pt x="3" y="175"/>
                        <a:pt x="3" y="205"/>
                        <a:pt x="0" y="223"/>
                      </a:cubicBezTo>
                      <a:cubicBezTo>
                        <a:pt x="8" y="291"/>
                        <a:pt x="40" y="342"/>
                        <a:pt x="97" y="386"/>
                      </a:cubicBezTo>
                      <a:cubicBezTo>
                        <a:pt x="141" y="419"/>
                        <a:pt x="187" y="435"/>
                        <a:pt x="231" y="435"/>
                      </a:cubicBezTo>
                      <a:cubicBezTo>
                        <a:pt x="287" y="435"/>
                        <a:pt x="341" y="410"/>
                        <a:pt x="386" y="360"/>
                      </a:cubicBezTo>
                      <a:cubicBezTo>
                        <a:pt x="465" y="271"/>
                        <a:pt x="460" y="122"/>
                        <a:pt x="372" y="43"/>
                      </a:cubicBezTo>
                      <a:cubicBezTo>
                        <a:pt x="354" y="26"/>
                        <a:pt x="328" y="11"/>
                        <a:pt x="303" y="6"/>
                      </a:cubicBezTo>
                      <a:cubicBezTo>
                        <a:pt x="286" y="2"/>
                        <a:pt x="268" y="0"/>
                        <a:pt x="2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21"/>
                <p:cNvSpPr/>
                <p:nvPr/>
              </p:nvSpPr>
              <p:spPr>
                <a:xfrm>
                  <a:off x="6645325" y="2624200"/>
                  <a:ext cx="12750" cy="11950"/>
                </a:xfrm>
                <a:custGeom>
                  <a:avLst/>
                  <a:gdLst/>
                  <a:ahLst/>
                  <a:cxnLst/>
                  <a:rect l="l" t="t" r="r" b="b"/>
                  <a:pathLst>
                    <a:path w="510" h="478" extrusionOk="0">
                      <a:moveTo>
                        <a:pt x="275" y="1"/>
                      </a:moveTo>
                      <a:cubicBezTo>
                        <a:pt x="171" y="1"/>
                        <a:pt x="67" y="61"/>
                        <a:pt x="18" y="157"/>
                      </a:cubicBezTo>
                      <a:cubicBezTo>
                        <a:pt x="5" y="182"/>
                        <a:pt x="5" y="214"/>
                        <a:pt x="1" y="234"/>
                      </a:cubicBezTo>
                      <a:cubicBezTo>
                        <a:pt x="5" y="310"/>
                        <a:pt x="38" y="367"/>
                        <a:pt x="101" y="417"/>
                      </a:cubicBezTo>
                      <a:cubicBezTo>
                        <a:pt x="149" y="458"/>
                        <a:pt x="201" y="478"/>
                        <a:pt x="253" y="478"/>
                      </a:cubicBezTo>
                      <a:cubicBezTo>
                        <a:pt x="311" y="478"/>
                        <a:pt x="368" y="452"/>
                        <a:pt x="418" y="402"/>
                      </a:cubicBezTo>
                      <a:cubicBezTo>
                        <a:pt x="508" y="310"/>
                        <a:pt x="510" y="145"/>
                        <a:pt x="418" y="54"/>
                      </a:cubicBezTo>
                      <a:cubicBezTo>
                        <a:pt x="398" y="34"/>
                        <a:pt x="370" y="17"/>
                        <a:pt x="342" y="10"/>
                      </a:cubicBezTo>
                      <a:cubicBezTo>
                        <a:pt x="320" y="4"/>
                        <a:pt x="297" y="1"/>
                        <a:pt x="2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21"/>
                <p:cNvSpPr/>
                <p:nvPr/>
              </p:nvSpPr>
              <p:spPr>
                <a:xfrm>
                  <a:off x="6616725" y="2624650"/>
                  <a:ext cx="11750" cy="10925"/>
                </a:xfrm>
                <a:custGeom>
                  <a:avLst/>
                  <a:gdLst/>
                  <a:ahLst/>
                  <a:cxnLst/>
                  <a:rect l="l" t="t" r="r" b="b"/>
                  <a:pathLst>
                    <a:path w="470" h="437" extrusionOk="0">
                      <a:moveTo>
                        <a:pt x="253" y="0"/>
                      </a:moveTo>
                      <a:cubicBezTo>
                        <a:pt x="144" y="0"/>
                        <a:pt x="39" y="79"/>
                        <a:pt x="8" y="187"/>
                      </a:cubicBezTo>
                      <a:cubicBezTo>
                        <a:pt x="0" y="212"/>
                        <a:pt x="5" y="241"/>
                        <a:pt x="5" y="259"/>
                      </a:cubicBezTo>
                      <a:cubicBezTo>
                        <a:pt x="22" y="324"/>
                        <a:pt x="60" y="370"/>
                        <a:pt x="125" y="406"/>
                      </a:cubicBezTo>
                      <a:cubicBezTo>
                        <a:pt x="162" y="426"/>
                        <a:pt x="200" y="436"/>
                        <a:pt x="236" y="436"/>
                      </a:cubicBezTo>
                      <a:cubicBezTo>
                        <a:pt x="301" y="436"/>
                        <a:pt x="361" y="402"/>
                        <a:pt x="405" y="338"/>
                      </a:cubicBezTo>
                      <a:cubicBezTo>
                        <a:pt x="469" y="239"/>
                        <a:pt x="443" y="93"/>
                        <a:pt x="345" y="27"/>
                      </a:cubicBezTo>
                      <a:cubicBezTo>
                        <a:pt x="323" y="13"/>
                        <a:pt x="296" y="3"/>
                        <a:pt x="271" y="1"/>
                      </a:cubicBezTo>
                      <a:cubicBezTo>
                        <a:pt x="265" y="0"/>
                        <a:pt x="259"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21"/>
                <p:cNvSpPr/>
                <p:nvPr/>
              </p:nvSpPr>
              <p:spPr>
                <a:xfrm>
                  <a:off x="6588075" y="2624975"/>
                  <a:ext cx="10525" cy="10025"/>
                </a:xfrm>
                <a:custGeom>
                  <a:avLst/>
                  <a:gdLst/>
                  <a:ahLst/>
                  <a:cxnLst/>
                  <a:rect l="l" t="t" r="r" b="b"/>
                  <a:pathLst>
                    <a:path w="421" h="401" extrusionOk="0">
                      <a:moveTo>
                        <a:pt x="210" y="1"/>
                      </a:moveTo>
                      <a:cubicBezTo>
                        <a:pt x="199" y="1"/>
                        <a:pt x="187" y="2"/>
                        <a:pt x="177" y="5"/>
                      </a:cubicBezTo>
                      <a:cubicBezTo>
                        <a:pt x="74" y="33"/>
                        <a:pt x="0" y="139"/>
                        <a:pt x="8" y="246"/>
                      </a:cubicBezTo>
                      <a:cubicBezTo>
                        <a:pt x="10" y="269"/>
                        <a:pt x="22" y="291"/>
                        <a:pt x="28" y="308"/>
                      </a:cubicBezTo>
                      <a:cubicBezTo>
                        <a:pt x="62" y="359"/>
                        <a:pt x="110" y="386"/>
                        <a:pt x="174" y="397"/>
                      </a:cubicBezTo>
                      <a:cubicBezTo>
                        <a:pt x="188" y="399"/>
                        <a:pt x="201" y="400"/>
                        <a:pt x="213" y="400"/>
                      </a:cubicBezTo>
                      <a:cubicBezTo>
                        <a:pt x="304" y="400"/>
                        <a:pt x="371" y="347"/>
                        <a:pt x="394" y="253"/>
                      </a:cubicBezTo>
                      <a:cubicBezTo>
                        <a:pt x="420" y="149"/>
                        <a:pt x="353" y="31"/>
                        <a:pt x="248" y="5"/>
                      </a:cubicBezTo>
                      <a:cubicBezTo>
                        <a:pt x="236" y="2"/>
                        <a:pt x="223" y="1"/>
                        <a:pt x="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21"/>
                <p:cNvSpPr/>
                <p:nvPr/>
              </p:nvSpPr>
              <p:spPr>
                <a:xfrm>
                  <a:off x="6558200" y="2624375"/>
                  <a:ext cx="11625" cy="11125"/>
                </a:xfrm>
                <a:custGeom>
                  <a:avLst/>
                  <a:gdLst/>
                  <a:ahLst/>
                  <a:cxnLst/>
                  <a:rect l="l" t="t" r="r" b="b"/>
                  <a:pathLst>
                    <a:path w="465" h="445" extrusionOk="0">
                      <a:moveTo>
                        <a:pt x="234" y="1"/>
                      </a:moveTo>
                      <a:cubicBezTo>
                        <a:pt x="215" y="1"/>
                        <a:pt x="196" y="4"/>
                        <a:pt x="179" y="10"/>
                      </a:cubicBezTo>
                      <a:cubicBezTo>
                        <a:pt x="69" y="53"/>
                        <a:pt x="0" y="178"/>
                        <a:pt x="20" y="297"/>
                      </a:cubicBezTo>
                      <a:cubicBezTo>
                        <a:pt x="25" y="323"/>
                        <a:pt x="42" y="346"/>
                        <a:pt x="49" y="363"/>
                      </a:cubicBezTo>
                      <a:cubicBezTo>
                        <a:pt x="94" y="415"/>
                        <a:pt x="149" y="440"/>
                        <a:pt x="223" y="444"/>
                      </a:cubicBezTo>
                      <a:cubicBezTo>
                        <a:pt x="228" y="444"/>
                        <a:pt x="233" y="445"/>
                        <a:pt x="238" y="445"/>
                      </a:cubicBezTo>
                      <a:cubicBezTo>
                        <a:pt x="353" y="445"/>
                        <a:pt x="433" y="375"/>
                        <a:pt x="448" y="258"/>
                      </a:cubicBezTo>
                      <a:cubicBezTo>
                        <a:pt x="465" y="141"/>
                        <a:pt x="375" y="18"/>
                        <a:pt x="259" y="3"/>
                      </a:cubicBezTo>
                      <a:cubicBezTo>
                        <a:pt x="250" y="1"/>
                        <a:pt x="242"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21"/>
                <p:cNvSpPr/>
                <p:nvPr/>
              </p:nvSpPr>
              <p:spPr>
                <a:xfrm>
                  <a:off x="6528575" y="2623825"/>
                  <a:ext cx="12800" cy="12200"/>
                </a:xfrm>
                <a:custGeom>
                  <a:avLst/>
                  <a:gdLst/>
                  <a:ahLst/>
                  <a:cxnLst/>
                  <a:rect l="l" t="t" r="r" b="b"/>
                  <a:pathLst>
                    <a:path w="512" h="488" extrusionOk="0">
                      <a:moveTo>
                        <a:pt x="261" y="1"/>
                      </a:moveTo>
                      <a:cubicBezTo>
                        <a:pt x="242" y="1"/>
                        <a:pt x="222" y="3"/>
                        <a:pt x="205" y="9"/>
                      </a:cubicBezTo>
                      <a:lnTo>
                        <a:pt x="205" y="8"/>
                      </a:lnTo>
                      <a:cubicBezTo>
                        <a:pt x="82" y="49"/>
                        <a:pt x="1" y="182"/>
                        <a:pt x="16" y="312"/>
                      </a:cubicBezTo>
                      <a:cubicBezTo>
                        <a:pt x="19" y="342"/>
                        <a:pt x="36" y="368"/>
                        <a:pt x="44" y="388"/>
                      </a:cubicBezTo>
                      <a:cubicBezTo>
                        <a:pt x="90" y="448"/>
                        <a:pt x="150" y="477"/>
                        <a:pt x="230" y="486"/>
                      </a:cubicBezTo>
                      <a:cubicBezTo>
                        <a:pt x="241" y="487"/>
                        <a:pt x="251" y="488"/>
                        <a:pt x="262" y="488"/>
                      </a:cubicBezTo>
                      <a:cubicBezTo>
                        <a:pt x="379" y="488"/>
                        <a:pt x="464" y="417"/>
                        <a:pt x="487" y="295"/>
                      </a:cubicBezTo>
                      <a:cubicBezTo>
                        <a:pt x="511" y="166"/>
                        <a:pt x="421" y="28"/>
                        <a:pt x="293" y="3"/>
                      </a:cubicBezTo>
                      <a:cubicBezTo>
                        <a:pt x="283" y="2"/>
                        <a:pt x="272" y="1"/>
                        <a:pt x="2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21"/>
                <p:cNvSpPr/>
                <p:nvPr/>
              </p:nvSpPr>
              <p:spPr>
                <a:xfrm>
                  <a:off x="6498500" y="2623150"/>
                  <a:ext cx="15150" cy="14125"/>
                </a:xfrm>
                <a:custGeom>
                  <a:avLst/>
                  <a:gdLst/>
                  <a:ahLst/>
                  <a:cxnLst/>
                  <a:rect l="l" t="t" r="r" b="b"/>
                  <a:pathLst>
                    <a:path w="606" h="565" extrusionOk="0">
                      <a:moveTo>
                        <a:pt x="325" y="0"/>
                      </a:moveTo>
                      <a:cubicBezTo>
                        <a:pt x="203" y="0"/>
                        <a:pt x="81" y="70"/>
                        <a:pt x="22" y="181"/>
                      </a:cubicBezTo>
                      <a:cubicBezTo>
                        <a:pt x="7" y="210"/>
                        <a:pt x="7" y="249"/>
                        <a:pt x="1" y="272"/>
                      </a:cubicBezTo>
                      <a:cubicBezTo>
                        <a:pt x="5" y="361"/>
                        <a:pt x="44" y="429"/>
                        <a:pt x="115" y="490"/>
                      </a:cubicBezTo>
                      <a:lnTo>
                        <a:pt x="116" y="490"/>
                      </a:lnTo>
                      <a:cubicBezTo>
                        <a:pt x="174" y="539"/>
                        <a:pt x="237" y="564"/>
                        <a:pt x="300" y="564"/>
                      </a:cubicBezTo>
                      <a:cubicBezTo>
                        <a:pt x="367" y="564"/>
                        <a:pt x="434" y="535"/>
                        <a:pt x="491" y="476"/>
                      </a:cubicBezTo>
                      <a:cubicBezTo>
                        <a:pt x="601" y="369"/>
                        <a:pt x="605" y="173"/>
                        <a:pt x="498" y="64"/>
                      </a:cubicBezTo>
                      <a:cubicBezTo>
                        <a:pt x="473" y="41"/>
                        <a:pt x="441" y="21"/>
                        <a:pt x="408" y="12"/>
                      </a:cubicBezTo>
                      <a:cubicBezTo>
                        <a:pt x="381" y="4"/>
                        <a:pt x="353"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21"/>
                <p:cNvSpPr/>
                <p:nvPr/>
              </p:nvSpPr>
              <p:spPr>
                <a:xfrm>
                  <a:off x="6470275" y="2623575"/>
                  <a:ext cx="13325" cy="12750"/>
                </a:xfrm>
                <a:custGeom>
                  <a:avLst/>
                  <a:gdLst/>
                  <a:ahLst/>
                  <a:cxnLst/>
                  <a:rect l="l" t="t" r="r" b="b"/>
                  <a:pathLst>
                    <a:path w="533" h="510" extrusionOk="0">
                      <a:moveTo>
                        <a:pt x="269" y="1"/>
                      </a:moveTo>
                      <a:cubicBezTo>
                        <a:pt x="258" y="1"/>
                        <a:pt x="246" y="2"/>
                        <a:pt x="236" y="4"/>
                      </a:cubicBezTo>
                      <a:cubicBezTo>
                        <a:pt x="104" y="30"/>
                        <a:pt x="1" y="156"/>
                        <a:pt x="1" y="293"/>
                      </a:cubicBezTo>
                      <a:cubicBezTo>
                        <a:pt x="1" y="324"/>
                        <a:pt x="15" y="353"/>
                        <a:pt x="21" y="375"/>
                      </a:cubicBezTo>
                      <a:cubicBezTo>
                        <a:pt x="59" y="442"/>
                        <a:pt x="118" y="482"/>
                        <a:pt x="199" y="501"/>
                      </a:cubicBezTo>
                      <a:cubicBezTo>
                        <a:pt x="223" y="506"/>
                        <a:pt x="246" y="509"/>
                        <a:pt x="269" y="509"/>
                      </a:cubicBezTo>
                      <a:cubicBezTo>
                        <a:pt x="374" y="509"/>
                        <a:pt x="456" y="447"/>
                        <a:pt x="491" y="338"/>
                      </a:cubicBezTo>
                      <a:cubicBezTo>
                        <a:pt x="533" y="207"/>
                        <a:pt x="458" y="52"/>
                        <a:pt x="328" y="10"/>
                      </a:cubicBezTo>
                      <a:cubicBezTo>
                        <a:pt x="311" y="4"/>
                        <a:pt x="289" y="1"/>
                        <a:pt x="2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21"/>
                <p:cNvSpPr/>
                <p:nvPr/>
              </p:nvSpPr>
              <p:spPr>
                <a:xfrm>
                  <a:off x="6442200" y="2624725"/>
                  <a:ext cx="11025" cy="10525"/>
                </a:xfrm>
                <a:custGeom>
                  <a:avLst/>
                  <a:gdLst/>
                  <a:ahLst/>
                  <a:cxnLst/>
                  <a:rect l="l" t="t" r="r" b="b"/>
                  <a:pathLst>
                    <a:path w="441" h="421" extrusionOk="0">
                      <a:moveTo>
                        <a:pt x="223" y="0"/>
                      </a:moveTo>
                      <a:cubicBezTo>
                        <a:pt x="212" y="0"/>
                        <a:pt x="201" y="2"/>
                        <a:pt x="192" y="4"/>
                      </a:cubicBezTo>
                      <a:cubicBezTo>
                        <a:pt x="82" y="29"/>
                        <a:pt x="1" y="135"/>
                        <a:pt x="2" y="249"/>
                      </a:cubicBezTo>
                      <a:cubicBezTo>
                        <a:pt x="4" y="273"/>
                        <a:pt x="16" y="298"/>
                        <a:pt x="21" y="315"/>
                      </a:cubicBezTo>
                      <a:cubicBezTo>
                        <a:pt x="56" y="370"/>
                        <a:pt x="104" y="401"/>
                        <a:pt x="172" y="415"/>
                      </a:cubicBezTo>
                      <a:cubicBezTo>
                        <a:pt x="189" y="418"/>
                        <a:pt x="206" y="420"/>
                        <a:pt x="222" y="420"/>
                      </a:cubicBezTo>
                      <a:cubicBezTo>
                        <a:pt x="312" y="420"/>
                        <a:pt x="381" y="367"/>
                        <a:pt x="408" y="273"/>
                      </a:cubicBezTo>
                      <a:cubicBezTo>
                        <a:pt x="441" y="166"/>
                        <a:pt x="375" y="39"/>
                        <a:pt x="267" y="7"/>
                      </a:cubicBezTo>
                      <a:cubicBezTo>
                        <a:pt x="254" y="3"/>
                        <a:pt x="238" y="0"/>
                        <a:pt x="2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21"/>
                <p:cNvSpPr/>
                <p:nvPr/>
              </p:nvSpPr>
              <p:spPr>
                <a:xfrm>
                  <a:off x="6776550" y="2596625"/>
                  <a:ext cx="8000" cy="14100"/>
                </a:xfrm>
                <a:custGeom>
                  <a:avLst/>
                  <a:gdLst/>
                  <a:ahLst/>
                  <a:cxnLst/>
                  <a:rect l="l" t="t" r="r" b="b"/>
                  <a:pathLst>
                    <a:path w="320" h="564" extrusionOk="0">
                      <a:moveTo>
                        <a:pt x="320" y="1"/>
                      </a:moveTo>
                      <a:cubicBezTo>
                        <a:pt x="198" y="2"/>
                        <a:pt x="79" y="70"/>
                        <a:pt x="22" y="181"/>
                      </a:cubicBezTo>
                      <a:cubicBezTo>
                        <a:pt x="6" y="210"/>
                        <a:pt x="5" y="248"/>
                        <a:pt x="0" y="271"/>
                      </a:cubicBezTo>
                      <a:cubicBezTo>
                        <a:pt x="5" y="361"/>
                        <a:pt x="42" y="428"/>
                        <a:pt x="114" y="490"/>
                      </a:cubicBezTo>
                      <a:cubicBezTo>
                        <a:pt x="173" y="539"/>
                        <a:pt x="236" y="563"/>
                        <a:pt x="298" y="563"/>
                      </a:cubicBezTo>
                      <a:cubicBezTo>
                        <a:pt x="306" y="563"/>
                        <a:pt x="313" y="563"/>
                        <a:pt x="320" y="562"/>
                      </a:cubicBezTo>
                      <a:lnTo>
                        <a:pt x="32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21"/>
                <p:cNvSpPr/>
                <p:nvPr/>
              </p:nvSpPr>
              <p:spPr>
                <a:xfrm>
                  <a:off x="6748275" y="2597050"/>
                  <a:ext cx="13375" cy="12725"/>
                </a:xfrm>
                <a:custGeom>
                  <a:avLst/>
                  <a:gdLst/>
                  <a:ahLst/>
                  <a:cxnLst/>
                  <a:rect l="l" t="t" r="r" b="b"/>
                  <a:pathLst>
                    <a:path w="535" h="509" extrusionOk="0">
                      <a:moveTo>
                        <a:pt x="270" y="0"/>
                      </a:moveTo>
                      <a:cubicBezTo>
                        <a:pt x="259" y="0"/>
                        <a:pt x="248" y="1"/>
                        <a:pt x="237" y="4"/>
                      </a:cubicBezTo>
                      <a:cubicBezTo>
                        <a:pt x="105" y="30"/>
                        <a:pt x="2" y="156"/>
                        <a:pt x="2" y="294"/>
                      </a:cubicBezTo>
                      <a:cubicBezTo>
                        <a:pt x="0" y="324"/>
                        <a:pt x="16" y="353"/>
                        <a:pt x="22" y="374"/>
                      </a:cubicBezTo>
                      <a:cubicBezTo>
                        <a:pt x="60" y="442"/>
                        <a:pt x="119" y="482"/>
                        <a:pt x="200" y="500"/>
                      </a:cubicBezTo>
                      <a:cubicBezTo>
                        <a:pt x="225" y="506"/>
                        <a:pt x="248" y="509"/>
                        <a:pt x="271" y="509"/>
                      </a:cubicBezTo>
                      <a:cubicBezTo>
                        <a:pt x="376" y="509"/>
                        <a:pt x="457" y="448"/>
                        <a:pt x="493" y="337"/>
                      </a:cubicBezTo>
                      <a:cubicBezTo>
                        <a:pt x="534" y="207"/>
                        <a:pt x="459" y="51"/>
                        <a:pt x="330" y="10"/>
                      </a:cubicBezTo>
                      <a:cubicBezTo>
                        <a:pt x="311" y="4"/>
                        <a:pt x="290" y="0"/>
                        <a:pt x="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21"/>
                <p:cNvSpPr/>
                <p:nvPr/>
              </p:nvSpPr>
              <p:spPr>
                <a:xfrm>
                  <a:off x="6720250" y="2598225"/>
                  <a:ext cx="10975" cy="10500"/>
                </a:xfrm>
                <a:custGeom>
                  <a:avLst/>
                  <a:gdLst/>
                  <a:ahLst/>
                  <a:cxnLst/>
                  <a:rect l="l" t="t" r="r" b="b"/>
                  <a:pathLst>
                    <a:path w="439" h="420" extrusionOk="0">
                      <a:moveTo>
                        <a:pt x="220" y="0"/>
                      </a:moveTo>
                      <a:cubicBezTo>
                        <a:pt x="210" y="0"/>
                        <a:pt x="200" y="1"/>
                        <a:pt x="191" y="3"/>
                      </a:cubicBezTo>
                      <a:cubicBezTo>
                        <a:pt x="82" y="27"/>
                        <a:pt x="0" y="134"/>
                        <a:pt x="2" y="247"/>
                      </a:cubicBezTo>
                      <a:cubicBezTo>
                        <a:pt x="2" y="272"/>
                        <a:pt x="16" y="297"/>
                        <a:pt x="20" y="313"/>
                      </a:cubicBezTo>
                      <a:cubicBezTo>
                        <a:pt x="54" y="369"/>
                        <a:pt x="103" y="400"/>
                        <a:pt x="171" y="413"/>
                      </a:cubicBezTo>
                      <a:cubicBezTo>
                        <a:pt x="189" y="417"/>
                        <a:pt x="206" y="419"/>
                        <a:pt x="223" y="419"/>
                      </a:cubicBezTo>
                      <a:cubicBezTo>
                        <a:pt x="311" y="419"/>
                        <a:pt x="379" y="365"/>
                        <a:pt x="408" y="272"/>
                      </a:cubicBezTo>
                      <a:cubicBezTo>
                        <a:pt x="439" y="164"/>
                        <a:pt x="374" y="38"/>
                        <a:pt x="266" y="6"/>
                      </a:cubicBezTo>
                      <a:cubicBezTo>
                        <a:pt x="251" y="2"/>
                        <a:pt x="235" y="0"/>
                        <a:pt x="2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21"/>
                <p:cNvSpPr/>
                <p:nvPr/>
              </p:nvSpPr>
              <p:spPr>
                <a:xfrm>
                  <a:off x="6689950" y="2597400"/>
                  <a:ext cx="13425" cy="12550"/>
                </a:xfrm>
                <a:custGeom>
                  <a:avLst/>
                  <a:gdLst/>
                  <a:ahLst/>
                  <a:cxnLst/>
                  <a:rect l="l" t="t" r="r" b="b"/>
                  <a:pathLst>
                    <a:path w="537" h="502" extrusionOk="0">
                      <a:moveTo>
                        <a:pt x="286" y="1"/>
                      </a:moveTo>
                      <a:cubicBezTo>
                        <a:pt x="179" y="1"/>
                        <a:pt x="73" y="60"/>
                        <a:pt x="20" y="157"/>
                      </a:cubicBezTo>
                      <a:cubicBezTo>
                        <a:pt x="6" y="183"/>
                        <a:pt x="5" y="217"/>
                        <a:pt x="0" y="237"/>
                      </a:cubicBezTo>
                      <a:cubicBezTo>
                        <a:pt x="2" y="317"/>
                        <a:pt x="35" y="379"/>
                        <a:pt x="98" y="434"/>
                      </a:cubicBezTo>
                      <a:cubicBezTo>
                        <a:pt x="150" y="479"/>
                        <a:pt x="206" y="501"/>
                        <a:pt x="262" y="501"/>
                      </a:cubicBezTo>
                      <a:cubicBezTo>
                        <a:pt x="321" y="501"/>
                        <a:pt x="380" y="476"/>
                        <a:pt x="432" y="426"/>
                      </a:cubicBezTo>
                      <a:cubicBezTo>
                        <a:pt x="531" y="331"/>
                        <a:pt x="537" y="159"/>
                        <a:pt x="443" y="60"/>
                      </a:cubicBezTo>
                      <a:cubicBezTo>
                        <a:pt x="423" y="39"/>
                        <a:pt x="394" y="20"/>
                        <a:pt x="366" y="13"/>
                      </a:cubicBezTo>
                      <a:cubicBezTo>
                        <a:pt x="340" y="5"/>
                        <a:pt x="313"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21"/>
                <p:cNvSpPr/>
                <p:nvPr/>
              </p:nvSpPr>
              <p:spPr>
                <a:xfrm>
                  <a:off x="6660600" y="2596975"/>
                  <a:ext cx="13900" cy="13000"/>
                </a:xfrm>
                <a:custGeom>
                  <a:avLst/>
                  <a:gdLst/>
                  <a:ahLst/>
                  <a:cxnLst/>
                  <a:rect l="l" t="t" r="r" b="b"/>
                  <a:pathLst>
                    <a:path w="556" h="520" extrusionOk="0">
                      <a:moveTo>
                        <a:pt x="293" y="0"/>
                      </a:moveTo>
                      <a:cubicBezTo>
                        <a:pt x="290" y="0"/>
                        <a:pt x="288" y="0"/>
                        <a:pt x="285" y="0"/>
                      </a:cubicBezTo>
                      <a:cubicBezTo>
                        <a:pt x="148" y="8"/>
                        <a:pt x="25" y="122"/>
                        <a:pt x="5" y="260"/>
                      </a:cubicBezTo>
                      <a:cubicBezTo>
                        <a:pt x="0" y="291"/>
                        <a:pt x="11" y="323"/>
                        <a:pt x="13" y="345"/>
                      </a:cubicBezTo>
                      <a:cubicBezTo>
                        <a:pt x="43" y="420"/>
                        <a:pt x="96" y="468"/>
                        <a:pt x="176" y="499"/>
                      </a:cubicBezTo>
                      <a:cubicBezTo>
                        <a:pt x="212" y="513"/>
                        <a:pt x="248" y="520"/>
                        <a:pt x="282" y="520"/>
                      </a:cubicBezTo>
                      <a:cubicBezTo>
                        <a:pt x="373" y="520"/>
                        <a:pt x="449" y="470"/>
                        <a:pt x="494" y="376"/>
                      </a:cubicBezTo>
                      <a:cubicBezTo>
                        <a:pt x="556" y="250"/>
                        <a:pt x="502" y="82"/>
                        <a:pt x="377" y="20"/>
                      </a:cubicBezTo>
                      <a:cubicBezTo>
                        <a:pt x="352" y="8"/>
                        <a:pt x="321" y="0"/>
                        <a:pt x="2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21"/>
                <p:cNvSpPr/>
                <p:nvPr/>
              </p:nvSpPr>
              <p:spPr>
                <a:xfrm>
                  <a:off x="6631650" y="2597400"/>
                  <a:ext cx="13425" cy="12550"/>
                </a:xfrm>
                <a:custGeom>
                  <a:avLst/>
                  <a:gdLst/>
                  <a:ahLst/>
                  <a:cxnLst/>
                  <a:rect l="l" t="t" r="r" b="b"/>
                  <a:pathLst>
                    <a:path w="537" h="502" extrusionOk="0">
                      <a:moveTo>
                        <a:pt x="288" y="1"/>
                      </a:moveTo>
                      <a:cubicBezTo>
                        <a:pt x="180" y="1"/>
                        <a:pt x="72" y="62"/>
                        <a:pt x="20" y="160"/>
                      </a:cubicBezTo>
                      <a:cubicBezTo>
                        <a:pt x="6" y="187"/>
                        <a:pt x="6" y="219"/>
                        <a:pt x="0" y="240"/>
                      </a:cubicBezTo>
                      <a:cubicBezTo>
                        <a:pt x="5" y="319"/>
                        <a:pt x="37" y="380"/>
                        <a:pt x="102" y="436"/>
                      </a:cubicBezTo>
                      <a:cubicBezTo>
                        <a:pt x="153" y="479"/>
                        <a:pt x="209" y="501"/>
                        <a:pt x="264" y="501"/>
                      </a:cubicBezTo>
                      <a:cubicBezTo>
                        <a:pt x="324" y="501"/>
                        <a:pt x="384" y="476"/>
                        <a:pt x="435" y="425"/>
                      </a:cubicBezTo>
                      <a:cubicBezTo>
                        <a:pt x="532" y="330"/>
                        <a:pt x="537" y="157"/>
                        <a:pt x="442" y="59"/>
                      </a:cubicBezTo>
                      <a:cubicBezTo>
                        <a:pt x="422" y="37"/>
                        <a:pt x="392" y="20"/>
                        <a:pt x="363" y="11"/>
                      </a:cubicBezTo>
                      <a:cubicBezTo>
                        <a:pt x="339" y="4"/>
                        <a:pt x="313"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21"/>
                <p:cNvSpPr/>
                <p:nvPr/>
              </p:nvSpPr>
              <p:spPr>
                <a:xfrm>
                  <a:off x="6601750" y="2596625"/>
                  <a:ext cx="14950" cy="14050"/>
                </a:xfrm>
                <a:custGeom>
                  <a:avLst/>
                  <a:gdLst/>
                  <a:ahLst/>
                  <a:cxnLst/>
                  <a:rect l="l" t="t" r="r" b="b"/>
                  <a:pathLst>
                    <a:path w="598" h="562" extrusionOk="0">
                      <a:moveTo>
                        <a:pt x="322" y="1"/>
                      </a:moveTo>
                      <a:cubicBezTo>
                        <a:pt x="197" y="1"/>
                        <a:pt x="73" y="76"/>
                        <a:pt x="18" y="191"/>
                      </a:cubicBezTo>
                      <a:cubicBezTo>
                        <a:pt x="4" y="222"/>
                        <a:pt x="6" y="259"/>
                        <a:pt x="1" y="284"/>
                      </a:cubicBezTo>
                      <a:cubicBezTo>
                        <a:pt x="9" y="371"/>
                        <a:pt x="49" y="437"/>
                        <a:pt x="122" y="496"/>
                      </a:cubicBezTo>
                      <a:cubicBezTo>
                        <a:pt x="179" y="540"/>
                        <a:pt x="239" y="562"/>
                        <a:pt x="297" y="562"/>
                      </a:cubicBezTo>
                      <a:cubicBezTo>
                        <a:pt x="368" y="562"/>
                        <a:pt x="437" y="530"/>
                        <a:pt x="495" y="467"/>
                      </a:cubicBezTo>
                      <a:cubicBezTo>
                        <a:pt x="598" y="356"/>
                        <a:pt x="595" y="162"/>
                        <a:pt x="484" y="59"/>
                      </a:cubicBezTo>
                      <a:cubicBezTo>
                        <a:pt x="459" y="36"/>
                        <a:pt x="427" y="18"/>
                        <a:pt x="395" y="10"/>
                      </a:cubicBezTo>
                      <a:cubicBezTo>
                        <a:pt x="371" y="4"/>
                        <a:pt x="346" y="1"/>
                        <a:pt x="3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21"/>
                <p:cNvSpPr/>
                <p:nvPr/>
              </p:nvSpPr>
              <p:spPr>
                <a:xfrm>
                  <a:off x="6574025" y="2598050"/>
                  <a:ext cx="12075" cy="11250"/>
                </a:xfrm>
                <a:custGeom>
                  <a:avLst/>
                  <a:gdLst/>
                  <a:ahLst/>
                  <a:cxnLst/>
                  <a:rect l="l" t="t" r="r" b="b"/>
                  <a:pathLst>
                    <a:path w="483" h="450" extrusionOk="0">
                      <a:moveTo>
                        <a:pt x="256" y="1"/>
                      </a:moveTo>
                      <a:cubicBezTo>
                        <a:pt x="160" y="1"/>
                        <a:pt x="65" y="55"/>
                        <a:pt x="18" y="142"/>
                      </a:cubicBezTo>
                      <a:cubicBezTo>
                        <a:pt x="5" y="165"/>
                        <a:pt x="5" y="196"/>
                        <a:pt x="1" y="214"/>
                      </a:cubicBezTo>
                      <a:cubicBezTo>
                        <a:pt x="4" y="285"/>
                        <a:pt x="33" y="340"/>
                        <a:pt x="90" y="390"/>
                      </a:cubicBezTo>
                      <a:cubicBezTo>
                        <a:pt x="136" y="430"/>
                        <a:pt x="187" y="450"/>
                        <a:pt x="237" y="450"/>
                      </a:cubicBezTo>
                      <a:cubicBezTo>
                        <a:pt x="290" y="450"/>
                        <a:pt x="343" y="427"/>
                        <a:pt x="390" y="382"/>
                      </a:cubicBezTo>
                      <a:cubicBezTo>
                        <a:pt x="478" y="296"/>
                        <a:pt x="482" y="142"/>
                        <a:pt x="398" y="54"/>
                      </a:cubicBezTo>
                      <a:cubicBezTo>
                        <a:pt x="379" y="34"/>
                        <a:pt x="353" y="19"/>
                        <a:pt x="327" y="11"/>
                      </a:cubicBezTo>
                      <a:cubicBezTo>
                        <a:pt x="304" y="4"/>
                        <a:pt x="280" y="1"/>
                        <a:pt x="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21"/>
                <p:cNvSpPr/>
                <p:nvPr/>
              </p:nvSpPr>
              <p:spPr>
                <a:xfrm>
                  <a:off x="6545500" y="2598575"/>
                  <a:ext cx="10825" cy="10125"/>
                </a:xfrm>
                <a:custGeom>
                  <a:avLst/>
                  <a:gdLst/>
                  <a:ahLst/>
                  <a:cxnLst/>
                  <a:rect l="l" t="t" r="r" b="b"/>
                  <a:pathLst>
                    <a:path w="433" h="405" extrusionOk="0">
                      <a:moveTo>
                        <a:pt x="232" y="1"/>
                      </a:moveTo>
                      <a:cubicBezTo>
                        <a:pt x="138" y="1"/>
                        <a:pt x="46" y="61"/>
                        <a:pt x="10" y="150"/>
                      </a:cubicBezTo>
                      <a:cubicBezTo>
                        <a:pt x="1" y="173"/>
                        <a:pt x="2" y="199"/>
                        <a:pt x="1" y="216"/>
                      </a:cubicBezTo>
                      <a:cubicBezTo>
                        <a:pt x="10" y="279"/>
                        <a:pt x="40" y="326"/>
                        <a:pt x="96" y="364"/>
                      </a:cubicBezTo>
                      <a:cubicBezTo>
                        <a:pt x="135" y="391"/>
                        <a:pt x="176" y="404"/>
                        <a:pt x="215" y="404"/>
                      </a:cubicBezTo>
                      <a:cubicBezTo>
                        <a:pt x="269" y="404"/>
                        <a:pt x="321" y="379"/>
                        <a:pt x="362" y="329"/>
                      </a:cubicBezTo>
                      <a:cubicBezTo>
                        <a:pt x="433" y="244"/>
                        <a:pt x="422" y="106"/>
                        <a:pt x="337" y="36"/>
                      </a:cubicBezTo>
                      <a:cubicBezTo>
                        <a:pt x="319" y="20"/>
                        <a:pt x="294" y="9"/>
                        <a:pt x="271" y="4"/>
                      </a:cubicBezTo>
                      <a:cubicBezTo>
                        <a:pt x="258" y="2"/>
                        <a:pt x="245"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21"/>
                <p:cNvSpPr/>
                <p:nvPr/>
              </p:nvSpPr>
              <p:spPr>
                <a:xfrm>
                  <a:off x="6515425" y="2597725"/>
                  <a:ext cx="12650" cy="11875"/>
                </a:xfrm>
                <a:custGeom>
                  <a:avLst/>
                  <a:gdLst/>
                  <a:ahLst/>
                  <a:cxnLst/>
                  <a:rect l="l" t="t" r="r" b="b"/>
                  <a:pathLst>
                    <a:path w="506" h="475" extrusionOk="0">
                      <a:moveTo>
                        <a:pt x="272" y="1"/>
                      </a:moveTo>
                      <a:cubicBezTo>
                        <a:pt x="168" y="1"/>
                        <a:pt x="65" y="62"/>
                        <a:pt x="18" y="158"/>
                      </a:cubicBezTo>
                      <a:cubicBezTo>
                        <a:pt x="5" y="183"/>
                        <a:pt x="5" y="213"/>
                        <a:pt x="1" y="233"/>
                      </a:cubicBezTo>
                      <a:cubicBezTo>
                        <a:pt x="7" y="309"/>
                        <a:pt x="39" y="366"/>
                        <a:pt x="101" y="415"/>
                      </a:cubicBezTo>
                      <a:cubicBezTo>
                        <a:pt x="150" y="455"/>
                        <a:pt x="202" y="474"/>
                        <a:pt x="252" y="474"/>
                      </a:cubicBezTo>
                      <a:cubicBezTo>
                        <a:pt x="310" y="474"/>
                        <a:pt x="367" y="449"/>
                        <a:pt x="416" y="398"/>
                      </a:cubicBezTo>
                      <a:cubicBezTo>
                        <a:pt x="505" y="304"/>
                        <a:pt x="505" y="141"/>
                        <a:pt x="413" y="52"/>
                      </a:cubicBezTo>
                      <a:cubicBezTo>
                        <a:pt x="393" y="32"/>
                        <a:pt x="365" y="17"/>
                        <a:pt x="337" y="9"/>
                      </a:cubicBezTo>
                      <a:cubicBezTo>
                        <a:pt x="316" y="3"/>
                        <a:pt x="294" y="1"/>
                        <a:pt x="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21"/>
                <p:cNvSpPr/>
                <p:nvPr/>
              </p:nvSpPr>
              <p:spPr>
                <a:xfrm>
                  <a:off x="6486550" y="2597900"/>
                  <a:ext cx="12225" cy="11325"/>
                </a:xfrm>
                <a:custGeom>
                  <a:avLst/>
                  <a:gdLst/>
                  <a:ahLst/>
                  <a:cxnLst/>
                  <a:rect l="l" t="t" r="r" b="b"/>
                  <a:pathLst>
                    <a:path w="489" h="453" extrusionOk="0">
                      <a:moveTo>
                        <a:pt x="264" y="0"/>
                      </a:moveTo>
                      <a:cubicBezTo>
                        <a:pt x="147" y="0"/>
                        <a:pt x="35" y="86"/>
                        <a:pt x="7" y="203"/>
                      </a:cubicBezTo>
                      <a:cubicBezTo>
                        <a:pt x="0" y="230"/>
                        <a:pt x="7" y="259"/>
                        <a:pt x="8" y="277"/>
                      </a:cubicBezTo>
                      <a:cubicBezTo>
                        <a:pt x="28" y="345"/>
                        <a:pt x="70" y="391"/>
                        <a:pt x="137" y="425"/>
                      </a:cubicBezTo>
                      <a:cubicBezTo>
                        <a:pt x="175" y="444"/>
                        <a:pt x="211" y="453"/>
                        <a:pt x="246" y="453"/>
                      </a:cubicBezTo>
                      <a:cubicBezTo>
                        <a:pt x="317" y="453"/>
                        <a:pt x="381" y="415"/>
                        <a:pt x="425" y="343"/>
                      </a:cubicBezTo>
                      <a:cubicBezTo>
                        <a:pt x="488" y="239"/>
                        <a:pt x="454" y="88"/>
                        <a:pt x="351" y="25"/>
                      </a:cubicBezTo>
                      <a:cubicBezTo>
                        <a:pt x="328" y="11"/>
                        <a:pt x="299" y="0"/>
                        <a:pt x="273" y="0"/>
                      </a:cubicBezTo>
                      <a:cubicBezTo>
                        <a:pt x="270" y="0"/>
                        <a:pt x="267" y="0"/>
                        <a:pt x="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21"/>
                <p:cNvSpPr/>
                <p:nvPr/>
              </p:nvSpPr>
              <p:spPr>
                <a:xfrm>
                  <a:off x="6456700" y="2596925"/>
                  <a:ext cx="13750" cy="13000"/>
                </a:xfrm>
                <a:custGeom>
                  <a:avLst/>
                  <a:gdLst/>
                  <a:ahLst/>
                  <a:cxnLst/>
                  <a:rect l="l" t="t" r="r" b="b"/>
                  <a:pathLst>
                    <a:path w="550" h="520" extrusionOk="0">
                      <a:moveTo>
                        <a:pt x="282" y="1"/>
                      </a:moveTo>
                      <a:cubicBezTo>
                        <a:pt x="273" y="1"/>
                        <a:pt x="265" y="1"/>
                        <a:pt x="258" y="2"/>
                      </a:cubicBezTo>
                      <a:cubicBezTo>
                        <a:pt x="121" y="22"/>
                        <a:pt x="10" y="146"/>
                        <a:pt x="2" y="287"/>
                      </a:cubicBezTo>
                      <a:cubicBezTo>
                        <a:pt x="1" y="316"/>
                        <a:pt x="13" y="349"/>
                        <a:pt x="18" y="370"/>
                      </a:cubicBezTo>
                      <a:cubicBezTo>
                        <a:pt x="55" y="441"/>
                        <a:pt x="112" y="484"/>
                        <a:pt x="195" y="507"/>
                      </a:cubicBezTo>
                      <a:cubicBezTo>
                        <a:pt x="224" y="515"/>
                        <a:pt x="252" y="520"/>
                        <a:pt x="279" y="520"/>
                      </a:cubicBezTo>
                      <a:cubicBezTo>
                        <a:pt x="379" y="520"/>
                        <a:pt x="459" y="462"/>
                        <a:pt x="499" y="356"/>
                      </a:cubicBezTo>
                      <a:cubicBezTo>
                        <a:pt x="550" y="225"/>
                        <a:pt x="481" y="64"/>
                        <a:pt x="350" y="13"/>
                      </a:cubicBezTo>
                      <a:cubicBezTo>
                        <a:pt x="329" y="5"/>
                        <a:pt x="305" y="1"/>
                        <a:pt x="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21"/>
                <p:cNvSpPr/>
                <p:nvPr/>
              </p:nvSpPr>
              <p:spPr>
                <a:xfrm>
                  <a:off x="6427375" y="2596700"/>
                  <a:ext cx="13925" cy="13600"/>
                </a:xfrm>
                <a:custGeom>
                  <a:avLst/>
                  <a:gdLst/>
                  <a:ahLst/>
                  <a:cxnLst/>
                  <a:rect l="l" t="t" r="r" b="b"/>
                  <a:pathLst>
                    <a:path w="557" h="544" extrusionOk="0">
                      <a:moveTo>
                        <a:pt x="340" y="1"/>
                      </a:moveTo>
                      <a:lnTo>
                        <a:pt x="0" y="341"/>
                      </a:lnTo>
                      <a:cubicBezTo>
                        <a:pt x="0" y="345"/>
                        <a:pt x="0" y="348"/>
                        <a:pt x="0" y="353"/>
                      </a:cubicBezTo>
                      <a:cubicBezTo>
                        <a:pt x="6" y="385"/>
                        <a:pt x="26" y="414"/>
                        <a:pt x="36" y="436"/>
                      </a:cubicBezTo>
                      <a:cubicBezTo>
                        <a:pt x="91" y="502"/>
                        <a:pt x="159" y="534"/>
                        <a:pt x="251" y="542"/>
                      </a:cubicBezTo>
                      <a:cubicBezTo>
                        <a:pt x="259" y="543"/>
                        <a:pt x="268" y="543"/>
                        <a:pt x="276" y="543"/>
                      </a:cubicBezTo>
                      <a:cubicBezTo>
                        <a:pt x="416" y="543"/>
                        <a:pt x="514" y="458"/>
                        <a:pt x="537" y="316"/>
                      </a:cubicBezTo>
                      <a:cubicBezTo>
                        <a:pt x="557" y="181"/>
                        <a:pt x="468" y="4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21"/>
                <p:cNvSpPr/>
                <p:nvPr/>
              </p:nvSpPr>
              <p:spPr>
                <a:xfrm>
                  <a:off x="6411975" y="2676975"/>
                  <a:ext cx="12675" cy="5550"/>
                </a:xfrm>
                <a:custGeom>
                  <a:avLst/>
                  <a:gdLst/>
                  <a:ahLst/>
                  <a:cxnLst/>
                  <a:rect l="l" t="t" r="r" b="b"/>
                  <a:pathLst>
                    <a:path w="507" h="222" extrusionOk="0">
                      <a:moveTo>
                        <a:pt x="285" y="1"/>
                      </a:moveTo>
                      <a:cubicBezTo>
                        <a:pt x="178" y="1"/>
                        <a:pt x="71" y="61"/>
                        <a:pt x="18" y="157"/>
                      </a:cubicBezTo>
                      <a:cubicBezTo>
                        <a:pt x="7" y="178"/>
                        <a:pt x="4" y="201"/>
                        <a:pt x="1" y="221"/>
                      </a:cubicBezTo>
                      <a:lnTo>
                        <a:pt x="507" y="221"/>
                      </a:lnTo>
                      <a:cubicBezTo>
                        <a:pt x="504" y="163"/>
                        <a:pt x="482" y="105"/>
                        <a:pt x="441" y="61"/>
                      </a:cubicBezTo>
                      <a:cubicBezTo>
                        <a:pt x="421" y="40"/>
                        <a:pt x="392" y="21"/>
                        <a:pt x="364" y="12"/>
                      </a:cubicBezTo>
                      <a:cubicBezTo>
                        <a:pt x="338" y="5"/>
                        <a:pt x="31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21"/>
                <p:cNvSpPr/>
                <p:nvPr/>
              </p:nvSpPr>
              <p:spPr>
                <a:xfrm>
                  <a:off x="6382800" y="2676575"/>
                  <a:ext cx="12750" cy="5975"/>
                </a:xfrm>
                <a:custGeom>
                  <a:avLst/>
                  <a:gdLst/>
                  <a:ahLst/>
                  <a:cxnLst/>
                  <a:rect l="l" t="t" r="r" b="b"/>
                  <a:pathLst>
                    <a:path w="510" h="239" extrusionOk="0">
                      <a:moveTo>
                        <a:pt x="285" y="0"/>
                      </a:moveTo>
                      <a:cubicBezTo>
                        <a:pt x="282" y="0"/>
                        <a:pt x="280" y="0"/>
                        <a:pt x="277" y="1"/>
                      </a:cubicBezTo>
                      <a:cubicBezTo>
                        <a:pt x="146" y="7"/>
                        <a:pt x="31" y="110"/>
                        <a:pt x="0" y="239"/>
                      </a:cubicBezTo>
                      <a:lnTo>
                        <a:pt x="509" y="239"/>
                      </a:lnTo>
                      <a:cubicBezTo>
                        <a:pt x="502" y="148"/>
                        <a:pt x="451" y="61"/>
                        <a:pt x="368" y="21"/>
                      </a:cubicBezTo>
                      <a:lnTo>
                        <a:pt x="368" y="19"/>
                      </a:lnTo>
                      <a:cubicBezTo>
                        <a:pt x="344" y="8"/>
                        <a:pt x="31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21"/>
                <p:cNvSpPr/>
                <p:nvPr/>
              </p:nvSpPr>
              <p:spPr>
                <a:xfrm>
                  <a:off x="6353675" y="2677000"/>
                  <a:ext cx="12675" cy="5525"/>
                </a:xfrm>
                <a:custGeom>
                  <a:avLst/>
                  <a:gdLst/>
                  <a:ahLst/>
                  <a:cxnLst/>
                  <a:rect l="l" t="t" r="r" b="b"/>
                  <a:pathLst>
                    <a:path w="507" h="221" extrusionOk="0">
                      <a:moveTo>
                        <a:pt x="285" y="0"/>
                      </a:moveTo>
                      <a:cubicBezTo>
                        <a:pt x="177" y="0"/>
                        <a:pt x="70" y="61"/>
                        <a:pt x="18" y="159"/>
                      </a:cubicBezTo>
                      <a:cubicBezTo>
                        <a:pt x="7" y="179"/>
                        <a:pt x="4" y="202"/>
                        <a:pt x="1" y="220"/>
                      </a:cubicBezTo>
                      <a:lnTo>
                        <a:pt x="507" y="220"/>
                      </a:lnTo>
                      <a:cubicBezTo>
                        <a:pt x="504" y="160"/>
                        <a:pt x="482" y="102"/>
                        <a:pt x="439" y="59"/>
                      </a:cubicBezTo>
                      <a:cubicBezTo>
                        <a:pt x="419" y="37"/>
                        <a:pt x="390" y="19"/>
                        <a:pt x="362" y="11"/>
                      </a:cubicBezTo>
                      <a:cubicBezTo>
                        <a:pt x="337" y="4"/>
                        <a:pt x="311"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21"/>
                <p:cNvSpPr/>
                <p:nvPr/>
              </p:nvSpPr>
              <p:spPr>
                <a:xfrm>
                  <a:off x="6396975" y="2651275"/>
                  <a:ext cx="11650" cy="10900"/>
                </a:xfrm>
                <a:custGeom>
                  <a:avLst/>
                  <a:gdLst/>
                  <a:ahLst/>
                  <a:cxnLst/>
                  <a:rect l="l" t="t" r="r" b="b"/>
                  <a:pathLst>
                    <a:path w="466" h="436" extrusionOk="0">
                      <a:moveTo>
                        <a:pt x="251" y="1"/>
                      </a:moveTo>
                      <a:cubicBezTo>
                        <a:pt x="153" y="1"/>
                        <a:pt x="57" y="60"/>
                        <a:pt x="15" y="151"/>
                      </a:cubicBezTo>
                      <a:cubicBezTo>
                        <a:pt x="4" y="176"/>
                        <a:pt x="4" y="203"/>
                        <a:pt x="1" y="222"/>
                      </a:cubicBezTo>
                      <a:cubicBezTo>
                        <a:pt x="9" y="291"/>
                        <a:pt x="41" y="342"/>
                        <a:pt x="99" y="386"/>
                      </a:cubicBezTo>
                      <a:cubicBezTo>
                        <a:pt x="142" y="419"/>
                        <a:pt x="187" y="435"/>
                        <a:pt x="232" y="435"/>
                      </a:cubicBezTo>
                      <a:cubicBezTo>
                        <a:pt x="287" y="435"/>
                        <a:pt x="342" y="409"/>
                        <a:pt x="387" y="359"/>
                      </a:cubicBezTo>
                      <a:cubicBezTo>
                        <a:pt x="465" y="271"/>
                        <a:pt x="461" y="122"/>
                        <a:pt x="373" y="43"/>
                      </a:cubicBezTo>
                      <a:cubicBezTo>
                        <a:pt x="355" y="27"/>
                        <a:pt x="329" y="11"/>
                        <a:pt x="304" y="7"/>
                      </a:cubicBezTo>
                      <a:cubicBezTo>
                        <a:pt x="287" y="3"/>
                        <a:pt x="269" y="1"/>
                        <a:pt x="2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21"/>
                <p:cNvSpPr/>
                <p:nvPr/>
              </p:nvSpPr>
              <p:spPr>
                <a:xfrm>
                  <a:off x="6370750" y="2653725"/>
                  <a:ext cx="9175" cy="8975"/>
                </a:xfrm>
                <a:custGeom>
                  <a:avLst/>
                  <a:gdLst/>
                  <a:ahLst/>
                  <a:cxnLst/>
                  <a:rect l="l" t="t" r="r" b="b"/>
                  <a:pathLst>
                    <a:path w="367" h="359" extrusionOk="0">
                      <a:moveTo>
                        <a:pt x="325" y="1"/>
                      </a:moveTo>
                      <a:lnTo>
                        <a:pt x="1" y="325"/>
                      </a:lnTo>
                      <a:cubicBezTo>
                        <a:pt x="38" y="347"/>
                        <a:pt x="77" y="359"/>
                        <a:pt x="115" y="359"/>
                      </a:cubicBezTo>
                      <a:cubicBezTo>
                        <a:pt x="173" y="359"/>
                        <a:pt x="230" y="333"/>
                        <a:pt x="279" y="282"/>
                      </a:cubicBezTo>
                      <a:cubicBezTo>
                        <a:pt x="352" y="210"/>
                        <a:pt x="367" y="92"/>
                        <a:pt x="3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21"/>
                <p:cNvSpPr/>
                <p:nvPr/>
              </p:nvSpPr>
              <p:spPr>
                <a:xfrm>
                  <a:off x="6411900" y="2623950"/>
                  <a:ext cx="13500" cy="12525"/>
                </a:xfrm>
                <a:custGeom>
                  <a:avLst/>
                  <a:gdLst/>
                  <a:ahLst/>
                  <a:cxnLst/>
                  <a:rect l="l" t="t" r="r" b="b"/>
                  <a:pathLst>
                    <a:path w="540" h="501" extrusionOk="0">
                      <a:moveTo>
                        <a:pt x="286" y="0"/>
                      </a:moveTo>
                      <a:cubicBezTo>
                        <a:pt x="180" y="0"/>
                        <a:pt x="73" y="60"/>
                        <a:pt x="21" y="157"/>
                      </a:cubicBezTo>
                      <a:cubicBezTo>
                        <a:pt x="7" y="183"/>
                        <a:pt x="5" y="215"/>
                        <a:pt x="1" y="237"/>
                      </a:cubicBezTo>
                      <a:cubicBezTo>
                        <a:pt x="4" y="315"/>
                        <a:pt x="36" y="378"/>
                        <a:pt x="99" y="432"/>
                      </a:cubicBezTo>
                      <a:cubicBezTo>
                        <a:pt x="151" y="478"/>
                        <a:pt x="208" y="500"/>
                        <a:pt x="264" y="500"/>
                      </a:cubicBezTo>
                      <a:cubicBezTo>
                        <a:pt x="324" y="500"/>
                        <a:pt x="383" y="475"/>
                        <a:pt x="435" y="426"/>
                      </a:cubicBezTo>
                      <a:cubicBezTo>
                        <a:pt x="533" y="330"/>
                        <a:pt x="539" y="158"/>
                        <a:pt x="444" y="60"/>
                      </a:cubicBezTo>
                      <a:cubicBezTo>
                        <a:pt x="424" y="38"/>
                        <a:pt x="395" y="20"/>
                        <a:pt x="367" y="12"/>
                      </a:cubicBezTo>
                      <a:cubicBezTo>
                        <a:pt x="341" y="4"/>
                        <a:pt x="314" y="0"/>
                        <a:pt x="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160" name="Google Shape;4160;p21"/>
            <p:cNvGrpSpPr/>
            <p:nvPr/>
          </p:nvGrpSpPr>
          <p:grpSpPr>
            <a:xfrm>
              <a:off x="7963155" y="-550624"/>
              <a:ext cx="1968536" cy="1835997"/>
              <a:chOff x="7963155" y="-550624"/>
              <a:chExt cx="1968536" cy="1835997"/>
            </a:xfrm>
          </p:grpSpPr>
          <p:sp>
            <p:nvSpPr>
              <p:cNvPr id="4161" name="Google Shape;4161;p21"/>
              <p:cNvSpPr/>
              <p:nvPr/>
            </p:nvSpPr>
            <p:spPr>
              <a:xfrm rot="-422157" flipH="1">
                <a:off x="8056277" y="-447604"/>
                <a:ext cx="1782292" cy="1629956"/>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21"/>
              <p:cNvSpPr/>
              <p:nvPr/>
            </p:nvSpPr>
            <p:spPr>
              <a:xfrm>
                <a:off x="8477150" y="103125"/>
                <a:ext cx="1047854" cy="1047854"/>
              </a:xfrm>
              <a:custGeom>
                <a:avLst/>
                <a:gdLst/>
                <a:ahLst/>
                <a:cxnLst/>
                <a:rect l="l" t="t" r="r" b="b"/>
                <a:pathLst>
                  <a:path w="11922" h="11922" extrusionOk="0">
                    <a:moveTo>
                      <a:pt x="0" y="1"/>
                    </a:moveTo>
                    <a:lnTo>
                      <a:pt x="0" y="11922"/>
                    </a:lnTo>
                    <a:lnTo>
                      <a:pt x="11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63" name="Google Shape;4163;p21"/>
            <p:cNvGrpSpPr/>
            <p:nvPr/>
          </p:nvGrpSpPr>
          <p:grpSpPr>
            <a:xfrm>
              <a:off x="8084875" y="4190383"/>
              <a:ext cx="1673406" cy="1153871"/>
              <a:chOff x="8084875" y="4190383"/>
              <a:chExt cx="1673406" cy="1153871"/>
            </a:xfrm>
          </p:grpSpPr>
          <p:sp>
            <p:nvSpPr>
              <p:cNvPr id="4164" name="Google Shape;4164;p21"/>
              <p:cNvSpPr/>
              <p:nvPr/>
            </p:nvSpPr>
            <p:spPr>
              <a:xfrm>
                <a:off x="8084875" y="4517950"/>
                <a:ext cx="1310858" cy="826304"/>
              </a:xfrm>
              <a:custGeom>
                <a:avLst/>
                <a:gdLst/>
                <a:ahLst/>
                <a:cxnLst/>
                <a:rect l="l" t="t" r="r" b="b"/>
                <a:pathLst>
                  <a:path w="24004" h="15131" extrusionOk="0">
                    <a:moveTo>
                      <a:pt x="19534" y="0"/>
                    </a:moveTo>
                    <a:cubicBezTo>
                      <a:pt x="19194" y="0"/>
                      <a:pt x="18856" y="16"/>
                      <a:pt x="18523" y="44"/>
                    </a:cubicBezTo>
                    <a:cubicBezTo>
                      <a:pt x="17227" y="119"/>
                      <a:pt x="15928" y="330"/>
                      <a:pt x="14652" y="619"/>
                    </a:cubicBezTo>
                    <a:lnTo>
                      <a:pt x="14175" y="727"/>
                    </a:lnTo>
                    <a:cubicBezTo>
                      <a:pt x="14015" y="764"/>
                      <a:pt x="13858" y="813"/>
                      <a:pt x="13701" y="854"/>
                    </a:cubicBezTo>
                    <a:lnTo>
                      <a:pt x="13229" y="984"/>
                    </a:lnTo>
                    <a:cubicBezTo>
                      <a:pt x="13072" y="1027"/>
                      <a:pt x="12915" y="1070"/>
                      <a:pt x="12760" y="1122"/>
                    </a:cubicBezTo>
                    <a:cubicBezTo>
                      <a:pt x="12450" y="1222"/>
                      <a:pt x="12141" y="1322"/>
                      <a:pt x="11834" y="1420"/>
                    </a:cubicBezTo>
                    <a:cubicBezTo>
                      <a:pt x="11529" y="1533"/>
                      <a:pt x="11226" y="1645"/>
                      <a:pt x="10924" y="1756"/>
                    </a:cubicBezTo>
                    <a:cubicBezTo>
                      <a:pt x="8753" y="2599"/>
                      <a:pt x="6747" y="3651"/>
                      <a:pt x="4892" y="4986"/>
                    </a:cubicBezTo>
                    <a:lnTo>
                      <a:pt x="4590" y="5204"/>
                    </a:lnTo>
                    <a:cubicBezTo>
                      <a:pt x="4490" y="5278"/>
                      <a:pt x="4395" y="5358"/>
                      <a:pt x="4296" y="5435"/>
                    </a:cubicBezTo>
                    <a:cubicBezTo>
                      <a:pt x="4101" y="5591"/>
                      <a:pt x="3906" y="5746"/>
                      <a:pt x="3710" y="5901"/>
                    </a:cubicBezTo>
                    <a:cubicBezTo>
                      <a:pt x="3515" y="6058"/>
                      <a:pt x="3330" y="6229"/>
                      <a:pt x="3140" y="6393"/>
                    </a:cubicBezTo>
                    <a:cubicBezTo>
                      <a:pt x="2953" y="6561"/>
                      <a:pt x="2758" y="6720"/>
                      <a:pt x="2580" y="6898"/>
                    </a:cubicBezTo>
                    <a:cubicBezTo>
                      <a:pt x="2220" y="7250"/>
                      <a:pt x="1849" y="7589"/>
                      <a:pt x="1504" y="7966"/>
                    </a:cubicBezTo>
                    <a:cubicBezTo>
                      <a:pt x="1160" y="8339"/>
                      <a:pt x="829" y="8744"/>
                      <a:pt x="563" y="9196"/>
                    </a:cubicBezTo>
                    <a:cubicBezTo>
                      <a:pt x="383" y="9507"/>
                      <a:pt x="231" y="9841"/>
                      <a:pt x="135" y="10197"/>
                    </a:cubicBezTo>
                    <a:cubicBezTo>
                      <a:pt x="42" y="10554"/>
                      <a:pt x="0" y="10925"/>
                      <a:pt x="26" y="11297"/>
                    </a:cubicBezTo>
                    <a:cubicBezTo>
                      <a:pt x="52" y="11730"/>
                      <a:pt x="182" y="12168"/>
                      <a:pt x="426" y="12542"/>
                    </a:cubicBezTo>
                    <a:cubicBezTo>
                      <a:pt x="669" y="12919"/>
                      <a:pt x="1028" y="13203"/>
                      <a:pt x="1405" y="13405"/>
                    </a:cubicBezTo>
                    <a:cubicBezTo>
                      <a:pt x="1786" y="13606"/>
                      <a:pt x="2189" y="13732"/>
                      <a:pt x="2587" y="13828"/>
                    </a:cubicBezTo>
                    <a:cubicBezTo>
                      <a:pt x="2989" y="13925"/>
                      <a:pt x="3387" y="13989"/>
                      <a:pt x="3781" y="14057"/>
                    </a:cubicBezTo>
                    <a:cubicBezTo>
                      <a:pt x="5361" y="14326"/>
                      <a:pt x="6947" y="14552"/>
                      <a:pt x="8539" y="14737"/>
                    </a:cubicBezTo>
                    <a:cubicBezTo>
                      <a:pt x="10223" y="14917"/>
                      <a:pt x="11937" y="15038"/>
                      <a:pt x="13635" y="15115"/>
                    </a:cubicBezTo>
                    <a:cubicBezTo>
                      <a:pt x="13894" y="15124"/>
                      <a:pt x="14156" y="15131"/>
                      <a:pt x="14419" y="15131"/>
                    </a:cubicBezTo>
                    <a:cubicBezTo>
                      <a:pt x="14764" y="15131"/>
                      <a:pt x="15111" y="15120"/>
                      <a:pt x="15461" y="15092"/>
                    </a:cubicBezTo>
                    <a:cubicBezTo>
                      <a:pt x="16074" y="15044"/>
                      <a:pt x="16697" y="14947"/>
                      <a:pt x="17299" y="14744"/>
                    </a:cubicBezTo>
                    <a:cubicBezTo>
                      <a:pt x="17600" y="14649"/>
                      <a:pt x="17891" y="14514"/>
                      <a:pt x="18176" y="14364"/>
                    </a:cubicBezTo>
                    <a:cubicBezTo>
                      <a:pt x="18452" y="14203"/>
                      <a:pt x="18725" y="14028"/>
                      <a:pt x="18966" y="13812"/>
                    </a:cubicBezTo>
                    <a:cubicBezTo>
                      <a:pt x="19454" y="13388"/>
                      <a:pt x="19848" y="12868"/>
                      <a:pt x="20163" y="12316"/>
                    </a:cubicBezTo>
                    <a:cubicBezTo>
                      <a:pt x="20483" y="11763"/>
                      <a:pt x="20735" y="11180"/>
                      <a:pt x="20969" y="10599"/>
                    </a:cubicBezTo>
                    <a:cubicBezTo>
                      <a:pt x="21201" y="10016"/>
                      <a:pt x="21424" y="9435"/>
                      <a:pt x="21649" y="8852"/>
                    </a:cubicBezTo>
                    <a:cubicBezTo>
                      <a:pt x="22095" y="7687"/>
                      <a:pt x="22529" y="6521"/>
                      <a:pt x="22943" y="5358"/>
                    </a:cubicBezTo>
                    <a:cubicBezTo>
                      <a:pt x="23133" y="4846"/>
                      <a:pt x="23326" y="4325"/>
                      <a:pt x="23518" y="3806"/>
                    </a:cubicBezTo>
                    <a:cubicBezTo>
                      <a:pt x="23578" y="3645"/>
                      <a:pt x="23639" y="3445"/>
                      <a:pt x="23682" y="3294"/>
                    </a:cubicBezTo>
                    <a:cubicBezTo>
                      <a:pt x="23695" y="3372"/>
                      <a:pt x="23705" y="3446"/>
                      <a:pt x="23715" y="3511"/>
                    </a:cubicBezTo>
                    <a:cubicBezTo>
                      <a:pt x="23732" y="3620"/>
                      <a:pt x="23721" y="3834"/>
                      <a:pt x="23715" y="3952"/>
                    </a:cubicBezTo>
                    <a:cubicBezTo>
                      <a:pt x="23713" y="4002"/>
                      <a:pt x="23719" y="4037"/>
                      <a:pt x="23735" y="4037"/>
                    </a:cubicBezTo>
                    <a:cubicBezTo>
                      <a:pt x="23757" y="4037"/>
                      <a:pt x="23800" y="3973"/>
                      <a:pt x="23872" y="3799"/>
                    </a:cubicBezTo>
                    <a:cubicBezTo>
                      <a:pt x="23958" y="3559"/>
                      <a:pt x="24004" y="3232"/>
                      <a:pt x="23964" y="2879"/>
                    </a:cubicBezTo>
                    <a:cubicBezTo>
                      <a:pt x="23925" y="2525"/>
                      <a:pt x="23793" y="2154"/>
                      <a:pt x="23595" y="1814"/>
                    </a:cubicBezTo>
                    <a:cubicBezTo>
                      <a:pt x="23396" y="1476"/>
                      <a:pt x="23133" y="1165"/>
                      <a:pt x="22830" y="924"/>
                    </a:cubicBezTo>
                    <a:cubicBezTo>
                      <a:pt x="22527" y="678"/>
                      <a:pt x="22198" y="511"/>
                      <a:pt x="21906" y="390"/>
                    </a:cubicBezTo>
                    <a:cubicBezTo>
                      <a:pt x="21375" y="173"/>
                      <a:pt x="20800" y="64"/>
                      <a:pt x="20228" y="24"/>
                    </a:cubicBezTo>
                    <a:cubicBezTo>
                      <a:pt x="19996" y="8"/>
                      <a:pt x="19765" y="0"/>
                      <a:pt x="195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21"/>
              <p:cNvSpPr/>
              <p:nvPr/>
            </p:nvSpPr>
            <p:spPr>
              <a:xfrm rot="-9335021">
                <a:off x="8772516" y="4338537"/>
                <a:ext cx="874369" cy="728123"/>
              </a:xfrm>
              <a:custGeom>
                <a:avLst/>
                <a:gdLst/>
                <a:ahLst/>
                <a:cxnLst/>
                <a:rect l="l" t="t" r="r" b="b"/>
                <a:pathLst>
                  <a:path w="13963" h="11628" extrusionOk="0">
                    <a:moveTo>
                      <a:pt x="8818" y="1"/>
                    </a:moveTo>
                    <a:cubicBezTo>
                      <a:pt x="8064" y="1"/>
                      <a:pt x="7296" y="113"/>
                      <a:pt x="6554" y="365"/>
                    </a:cubicBezTo>
                    <a:cubicBezTo>
                      <a:pt x="5802" y="616"/>
                      <a:pt x="5074" y="997"/>
                      <a:pt x="4410" y="1479"/>
                    </a:cubicBezTo>
                    <a:cubicBezTo>
                      <a:pt x="3741" y="1956"/>
                      <a:pt x="3119" y="2516"/>
                      <a:pt x="2553" y="3128"/>
                    </a:cubicBezTo>
                    <a:cubicBezTo>
                      <a:pt x="2470" y="3217"/>
                      <a:pt x="2392" y="3308"/>
                      <a:pt x="2312" y="3398"/>
                    </a:cubicBezTo>
                    <a:cubicBezTo>
                      <a:pt x="2312" y="3289"/>
                      <a:pt x="2315" y="3186"/>
                      <a:pt x="2315" y="3088"/>
                    </a:cubicBezTo>
                    <a:cubicBezTo>
                      <a:pt x="2312" y="2888"/>
                      <a:pt x="2332" y="2711"/>
                      <a:pt x="2335" y="2556"/>
                    </a:cubicBezTo>
                    <a:cubicBezTo>
                      <a:pt x="2319" y="2374"/>
                      <a:pt x="2309" y="2226"/>
                      <a:pt x="2285" y="2109"/>
                    </a:cubicBezTo>
                    <a:cubicBezTo>
                      <a:pt x="2261" y="1998"/>
                      <a:pt x="2241" y="1736"/>
                      <a:pt x="2189" y="1736"/>
                    </a:cubicBezTo>
                    <a:cubicBezTo>
                      <a:pt x="2168" y="1736"/>
                      <a:pt x="2142" y="1780"/>
                      <a:pt x="2109" y="1896"/>
                    </a:cubicBezTo>
                    <a:cubicBezTo>
                      <a:pt x="2066" y="2054"/>
                      <a:pt x="2004" y="2253"/>
                      <a:pt x="1973" y="2482"/>
                    </a:cubicBezTo>
                    <a:cubicBezTo>
                      <a:pt x="1955" y="2596"/>
                      <a:pt x="1936" y="2716"/>
                      <a:pt x="1918" y="2840"/>
                    </a:cubicBezTo>
                    <a:cubicBezTo>
                      <a:pt x="1904" y="2963"/>
                      <a:pt x="1895" y="3092"/>
                      <a:pt x="1884" y="3223"/>
                    </a:cubicBezTo>
                    <a:cubicBezTo>
                      <a:pt x="1861" y="3455"/>
                      <a:pt x="1864" y="3694"/>
                      <a:pt x="1862" y="3925"/>
                    </a:cubicBezTo>
                    <a:cubicBezTo>
                      <a:pt x="1556" y="4298"/>
                      <a:pt x="1263" y="4683"/>
                      <a:pt x="984" y="5077"/>
                    </a:cubicBezTo>
                    <a:cubicBezTo>
                      <a:pt x="763" y="5369"/>
                      <a:pt x="544" y="5673"/>
                      <a:pt x="329" y="5976"/>
                    </a:cubicBezTo>
                    <a:cubicBezTo>
                      <a:pt x="253" y="6081"/>
                      <a:pt x="170" y="6226"/>
                      <a:pt x="118" y="6321"/>
                    </a:cubicBezTo>
                    <a:cubicBezTo>
                      <a:pt x="30" y="6481"/>
                      <a:pt x="0" y="6564"/>
                      <a:pt x="31" y="6564"/>
                    </a:cubicBezTo>
                    <a:cubicBezTo>
                      <a:pt x="40" y="6564"/>
                      <a:pt x="55" y="6556"/>
                      <a:pt x="77" y="6539"/>
                    </a:cubicBezTo>
                    <a:cubicBezTo>
                      <a:pt x="430" y="6270"/>
                      <a:pt x="1029" y="5549"/>
                      <a:pt x="1784" y="4658"/>
                    </a:cubicBezTo>
                    <a:cubicBezTo>
                      <a:pt x="1818" y="4618"/>
                      <a:pt x="1852" y="4580"/>
                      <a:pt x="1886" y="4540"/>
                    </a:cubicBezTo>
                    <a:cubicBezTo>
                      <a:pt x="1890" y="4604"/>
                      <a:pt x="1895" y="4667"/>
                      <a:pt x="1899" y="4727"/>
                    </a:cubicBezTo>
                    <a:cubicBezTo>
                      <a:pt x="1964" y="5501"/>
                      <a:pt x="2141" y="6306"/>
                      <a:pt x="2419" y="7053"/>
                    </a:cubicBezTo>
                    <a:cubicBezTo>
                      <a:pt x="2741" y="7916"/>
                      <a:pt x="3199" y="8730"/>
                      <a:pt x="3781" y="9417"/>
                    </a:cubicBezTo>
                    <a:cubicBezTo>
                      <a:pt x="4365" y="10100"/>
                      <a:pt x="5074" y="10653"/>
                      <a:pt x="5837" y="11020"/>
                    </a:cubicBezTo>
                    <a:cubicBezTo>
                      <a:pt x="6673" y="11421"/>
                      <a:pt x="7562" y="11627"/>
                      <a:pt x="8450" y="11627"/>
                    </a:cubicBezTo>
                    <a:cubicBezTo>
                      <a:pt x="9028" y="11627"/>
                      <a:pt x="9605" y="11540"/>
                      <a:pt x="10167" y="11362"/>
                    </a:cubicBezTo>
                    <a:cubicBezTo>
                      <a:pt x="10784" y="11154"/>
                      <a:pt x="11382" y="10833"/>
                      <a:pt x="11905" y="10383"/>
                    </a:cubicBezTo>
                    <a:cubicBezTo>
                      <a:pt x="12428" y="9940"/>
                      <a:pt x="12874" y="9367"/>
                      <a:pt x="13199" y="8730"/>
                    </a:cubicBezTo>
                    <a:lnTo>
                      <a:pt x="13285" y="8568"/>
                    </a:lnTo>
                    <a:cubicBezTo>
                      <a:pt x="13311" y="8513"/>
                      <a:pt x="13333" y="8455"/>
                      <a:pt x="13357" y="8398"/>
                    </a:cubicBezTo>
                    <a:lnTo>
                      <a:pt x="13501" y="8056"/>
                    </a:lnTo>
                    <a:cubicBezTo>
                      <a:pt x="13545" y="7941"/>
                      <a:pt x="13576" y="7819"/>
                      <a:pt x="13616" y="7702"/>
                    </a:cubicBezTo>
                    <a:cubicBezTo>
                      <a:pt x="13651" y="7582"/>
                      <a:pt x="13694" y="7467"/>
                      <a:pt x="13717" y="7342"/>
                    </a:cubicBezTo>
                    <a:lnTo>
                      <a:pt x="13817" y="6918"/>
                    </a:lnTo>
                    <a:cubicBezTo>
                      <a:pt x="13845" y="6775"/>
                      <a:pt x="13862" y="6630"/>
                      <a:pt x="13885" y="6486"/>
                    </a:cubicBezTo>
                    <a:cubicBezTo>
                      <a:pt x="13894" y="6413"/>
                      <a:pt x="13908" y="6343"/>
                      <a:pt x="13914" y="6269"/>
                    </a:cubicBezTo>
                    <a:lnTo>
                      <a:pt x="13930" y="6050"/>
                    </a:lnTo>
                    <a:cubicBezTo>
                      <a:pt x="13936" y="5904"/>
                      <a:pt x="13956" y="5760"/>
                      <a:pt x="13950" y="5612"/>
                    </a:cubicBezTo>
                    <a:cubicBezTo>
                      <a:pt x="13962" y="5026"/>
                      <a:pt x="13884" y="4441"/>
                      <a:pt x="13751" y="3874"/>
                    </a:cubicBezTo>
                    <a:cubicBezTo>
                      <a:pt x="13614" y="3306"/>
                      <a:pt x="13382" y="2769"/>
                      <a:pt x="13091" y="2276"/>
                    </a:cubicBezTo>
                    <a:lnTo>
                      <a:pt x="12855" y="1920"/>
                    </a:lnTo>
                    <a:cubicBezTo>
                      <a:pt x="12770" y="1806"/>
                      <a:pt x="12673" y="1703"/>
                      <a:pt x="12584" y="1594"/>
                    </a:cubicBezTo>
                    <a:cubicBezTo>
                      <a:pt x="12538" y="1542"/>
                      <a:pt x="12495" y="1485"/>
                      <a:pt x="12444" y="1436"/>
                    </a:cubicBezTo>
                    <a:lnTo>
                      <a:pt x="12293" y="1294"/>
                    </a:lnTo>
                    <a:cubicBezTo>
                      <a:pt x="12192" y="1200"/>
                      <a:pt x="12095" y="1100"/>
                      <a:pt x="11982" y="1022"/>
                    </a:cubicBezTo>
                    <a:cubicBezTo>
                      <a:pt x="11525" y="667"/>
                      <a:pt x="11010" y="402"/>
                      <a:pt x="10476" y="244"/>
                    </a:cubicBezTo>
                    <a:cubicBezTo>
                      <a:pt x="9941" y="81"/>
                      <a:pt x="9392" y="7"/>
                      <a:pt x="8849" y="1"/>
                    </a:cubicBezTo>
                    <a:cubicBezTo>
                      <a:pt x="8839" y="1"/>
                      <a:pt x="8829" y="1"/>
                      <a:pt x="881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66" name="Google Shape;4166;p21"/>
            <p:cNvGrpSpPr/>
            <p:nvPr/>
          </p:nvGrpSpPr>
          <p:grpSpPr>
            <a:xfrm>
              <a:off x="-1081285" y="3791841"/>
              <a:ext cx="2279060" cy="2341265"/>
              <a:chOff x="-1081285" y="3791841"/>
              <a:chExt cx="2279060" cy="2341265"/>
            </a:xfrm>
          </p:grpSpPr>
          <p:sp>
            <p:nvSpPr>
              <p:cNvPr id="4167" name="Google Shape;4167;p21"/>
              <p:cNvSpPr/>
              <p:nvPr/>
            </p:nvSpPr>
            <p:spPr>
              <a:xfrm rot="3706249">
                <a:off x="-832882" y="4147508"/>
                <a:ext cx="1782256" cy="1629930"/>
              </a:xfrm>
              <a:custGeom>
                <a:avLst/>
                <a:gdLst/>
                <a:ahLst/>
                <a:cxnLst/>
                <a:rect l="l" t="t" r="r" b="b"/>
                <a:pathLst>
                  <a:path w="31686" h="28979" extrusionOk="0">
                    <a:moveTo>
                      <a:pt x="27622" y="1"/>
                    </a:moveTo>
                    <a:cubicBezTo>
                      <a:pt x="27475" y="1"/>
                      <a:pt x="27328" y="7"/>
                      <a:pt x="27183" y="19"/>
                    </a:cubicBezTo>
                    <a:cubicBezTo>
                      <a:pt x="26343" y="86"/>
                      <a:pt x="25539" y="340"/>
                      <a:pt x="24793" y="663"/>
                    </a:cubicBezTo>
                    <a:cubicBezTo>
                      <a:pt x="24319" y="868"/>
                      <a:pt x="23868" y="1100"/>
                      <a:pt x="23430" y="1343"/>
                    </a:cubicBezTo>
                    <a:cubicBezTo>
                      <a:pt x="23415" y="1340"/>
                      <a:pt x="23399" y="1337"/>
                      <a:pt x="23382" y="1335"/>
                    </a:cubicBezTo>
                    <a:cubicBezTo>
                      <a:pt x="22955" y="1275"/>
                      <a:pt x="22487" y="1241"/>
                      <a:pt x="21989" y="1241"/>
                    </a:cubicBezTo>
                    <a:cubicBezTo>
                      <a:pt x="21201" y="1241"/>
                      <a:pt x="20336" y="1328"/>
                      <a:pt x="19435" y="1540"/>
                    </a:cubicBezTo>
                    <a:cubicBezTo>
                      <a:pt x="18765" y="1682"/>
                      <a:pt x="18111" y="1898"/>
                      <a:pt x="17465" y="2138"/>
                    </a:cubicBezTo>
                    <a:cubicBezTo>
                      <a:pt x="17148" y="2272"/>
                      <a:pt x="16822" y="2391"/>
                      <a:pt x="16513" y="2546"/>
                    </a:cubicBezTo>
                    <a:lnTo>
                      <a:pt x="16045" y="2767"/>
                    </a:lnTo>
                    <a:lnTo>
                      <a:pt x="15587" y="3014"/>
                    </a:lnTo>
                    <a:lnTo>
                      <a:pt x="15358" y="3137"/>
                    </a:lnTo>
                    <a:lnTo>
                      <a:pt x="15134" y="3270"/>
                    </a:lnTo>
                    <a:lnTo>
                      <a:pt x="14687" y="3540"/>
                    </a:lnTo>
                    <a:lnTo>
                      <a:pt x="14253" y="3830"/>
                    </a:lnTo>
                    <a:cubicBezTo>
                      <a:pt x="14107" y="3927"/>
                      <a:pt x="13962" y="4024"/>
                      <a:pt x="13824" y="4130"/>
                    </a:cubicBezTo>
                    <a:lnTo>
                      <a:pt x="13402" y="4441"/>
                    </a:lnTo>
                    <a:cubicBezTo>
                      <a:pt x="13264" y="4547"/>
                      <a:pt x="13130" y="4658"/>
                      <a:pt x="12993" y="4767"/>
                    </a:cubicBezTo>
                    <a:cubicBezTo>
                      <a:pt x="12716" y="4981"/>
                      <a:pt x="12458" y="5216"/>
                      <a:pt x="12190" y="5442"/>
                    </a:cubicBezTo>
                    <a:cubicBezTo>
                      <a:pt x="10098" y="7310"/>
                      <a:pt x="8362" y="9491"/>
                      <a:pt x="6660" y="11832"/>
                    </a:cubicBezTo>
                    <a:cubicBezTo>
                      <a:pt x="5685" y="13175"/>
                      <a:pt x="4732" y="14519"/>
                      <a:pt x="3770" y="15858"/>
                    </a:cubicBezTo>
                    <a:cubicBezTo>
                      <a:pt x="3292" y="16528"/>
                      <a:pt x="2812" y="17197"/>
                      <a:pt x="2333" y="17866"/>
                    </a:cubicBezTo>
                    <a:cubicBezTo>
                      <a:pt x="1857" y="18534"/>
                      <a:pt x="1361" y="19203"/>
                      <a:pt x="941" y="19937"/>
                    </a:cubicBezTo>
                    <a:cubicBezTo>
                      <a:pt x="658" y="20421"/>
                      <a:pt x="403" y="20932"/>
                      <a:pt x="234" y="21483"/>
                    </a:cubicBezTo>
                    <a:cubicBezTo>
                      <a:pt x="191" y="21610"/>
                      <a:pt x="157" y="21746"/>
                      <a:pt x="126" y="21878"/>
                    </a:cubicBezTo>
                    <a:cubicBezTo>
                      <a:pt x="92" y="22013"/>
                      <a:pt x="77" y="22143"/>
                      <a:pt x="54" y="22260"/>
                    </a:cubicBezTo>
                    <a:cubicBezTo>
                      <a:pt x="38" y="22378"/>
                      <a:pt x="28" y="22489"/>
                      <a:pt x="15" y="22589"/>
                    </a:cubicBezTo>
                    <a:cubicBezTo>
                      <a:pt x="9" y="22724"/>
                      <a:pt x="0" y="22861"/>
                      <a:pt x="5" y="22998"/>
                    </a:cubicBezTo>
                    <a:lnTo>
                      <a:pt x="29" y="23407"/>
                    </a:lnTo>
                    <a:lnTo>
                      <a:pt x="98" y="23813"/>
                    </a:lnTo>
                    <a:cubicBezTo>
                      <a:pt x="123" y="23947"/>
                      <a:pt x="168" y="24076"/>
                      <a:pt x="203" y="24210"/>
                    </a:cubicBezTo>
                    <a:cubicBezTo>
                      <a:pt x="366" y="24731"/>
                      <a:pt x="623" y="25219"/>
                      <a:pt x="938" y="25656"/>
                    </a:cubicBezTo>
                    <a:cubicBezTo>
                      <a:pt x="1571" y="26534"/>
                      <a:pt x="2424" y="27208"/>
                      <a:pt x="3347" y="27723"/>
                    </a:cubicBezTo>
                    <a:cubicBezTo>
                      <a:pt x="3810" y="27979"/>
                      <a:pt x="4298" y="28206"/>
                      <a:pt x="4802" y="28359"/>
                    </a:cubicBezTo>
                    <a:lnTo>
                      <a:pt x="5178" y="28483"/>
                    </a:lnTo>
                    <a:cubicBezTo>
                      <a:pt x="5304" y="28523"/>
                      <a:pt x="5428" y="28569"/>
                      <a:pt x="5558" y="28594"/>
                    </a:cubicBezTo>
                    <a:cubicBezTo>
                      <a:pt x="5814" y="28654"/>
                      <a:pt x="6071" y="28714"/>
                      <a:pt x="6330" y="28774"/>
                    </a:cubicBezTo>
                    <a:cubicBezTo>
                      <a:pt x="7077" y="28911"/>
                      <a:pt x="7837" y="28979"/>
                      <a:pt x="8599" y="28979"/>
                    </a:cubicBezTo>
                    <a:cubicBezTo>
                      <a:pt x="8898" y="28979"/>
                      <a:pt x="9197" y="28968"/>
                      <a:pt x="9495" y="28948"/>
                    </a:cubicBezTo>
                    <a:cubicBezTo>
                      <a:pt x="11606" y="28765"/>
                      <a:pt x="13682" y="28080"/>
                      <a:pt x="15468" y="26902"/>
                    </a:cubicBezTo>
                    <a:cubicBezTo>
                      <a:pt x="15924" y="26622"/>
                      <a:pt x="16337" y="26280"/>
                      <a:pt x="16757" y="25948"/>
                    </a:cubicBezTo>
                    <a:lnTo>
                      <a:pt x="17348" y="25402"/>
                    </a:lnTo>
                    <a:cubicBezTo>
                      <a:pt x="17397" y="25356"/>
                      <a:pt x="17448" y="25311"/>
                      <a:pt x="17494" y="25264"/>
                    </a:cubicBezTo>
                    <a:lnTo>
                      <a:pt x="17631" y="25114"/>
                    </a:lnTo>
                    <a:lnTo>
                      <a:pt x="17902" y="24818"/>
                    </a:lnTo>
                    <a:lnTo>
                      <a:pt x="18172" y="24519"/>
                    </a:lnTo>
                    <a:lnTo>
                      <a:pt x="18419" y="24198"/>
                    </a:lnTo>
                    <a:lnTo>
                      <a:pt x="18663" y="23876"/>
                    </a:lnTo>
                    <a:lnTo>
                      <a:pt x="18786" y="23715"/>
                    </a:lnTo>
                    <a:lnTo>
                      <a:pt x="18897" y="23547"/>
                    </a:lnTo>
                    <a:cubicBezTo>
                      <a:pt x="19198" y="23102"/>
                      <a:pt x="19472" y="22639"/>
                      <a:pt x="19720" y="22166"/>
                    </a:cubicBezTo>
                    <a:cubicBezTo>
                      <a:pt x="20723" y="20268"/>
                      <a:pt x="21375" y="18239"/>
                      <a:pt x="22127" y="16293"/>
                    </a:cubicBezTo>
                    <a:cubicBezTo>
                      <a:pt x="22501" y="15318"/>
                      <a:pt x="22902" y="14361"/>
                      <a:pt x="23375" y="13450"/>
                    </a:cubicBezTo>
                    <a:cubicBezTo>
                      <a:pt x="23850" y="12544"/>
                      <a:pt x="24399" y="11683"/>
                      <a:pt x="25067" y="10938"/>
                    </a:cubicBezTo>
                    <a:cubicBezTo>
                      <a:pt x="25253" y="10725"/>
                      <a:pt x="25648" y="10294"/>
                      <a:pt x="26282" y="9792"/>
                    </a:cubicBezTo>
                    <a:cubicBezTo>
                      <a:pt x="26600" y="9542"/>
                      <a:pt x="26980" y="9273"/>
                      <a:pt x="27411" y="8986"/>
                    </a:cubicBezTo>
                    <a:cubicBezTo>
                      <a:pt x="27842" y="8697"/>
                      <a:pt x="28323" y="8388"/>
                      <a:pt x="28829" y="8027"/>
                    </a:cubicBezTo>
                    <a:cubicBezTo>
                      <a:pt x="29331" y="7662"/>
                      <a:pt x="29866" y="7247"/>
                      <a:pt x="30343" y="6704"/>
                    </a:cubicBezTo>
                    <a:cubicBezTo>
                      <a:pt x="30818" y="6165"/>
                      <a:pt x="31235" y="5513"/>
                      <a:pt x="31486" y="4749"/>
                    </a:cubicBezTo>
                    <a:cubicBezTo>
                      <a:pt x="31609" y="4367"/>
                      <a:pt x="31686" y="3955"/>
                      <a:pt x="31683" y="3532"/>
                    </a:cubicBezTo>
                    <a:cubicBezTo>
                      <a:pt x="31679" y="3110"/>
                      <a:pt x="31599" y="2678"/>
                      <a:pt x="31429" y="2278"/>
                    </a:cubicBezTo>
                    <a:cubicBezTo>
                      <a:pt x="31089" y="1472"/>
                      <a:pt x="30417" y="849"/>
                      <a:pt x="29657" y="474"/>
                    </a:cubicBezTo>
                    <a:cubicBezTo>
                      <a:pt x="29275" y="285"/>
                      <a:pt x="28868" y="151"/>
                      <a:pt x="28451" y="74"/>
                    </a:cubicBezTo>
                    <a:cubicBezTo>
                      <a:pt x="28177" y="23"/>
                      <a:pt x="27899" y="1"/>
                      <a:pt x="276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68" name="Google Shape;4168;p21"/>
              <p:cNvGrpSpPr/>
              <p:nvPr/>
            </p:nvGrpSpPr>
            <p:grpSpPr>
              <a:xfrm flipH="1">
                <a:off x="-9" y="4517942"/>
                <a:ext cx="1081860" cy="1113166"/>
                <a:chOff x="6647375" y="3291850"/>
                <a:chExt cx="333475" cy="343125"/>
              </a:xfrm>
            </p:grpSpPr>
            <p:sp>
              <p:nvSpPr>
                <p:cNvPr id="4169" name="Google Shape;4169;p21"/>
                <p:cNvSpPr/>
                <p:nvPr/>
              </p:nvSpPr>
              <p:spPr>
                <a:xfrm>
                  <a:off x="6773775" y="3604425"/>
                  <a:ext cx="63850" cy="30550"/>
                </a:xfrm>
                <a:custGeom>
                  <a:avLst/>
                  <a:gdLst/>
                  <a:ahLst/>
                  <a:cxnLst/>
                  <a:rect l="l" t="t" r="r" b="b"/>
                  <a:pathLst>
                    <a:path w="2554" h="1222" extrusionOk="0">
                      <a:moveTo>
                        <a:pt x="1379" y="0"/>
                      </a:moveTo>
                      <a:cubicBezTo>
                        <a:pt x="1352" y="2"/>
                        <a:pt x="1317" y="6"/>
                        <a:pt x="1300" y="14"/>
                      </a:cubicBezTo>
                      <a:cubicBezTo>
                        <a:pt x="1255" y="28"/>
                        <a:pt x="1223" y="46"/>
                        <a:pt x="1192" y="65"/>
                      </a:cubicBezTo>
                      <a:cubicBezTo>
                        <a:pt x="1074" y="139"/>
                        <a:pt x="985" y="222"/>
                        <a:pt x="892" y="306"/>
                      </a:cubicBezTo>
                      <a:cubicBezTo>
                        <a:pt x="580" y="603"/>
                        <a:pt x="300" y="919"/>
                        <a:pt x="0" y="1222"/>
                      </a:cubicBezTo>
                      <a:lnTo>
                        <a:pt x="280" y="1222"/>
                      </a:lnTo>
                      <a:cubicBezTo>
                        <a:pt x="442" y="1054"/>
                        <a:pt x="600" y="883"/>
                        <a:pt x="762" y="717"/>
                      </a:cubicBezTo>
                      <a:cubicBezTo>
                        <a:pt x="889" y="586"/>
                        <a:pt x="1019" y="454"/>
                        <a:pt x="1154" y="337"/>
                      </a:cubicBezTo>
                      <a:cubicBezTo>
                        <a:pt x="1219" y="282"/>
                        <a:pt x="1295" y="220"/>
                        <a:pt x="1355" y="199"/>
                      </a:cubicBezTo>
                      <a:cubicBezTo>
                        <a:pt x="1360" y="195"/>
                        <a:pt x="1367" y="193"/>
                        <a:pt x="1374" y="193"/>
                      </a:cubicBezTo>
                      <a:cubicBezTo>
                        <a:pt x="1410" y="193"/>
                        <a:pt x="1473" y="234"/>
                        <a:pt x="1529" y="277"/>
                      </a:cubicBezTo>
                      <a:cubicBezTo>
                        <a:pt x="1802" y="503"/>
                        <a:pt x="2038" y="792"/>
                        <a:pt x="2277" y="1066"/>
                      </a:cubicBezTo>
                      <a:cubicBezTo>
                        <a:pt x="2318" y="1117"/>
                        <a:pt x="2360" y="1169"/>
                        <a:pt x="2401" y="1222"/>
                      </a:cubicBezTo>
                      <a:lnTo>
                        <a:pt x="2554" y="1222"/>
                      </a:lnTo>
                      <a:cubicBezTo>
                        <a:pt x="2448" y="1060"/>
                        <a:pt x="2312" y="872"/>
                        <a:pt x="2149" y="671"/>
                      </a:cubicBezTo>
                      <a:cubicBezTo>
                        <a:pt x="1995" y="483"/>
                        <a:pt x="1843" y="297"/>
                        <a:pt x="1645" y="129"/>
                      </a:cubicBezTo>
                      <a:lnTo>
                        <a:pt x="1646" y="129"/>
                      </a:lnTo>
                      <a:cubicBezTo>
                        <a:pt x="1592" y="88"/>
                        <a:pt x="1542" y="46"/>
                        <a:pt x="1457" y="16"/>
                      </a:cubicBezTo>
                      <a:cubicBezTo>
                        <a:pt x="1439" y="6"/>
                        <a:pt x="1405" y="3"/>
                        <a:pt x="13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21"/>
                <p:cNvSpPr/>
                <p:nvPr/>
              </p:nvSpPr>
              <p:spPr>
                <a:xfrm>
                  <a:off x="6687975" y="3604225"/>
                  <a:ext cx="67350" cy="30725"/>
                </a:xfrm>
                <a:custGeom>
                  <a:avLst/>
                  <a:gdLst/>
                  <a:ahLst/>
                  <a:cxnLst/>
                  <a:rect l="l" t="t" r="r" b="b"/>
                  <a:pathLst>
                    <a:path w="2694" h="1229" extrusionOk="0">
                      <a:moveTo>
                        <a:pt x="1511" y="1"/>
                      </a:moveTo>
                      <a:cubicBezTo>
                        <a:pt x="1493" y="1"/>
                        <a:pt x="1474" y="3"/>
                        <a:pt x="1456" y="8"/>
                      </a:cubicBezTo>
                      <a:cubicBezTo>
                        <a:pt x="1423" y="14"/>
                        <a:pt x="1406" y="25"/>
                        <a:pt x="1383" y="33"/>
                      </a:cubicBezTo>
                      <a:cubicBezTo>
                        <a:pt x="1342" y="53"/>
                        <a:pt x="1307" y="74"/>
                        <a:pt x="1273" y="96"/>
                      </a:cubicBezTo>
                      <a:cubicBezTo>
                        <a:pt x="1207" y="139"/>
                        <a:pt x="1147" y="185"/>
                        <a:pt x="1088" y="233"/>
                      </a:cubicBezTo>
                      <a:cubicBezTo>
                        <a:pt x="971" y="327"/>
                        <a:pt x="862" y="425"/>
                        <a:pt x="753" y="527"/>
                      </a:cubicBezTo>
                      <a:cubicBezTo>
                        <a:pt x="537" y="727"/>
                        <a:pt x="322" y="930"/>
                        <a:pt x="104" y="1134"/>
                      </a:cubicBezTo>
                      <a:cubicBezTo>
                        <a:pt x="70" y="1165"/>
                        <a:pt x="34" y="1197"/>
                        <a:pt x="1" y="1228"/>
                      </a:cubicBezTo>
                      <a:lnTo>
                        <a:pt x="341" y="1228"/>
                      </a:lnTo>
                      <a:cubicBezTo>
                        <a:pt x="396" y="1177"/>
                        <a:pt x="453" y="1125"/>
                        <a:pt x="508" y="1074"/>
                      </a:cubicBezTo>
                      <a:cubicBezTo>
                        <a:pt x="680" y="911"/>
                        <a:pt x="851" y="748"/>
                        <a:pt x="1025" y="591"/>
                      </a:cubicBezTo>
                      <a:cubicBezTo>
                        <a:pt x="1111" y="513"/>
                        <a:pt x="1199" y="436"/>
                        <a:pt x="1290" y="365"/>
                      </a:cubicBezTo>
                      <a:cubicBezTo>
                        <a:pt x="1334" y="331"/>
                        <a:pt x="1379" y="296"/>
                        <a:pt x="1423" y="270"/>
                      </a:cubicBezTo>
                      <a:cubicBezTo>
                        <a:pt x="1462" y="245"/>
                        <a:pt x="1511" y="226"/>
                        <a:pt x="1517" y="226"/>
                      </a:cubicBezTo>
                      <a:cubicBezTo>
                        <a:pt x="1518" y="226"/>
                        <a:pt x="1518" y="226"/>
                        <a:pt x="1517" y="227"/>
                      </a:cubicBezTo>
                      <a:lnTo>
                        <a:pt x="1519" y="227"/>
                      </a:lnTo>
                      <a:cubicBezTo>
                        <a:pt x="1519" y="227"/>
                        <a:pt x="1537" y="234"/>
                        <a:pt x="1559" y="250"/>
                      </a:cubicBezTo>
                      <a:cubicBezTo>
                        <a:pt x="1580" y="265"/>
                        <a:pt x="1602" y="282"/>
                        <a:pt x="1623" y="302"/>
                      </a:cubicBezTo>
                      <a:cubicBezTo>
                        <a:pt x="1665" y="339"/>
                        <a:pt x="1708" y="382"/>
                        <a:pt x="1750" y="427"/>
                      </a:cubicBezTo>
                      <a:cubicBezTo>
                        <a:pt x="1834" y="516"/>
                        <a:pt x="1916" y="610"/>
                        <a:pt x="1996" y="704"/>
                      </a:cubicBezTo>
                      <a:cubicBezTo>
                        <a:pt x="2143" y="879"/>
                        <a:pt x="2291" y="1054"/>
                        <a:pt x="2439" y="1228"/>
                      </a:cubicBezTo>
                      <a:lnTo>
                        <a:pt x="2694" y="1228"/>
                      </a:lnTo>
                      <a:cubicBezTo>
                        <a:pt x="2536" y="1050"/>
                        <a:pt x="2383" y="860"/>
                        <a:pt x="2228" y="671"/>
                      </a:cubicBezTo>
                      <a:cubicBezTo>
                        <a:pt x="2168" y="596"/>
                        <a:pt x="2108" y="522"/>
                        <a:pt x="2049" y="447"/>
                      </a:cubicBezTo>
                      <a:lnTo>
                        <a:pt x="2048" y="447"/>
                      </a:lnTo>
                      <a:lnTo>
                        <a:pt x="2005" y="394"/>
                      </a:lnTo>
                      <a:cubicBezTo>
                        <a:pt x="1976" y="359"/>
                        <a:pt x="1949" y="330"/>
                        <a:pt x="1928" y="304"/>
                      </a:cubicBezTo>
                      <a:cubicBezTo>
                        <a:pt x="1883" y="251"/>
                        <a:pt x="1836" y="201"/>
                        <a:pt x="1785" y="150"/>
                      </a:cubicBezTo>
                      <a:cubicBezTo>
                        <a:pt x="1759" y="125"/>
                        <a:pt x="1730" y="101"/>
                        <a:pt x="1699" y="76"/>
                      </a:cubicBezTo>
                      <a:cubicBezTo>
                        <a:pt x="1665" y="51"/>
                        <a:pt x="1631" y="24"/>
                        <a:pt x="1559" y="4"/>
                      </a:cubicBezTo>
                      <a:cubicBezTo>
                        <a:pt x="1543" y="2"/>
                        <a:pt x="1527"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21"/>
                <p:cNvSpPr/>
                <p:nvPr/>
              </p:nvSpPr>
              <p:spPr>
                <a:xfrm>
                  <a:off x="6647375" y="3618450"/>
                  <a:ext cx="19050" cy="16525"/>
                </a:xfrm>
                <a:custGeom>
                  <a:avLst/>
                  <a:gdLst/>
                  <a:ahLst/>
                  <a:cxnLst/>
                  <a:rect l="l" t="t" r="r" b="b"/>
                  <a:pathLst>
                    <a:path w="762" h="661" extrusionOk="0">
                      <a:moveTo>
                        <a:pt x="154" y="1"/>
                      </a:moveTo>
                      <a:lnTo>
                        <a:pt x="0" y="155"/>
                      </a:lnTo>
                      <a:cubicBezTo>
                        <a:pt x="137" y="304"/>
                        <a:pt x="272" y="454"/>
                        <a:pt x="411" y="605"/>
                      </a:cubicBezTo>
                      <a:cubicBezTo>
                        <a:pt x="428" y="624"/>
                        <a:pt x="445" y="642"/>
                        <a:pt x="462" y="661"/>
                      </a:cubicBezTo>
                      <a:lnTo>
                        <a:pt x="762" y="661"/>
                      </a:lnTo>
                      <a:cubicBezTo>
                        <a:pt x="579" y="476"/>
                        <a:pt x="405" y="275"/>
                        <a:pt x="228" y="81"/>
                      </a:cubicBezTo>
                      <a:cubicBezTo>
                        <a:pt x="203" y="53"/>
                        <a:pt x="179" y="27"/>
                        <a:pt x="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21"/>
                <p:cNvSpPr/>
                <p:nvPr/>
              </p:nvSpPr>
              <p:spPr>
                <a:xfrm>
                  <a:off x="6815875" y="3450550"/>
                  <a:ext cx="27600" cy="34125"/>
                </a:xfrm>
                <a:custGeom>
                  <a:avLst/>
                  <a:gdLst/>
                  <a:ahLst/>
                  <a:cxnLst/>
                  <a:rect l="l" t="t" r="r" b="b"/>
                  <a:pathLst>
                    <a:path w="1104" h="1365" extrusionOk="0">
                      <a:moveTo>
                        <a:pt x="130" y="1"/>
                      </a:moveTo>
                      <a:lnTo>
                        <a:pt x="1" y="130"/>
                      </a:lnTo>
                      <a:cubicBezTo>
                        <a:pt x="210" y="330"/>
                        <a:pt x="402" y="559"/>
                        <a:pt x="594" y="778"/>
                      </a:cubicBezTo>
                      <a:cubicBezTo>
                        <a:pt x="694" y="904"/>
                        <a:pt x="797" y="1033"/>
                        <a:pt x="899" y="1161"/>
                      </a:cubicBezTo>
                      <a:cubicBezTo>
                        <a:pt x="933" y="1205"/>
                        <a:pt x="982" y="1259"/>
                        <a:pt x="1014" y="1293"/>
                      </a:cubicBezTo>
                      <a:cubicBezTo>
                        <a:pt x="1059" y="1340"/>
                        <a:pt x="1087" y="1364"/>
                        <a:pt x="1097" y="1364"/>
                      </a:cubicBezTo>
                      <a:cubicBezTo>
                        <a:pt x="1103" y="1364"/>
                        <a:pt x="1103" y="1356"/>
                        <a:pt x="1096" y="1338"/>
                      </a:cubicBezTo>
                      <a:cubicBezTo>
                        <a:pt x="1022" y="1150"/>
                        <a:pt x="797" y="796"/>
                        <a:pt x="467" y="382"/>
                      </a:cubicBezTo>
                      <a:cubicBezTo>
                        <a:pt x="359" y="253"/>
                        <a:pt x="251" y="124"/>
                        <a:pt x="1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21"/>
                <p:cNvSpPr/>
                <p:nvPr/>
              </p:nvSpPr>
              <p:spPr>
                <a:xfrm>
                  <a:off x="6834175" y="3433250"/>
                  <a:ext cx="9300" cy="12575"/>
                </a:xfrm>
                <a:custGeom>
                  <a:avLst/>
                  <a:gdLst/>
                  <a:ahLst/>
                  <a:cxnLst/>
                  <a:rect l="l" t="t" r="r" b="b"/>
                  <a:pathLst>
                    <a:path w="372" h="503" extrusionOk="0">
                      <a:moveTo>
                        <a:pt x="90" y="1"/>
                      </a:moveTo>
                      <a:lnTo>
                        <a:pt x="1" y="90"/>
                      </a:lnTo>
                      <a:cubicBezTo>
                        <a:pt x="56" y="161"/>
                        <a:pt x="112" y="230"/>
                        <a:pt x="167" y="299"/>
                      </a:cubicBezTo>
                      <a:cubicBezTo>
                        <a:pt x="201" y="344"/>
                        <a:pt x="250" y="398"/>
                        <a:pt x="282" y="431"/>
                      </a:cubicBezTo>
                      <a:cubicBezTo>
                        <a:pt x="327" y="478"/>
                        <a:pt x="355" y="503"/>
                        <a:pt x="365" y="503"/>
                      </a:cubicBezTo>
                      <a:cubicBezTo>
                        <a:pt x="371" y="503"/>
                        <a:pt x="371" y="494"/>
                        <a:pt x="364" y="476"/>
                      </a:cubicBezTo>
                      <a:cubicBezTo>
                        <a:pt x="321" y="367"/>
                        <a:pt x="225" y="201"/>
                        <a:pt x="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21"/>
                <p:cNvSpPr/>
                <p:nvPr/>
              </p:nvSpPr>
              <p:spPr>
                <a:xfrm>
                  <a:off x="6666200" y="3565400"/>
                  <a:ext cx="177275" cy="44350"/>
                </a:xfrm>
                <a:custGeom>
                  <a:avLst/>
                  <a:gdLst/>
                  <a:ahLst/>
                  <a:cxnLst/>
                  <a:rect l="l" t="t" r="r" b="b"/>
                  <a:pathLst>
                    <a:path w="7091" h="1774" extrusionOk="0">
                      <a:moveTo>
                        <a:pt x="2381" y="0"/>
                      </a:moveTo>
                      <a:cubicBezTo>
                        <a:pt x="2363" y="0"/>
                        <a:pt x="2345" y="2"/>
                        <a:pt x="2327" y="8"/>
                      </a:cubicBezTo>
                      <a:cubicBezTo>
                        <a:pt x="2294" y="14"/>
                        <a:pt x="2277" y="23"/>
                        <a:pt x="2253" y="32"/>
                      </a:cubicBezTo>
                      <a:cubicBezTo>
                        <a:pt x="2213" y="52"/>
                        <a:pt x="2178" y="72"/>
                        <a:pt x="2144" y="95"/>
                      </a:cubicBezTo>
                      <a:cubicBezTo>
                        <a:pt x="2078" y="138"/>
                        <a:pt x="2018" y="185"/>
                        <a:pt x="1959" y="231"/>
                      </a:cubicBezTo>
                      <a:cubicBezTo>
                        <a:pt x="1842" y="326"/>
                        <a:pt x="1731" y="425"/>
                        <a:pt x="1622" y="525"/>
                      </a:cubicBezTo>
                      <a:cubicBezTo>
                        <a:pt x="1408" y="726"/>
                        <a:pt x="1192" y="929"/>
                        <a:pt x="975" y="1134"/>
                      </a:cubicBezTo>
                      <a:cubicBezTo>
                        <a:pt x="841" y="1255"/>
                        <a:pt x="705" y="1378"/>
                        <a:pt x="567" y="1477"/>
                      </a:cubicBezTo>
                      <a:cubicBezTo>
                        <a:pt x="510" y="1518"/>
                        <a:pt x="436" y="1554"/>
                        <a:pt x="417" y="1554"/>
                      </a:cubicBezTo>
                      <a:cubicBezTo>
                        <a:pt x="414" y="1554"/>
                        <a:pt x="412" y="1554"/>
                        <a:pt x="412" y="1552"/>
                      </a:cubicBezTo>
                      <a:cubicBezTo>
                        <a:pt x="366" y="1541"/>
                        <a:pt x="289" y="1486"/>
                        <a:pt x="226" y="1432"/>
                      </a:cubicBezTo>
                      <a:cubicBezTo>
                        <a:pt x="201" y="1412"/>
                        <a:pt x="179" y="1389"/>
                        <a:pt x="156" y="1367"/>
                      </a:cubicBezTo>
                      <a:lnTo>
                        <a:pt x="1" y="1523"/>
                      </a:lnTo>
                      <a:cubicBezTo>
                        <a:pt x="33" y="1552"/>
                        <a:pt x="66" y="1581"/>
                        <a:pt x="101" y="1610"/>
                      </a:cubicBezTo>
                      <a:cubicBezTo>
                        <a:pt x="149" y="1650"/>
                        <a:pt x="199" y="1690"/>
                        <a:pt x="261" y="1724"/>
                      </a:cubicBezTo>
                      <a:cubicBezTo>
                        <a:pt x="292" y="1743"/>
                        <a:pt x="327" y="1758"/>
                        <a:pt x="372" y="1769"/>
                      </a:cubicBezTo>
                      <a:cubicBezTo>
                        <a:pt x="387" y="1772"/>
                        <a:pt x="404" y="1774"/>
                        <a:pt x="421" y="1774"/>
                      </a:cubicBezTo>
                      <a:cubicBezTo>
                        <a:pt x="455" y="1774"/>
                        <a:pt x="489" y="1767"/>
                        <a:pt x="512" y="1758"/>
                      </a:cubicBezTo>
                      <a:cubicBezTo>
                        <a:pt x="655" y="1703"/>
                        <a:pt x="744" y="1626"/>
                        <a:pt x="842" y="1552"/>
                      </a:cubicBezTo>
                      <a:cubicBezTo>
                        <a:pt x="1032" y="1398"/>
                        <a:pt x="1205" y="1235"/>
                        <a:pt x="1379" y="1074"/>
                      </a:cubicBezTo>
                      <a:cubicBezTo>
                        <a:pt x="1551" y="911"/>
                        <a:pt x="1722" y="748"/>
                        <a:pt x="1896" y="591"/>
                      </a:cubicBezTo>
                      <a:cubicBezTo>
                        <a:pt x="1982" y="512"/>
                        <a:pt x="2070" y="435"/>
                        <a:pt x="2159" y="365"/>
                      </a:cubicBezTo>
                      <a:cubicBezTo>
                        <a:pt x="2205" y="331"/>
                        <a:pt x="2250" y="295"/>
                        <a:pt x="2294" y="269"/>
                      </a:cubicBezTo>
                      <a:cubicBezTo>
                        <a:pt x="2333" y="244"/>
                        <a:pt x="2381" y="225"/>
                        <a:pt x="2388" y="225"/>
                      </a:cubicBezTo>
                      <a:cubicBezTo>
                        <a:pt x="2388" y="225"/>
                        <a:pt x="2389" y="226"/>
                        <a:pt x="2388" y="226"/>
                      </a:cubicBezTo>
                      <a:lnTo>
                        <a:pt x="2390" y="226"/>
                      </a:lnTo>
                      <a:cubicBezTo>
                        <a:pt x="2390" y="226"/>
                        <a:pt x="2408" y="234"/>
                        <a:pt x="2430" y="249"/>
                      </a:cubicBezTo>
                      <a:cubicBezTo>
                        <a:pt x="2450" y="265"/>
                        <a:pt x="2473" y="281"/>
                        <a:pt x="2493" y="301"/>
                      </a:cubicBezTo>
                      <a:cubicBezTo>
                        <a:pt x="2536" y="338"/>
                        <a:pt x="2579" y="381"/>
                        <a:pt x="2621" y="426"/>
                      </a:cubicBezTo>
                      <a:cubicBezTo>
                        <a:pt x="2705" y="515"/>
                        <a:pt x="2787" y="609"/>
                        <a:pt x="2867" y="703"/>
                      </a:cubicBezTo>
                      <a:cubicBezTo>
                        <a:pt x="3030" y="897"/>
                        <a:pt x="3191" y="1089"/>
                        <a:pt x="3353" y="1280"/>
                      </a:cubicBezTo>
                      <a:cubicBezTo>
                        <a:pt x="3471" y="1414"/>
                        <a:pt x="3585" y="1550"/>
                        <a:pt x="3739" y="1674"/>
                      </a:cubicBezTo>
                      <a:cubicBezTo>
                        <a:pt x="3780" y="1701"/>
                        <a:pt x="3817" y="1735"/>
                        <a:pt x="3897" y="1747"/>
                      </a:cubicBezTo>
                      <a:cubicBezTo>
                        <a:pt x="3904" y="1749"/>
                        <a:pt x="3911" y="1749"/>
                        <a:pt x="3918" y="1749"/>
                      </a:cubicBezTo>
                      <a:cubicBezTo>
                        <a:pt x="3947" y="1749"/>
                        <a:pt x="3977" y="1741"/>
                        <a:pt x="4000" y="1732"/>
                      </a:cubicBezTo>
                      <a:cubicBezTo>
                        <a:pt x="4028" y="1720"/>
                        <a:pt x="4050" y="1707"/>
                        <a:pt x="4071" y="1694"/>
                      </a:cubicBezTo>
                      <a:cubicBezTo>
                        <a:pt x="4156" y="1638"/>
                        <a:pt x="4225" y="1577"/>
                        <a:pt x="4294" y="1514"/>
                      </a:cubicBezTo>
                      <a:cubicBezTo>
                        <a:pt x="4565" y="1261"/>
                        <a:pt x="4809" y="988"/>
                        <a:pt x="5066" y="724"/>
                      </a:cubicBezTo>
                      <a:cubicBezTo>
                        <a:pt x="5194" y="594"/>
                        <a:pt x="5322" y="461"/>
                        <a:pt x="5457" y="345"/>
                      </a:cubicBezTo>
                      <a:cubicBezTo>
                        <a:pt x="5523" y="289"/>
                        <a:pt x="5598" y="228"/>
                        <a:pt x="5658" y="206"/>
                      </a:cubicBezTo>
                      <a:cubicBezTo>
                        <a:pt x="5664" y="202"/>
                        <a:pt x="5671" y="200"/>
                        <a:pt x="5679" y="200"/>
                      </a:cubicBezTo>
                      <a:cubicBezTo>
                        <a:pt x="5715" y="200"/>
                        <a:pt x="5778" y="242"/>
                        <a:pt x="5834" y="285"/>
                      </a:cubicBezTo>
                      <a:cubicBezTo>
                        <a:pt x="6105" y="511"/>
                        <a:pt x="6343" y="800"/>
                        <a:pt x="6581" y="1074"/>
                      </a:cubicBezTo>
                      <a:cubicBezTo>
                        <a:pt x="6681" y="1200"/>
                        <a:pt x="6784" y="1327"/>
                        <a:pt x="6886" y="1457"/>
                      </a:cubicBezTo>
                      <a:cubicBezTo>
                        <a:pt x="6921" y="1501"/>
                        <a:pt x="6969" y="1554"/>
                        <a:pt x="7001" y="1587"/>
                      </a:cubicBezTo>
                      <a:cubicBezTo>
                        <a:pt x="7046" y="1634"/>
                        <a:pt x="7075" y="1659"/>
                        <a:pt x="7085" y="1659"/>
                      </a:cubicBezTo>
                      <a:cubicBezTo>
                        <a:pt x="7091" y="1659"/>
                        <a:pt x="7090" y="1650"/>
                        <a:pt x="7083" y="1632"/>
                      </a:cubicBezTo>
                      <a:cubicBezTo>
                        <a:pt x="7009" y="1444"/>
                        <a:pt x="6784" y="1091"/>
                        <a:pt x="6454" y="678"/>
                      </a:cubicBezTo>
                      <a:cubicBezTo>
                        <a:pt x="6300" y="491"/>
                        <a:pt x="6146" y="305"/>
                        <a:pt x="5949" y="137"/>
                      </a:cubicBezTo>
                      <a:cubicBezTo>
                        <a:pt x="5895" y="95"/>
                        <a:pt x="5846" y="54"/>
                        <a:pt x="5760" y="22"/>
                      </a:cubicBezTo>
                      <a:cubicBezTo>
                        <a:pt x="5742" y="14"/>
                        <a:pt x="5709" y="9"/>
                        <a:pt x="5682" y="8"/>
                      </a:cubicBezTo>
                      <a:cubicBezTo>
                        <a:pt x="5655" y="9"/>
                        <a:pt x="5620" y="14"/>
                        <a:pt x="5603" y="22"/>
                      </a:cubicBezTo>
                      <a:cubicBezTo>
                        <a:pt x="5558" y="35"/>
                        <a:pt x="5526" y="54"/>
                        <a:pt x="5495" y="72"/>
                      </a:cubicBezTo>
                      <a:cubicBezTo>
                        <a:pt x="5377" y="146"/>
                        <a:pt x="5288" y="229"/>
                        <a:pt x="5195" y="314"/>
                      </a:cubicBezTo>
                      <a:cubicBezTo>
                        <a:pt x="4837" y="654"/>
                        <a:pt x="4523" y="1020"/>
                        <a:pt x="4169" y="1361"/>
                      </a:cubicBezTo>
                      <a:cubicBezTo>
                        <a:pt x="4120" y="1411"/>
                        <a:pt x="4068" y="1455"/>
                        <a:pt x="4017" y="1495"/>
                      </a:cubicBezTo>
                      <a:cubicBezTo>
                        <a:pt x="3991" y="1515"/>
                        <a:pt x="3965" y="1534"/>
                        <a:pt x="3943" y="1546"/>
                      </a:cubicBezTo>
                      <a:cubicBezTo>
                        <a:pt x="3924" y="1555"/>
                        <a:pt x="3921" y="1557"/>
                        <a:pt x="3918" y="1557"/>
                      </a:cubicBezTo>
                      <a:cubicBezTo>
                        <a:pt x="3917" y="1557"/>
                        <a:pt x="3916" y="1557"/>
                        <a:pt x="3914" y="1557"/>
                      </a:cubicBezTo>
                      <a:cubicBezTo>
                        <a:pt x="3914" y="1557"/>
                        <a:pt x="3914" y="1557"/>
                        <a:pt x="3914" y="1557"/>
                      </a:cubicBezTo>
                      <a:cubicBezTo>
                        <a:pt x="3914" y="1557"/>
                        <a:pt x="3884" y="1545"/>
                        <a:pt x="3863" y="1527"/>
                      </a:cubicBezTo>
                      <a:cubicBezTo>
                        <a:pt x="3840" y="1512"/>
                        <a:pt x="3816" y="1491"/>
                        <a:pt x="3791" y="1469"/>
                      </a:cubicBezTo>
                      <a:cubicBezTo>
                        <a:pt x="3742" y="1424"/>
                        <a:pt x="3693" y="1375"/>
                        <a:pt x="3647" y="1324"/>
                      </a:cubicBezTo>
                      <a:cubicBezTo>
                        <a:pt x="3457" y="1118"/>
                        <a:pt x="3280" y="892"/>
                        <a:pt x="3097" y="671"/>
                      </a:cubicBezTo>
                      <a:cubicBezTo>
                        <a:pt x="3037" y="597"/>
                        <a:pt x="2979" y="521"/>
                        <a:pt x="2919" y="446"/>
                      </a:cubicBezTo>
                      <a:lnTo>
                        <a:pt x="2876" y="394"/>
                      </a:lnTo>
                      <a:cubicBezTo>
                        <a:pt x="2845" y="358"/>
                        <a:pt x="2820" y="328"/>
                        <a:pt x="2797" y="303"/>
                      </a:cubicBezTo>
                      <a:cubicBezTo>
                        <a:pt x="2753" y="251"/>
                        <a:pt x="2707" y="200"/>
                        <a:pt x="2654" y="149"/>
                      </a:cubicBezTo>
                      <a:cubicBezTo>
                        <a:pt x="2628" y="125"/>
                        <a:pt x="2601" y="100"/>
                        <a:pt x="2568" y="74"/>
                      </a:cubicBezTo>
                      <a:cubicBezTo>
                        <a:pt x="2536" y="51"/>
                        <a:pt x="2502" y="23"/>
                        <a:pt x="2430" y="3"/>
                      </a:cubicBezTo>
                      <a:cubicBezTo>
                        <a:pt x="2414" y="2"/>
                        <a:pt x="2398" y="0"/>
                        <a:pt x="23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21"/>
                <p:cNvSpPr/>
                <p:nvPr/>
              </p:nvSpPr>
              <p:spPr>
                <a:xfrm>
                  <a:off x="6732050" y="3526750"/>
                  <a:ext cx="111425" cy="43550"/>
                </a:xfrm>
                <a:custGeom>
                  <a:avLst/>
                  <a:gdLst/>
                  <a:ahLst/>
                  <a:cxnLst/>
                  <a:rect l="l" t="t" r="r" b="b"/>
                  <a:pathLst>
                    <a:path w="4457" h="1742" extrusionOk="0">
                      <a:moveTo>
                        <a:pt x="3048" y="0"/>
                      </a:moveTo>
                      <a:cubicBezTo>
                        <a:pt x="3021" y="2"/>
                        <a:pt x="2986" y="5"/>
                        <a:pt x="2969" y="14"/>
                      </a:cubicBezTo>
                      <a:cubicBezTo>
                        <a:pt x="2924" y="28"/>
                        <a:pt x="2892" y="46"/>
                        <a:pt x="2861" y="63"/>
                      </a:cubicBezTo>
                      <a:cubicBezTo>
                        <a:pt x="2743" y="139"/>
                        <a:pt x="2654" y="222"/>
                        <a:pt x="2561" y="306"/>
                      </a:cubicBezTo>
                      <a:cubicBezTo>
                        <a:pt x="2203" y="646"/>
                        <a:pt x="1889" y="1012"/>
                        <a:pt x="1535" y="1354"/>
                      </a:cubicBezTo>
                      <a:cubicBezTo>
                        <a:pt x="1486" y="1401"/>
                        <a:pt x="1434" y="1448"/>
                        <a:pt x="1383" y="1488"/>
                      </a:cubicBezTo>
                      <a:cubicBezTo>
                        <a:pt x="1357" y="1508"/>
                        <a:pt x="1331" y="1526"/>
                        <a:pt x="1309" y="1538"/>
                      </a:cubicBezTo>
                      <a:cubicBezTo>
                        <a:pt x="1290" y="1548"/>
                        <a:pt x="1287" y="1549"/>
                        <a:pt x="1284" y="1549"/>
                      </a:cubicBezTo>
                      <a:cubicBezTo>
                        <a:pt x="1283" y="1549"/>
                        <a:pt x="1282" y="1549"/>
                        <a:pt x="1280" y="1549"/>
                      </a:cubicBezTo>
                      <a:cubicBezTo>
                        <a:pt x="1283" y="1549"/>
                        <a:pt x="1251" y="1538"/>
                        <a:pt x="1229" y="1520"/>
                      </a:cubicBezTo>
                      <a:cubicBezTo>
                        <a:pt x="1206" y="1504"/>
                        <a:pt x="1182" y="1483"/>
                        <a:pt x="1157" y="1461"/>
                      </a:cubicBezTo>
                      <a:cubicBezTo>
                        <a:pt x="1108" y="1417"/>
                        <a:pt x="1059" y="1368"/>
                        <a:pt x="1013" y="1315"/>
                      </a:cubicBezTo>
                      <a:cubicBezTo>
                        <a:pt x="823" y="1111"/>
                        <a:pt x="646" y="885"/>
                        <a:pt x="463" y="663"/>
                      </a:cubicBezTo>
                      <a:cubicBezTo>
                        <a:pt x="403" y="588"/>
                        <a:pt x="345" y="514"/>
                        <a:pt x="285" y="438"/>
                      </a:cubicBezTo>
                      <a:lnTo>
                        <a:pt x="242" y="386"/>
                      </a:lnTo>
                      <a:cubicBezTo>
                        <a:pt x="211" y="351"/>
                        <a:pt x="186" y="320"/>
                        <a:pt x="163" y="294"/>
                      </a:cubicBezTo>
                      <a:cubicBezTo>
                        <a:pt x="160" y="291"/>
                        <a:pt x="156" y="286"/>
                        <a:pt x="153" y="282"/>
                      </a:cubicBezTo>
                      <a:lnTo>
                        <a:pt x="0" y="434"/>
                      </a:lnTo>
                      <a:cubicBezTo>
                        <a:pt x="79" y="518"/>
                        <a:pt x="156" y="606"/>
                        <a:pt x="233" y="695"/>
                      </a:cubicBezTo>
                      <a:cubicBezTo>
                        <a:pt x="394" y="888"/>
                        <a:pt x="557" y="1081"/>
                        <a:pt x="717" y="1272"/>
                      </a:cubicBezTo>
                      <a:cubicBezTo>
                        <a:pt x="836" y="1406"/>
                        <a:pt x="951" y="1543"/>
                        <a:pt x="1103" y="1664"/>
                      </a:cubicBezTo>
                      <a:cubicBezTo>
                        <a:pt x="1146" y="1694"/>
                        <a:pt x="1183" y="1727"/>
                        <a:pt x="1262" y="1740"/>
                      </a:cubicBezTo>
                      <a:cubicBezTo>
                        <a:pt x="1269" y="1741"/>
                        <a:pt x="1276" y="1742"/>
                        <a:pt x="1283" y="1742"/>
                      </a:cubicBezTo>
                      <a:cubicBezTo>
                        <a:pt x="1312" y="1742"/>
                        <a:pt x="1341" y="1733"/>
                        <a:pt x="1365" y="1724"/>
                      </a:cubicBezTo>
                      <a:cubicBezTo>
                        <a:pt x="1392" y="1712"/>
                        <a:pt x="1416" y="1700"/>
                        <a:pt x="1437" y="1686"/>
                      </a:cubicBezTo>
                      <a:cubicBezTo>
                        <a:pt x="1522" y="1631"/>
                        <a:pt x="1591" y="1569"/>
                        <a:pt x="1660" y="1506"/>
                      </a:cubicBezTo>
                      <a:cubicBezTo>
                        <a:pt x="1931" y="1254"/>
                        <a:pt x="2175" y="980"/>
                        <a:pt x="2431" y="717"/>
                      </a:cubicBezTo>
                      <a:cubicBezTo>
                        <a:pt x="2558" y="585"/>
                        <a:pt x="2688" y="454"/>
                        <a:pt x="2823" y="337"/>
                      </a:cubicBezTo>
                      <a:cubicBezTo>
                        <a:pt x="2888" y="282"/>
                        <a:pt x="2964" y="220"/>
                        <a:pt x="3024" y="199"/>
                      </a:cubicBezTo>
                      <a:cubicBezTo>
                        <a:pt x="3030" y="194"/>
                        <a:pt x="3037" y="192"/>
                        <a:pt x="3045" y="192"/>
                      </a:cubicBezTo>
                      <a:cubicBezTo>
                        <a:pt x="3081" y="192"/>
                        <a:pt x="3144" y="234"/>
                        <a:pt x="3200" y="277"/>
                      </a:cubicBezTo>
                      <a:cubicBezTo>
                        <a:pt x="3471" y="503"/>
                        <a:pt x="3707" y="792"/>
                        <a:pt x="3947" y="1066"/>
                      </a:cubicBezTo>
                      <a:cubicBezTo>
                        <a:pt x="4047" y="1192"/>
                        <a:pt x="4149" y="1320"/>
                        <a:pt x="4252" y="1449"/>
                      </a:cubicBezTo>
                      <a:cubicBezTo>
                        <a:pt x="4286" y="1494"/>
                        <a:pt x="4335" y="1546"/>
                        <a:pt x="4367" y="1580"/>
                      </a:cubicBezTo>
                      <a:cubicBezTo>
                        <a:pt x="4412" y="1627"/>
                        <a:pt x="4440" y="1651"/>
                        <a:pt x="4450" y="1651"/>
                      </a:cubicBezTo>
                      <a:cubicBezTo>
                        <a:pt x="4456" y="1651"/>
                        <a:pt x="4456" y="1642"/>
                        <a:pt x="4449" y="1624"/>
                      </a:cubicBezTo>
                      <a:cubicBezTo>
                        <a:pt x="4375" y="1437"/>
                        <a:pt x="4150" y="1083"/>
                        <a:pt x="3820" y="671"/>
                      </a:cubicBezTo>
                      <a:cubicBezTo>
                        <a:pt x="3666" y="483"/>
                        <a:pt x="3512" y="297"/>
                        <a:pt x="3315" y="129"/>
                      </a:cubicBezTo>
                      <a:cubicBezTo>
                        <a:pt x="3261" y="88"/>
                        <a:pt x="3211" y="46"/>
                        <a:pt x="3126" y="14"/>
                      </a:cubicBezTo>
                      <a:cubicBezTo>
                        <a:pt x="3108" y="6"/>
                        <a:pt x="3074" y="2"/>
                        <a:pt x="30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21"/>
                <p:cNvSpPr/>
                <p:nvPr/>
              </p:nvSpPr>
              <p:spPr>
                <a:xfrm>
                  <a:off x="6749975" y="3487900"/>
                  <a:ext cx="93500" cy="43575"/>
                </a:xfrm>
                <a:custGeom>
                  <a:avLst/>
                  <a:gdLst/>
                  <a:ahLst/>
                  <a:cxnLst/>
                  <a:rect l="l" t="t" r="r" b="b"/>
                  <a:pathLst>
                    <a:path w="3740" h="1743" extrusionOk="0">
                      <a:moveTo>
                        <a:pt x="2331" y="1"/>
                      </a:moveTo>
                      <a:cubicBezTo>
                        <a:pt x="2304" y="2"/>
                        <a:pt x="2269" y="5"/>
                        <a:pt x="2252" y="14"/>
                      </a:cubicBezTo>
                      <a:cubicBezTo>
                        <a:pt x="2207" y="28"/>
                        <a:pt x="2175" y="45"/>
                        <a:pt x="2144" y="64"/>
                      </a:cubicBezTo>
                      <a:cubicBezTo>
                        <a:pt x="2026" y="139"/>
                        <a:pt x="1937" y="222"/>
                        <a:pt x="1844" y="307"/>
                      </a:cubicBezTo>
                      <a:cubicBezTo>
                        <a:pt x="1486" y="647"/>
                        <a:pt x="1172" y="1013"/>
                        <a:pt x="818" y="1354"/>
                      </a:cubicBezTo>
                      <a:cubicBezTo>
                        <a:pt x="769" y="1402"/>
                        <a:pt x="717" y="1448"/>
                        <a:pt x="666" y="1488"/>
                      </a:cubicBezTo>
                      <a:cubicBezTo>
                        <a:pt x="640" y="1508"/>
                        <a:pt x="614" y="1526"/>
                        <a:pt x="592" y="1539"/>
                      </a:cubicBezTo>
                      <a:cubicBezTo>
                        <a:pt x="573" y="1548"/>
                        <a:pt x="570" y="1550"/>
                        <a:pt x="567" y="1550"/>
                      </a:cubicBezTo>
                      <a:cubicBezTo>
                        <a:pt x="566" y="1550"/>
                        <a:pt x="565" y="1549"/>
                        <a:pt x="563" y="1549"/>
                      </a:cubicBezTo>
                      <a:cubicBezTo>
                        <a:pt x="566" y="1549"/>
                        <a:pt x="534" y="1539"/>
                        <a:pt x="512" y="1520"/>
                      </a:cubicBezTo>
                      <a:cubicBezTo>
                        <a:pt x="489" y="1505"/>
                        <a:pt x="465" y="1483"/>
                        <a:pt x="440" y="1462"/>
                      </a:cubicBezTo>
                      <a:cubicBezTo>
                        <a:pt x="391" y="1417"/>
                        <a:pt x="342" y="1368"/>
                        <a:pt x="296" y="1316"/>
                      </a:cubicBezTo>
                      <a:cubicBezTo>
                        <a:pt x="242" y="1257"/>
                        <a:pt x="191" y="1196"/>
                        <a:pt x="139" y="1134"/>
                      </a:cubicBezTo>
                      <a:lnTo>
                        <a:pt x="0" y="1273"/>
                      </a:lnTo>
                      <a:lnTo>
                        <a:pt x="2" y="1273"/>
                      </a:lnTo>
                      <a:cubicBezTo>
                        <a:pt x="120" y="1406"/>
                        <a:pt x="234" y="1543"/>
                        <a:pt x="388" y="1666"/>
                      </a:cubicBezTo>
                      <a:cubicBezTo>
                        <a:pt x="429" y="1694"/>
                        <a:pt x="466" y="1728"/>
                        <a:pt x="546" y="1740"/>
                      </a:cubicBezTo>
                      <a:cubicBezTo>
                        <a:pt x="553" y="1741"/>
                        <a:pt x="560" y="1742"/>
                        <a:pt x="567" y="1742"/>
                      </a:cubicBezTo>
                      <a:cubicBezTo>
                        <a:pt x="596" y="1742"/>
                        <a:pt x="626" y="1733"/>
                        <a:pt x="649" y="1725"/>
                      </a:cubicBezTo>
                      <a:cubicBezTo>
                        <a:pt x="677" y="1713"/>
                        <a:pt x="699" y="1700"/>
                        <a:pt x="720" y="1686"/>
                      </a:cubicBezTo>
                      <a:cubicBezTo>
                        <a:pt x="805" y="1631"/>
                        <a:pt x="874" y="1569"/>
                        <a:pt x="943" y="1506"/>
                      </a:cubicBezTo>
                      <a:cubicBezTo>
                        <a:pt x="1214" y="1254"/>
                        <a:pt x="1458" y="980"/>
                        <a:pt x="1715" y="717"/>
                      </a:cubicBezTo>
                      <a:cubicBezTo>
                        <a:pt x="1841" y="587"/>
                        <a:pt x="1971" y="454"/>
                        <a:pt x="2106" y="337"/>
                      </a:cubicBezTo>
                      <a:cubicBezTo>
                        <a:pt x="2172" y="282"/>
                        <a:pt x="2247" y="220"/>
                        <a:pt x="2307" y="199"/>
                      </a:cubicBezTo>
                      <a:cubicBezTo>
                        <a:pt x="2313" y="195"/>
                        <a:pt x="2320" y="193"/>
                        <a:pt x="2328" y="193"/>
                      </a:cubicBezTo>
                      <a:cubicBezTo>
                        <a:pt x="2364" y="193"/>
                        <a:pt x="2427" y="234"/>
                        <a:pt x="2483" y="277"/>
                      </a:cubicBezTo>
                      <a:cubicBezTo>
                        <a:pt x="2754" y="504"/>
                        <a:pt x="2990" y="793"/>
                        <a:pt x="3230" y="1065"/>
                      </a:cubicBezTo>
                      <a:cubicBezTo>
                        <a:pt x="3330" y="1193"/>
                        <a:pt x="3432" y="1320"/>
                        <a:pt x="3535" y="1448"/>
                      </a:cubicBezTo>
                      <a:cubicBezTo>
                        <a:pt x="3569" y="1493"/>
                        <a:pt x="3618" y="1546"/>
                        <a:pt x="3650" y="1580"/>
                      </a:cubicBezTo>
                      <a:cubicBezTo>
                        <a:pt x="3695" y="1627"/>
                        <a:pt x="3723" y="1652"/>
                        <a:pt x="3733" y="1652"/>
                      </a:cubicBezTo>
                      <a:cubicBezTo>
                        <a:pt x="3739" y="1652"/>
                        <a:pt x="3739" y="1643"/>
                        <a:pt x="3732" y="1625"/>
                      </a:cubicBezTo>
                      <a:cubicBezTo>
                        <a:pt x="3658" y="1437"/>
                        <a:pt x="3433" y="1083"/>
                        <a:pt x="3103" y="671"/>
                      </a:cubicBezTo>
                      <a:cubicBezTo>
                        <a:pt x="2949" y="484"/>
                        <a:pt x="2795" y="297"/>
                        <a:pt x="2598" y="130"/>
                      </a:cubicBezTo>
                      <a:cubicBezTo>
                        <a:pt x="2544" y="88"/>
                        <a:pt x="2494" y="47"/>
                        <a:pt x="2409" y="14"/>
                      </a:cubicBezTo>
                      <a:cubicBezTo>
                        <a:pt x="2391" y="7"/>
                        <a:pt x="2357" y="2"/>
                        <a:pt x="2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21"/>
                <p:cNvSpPr/>
                <p:nvPr/>
              </p:nvSpPr>
              <p:spPr>
                <a:xfrm>
                  <a:off x="6933100" y="3604925"/>
                  <a:ext cx="47750" cy="30050"/>
                </a:xfrm>
                <a:custGeom>
                  <a:avLst/>
                  <a:gdLst/>
                  <a:ahLst/>
                  <a:cxnLst/>
                  <a:rect l="l" t="t" r="r" b="b"/>
                  <a:pathLst>
                    <a:path w="1910" h="1202" extrusionOk="0">
                      <a:moveTo>
                        <a:pt x="1300" y="0"/>
                      </a:moveTo>
                      <a:cubicBezTo>
                        <a:pt x="1265" y="0"/>
                        <a:pt x="1225" y="13"/>
                        <a:pt x="1197" y="26"/>
                      </a:cubicBezTo>
                      <a:cubicBezTo>
                        <a:pt x="1146" y="54"/>
                        <a:pt x="1106" y="83"/>
                        <a:pt x="1068" y="114"/>
                      </a:cubicBezTo>
                      <a:cubicBezTo>
                        <a:pt x="778" y="362"/>
                        <a:pt x="549" y="636"/>
                        <a:pt x="300" y="892"/>
                      </a:cubicBezTo>
                      <a:cubicBezTo>
                        <a:pt x="260" y="934"/>
                        <a:pt x="169" y="1028"/>
                        <a:pt x="42" y="1160"/>
                      </a:cubicBezTo>
                      <a:cubicBezTo>
                        <a:pt x="28" y="1172"/>
                        <a:pt x="14" y="1188"/>
                        <a:pt x="0" y="1202"/>
                      </a:cubicBezTo>
                      <a:lnTo>
                        <a:pt x="299" y="1202"/>
                      </a:lnTo>
                      <a:cubicBezTo>
                        <a:pt x="334" y="1163"/>
                        <a:pt x="371" y="1126"/>
                        <a:pt x="408" y="1088"/>
                      </a:cubicBezTo>
                      <a:lnTo>
                        <a:pt x="406" y="1088"/>
                      </a:lnTo>
                      <a:cubicBezTo>
                        <a:pt x="637" y="849"/>
                        <a:pt x="858" y="603"/>
                        <a:pt x="1094" y="383"/>
                      </a:cubicBezTo>
                      <a:cubicBezTo>
                        <a:pt x="1143" y="336"/>
                        <a:pt x="1195" y="289"/>
                        <a:pt x="1246" y="253"/>
                      </a:cubicBezTo>
                      <a:cubicBezTo>
                        <a:pt x="1258" y="243"/>
                        <a:pt x="1271" y="236"/>
                        <a:pt x="1281" y="229"/>
                      </a:cubicBezTo>
                      <a:cubicBezTo>
                        <a:pt x="1294" y="222"/>
                        <a:pt x="1300" y="220"/>
                        <a:pt x="1298" y="220"/>
                      </a:cubicBezTo>
                      <a:cubicBezTo>
                        <a:pt x="1298" y="220"/>
                        <a:pt x="1299" y="219"/>
                        <a:pt x="1300" y="219"/>
                      </a:cubicBezTo>
                      <a:lnTo>
                        <a:pt x="1300" y="219"/>
                      </a:lnTo>
                      <a:cubicBezTo>
                        <a:pt x="1302" y="220"/>
                        <a:pt x="1307" y="221"/>
                        <a:pt x="1315" y="226"/>
                      </a:cubicBezTo>
                      <a:cubicBezTo>
                        <a:pt x="1358" y="251"/>
                        <a:pt x="1414" y="297"/>
                        <a:pt x="1464" y="343"/>
                      </a:cubicBezTo>
                      <a:cubicBezTo>
                        <a:pt x="1515" y="391"/>
                        <a:pt x="1566" y="442"/>
                        <a:pt x="1617" y="494"/>
                      </a:cubicBezTo>
                      <a:cubicBezTo>
                        <a:pt x="1715" y="597"/>
                        <a:pt x="1812" y="703"/>
                        <a:pt x="1909" y="811"/>
                      </a:cubicBezTo>
                      <a:lnTo>
                        <a:pt x="1909" y="491"/>
                      </a:lnTo>
                      <a:cubicBezTo>
                        <a:pt x="1824" y="399"/>
                        <a:pt x="1738" y="306"/>
                        <a:pt x="1648" y="217"/>
                      </a:cubicBezTo>
                      <a:cubicBezTo>
                        <a:pt x="1577" y="153"/>
                        <a:pt x="1512" y="88"/>
                        <a:pt x="1412" y="31"/>
                      </a:cubicBezTo>
                      <a:cubicBezTo>
                        <a:pt x="1389" y="19"/>
                        <a:pt x="1343" y="2"/>
                        <a:pt x="1306" y="0"/>
                      </a:cubicBezTo>
                      <a:cubicBezTo>
                        <a:pt x="1304" y="0"/>
                        <a:pt x="1302" y="0"/>
                        <a:pt x="13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21"/>
                <p:cNvSpPr/>
                <p:nvPr/>
              </p:nvSpPr>
              <p:spPr>
                <a:xfrm>
                  <a:off x="6849100" y="3604675"/>
                  <a:ext cx="64475" cy="30300"/>
                </a:xfrm>
                <a:custGeom>
                  <a:avLst/>
                  <a:gdLst/>
                  <a:ahLst/>
                  <a:cxnLst/>
                  <a:rect l="l" t="t" r="r" b="b"/>
                  <a:pathLst>
                    <a:path w="2579" h="1212" extrusionOk="0">
                      <a:moveTo>
                        <a:pt x="1326" y="1"/>
                      </a:moveTo>
                      <a:cubicBezTo>
                        <a:pt x="1301" y="1"/>
                        <a:pt x="1277" y="4"/>
                        <a:pt x="1254" y="10"/>
                      </a:cubicBezTo>
                      <a:cubicBezTo>
                        <a:pt x="1127" y="46"/>
                        <a:pt x="1045" y="110"/>
                        <a:pt x="962" y="170"/>
                      </a:cubicBezTo>
                      <a:cubicBezTo>
                        <a:pt x="882" y="232"/>
                        <a:pt x="810" y="296"/>
                        <a:pt x="742" y="363"/>
                      </a:cubicBezTo>
                      <a:cubicBezTo>
                        <a:pt x="604" y="492"/>
                        <a:pt x="485" y="624"/>
                        <a:pt x="376" y="747"/>
                      </a:cubicBezTo>
                      <a:cubicBezTo>
                        <a:pt x="225" y="919"/>
                        <a:pt x="99" y="1078"/>
                        <a:pt x="1" y="1210"/>
                      </a:cubicBezTo>
                      <a:lnTo>
                        <a:pt x="236" y="1210"/>
                      </a:lnTo>
                      <a:cubicBezTo>
                        <a:pt x="367" y="1062"/>
                        <a:pt x="502" y="912"/>
                        <a:pt x="616" y="798"/>
                      </a:cubicBezTo>
                      <a:cubicBezTo>
                        <a:pt x="725" y="687"/>
                        <a:pt x="837" y="575"/>
                        <a:pt x="957" y="472"/>
                      </a:cubicBezTo>
                      <a:cubicBezTo>
                        <a:pt x="1016" y="419"/>
                        <a:pt x="1077" y="369"/>
                        <a:pt x="1139" y="326"/>
                      </a:cubicBezTo>
                      <a:cubicBezTo>
                        <a:pt x="1199" y="284"/>
                        <a:pt x="1265" y="246"/>
                        <a:pt x="1311" y="233"/>
                      </a:cubicBezTo>
                      <a:cubicBezTo>
                        <a:pt x="1317" y="232"/>
                        <a:pt x="1322" y="232"/>
                        <a:pt x="1327" y="232"/>
                      </a:cubicBezTo>
                      <a:cubicBezTo>
                        <a:pt x="1339" y="232"/>
                        <a:pt x="1351" y="235"/>
                        <a:pt x="1373" y="243"/>
                      </a:cubicBezTo>
                      <a:cubicBezTo>
                        <a:pt x="1402" y="253"/>
                        <a:pt x="1436" y="276"/>
                        <a:pt x="1470" y="299"/>
                      </a:cubicBezTo>
                      <a:cubicBezTo>
                        <a:pt x="1536" y="349"/>
                        <a:pt x="1603" y="412"/>
                        <a:pt x="1667" y="478"/>
                      </a:cubicBezTo>
                      <a:cubicBezTo>
                        <a:pt x="1796" y="609"/>
                        <a:pt x="1917" y="755"/>
                        <a:pt x="2039" y="901"/>
                      </a:cubicBezTo>
                      <a:cubicBezTo>
                        <a:pt x="2125" y="1005"/>
                        <a:pt x="2210" y="1107"/>
                        <a:pt x="2294" y="1212"/>
                      </a:cubicBezTo>
                      <a:lnTo>
                        <a:pt x="2579" y="1212"/>
                      </a:lnTo>
                      <a:cubicBezTo>
                        <a:pt x="2471" y="1082"/>
                        <a:pt x="2362" y="942"/>
                        <a:pt x="2248" y="801"/>
                      </a:cubicBezTo>
                      <a:cubicBezTo>
                        <a:pt x="2122" y="646"/>
                        <a:pt x="1994" y="487"/>
                        <a:pt x="1851" y="336"/>
                      </a:cubicBezTo>
                      <a:cubicBezTo>
                        <a:pt x="1779" y="261"/>
                        <a:pt x="1703" y="187"/>
                        <a:pt x="1616" y="119"/>
                      </a:cubicBezTo>
                      <a:cubicBezTo>
                        <a:pt x="1570" y="87"/>
                        <a:pt x="1523" y="53"/>
                        <a:pt x="1464" y="29"/>
                      </a:cubicBezTo>
                      <a:cubicBezTo>
                        <a:pt x="1427" y="12"/>
                        <a:pt x="1376" y="1"/>
                        <a:pt x="1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21"/>
                <p:cNvSpPr/>
                <p:nvPr/>
              </p:nvSpPr>
              <p:spPr>
                <a:xfrm>
                  <a:off x="6842950" y="3565825"/>
                  <a:ext cx="137900" cy="44125"/>
                </a:xfrm>
                <a:custGeom>
                  <a:avLst/>
                  <a:gdLst/>
                  <a:ahLst/>
                  <a:cxnLst/>
                  <a:rect l="l" t="t" r="r" b="b"/>
                  <a:pathLst>
                    <a:path w="5516" h="1765" extrusionOk="0">
                      <a:moveTo>
                        <a:pt x="1572" y="0"/>
                      </a:moveTo>
                      <a:cubicBezTo>
                        <a:pt x="1547" y="0"/>
                        <a:pt x="1523" y="3"/>
                        <a:pt x="1500" y="11"/>
                      </a:cubicBezTo>
                      <a:cubicBezTo>
                        <a:pt x="1373" y="46"/>
                        <a:pt x="1291" y="109"/>
                        <a:pt x="1208" y="171"/>
                      </a:cubicBezTo>
                      <a:cubicBezTo>
                        <a:pt x="1128" y="232"/>
                        <a:pt x="1056" y="297"/>
                        <a:pt x="988" y="363"/>
                      </a:cubicBezTo>
                      <a:cubicBezTo>
                        <a:pt x="851" y="492"/>
                        <a:pt x="731" y="624"/>
                        <a:pt x="622" y="747"/>
                      </a:cubicBezTo>
                      <a:cubicBezTo>
                        <a:pt x="407" y="995"/>
                        <a:pt x="239" y="1214"/>
                        <a:pt x="133" y="1369"/>
                      </a:cubicBezTo>
                      <a:cubicBezTo>
                        <a:pt x="96" y="1437"/>
                        <a:pt x="70" y="1495"/>
                        <a:pt x="57" y="1543"/>
                      </a:cubicBezTo>
                      <a:cubicBezTo>
                        <a:pt x="43" y="1593"/>
                        <a:pt x="0" y="1699"/>
                        <a:pt x="29" y="1699"/>
                      </a:cubicBezTo>
                      <a:cubicBezTo>
                        <a:pt x="38" y="1699"/>
                        <a:pt x="56" y="1686"/>
                        <a:pt x="87" y="1655"/>
                      </a:cubicBezTo>
                      <a:cubicBezTo>
                        <a:pt x="273" y="1460"/>
                        <a:pt x="617" y="1044"/>
                        <a:pt x="862" y="798"/>
                      </a:cubicBezTo>
                      <a:cubicBezTo>
                        <a:pt x="971" y="687"/>
                        <a:pt x="1083" y="575"/>
                        <a:pt x="1203" y="472"/>
                      </a:cubicBezTo>
                      <a:cubicBezTo>
                        <a:pt x="1262" y="420"/>
                        <a:pt x="1323" y="369"/>
                        <a:pt x="1385" y="326"/>
                      </a:cubicBezTo>
                      <a:cubicBezTo>
                        <a:pt x="1445" y="284"/>
                        <a:pt x="1511" y="246"/>
                        <a:pt x="1557" y="234"/>
                      </a:cubicBezTo>
                      <a:cubicBezTo>
                        <a:pt x="1563" y="233"/>
                        <a:pt x="1568" y="232"/>
                        <a:pt x="1573" y="232"/>
                      </a:cubicBezTo>
                      <a:cubicBezTo>
                        <a:pt x="1585" y="232"/>
                        <a:pt x="1597" y="235"/>
                        <a:pt x="1619" y="243"/>
                      </a:cubicBezTo>
                      <a:cubicBezTo>
                        <a:pt x="1648" y="254"/>
                        <a:pt x="1682" y="277"/>
                        <a:pt x="1716" y="300"/>
                      </a:cubicBezTo>
                      <a:cubicBezTo>
                        <a:pt x="1783" y="349"/>
                        <a:pt x="1849" y="412"/>
                        <a:pt x="1913" y="478"/>
                      </a:cubicBezTo>
                      <a:cubicBezTo>
                        <a:pt x="2042" y="609"/>
                        <a:pt x="2165" y="755"/>
                        <a:pt x="2285" y="901"/>
                      </a:cubicBezTo>
                      <a:cubicBezTo>
                        <a:pt x="2408" y="1051"/>
                        <a:pt x="2531" y="1198"/>
                        <a:pt x="2652" y="1346"/>
                      </a:cubicBezTo>
                      <a:cubicBezTo>
                        <a:pt x="2715" y="1420"/>
                        <a:pt x="2779" y="1494"/>
                        <a:pt x="2849" y="1564"/>
                      </a:cubicBezTo>
                      <a:cubicBezTo>
                        <a:pt x="2885" y="1600"/>
                        <a:pt x="2923" y="1635"/>
                        <a:pt x="2963" y="1669"/>
                      </a:cubicBezTo>
                      <a:cubicBezTo>
                        <a:pt x="3009" y="1701"/>
                        <a:pt x="3048" y="1740"/>
                        <a:pt x="3135" y="1760"/>
                      </a:cubicBezTo>
                      <a:cubicBezTo>
                        <a:pt x="3145" y="1761"/>
                        <a:pt x="3154" y="1763"/>
                        <a:pt x="3163" y="1764"/>
                      </a:cubicBezTo>
                      <a:cubicBezTo>
                        <a:pt x="3166" y="1764"/>
                        <a:pt x="3169" y="1764"/>
                        <a:pt x="3172" y="1764"/>
                      </a:cubicBezTo>
                      <a:cubicBezTo>
                        <a:pt x="3209" y="1764"/>
                        <a:pt x="3245" y="1756"/>
                        <a:pt x="3271" y="1746"/>
                      </a:cubicBezTo>
                      <a:cubicBezTo>
                        <a:pt x="3297" y="1735"/>
                        <a:pt x="3323" y="1723"/>
                        <a:pt x="3343" y="1710"/>
                      </a:cubicBezTo>
                      <a:cubicBezTo>
                        <a:pt x="3388" y="1684"/>
                        <a:pt x="3425" y="1657"/>
                        <a:pt x="3460" y="1629"/>
                      </a:cubicBezTo>
                      <a:cubicBezTo>
                        <a:pt x="3531" y="1573"/>
                        <a:pt x="3595" y="1515"/>
                        <a:pt x="3657" y="1457"/>
                      </a:cubicBezTo>
                      <a:cubicBezTo>
                        <a:pt x="3781" y="1340"/>
                        <a:pt x="3898" y="1218"/>
                        <a:pt x="4012" y="1098"/>
                      </a:cubicBezTo>
                      <a:cubicBezTo>
                        <a:pt x="4243" y="860"/>
                        <a:pt x="4464" y="614"/>
                        <a:pt x="4698" y="394"/>
                      </a:cubicBezTo>
                      <a:cubicBezTo>
                        <a:pt x="4749" y="346"/>
                        <a:pt x="4801" y="300"/>
                        <a:pt x="4852" y="263"/>
                      </a:cubicBezTo>
                      <a:cubicBezTo>
                        <a:pt x="4864" y="254"/>
                        <a:pt x="4877" y="246"/>
                        <a:pt x="4887" y="240"/>
                      </a:cubicBezTo>
                      <a:cubicBezTo>
                        <a:pt x="4900" y="231"/>
                        <a:pt x="4906" y="231"/>
                        <a:pt x="4904" y="231"/>
                      </a:cubicBezTo>
                      <a:cubicBezTo>
                        <a:pt x="4904" y="231"/>
                        <a:pt x="4905" y="230"/>
                        <a:pt x="4906" y="229"/>
                      </a:cubicBezTo>
                      <a:lnTo>
                        <a:pt x="4906" y="229"/>
                      </a:lnTo>
                      <a:cubicBezTo>
                        <a:pt x="4907" y="230"/>
                        <a:pt x="4912" y="232"/>
                        <a:pt x="4921" y="237"/>
                      </a:cubicBezTo>
                      <a:cubicBezTo>
                        <a:pt x="4964" y="261"/>
                        <a:pt x="5020" y="308"/>
                        <a:pt x="5070" y="354"/>
                      </a:cubicBezTo>
                      <a:cubicBezTo>
                        <a:pt x="5121" y="400"/>
                        <a:pt x="5172" y="452"/>
                        <a:pt x="5223" y="503"/>
                      </a:cubicBezTo>
                      <a:cubicBezTo>
                        <a:pt x="5321" y="606"/>
                        <a:pt x="5418" y="714"/>
                        <a:pt x="5515" y="821"/>
                      </a:cubicBezTo>
                      <a:lnTo>
                        <a:pt x="5515" y="501"/>
                      </a:lnTo>
                      <a:cubicBezTo>
                        <a:pt x="5430" y="409"/>
                        <a:pt x="5344" y="317"/>
                        <a:pt x="5252" y="228"/>
                      </a:cubicBezTo>
                      <a:cubicBezTo>
                        <a:pt x="5183" y="163"/>
                        <a:pt x="5118" y="98"/>
                        <a:pt x="5017" y="41"/>
                      </a:cubicBezTo>
                      <a:cubicBezTo>
                        <a:pt x="4995" y="29"/>
                        <a:pt x="4949" y="12"/>
                        <a:pt x="4912" y="11"/>
                      </a:cubicBezTo>
                      <a:cubicBezTo>
                        <a:pt x="4910" y="11"/>
                        <a:pt x="4908" y="11"/>
                        <a:pt x="4906" y="11"/>
                      </a:cubicBezTo>
                      <a:cubicBezTo>
                        <a:pt x="4871" y="11"/>
                        <a:pt x="4829" y="24"/>
                        <a:pt x="4803" y="37"/>
                      </a:cubicBezTo>
                      <a:cubicBezTo>
                        <a:pt x="4752" y="65"/>
                        <a:pt x="4711" y="94"/>
                        <a:pt x="4674" y="125"/>
                      </a:cubicBezTo>
                      <a:cubicBezTo>
                        <a:pt x="4384" y="372"/>
                        <a:pt x="4155" y="646"/>
                        <a:pt x="3906" y="903"/>
                      </a:cubicBezTo>
                      <a:cubicBezTo>
                        <a:pt x="3866" y="944"/>
                        <a:pt x="3775" y="1038"/>
                        <a:pt x="3648" y="1170"/>
                      </a:cubicBezTo>
                      <a:cubicBezTo>
                        <a:pt x="3583" y="1235"/>
                        <a:pt x="3508" y="1309"/>
                        <a:pt x="3423" y="1383"/>
                      </a:cubicBezTo>
                      <a:cubicBezTo>
                        <a:pt x="3380" y="1421"/>
                        <a:pt x="3335" y="1458"/>
                        <a:pt x="3289" y="1492"/>
                      </a:cubicBezTo>
                      <a:cubicBezTo>
                        <a:pt x="3249" y="1522"/>
                        <a:pt x="3189" y="1551"/>
                        <a:pt x="3178" y="1551"/>
                      </a:cubicBezTo>
                      <a:cubicBezTo>
                        <a:pt x="3178" y="1551"/>
                        <a:pt x="3177" y="1551"/>
                        <a:pt x="3177" y="1550"/>
                      </a:cubicBezTo>
                      <a:cubicBezTo>
                        <a:pt x="3177" y="1551"/>
                        <a:pt x="3176" y="1551"/>
                        <a:pt x="3176" y="1551"/>
                      </a:cubicBezTo>
                      <a:cubicBezTo>
                        <a:pt x="3170" y="1551"/>
                        <a:pt x="3144" y="1536"/>
                        <a:pt x="3119" y="1518"/>
                      </a:cubicBezTo>
                      <a:cubicBezTo>
                        <a:pt x="3091" y="1498"/>
                        <a:pt x="3062" y="1470"/>
                        <a:pt x="3032" y="1441"/>
                      </a:cubicBezTo>
                      <a:cubicBezTo>
                        <a:pt x="2974" y="1384"/>
                        <a:pt x="2915" y="1318"/>
                        <a:pt x="2855" y="1249"/>
                      </a:cubicBezTo>
                      <a:cubicBezTo>
                        <a:pt x="2737" y="1109"/>
                        <a:pt x="2619" y="957"/>
                        <a:pt x="2494" y="801"/>
                      </a:cubicBezTo>
                      <a:cubicBezTo>
                        <a:pt x="2369" y="646"/>
                        <a:pt x="2240" y="488"/>
                        <a:pt x="2097" y="337"/>
                      </a:cubicBezTo>
                      <a:cubicBezTo>
                        <a:pt x="2025" y="261"/>
                        <a:pt x="1949" y="186"/>
                        <a:pt x="1862" y="120"/>
                      </a:cubicBezTo>
                      <a:cubicBezTo>
                        <a:pt x="1816" y="88"/>
                        <a:pt x="1771" y="54"/>
                        <a:pt x="1710" y="29"/>
                      </a:cubicBezTo>
                      <a:cubicBezTo>
                        <a:pt x="1673" y="13"/>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21"/>
                <p:cNvSpPr/>
                <p:nvPr/>
              </p:nvSpPr>
              <p:spPr>
                <a:xfrm>
                  <a:off x="6842950" y="3526975"/>
                  <a:ext cx="137900" cy="44125"/>
                </a:xfrm>
                <a:custGeom>
                  <a:avLst/>
                  <a:gdLst/>
                  <a:ahLst/>
                  <a:cxnLst/>
                  <a:rect l="l" t="t" r="r" b="b"/>
                  <a:pathLst>
                    <a:path w="5516" h="1765" extrusionOk="0">
                      <a:moveTo>
                        <a:pt x="1572" y="1"/>
                      </a:moveTo>
                      <a:cubicBezTo>
                        <a:pt x="1547" y="1"/>
                        <a:pt x="1523" y="4"/>
                        <a:pt x="1500" y="11"/>
                      </a:cubicBezTo>
                      <a:cubicBezTo>
                        <a:pt x="1373" y="46"/>
                        <a:pt x="1291" y="110"/>
                        <a:pt x="1208" y="171"/>
                      </a:cubicBezTo>
                      <a:cubicBezTo>
                        <a:pt x="1128" y="233"/>
                        <a:pt x="1056" y="297"/>
                        <a:pt x="988" y="363"/>
                      </a:cubicBezTo>
                      <a:cubicBezTo>
                        <a:pt x="851" y="493"/>
                        <a:pt x="731" y="625"/>
                        <a:pt x="622" y="748"/>
                      </a:cubicBezTo>
                      <a:cubicBezTo>
                        <a:pt x="407" y="996"/>
                        <a:pt x="239" y="1214"/>
                        <a:pt x="133" y="1369"/>
                      </a:cubicBezTo>
                      <a:cubicBezTo>
                        <a:pt x="96" y="1437"/>
                        <a:pt x="70" y="1495"/>
                        <a:pt x="57" y="1543"/>
                      </a:cubicBezTo>
                      <a:cubicBezTo>
                        <a:pt x="43" y="1594"/>
                        <a:pt x="0" y="1699"/>
                        <a:pt x="29" y="1699"/>
                      </a:cubicBezTo>
                      <a:cubicBezTo>
                        <a:pt x="38" y="1699"/>
                        <a:pt x="56" y="1687"/>
                        <a:pt x="87" y="1655"/>
                      </a:cubicBezTo>
                      <a:cubicBezTo>
                        <a:pt x="273" y="1460"/>
                        <a:pt x="617" y="1045"/>
                        <a:pt x="862" y="799"/>
                      </a:cubicBezTo>
                      <a:cubicBezTo>
                        <a:pt x="971" y="688"/>
                        <a:pt x="1083" y="576"/>
                        <a:pt x="1203" y="471"/>
                      </a:cubicBezTo>
                      <a:cubicBezTo>
                        <a:pt x="1262" y="420"/>
                        <a:pt x="1323" y="369"/>
                        <a:pt x="1385" y="326"/>
                      </a:cubicBezTo>
                      <a:cubicBezTo>
                        <a:pt x="1445" y="283"/>
                        <a:pt x="1511" y="246"/>
                        <a:pt x="1557" y="234"/>
                      </a:cubicBezTo>
                      <a:cubicBezTo>
                        <a:pt x="1564" y="233"/>
                        <a:pt x="1570" y="232"/>
                        <a:pt x="1575" y="232"/>
                      </a:cubicBezTo>
                      <a:cubicBezTo>
                        <a:pt x="1587" y="232"/>
                        <a:pt x="1598" y="235"/>
                        <a:pt x="1619" y="243"/>
                      </a:cubicBezTo>
                      <a:cubicBezTo>
                        <a:pt x="1648" y="254"/>
                        <a:pt x="1682" y="277"/>
                        <a:pt x="1716" y="300"/>
                      </a:cubicBezTo>
                      <a:cubicBezTo>
                        <a:pt x="1783" y="349"/>
                        <a:pt x="1849" y="413"/>
                        <a:pt x="1913" y="477"/>
                      </a:cubicBezTo>
                      <a:cubicBezTo>
                        <a:pt x="2042" y="609"/>
                        <a:pt x="2165" y="756"/>
                        <a:pt x="2285" y="902"/>
                      </a:cubicBezTo>
                      <a:cubicBezTo>
                        <a:pt x="2408" y="1051"/>
                        <a:pt x="2531" y="1199"/>
                        <a:pt x="2652" y="1346"/>
                      </a:cubicBezTo>
                      <a:cubicBezTo>
                        <a:pt x="2715" y="1420"/>
                        <a:pt x="2779" y="1494"/>
                        <a:pt x="2849" y="1565"/>
                      </a:cubicBezTo>
                      <a:cubicBezTo>
                        <a:pt x="2885" y="1600"/>
                        <a:pt x="2923" y="1635"/>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4"/>
                        <a:pt x="3323" y="1723"/>
                        <a:pt x="3343" y="1709"/>
                      </a:cubicBezTo>
                      <a:cubicBezTo>
                        <a:pt x="3388" y="1685"/>
                        <a:pt x="3425" y="1657"/>
                        <a:pt x="3460" y="1629"/>
                      </a:cubicBezTo>
                      <a:cubicBezTo>
                        <a:pt x="3531" y="1574"/>
                        <a:pt x="3595" y="1515"/>
                        <a:pt x="3657" y="1457"/>
                      </a:cubicBezTo>
                      <a:cubicBezTo>
                        <a:pt x="3781" y="1339"/>
                        <a:pt x="3898" y="1219"/>
                        <a:pt x="4012" y="1099"/>
                      </a:cubicBezTo>
                      <a:cubicBezTo>
                        <a:pt x="4243" y="860"/>
                        <a:pt x="4464" y="614"/>
                        <a:pt x="4698" y="394"/>
                      </a:cubicBezTo>
                      <a:cubicBezTo>
                        <a:pt x="4749" y="346"/>
                        <a:pt x="4801" y="299"/>
                        <a:pt x="4852" y="263"/>
                      </a:cubicBezTo>
                      <a:cubicBezTo>
                        <a:pt x="4864" y="254"/>
                        <a:pt x="4877" y="246"/>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6"/>
                        <a:pt x="5418" y="714"/>
                        <a:pt x="5515" y="822"/>
                      </a:cubicBezTo>
                      <a:lnTo>
                        <a:pt x="5515" y="502"/>
                      </a:lnTo>
                      <a:cubicBezTo>
                        <a:pt x="5430" y="409"/>
                        <a:pt x="5344" y="317"/>
                        <a:pt x="5252" y="228"/>
                      </a:cubicBezTo>
                      <a:cubicBezTo>
                        <a:pt x="5183" y="163"/>
                        <a:pt x="5118" y="99"/>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6"/>
                        <a:pt x="3906" y="903"/>
                      </a:cubicBezTo>
                      <a:cubicBezTo>
                        <a:pt x="3866" y="945"/>
                        <a:pt x="3775" y="1039"/>
                        <a:pt x="3648" y="1171"/>
                      </a:cubicBezTo>
                      <a:cubicBezTo>
                        <a:pt x="3583" y="1236"/>
                        <a:pt x="3508" y="1309"/>
                        <a:pt x="3423" y="1383"/>
                      </a:cubicBezTo>
                      <a:cubicBezTo>
                        <a:pt x="3380" y="1422"/>
                        <a:pt x="3335" y="1459"/>
                        <a:pt x="3289" y="1492"/>
                      </a:cubicBezTo>
                      <a:cubicBezTo>
                        <a:pt x="3249" y="1523"/>
                        <a:pt x="3189" y="1551"/>
                        <a:pt x="3178" y="1551"/>
                      </a:cubicBezTo>
                      <a:cubicBezTo>
                        <a:pt x="3178" y="1551"/>
                        <a:pt x="3177" y="1551"/>
                        <a:pt x="3177" y="1551"/>
                      </a:cubicBezTo>
                      <a:cubicBezTo>
                        <a:pt x="3177" y="1551"/>
                        <a:pt x="3176" y="1551"/>
                        <a:pt x="3176" y="1551"/>
                      </a:cubicBezTo>
                      <a:cubicBezTo>
                        <a:pt x="3170" y="1551"/>
                        <a:pt x="3144" y="1537"/>
                        <a:pt x="3119" y="1519"/>
                      </a:cubicBezTo>
                      <a:cubicBezTo>
                        <a:pt x="3091" y="1499"/>
                        <a:pt x="3062" y="1471"/>
                        <a:pt x="3032" y="1442"/>
                      </a:cubicBezTo>
                      <a:cubicBezTo>
                        <a:pt x="2974" y="1385"/>
                        <a:pt x="2915" y="1319"/>
                        <a:pt x="2855" y="1249"/>
                      </a:cubicBezTo>
                      <a:cubicBezTo>
                        <a:pt x="2737" y="1109"/>
                        <a:pt x="2619" y="957"/>
                        <a:pt x="2494" y="802"/>
                      </a:cubicBezTo>
                      <a:cubicBezTo>
                        <a:pt x="2369" y="646"/>
                        <a:pt x="2240" y="488"/>
                        <a:pt x="2097" y="337"/>
                      </a:cubicBezTo>
                      <a:cubicBezTo>
                        <a:pt x="2025" y="262"/>
                        <a:pt x="1949" y="186"/>
                        <a:pt x="1862" y="120"/>
                      </a:cubicBezTo>
                      <a:cubicBezTo>
                        <a:pt x="1816" y="88"/>
                        <a:pt x="1771" y="54"/>
                        <a:pt x="1710" y="30"/>
                      </a:cubicBezTo>
                      <a:cubicBezTo>
                        <a:pt x="1673"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21"/>
                <p:cNvSpPr/>
                <p:nvPr/>
              </p:nvSpPr>
              <p:spPr>
                <a:xfrm>
                  <a:off x="6974000" y="3291850"/>
                  <a:ext cx="6850" cy="11250"/>
                </a:xfrm>
                <a:custGeom>
                  <a:avLst/>
                  <a:gdLst/>
                  <a:ahLst/>
                  <a:cxnLst/>
                  <a:rect l="l" t="t" r="r" b="b"/>
                  <a:pathLst>
                    <a:path w="274" h="450" extrusionOk="0">
                      <a:moveTo>
                        <a:pt x="153" y="1"/>
                      </a:moveTo>
                      <a:lnTo>
                        <a:pt x="1" y="153"/>
                      </a:lnTo>
                      <a:cubicBezTo>
                        <a:pt x="92" y="250"/>
                        <a:pt x="182" y="348"/>
                        <a:pt x="273" y="450"/>
                      </a:cubicBezTo>
                      <a:lnTo>
                        <a:pt x="273" y="128"/>
                      </a:lnTo>
                      <a:cubicBezTo>
                        <a:pt x="233" y="85"/>
                        <a:pt x="193" y="44"/>
                        <a:pt x="1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21"/>
                <p:cNvSpPr/>
                <p:nvPr/>
              </p:nvSpPr>
              <p:spPr>
                <a:xfrm>
                  <a:off x="6842950" y="3443600"/>
                  <a:ext cx="137900" cy="44125"/>
                </a:xfrm>
                <a:custGeom>
                  <a:avLst/>
                  <a:gdLst/>
                  <a:ahLst/>
                  <a:cxnLst/>
                  <a:rect l="l" t="t" r="r" b="b"/>
                  <a:pathLst>
                    <a:path w="5516" h="1765" extrusionOk="0">
                      <a:moveTo>
                        <a:pt x="1572" y="0"/>
                      </a:moveTo>
                      <a:cubicBezTo>
                        <a:pt x="1547" y="0"/>
                        <a:pt x="1523" y="3"/>
                        <a:pt x="1500" y="10"/>
                      </a:cubicBezTo>
                      <a:cubicBezTo>
                        <a:pt x="1373" y="47"/>
                        <a:pt x="1291" y="110"/>
                        <a:pt x="1208" y="171"/>
                      </a:cubicBezTo>
                      <a:cubicBezTo>
                        <a:pt x="1128" y="233"/>
                        <a:pt x="1056" y="297"/>
                        <a:pt x="988" y="362"/>
                      </a:cubicBezTo>
                      <a:cubicBezTo>
                        <a:pt x="851" y="493"/>
                        <a:pt x="731" y="623"/>
                        <a:pt x="622" y="748"/>
                      </a:cubicBezTo>
                      <a:cubicBezTo>
                        <a:pt x="407" y="996"/>
                        <a:pt x="239" y="1214"/>
                        <a:pt x="133" y="1370"/>
                      </a:cubicBezTo>
                      <a:cubicBezTo>
                        <a:pt x="96" y="1437"/>
                        <a:pt x="70" y="1496"/>
                        <a:pt x="57" y="1543"/>
                      </a:cubicBezTo>
                      <a:cubicBezTo>
                        <a:pt x="43" y="1593"/>
                        <a:pt x="0" y="1699"/>
                        <a:pt x="29" y="1699"/>
                      </a:cubicBezTo>
                      <a:cubicBezTo>
                        <a:pt x="39" y="1699"/>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4"/>
                      </a:cubicBezTo>
                      <a:cubicBezTo>
                        <a:pt x="1564" y="233"/>
                        <a:pt x="1570" y="232"/>
                        <a:pt x="1575" y="232"/>
                      </a:cubicBezTo>
                      <a:cubicBezTo>
                        <a:pt x="1587" y="232"/>
                        <a:pt x="1598" y="235"/>
                        <a:pt x="1619" y="244"/>
                      </a:cubicBezTo>
                      <a:cubicBezTo>
                        <a:pt x="1648" y="254"/>
                        <a:pt x="1682" y="277"/>
                        <a:pt x="1716" y="300"/>
                      </a:cubicBezTo>
                      <a:cubicBezTo>
                        <a:pt x="1783" y="350"/>
                        <a:pt x="1849" y="413"/>
                        <a:pt x="1913" y="477"/>
                      </a:cubicBezTo>
                      <a:cubicBezTo>
                        <a:pt x="2042" y="610"/>
                        <a:pt x="2165" y="756"/>
                        <a:pt x="2285" y="902"/>
                      </a:cubicBezTo>
                      <a:cubicBezTo>
                        <a:pt x="2408" y="1051"/>
                        <a:pt x="2531" y="1199"/>
                        <a:pt x="2652" y="1346"/>
                      </a:cubicBezTo>
                      <a:cubicBezTo>
                        <a:pt x="2715" y="1420"/>
                        <a:pt x="2779" y="1494"/>
                        <a:pt x="2849" y="1565"/>
                      </a:cubicBezTo>
                      <a:cubicBezTo>
                        <a:pt x="2885" y="1600"/>
                        <a:pt x="2923" y="1636"/>
                        <a:pt x="2963" y="1669"/>
                      </a:cubicBezTo>
                      <a:cubicBezTo>
                        <a:pt x="3009" y="1702"/>
                        <a:pt x="3048" y="1740"/>
                        <a:pt x="3135" y="1760"/>
                      </a:cubicBezTo>
                      <a:cubicBezTo>
                        <a:pt x="3145" y="1762"/>
                        <a:pt x="3154" y="1763"/>
                        <a:pt x="3163" y="1765"/>
                      </a:cubicBezTo>
                      <a:cubicBezTo>
                        <a:pt x="3166" y="1765"/>
                        <a:pt x="3169" y="1765"/>
                        <a:pt x="3172" y="1765"/>
                      </a:cubicBezTo>
                      <a:cubicBezTo>
                        <a:pt x="3209" y="1765"/>
                        <a:pt x="3245" y="1756"/>
                        <a:pt x="3271" y="1746"/>
                      </a:cubicBezTo>
                      <a:cubicBezTo>
                        <a:pt x="3297" y="1736"/>
                        <a:pt x="3323" y="1723"/>
                        <a:pt x="3343" y="1709"/>
                      </a:cubicBezTo>
                      <a:cubicBezTo>
                        <a:pt x="3388" y="1685"/>
                        <a:pt x="3425" y="1657"/>
                        <a:pt x="3460" y="1629"/>
                      </a:cubicBezTo>
                      <a:cubicBezTo>
                        <a:pt x="3531" y="1574"/>
                        <a:pt x="3595" y="1516"/>
                        <a:pt x="3657" y="1457"/>
                      </a:cubicBezTo>
                      <a:cubicBezTo>
                        <a:pt x="3781" y="1339"/>
                        <a:pt x="3898" y="1219"/>
                        <a:pt x="4012" y="1099"/>
                      </a:cubicBezTo>
                      <a:cubicBezTo>
                        <a:pt x="4243" y="860"/>
                        <a:pt x="4464" y="614"/>
                        <a:pt x="4698" y="394"/>
                      </a:cubicBezTo>
                      <a:cubicBezTo>
                        <a:pt x="4749" y="347"/>
                        <a:pt x="4801" y="299"/>
                        <a:pt x="4852" y="264"/>
                      </a:cubicBezTo>
                      <a:cubicBezTo>
                        <a:pt x="4864" y="254"/>
                        <a:pt x="4877" y="247"/>
                        <a:pt x="4887" y="240"/>
                      </a:cubicBezTo>
                      <a:cubicBezTo>
                        <a:pt x="4900" y="231"/>
                        <a:pt x="4906" y="231"/>
                        <a:pt x="4904" y="230"/>
                      </a:cubicBezTo>
                      <a:lnTo>
                        <a:pt x="4906" y="230"/>
                      </a:lnTo>
                      <a:cubicBezTo>
                        <a:pt x="4903" y="230"/>
                        <a:pt x="4907" y="230"/>
                        <a:pt x="4921" y="237"/>
                      </a:cubicBezTo>
                      <a:cubicBezTo>
                        <a:pt x="4964" y="260"/>
                        <a:pt x="5020" y="308"/>
                        <a:pt x="5070" y="354"/>
                      </a:cubicBezTo>
                      <a:cubicBezTo>
                        <a:pt x="5121" y="400"/>
                        <a:pt x="5172" y="453"/>
                        <a:pt x="5223" y="503"/>
                      </a:cubicBezTo>
                      <a:cubicBezTo>
                        <a:pt x="5321" y="607"/>
                        <a:pt x="5418" y="714"/>
                        <a:pt x="5515" y="822"/>
                      </a:cubicBezTo>
                      <a:lnTo>
                        <a:pt x="5515" y="502"/>
                      </a:lnTo>
                      <a:cubicBezTo>
                        <a:pt x="5430" y="408"/>
                        <a:pt x="5344" y="317"/>
                        <a:pt x="5252" y="228"/>
                      </a:cubicBezTo>
                      <a:cubicBezTo>
                        <a:pt x="5183" y="164"/>
                        <a:pt x="5118" y="97"/>
                        <a:pt x="5017" y="42"/>
                      </a:cubicBezTo>
                      <a:cubicBezTo>
                        <a:pt x="4995" y="30"/>
                        <a:pt x="4949" y="13"/>
                        <a:pt x="4912" y="11"/>
                      </a:cubicBezTo>
                      <a:cubicBezTo>
                        <a:pt x="4910" y="11"/>
                        <a:pt x="4908" y="11"/>
                        <a:pt x="4906" y="11"/>
                      </a:cubicBezTo>
                      <a:cubicBezTo>
                        <a:pt x="4871" y="11"/>
                        <a:pt x="4829" y="24"/>
                        <a:pt x="4803" y="37"/>
                      </a:cubicBezTo>
                      <a:cubicBezTo>
                        <a:pt x="4752" y="65"/>
                        <a:pt x="4711" y="94"/>
                        <a:pt x="4674" y="125"/>
                      </a:cubicBezTo>
                      <a:cubicBezTo>
                        <a:pt x="4384" y="373"/>
                        <a:pt x="4155" y="645"/>
                        <a:pt x="3906" y="902"/>
                      </a:cubicBezTo>
                      <a:cubicBezTo>
                        <a:pt x="3866" y="945"/>
                        <a:pt x="3775" y="1039"/>
                        <a:pt x="3648" y="1171"/>
                      </a:cubicBezTo>
                      <a:cubicBezTo>
                        <a:pt x="3583" y="1236"/>
                        <a:pt x="3508" y="1310"/>
                        <a:pt x="3423" y="1383"/>
                      </a:cubicBezTo>
                      <a:cubicBezTo>
                        <a:pt x="3380" y="1420"/>
                        <a:pt x="3335" y="1459"/>
                        <a:pt x="3289" y="1493"/>
                      </a:cubicBezTo>
                      <a:cubicBezTo>
                        <a:pt x="3249" y="1523"/>
                        <a:pt x="3189" y="1551"/>
                        <a:pt x="3178" y="1551"/>
                      </a:cubicBezTo>
                      <a:cubicBezTo>
                        <a:pt x="3178" y="1551"/>
                        <a:pt x="3177" y="1551"/>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7"/>
                        <a:pt x="2494" y="802"/>
                      </a:cubicBezTo>
                      <a:cubicBezTo>
                        <a:pt x="2369" y="647"/>
                        <a:pt x="2240" y="488"/>
                        <a:pt x="2097" y="336"/>
                      </a:cubicBezTo>
                      <a:cubicBezTo>
                        <a:pt x="2025" y="260"/>
                        <a:pt x="1949" y="187"/>
                        <a:pt x="1862" y="120"/>
                      </a:cubicBezTo>
                      <a:cubicBezTo>
                        <a:pt x="1816" y="88"/>
                        <a:pt x="1771" y="54"/>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21"/>
                <p:cNvSpPr/>
                <p:nvPr/>
              </p:nvSpPr>
              <p:spPr>
                <a:xfrm>
                  <a:off x="6842950" y="3404750"/>
                  <a:ext cx="137900" cy="44150"/>
                </a:xfrm>
                <a:custGeom>
                  <a:avLst/>
                  <a:gdLst/>
                  <a:ahLst/>
                  <a:cxnLst/>
                  <a:rect l="l" t="t" r="r" b="b"/>
                  <a:pathLst>
                    <a:path w="5516" h="1766" extrusionOk="0">
                      <a:moveTo>
                        <a:pt x="1572" y="1"/>
                      </a:moveTo>
                      <a:cubicBezTo>
                        <a:pt x="1547" y="1"/>
                        <a:pt x="1523" y="4"/>
                        <a:pt x="1500" y="10"/>
                      </a:cubicBezTo>
                      <a:cubicBezTo>
                        <a:pt x="1373" y="47"/>
                        <a:pt x="1291" y="110"/>
                        <a:pt x="1208" y="172"/>
                      </a:cubicBezTo>
                      <a:cubicBezTo>
                        <a:pt x="1128" y="233"/>
                        <a:pt x="1056" y="298"/>
                        <a:pt x="988" y="362"/>
                      </a:cubicBezTo>
                      <a:cubicBezTo>
                        <a:pt x="851" y="493"/>
                        <a:pt x="731" y="624"/>
                        <a:pt x="622" y="747"/>
                      </a:cubicBezTo>
                      <a:cubicBezTo>
                        <a:pt x="407" y="996"/>
                        <a:pt x="239" y="1215"/>
                        <a:pt x="133" y="1370"/>
                      </a:cubicBezTo>
                      <a:cubicBezTo>
                        <a:pt x="96" y="1438"/>
                        <a:pt x="70" y="1496"/>
                        <a:pt x="57" y="1544"/>
                      </a:cubicBezTo>
                      <a:cubicBezTo>
                        <a:pt x="43" y="1593"/>
                        <a:pt x="0" y="1700"/>
                        <a:pt x="29" y="1700"/>
                      </a:cubicBezTo>
                      <a:cubicBezTo>
                        <a:pt x="39" y="1700"/>
                        <a:pt x="57" y="1687"/>
                        <a:pt x="87" y="1656"/>
                      </a:cubicBezTo>
                      <a:cubicBezTo>
                        <a:pt x="273" y="1459"/>
                        <a:pt x="617" y="1045"/>
                        <a:pt x="862" y="799"/>
                      </a:cubicBezTo>
                      <a:cubicBezTo>
                        <a:pt x="971" y="688"/>
                        <a:pt x="1083" y="575"/>
                        <a:pt x="1203" y="472"/>
                      </a:cubicBezTo>
                      <a:cubicBezTo>
                        <a:pt x="1262" y="419"/>
                        <a:pt x="1323" y="370"/>
                        <a:pt x="1385" y="327"/>
                      </a:cubicBezTo>
                      <a:cubicBezTo>
                        <a:pt x="1445" y="284"/>
                        <a:pt x="1511" y="245"/>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5"/>
                        <a:pt x="2285" y="902"/>
                      </a:cubicBezTo>
                      <a:cubicBezTo>
                        <a:pt x="2408" y="1050"/>
                        <a:pt x="2531" y="1199"/>
                        <a:pt x="2652" y="1347"/>
                      </a:cubicBezTo>
                      <a:cubicBezTo>
                        <a:pt x="2715" y="1421"/>
                        <a:pt x="2779" y="1493"/>
                        <a:pt x="2849" y="1565"/>
                      </a:cubicBezTo>
                      <a:cubicBezTo>
                        <a:pt x="2885" y="1601"/>
                        <a:pt x="2923" y="1636"/>
                        <a:pt x="2963" y="1670"/>
                      </a:cubicBezTo>
                      <a:cubicBezTo>
                        <a:pt x="3009" y="1702"/>
                        <a:pt x="3048" y="1739"/>
                        <a:pt x="3135" y="1759"/>
                      </a:cubicBezTo>
                      <a:cubicBezTo>
                        <a:pt x="3145" y="1762"/>
                        <a:pt x="3154" y="1764"/>
                        <a:pt x="3163" y="1765"/>
                      </a:cubicBezTo>
                      <a:cubicBezTo>
                        <a:pt x="3203" y="1765"/>
                        <a:pt x="3243" y="1758"/>
                        <a:pt x="3271" y="1745"/>
                      </a:cubicBezTo>
                      <a:cubicBezTo>
                        <a:pt x="3297" y="1734"/>
                        <a:pt x="3323" y="1724"/>
                        <a:pt x="3343" y="1710"/>
                      </a:cubicBezTo>
                      <a:cubicBezTo>
                        <a:pt x="3388" y="1684"/>
                        <a:pt x="3425" y="1658"/>
                        <a:pt x="3460" y="1630"/>
                      </a:cubicBezTo>
                      <a:cubicBezTo>
                        <a:pt x="3531" y="1573"/>
                        <a:pt x="3595" y="1516"/>
                        <a:pt x="3657" y="1458"/>
                      </a:cubicBezTo>
                      <a:cubicBezTo>
                        <a:pt x="3781" y="1339"/>
                        <a:pt x="3898" y="1219"/>
                        <a:pt x="4012" y="1099"/>
                      </a:cubicBezTo>
                      <a:cubicBezTo>
                        <a:pt x="4243" y="859"/>
                        <a:pt x="4464" y="613"/>
                        <a:pt x="4698" y="393"/>
                      </a:cubicBezTo>
                      <a:cubicBezTo>
                        <a:pt x="4749" y="347"/>
                        <a:pt x="4801" y="299"/>
                        <a:pt x="4852" y="264"/>
                      </a:cubicBezTo>
                      <a:cubicBezTo>
                        <a:pt x="4864" y="253"/>
                        <a:pt x="4877" y="245"/>
                        <a:pt x="4887" y="239"/>
                      </a:cubicBezTo>
                      <a:cubicBezTo>
                        <a:pt x="4900" y="232"/>
                        <a:pt x="4906" y="230"/>
                        <a:pt x="4904" y="230"/>
                      </a:cubicBezTo>
                      <a:lnTo>
                        <a:pt x="4906" y="230"/>
                      </a:lnTo>
                      <a:cubicBezTo>
                        <a:pt x="4905" y="230"/>
                        <a:pt x="4905" y="229"/>
                        <a:pt x="4905" y="229"/>
                      </a:cubicBezTo>
                      <a:lnTo>
                        <a:pt x="4905" y="229"/>
                      </a:lnTo>
                      <a:cubicBezTo>
                        <a:pt x="4906" y="229"/>
                        <a:pt x="4911" y="231"/>
                        <a:pt x="4921" y="238"/>
                      </a:cubicBezTo>
                      <a:cubicBezTo>
                        <a:pt x="4964" y="261"/>
                        <a:pt x="5020" y="309"/>
                        <a:pt x="5070" y="353"/>
                      </a:cubicBezTo>
                      <a:cubicBezTo>
                        <a:pt x="5121" y="401"/>
                        <a:pt x="5172" y="452"/>
                        <a:pt x="5223" y="504"/>
                      </a:cubicBezTo>
                      <a:cubicBezTo>
                        <a:pt x="5321" y="607"/>
                        <a:pt x="5418" y="715"/>
                        <a:pt x="5515" y="822"/>
                      </a:cubicBezTo>
                      <a:lnTo>
                        <a:pt x="5515" y="501"/>
                      </a:lnTo>
                      <a:cubicBezTo>
                        <a:pt x="5430" y="409"/>
                        <a:pt x="5344" y="316"/>
                        <a:pt x="5252" y="227"/>
                      </a:cubicBezTo>
                      <a:cubicBezTo>
                        <a:pt x="5183" y="162"/>
                        <a:pt x="5118" y="98"/>
                        <a:pt x="5017" y="42"/>
                      </a:cubicBezTo>
                      <a:cubicBezTo>
                        <a:pt x="4995" y="29"/>
                        <a:pt x="4949" y="13"/>
                        <a:pt x="4912" y="12"/>
                      </a:cubicBezTo>
                      <a:cubicBezTo>
                        <a:pt x="4910" y="12"/>
                        <a:pt x="4908" y="12"/>
                        <a:pt x="4906" y="12"/>
                      </a:cubicBezTo>
                      <a:cubicBezTo>
                        <a:pt x="4871" y="12"/>
                        <a:pt x="4829" y="25"/>
                        <a:pt x="4803" y="38"/>
                      </a:cubicBezTo>
                      <a:cubicBezTo>
                        <a:pt x="4752" y="66"/>
                        <a:pt x="4711" y="95"/>
                        <a:pt x="4674" y="126"/>
                      </a:cubicBezTo>
                      <a:cubicBezTo>
                        <a:pt x="4384" y="373"/>
                        <a:pt x="4155" y="645"/>
                        <a:pt x="3906" y="902"/>
                      </a:cubicBezTo>
                      <a:cubicBezTo>
                        <a:pt x="3866" y="945"/>
                        <a:pt x="3775" y="1039"/>
                        <a:pt x="3648" y="1171"/>
                      </a:cubicBezTo>
                      <a:cubicBezTo>
                        <a:pt x="3583" y="1236"/>
                        <a:pt x="3508" y="1308"/>
                        <a:pt x="3423" y="1384"/>
                      </a:cubicBezTo>
                      <a:cubicBezTo>
                        <a:pt x="3380" y="1421"/>
                        <a:pt x="3335" y="1459"/>
                        <a:pt x="3289" y="1491"/>
                      </a:cubicBezTo>
                      <a:cubicBezTo>
                        <a:pt x="3249" y="1523"/>
                        <a:pt x="3189" y="1552"/>
                        <a:pt x="3178" y="1552"/>
                      </a:cubicBezTo>
                      <a:cubicBezTo>
                        <a:pt x="3178" y="1552"/>
                        <a:pt x="3177" y="1552"/>
                        <a:pt x="3177" y="1551"/>
                      </a:cubicBezTo>
                      <a:cubicBezTo>
                        <a:pt x="3177" y="1552"/>
                        <a:pt x="3177" y="1552"/>
                        <a:pt x="3177" y="1552"/>
                      </a:cubicBezTo>
                      <a:cubicBezTo>
                        <a:pt x="3172" y="1552"/>
                        <a:pt x="3145" y="1538"/>
                        <a:pt x="3119" y="1518"/>
                      </a:cubicBezTo>
                      <a:cubicBezTo>
                        <a:pt x="3091" y="1499"/>
                        <a:pt x="3062" y="1470"/>
                        <a:pt x="3032" y="1442"/>
                      </a:cubicBezTo>
                      <a:cubicBezTo>
                        <a:pt x="2974" y="1385"/>
                        <a:pt x="2915" y="1318"/>
                        <a:pt x="2855" y="1248"/>
                      </a:cubicBezTo>
                      <a:cubicBezTo>
                        <a:pt x="2737" y="1110"/>
                        <a:pt x="2619" y="958"/>
                        <a:pt x="2494" y="802"/>
                      </a:cubicBezTo>
                      <a:cubicBezTo>
                        <a:pt x="2369" y="647"/>
                        <a:pt x="2240" y="489"/>
                        <a:pt x="2097" y="336"/>
                      </a:cubicBezTo>
                      <a:cubicBezTo>
                        <a:pt x="2025" y="261"/>
                        <a:pt x="1949" y="187"/>
                        <a:pt x="1862" y="121"/>
                      </a:cubicBezTo>
                      <a:cubicBezTo>
                        <a:pt x="1816" y="87"/>
                        <a:pt x="1771" y="55"/>
                        <a:pt x="1710" y="30"/>
                      </a:cubicBezTo>
                      <a:cubicBezTo>
                        <a:pt x="1672" y="13"/>
                        <a:pt x="1622" y="1"/>
                        <a:pt x="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21"/>
                <p:cNvSpPr/>
                <p:nvPr/>
              </p:nvSpPr>
              <p:spPr>
                <a:xfrm>
                  <a:off x="6891300" y="3366175"/>
                  <a:ext cx="89550" cy="43875"/>
                </a:xfrm>
                <a:custGeom>
                  <a:avLst/>
                  <a:gdLst/>
                  <a:ahLst/>
                  <a:cxnLst/>
                  <a:rect l="l" t="t" r="r" b="b"/>
                  <a:pathLst>
                    <a:path w="3582" h="1755" extrusionOk="0">
                      <a:moveTo>
                        <a:pt x="2972" y="1"/>
                      </a:moveTo>
                      <a:cubicBezTo>
                        <a:pt x="2937" y="1"/>
                        <a:pt x="2895" y="14"/>
                        <a:pt x="2869" y="27"/>
                      </a:cubicBezTo>
                      <a:cubicBezTo>
                        <a:pt x="2818" y="55"/>
                        <a:pt x="2777" y="84"/>
                        <a:pt x="2740" y="115"/>
                      </a:cubicBezTo>
                      <a:cubicBezTo>
                        <a:pt x="2450" y="363"/>
                        <a:pt x="2221" y="635"/>
                        <a:pt x="1972" y="892"/>
                      </a:cubicBezTo>
                      <a:cubicBezTo>
                        <a:pt x="1932" y="935"/>
                        <a:pt x="1841" y="1029"/>
                        <a:pt x="1714" y="1161"/>
                      </a:cubicBezTo>
                      <a:cubicBezTo>
                        <a:pt x="1649" y="1226"/>
                        <a:pt x="1574" y="1299"/>
                        <a:pt x="1489" y="1373"/>
                      </a:cubicBezTo>
                      <a:cubicBezTo>
                        <a:pt x="1446" y="1410"/>
                        <a:pt x="1401" y="1449"/>
                        <a:pt x="1355" y="1482"/>
                      </a:cubicBezTo>
                      <a:cubicBezTo>
                        <a:pt x="1315" y="1513"/>
                        <a:pt x="1255" y="1541"/>
                        <a:pt x="1244" y="1541"/>
                      </a:cubicBezTo>
                      <a:cubicBezTo>
                        <a:pt x="1244" y="1541"/>
                        <a:pt x="1243" y="1541"/>
                        <a:pt x="1243" y="1541"/>
                      </a:cubicBezTo>
                      <a:cubicBezTo>
                        <a:pt x="1243" y="1541"/>
                        <a:pt x="1243" y="1541"/>
                        <a:pt x="1243" y="1541"/>
                      </a:cubicBezTo>
                      <a:cubicBezTo>
                        <a:pt x="1238" y="1541"/>
                        <a:pt x="1211" y="1528"/>
                        <a:pt x="1185" y="1509"/>
                      </a:cubicBezTo>
                      <a:cubicBezTo>
                        <a:pt x="1157" y="1489"/>
                        <a:pt x="1128" y="1461"/>
                        <a:pt x="1098" y="1432"/>
                      </a:cubicBezTo>
                      <a:cubicBezTo>
                        <a:pt x="1040" y="1375"/>
                        <a:pt x="981" y="1309"/>
                        <a:pt x="921" y="1239"/>
                      </a:cubicBezTo>
                      <a:cubicBezTo>
                        <a:pt x="803" y="1099"/>
                        <a:pt x="685" y="947"/>
                        <a:pt x="560" y="792"/>
                      </a:cubicBezTo>
                      <a:cubicBezTo>
                        <a:pt x="435" y="636"/>
                        <a:pt x="306" y="478"/>
                        <a:pt x="163" y="326"/>
                      </a:cubicBezTo>
                      <a:lnTo>
                        <a:pt x="0" y="490"/>
                      </a:lnTo>
                      <a:cubicBezTo>
                        <a:pt x="120" y="616"/>
                        <a:pt x="237" y="753"/>
                        <a:pt x="351" y="892"/>
                      </a:cubicBezTo>
                      <a:cubicBezTo>
                        <a:pt x="474" y="1039"/>
                        <a:pt x="597" y="1189"/>
                        <a:pt x="718" y="1336"/>
                      </a:cubicBezTo>
                      <a:cubicBezTo>
                        <a:pt x="781" y="1410"/>
                        <a:pt x="845" y="1482"/>
                        <a:pt x="915" y="1555"/>
                      </a:cubicBezTo>
                      <a:cubicBezTo>
                        <a:pt x="951" y="1590"/>
                        <a:pt x="989" y="1625"/>
                        <a:pt x="1029" y="1659"/>
                      </a:cubicBezTo>
                      <a:cubicBezTo>
                        <a:pt x="1075" y="1692"/>
                        <a:pt x="1114" y="1730"/>
                        <a:pt x="1201" y="1749"/>
                      </a:cubicBezTo>
                      <a:cubicBezTo>
                        <a:pt x="1211" y="1752"/>
                        <a:pt x="1220" y="1753"/>
                        <a:pt x="1229" y="1755"/>
                      </a:cubicBezTo>
                      <a:cubicBezTo>
                        <a:pt x="1269" y="1755"/>
                        <a:pt x="1309" y="1747"/>
                        <a:pt x="1337" y="1736"/>
                      </a:cubicBezTo>
                      <a:cubicBezTo>
                        <a:pt x="1363" y="1724"/>
                        <a:pt x="1389" y="1713"/>
                        <a:pt x="1409" y="1699"/>
                      </a:cubicBezTo>
                      <a:cubicBezTo>
                        <a:pt x="1454" y="1675"/>
                        <a:pt x="1491" y="1647"/>
                        <a:pt x="1526" y="1619"/>
                      </a:cubicBezTo>
                      <a:cubicBezTo>
                        <a:pt x="1597" y="1564"/>
                        <a:pt x="1661" y="1505"/>
                        <a:pt x="1723" y="1447"/>
                      </a:cubicBezTo>
                      <a:cubicBezTo>
                        <a:pt x="1847" y="1329"/>
                        <a:pt x="1964" y="1209"/>
                        <a:pt x="2078" y="1089"/>
                      </a:cubicBezTo>
                      <a:cubicBezTo>
                        <a:pt x="2309" y="849"/>
                        <a:pt x="2530" y="603"/>
                        <a:pt x="2764" y="383"/>
                      </a:cubicBezTo>
                      <a:cubicBezTo>
                        <a:pt x="2815" y="336"/>
                        <a:pt x="2867" y="289"/>
                        <a:pt x="2918" y="253"/>
                      </a:cubicBezTo>
                      <a:cubicBezTo>
                        <a:pt x="2930" y="244"/>
                        <a:pt x="2943" y="235"/>
                        <a:pt x="2953" y="230"/>
                      </a:cubicBezTo>
                      <a:cubicBezTo>
                        <a:pt x="2966" y="221"/>
                        <a:pt x="2972" y="220"/>
                        <a:pt x="2970" y="220"/>
                      </a:cubicBezTo>
                      <a:lnTo>
                        <a:pt x="2972" y="220"/>
                      </a:lnTo>
                      <a:cubicBezTo>
                        <a:pt x="2969" y="220"/>
                        <a:pt x="2973" y="220"/>
                        <a:pt x="2987" y="227"/>
                      </a:cubicBezTo>
                      <a:cubicBezTo>
                        <a:pt x="3030" y="250"/>
                        <a:pt x="3086" y="298"/>
                        <a:pt x="3136" y="344"/>
                      </a:cubicBezTo>
                      <a:cubicBezTo>
                        <a:pt x="3187" y="390"/>
                        <a:pt x="3238" y="441"/>
                        <a:pt x="3289" y="493"/>
                      </a:cubicBezTo>
                      <a:cubicBezTo>
                        <a:pt x="3387" y="596"/>
                        <a:pt x="3484" y="704"/>
                        <a:pt x="3581" y="812"/>
                      </a:cubicBezTo>
                      <a:lnTo>
                        <a:pt x="3581" y="492"/>
                      </a:lnTo>
                      <a:cubicBezTo>
                        <a:pt x="3496" y="398"/>
                        <a:pt x="3410" y="307"/>
                        <a:pt x="3318" y="218"/>
                      </a:cubicBezTo>
                      <a:cubicBezTo>
                        <a:pt x="3249" y="153"/>
                        <a:pt x="3184" y="87"/>
                        <a:pt x="3083" y="32"/>
                      </a:cubicBezTo>
                      <a:cubicBezTo>
                        <a:pt x="3061" y="20"/>
                        <a:pt x="3015" y="3"/>
                        <a:pt x="2978" y="1"/>
                      </a:cubicBezTo>
                      <a:cubicBezTo>
                        <a:pt x="2976" y="1"/>
                        <a:pt x="2974" y="1"/>
                        <a:pt x="29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21"/>
                <p:cNvSpPr/>
                <p:nvPr/>
              </p:nvSpPr>
              <p:spPr>
                <a:xfrm>
                  <a:off x="6909100" y="3327350"/>
                  <a:ext cx="71750" cy="43875"/>
                </a:xfrm>
                <a:custGeom>
                  <a:avLst/>
                  <a:gdLst/>
                  <a:ahLst/>
                  <a:cxnLst/>
                  <a:rect l="l" t="t" r="r" b="b"/>
                  <a:pathLst>
                    <a:path w="2870" h="1755" extrusionOk="0">
                      <a:moveTo>
                        <a:pt x="2255" y="0"/>
                      </a:moveTo>
                      <a:cubicBezTo>
                        <a:pt x="2221" y="0"/>
                        <a:pt x="2182" y="13"/>
                        <a:pt x="2157" y="27"/>
                      </a:cubicBezTo>
                      <a:cubicBezTo>
                        <a:pt x="2106" y="53"/>
                        <a:pt x="2065" y="84"/>
                        <a:pt x="2028" y="114"/>
                      </a:cubicBezTo>
                      <a:cubicBezTo>
                        <a:pt x="1738" y="362"/>
                        <a:pt x="1509" y="634"/>
                        <a:pt x="1260" y="891"/>
                      </a:cubicBezTo>
                      <a:cubicBezTo>
                        <a:pt x="1220" y="933"/>
                        <a:pt x="1129" y="1027"/>
                        <a:pt x="1002" y="1159"/>
                      </a:cubicBezTo>
                      <a:cubicBezTo>
                        <a:pt x="937" y="1223"/>
                        <a:pt x="862" y="1297"/>
                        <a:pt x="777" y="1373"/>
                      </a:cubicBezTo>
                      <a:cubicBezTo>
                        <a:pt x="734" y="1410"/>
                        <a:pt x="689" y="1448"/>
                        <a:pt x="643" y="1480"/>
                      </a:cubicBezTo>
                      <a:cubicBezTo>
                        <a:pt x="603" y="1512"/>
                        <a:pt x="543" y="1539"/>
                        <a:pt x="533" y="1539"/>
                      </a:cubicBezTo>
                      <a:cubicBezTo>
                        <a:pt x="532" y="1539"/>
                        <a:pt x="531" y="1539"/>
                        <a:pt x="531" y="1539"/>
                      </a:cubicBezTo>
                      <a:cubicBezTo>
                        <a:pt x="531" y="1539"/>
                        <a:pt x="530" y="1539"/>
                        <a:pt x="530" y="1539"/>
                      </a:cubicBezTo>
                      <a:cubicBezTo>
                        <a:pt x="524" y="1539"/>
                        <a:pt x="498" y="1526"/>
                        <a:pt x="473" y="1506"/>
                      </a:cubicBezTo>
                      <a:cubicBezTo>
                        <a:pt x="445" y="1486"/>
                        <a:pt x="416" y="1459"/>
                        <a:pt x="386" y="1431"/>
                      </a:cubicBezTo>
                      <a:cubicBezTo>
                        <a:pt x="328" y="1373"/>
                        <a:pt x="269" y="1306"/>
                        <a:pt x="209" y="1237"/>
                      </a:cubicBezTo>
                      <a:cubicBezTo>
                        <a:pt x="193" y="1217"/>
                        <a:pt x="174" y="1194"/>
                        <a:pt x="157" y="1173"/>
                      </a:cubicBezTo>
                      <a:lnTo>
                        <a:pt x="0" y="1328"/>
                      </a:lnTo>
                      <a:cubicBezTo>
                        <a:pt x="2" y="1331"/>
                        <a:pt x="5" y="1333"/>
                        <a:pt x="6" y="1334"/>
                      </a:cubicBezTo>
                      <a:cubicBezTo>
                        <a:pt x="69" y="1408"/>
                        <a:pt x="133" y="1482"/>
                        <a:pt x="203" y="1553"/>
                      </a:cubicBezTo>
                      <a:lnTo>
                        <a:pt x="203" y="1554"/>
                      </a:lnTo>
                      <a:cubicBezTo>
                        <a:pt x="239" y="1589"/>
                        <a:pt x="277" y="1625"/>
                        <a:pt x="317" y="1659"/>
                      </a:cubicBezTo>
                      <a:cubicBezTo>
                        <a:pt x="363" y="1691"/>
                        <a:pt x="402" y="1728"/>
                        <a:pt x="489" y="1748"/>
                      </a:cubicBezTo>
                      <a:cubicBezTo>
                        <a:pt x="499" y="1749"/>
                        <a:pt x="508" y="1753"/>
                        <a:pt x="517" y="1754"/>
                      </a:cubicBezTo>
                      <a:cubicBezTo>
                        <a:pt x="557" y="1754"/>
                        <a:pt x="597" y="1746"/>
                        <a:pt x="625" y="1734"/>
                      </a:cubicBezTo>
                      <a:cubicBezTo>
                        <a:pt x="651" y="1723"/>
                        <a:pt x="677" y="1711"/>
                        <a:pt x="697" y="1699"/>
                      </a:cubicBezTo>
                      <a:cubicBezTo>
                        <a:pt x="742" y="1673"/>
                        <a:pt x="779" y="1646"/>
                        <a:pt x="814" y="1619"/>
                      </a:cubicBezTo>
                      <a:cubicBezTo>
                        <a:pt x="885" y="1562"/>
                        <a:pt x="949" y="1505"/>
                        <a:pt x="1011" y="1445"/>
                      </a:cubicBezTo>
                      <a:cubicBezTo>
                        <a:pt x="1135" y="1328"/>
                        <a:pt x="1252" y="1208"/>
                        <a:pt x="1366" y="1088"/>
                      </a:cubicBezTo>
                      <a:cubicBezTo>
                        <a:pt x="1597" y="848"/>
                        <a:pt x="1818" y="602"/>
                        <a:pt x="2052" y="382"/>
                      </a:cubicBezTo>
                      <a:cubicBezTo>
                        <a:pt x="2103" y="334"/>
                        <a:pt x="2155" y="288"/>
                        <a:pt x="2206" y="251"/>
                      </a:cubicBezTo>
                      <a:cubicBezTo>
                        <a:pt x="2218" y="242"/>
                        <a:pt x="2231" y="234"/>
                        <a:pt x="2241" y="228"/>
                      </a:cubicBezTo>
                      <a:cubicBezTo>
                        <a:pt x="2254" y="220"/>
                        <a:pt x="2260" y="219"/>
                        <a:pt x="2258" y="219"/>
                      </a:cubicBezTo>
                      <a:lnTo>
                        <a:pt x="2260" y="219"/>
                      </a:lnTo>
                      <a:cubicBezTo>
                        <a:pt x="2259" y="219"/>
                        <a:pt x="2259" y="218"/>
                        <a:pt x="2259" y="218"/>
                      </a:cubicBezTo>
                      <a:lnTo>
                        <a:pt x="2259" y="218"/>
                      </a:lnTo>
                      <a:cubicBezTo>
                        <a:pt x="2260" y="218"/>
                        <a:pt x="2265" y="220"/>
                        <a:pt x="2275" y="227"/>
                      </a:cubicBezTo>
                      <a:cubicBezTo>
                        <a:pt x="2318" y="250"/>
                        <a:pt x="2374" y="296"/>
                        <a:pt x="2424" y="342"/>
                      </a:cubicBezTo>
                      <a:cubicBezTo>
                        <a:pt x="2475" y="390"/>
                        <a:pt x="2526" y="440"/>
                        <a:pt x="2577" y="493"/>
                      </a:cubicBezTo>
                      <a:cubicBezTo>
                        <a:pt x="2675" y="596"/>
                        <a:pt x="2772" y="702"/>
                        <a:pt x="2869" y="811"/>
                      </a:cubicBezTo>
                      <a:lnTo>
                        <a:pt x="2869" y="490"/>
                      </a:lnTo>
                      <a:cubicBezTo>
                        <a:pt x="2784" y="397"/>
                        <a:pt x="2698" y="305"/>
                        <a:pt x="2606" y="216"/>
                      </a:cubicBezTo>
                      <a:cubicBezTo>
                        <a:pt x="2537" y="151"/>
                        <a:pt x="2472" y="87"/>
                        <a:pt x="2371" y="31"/>
                      </a:cubicBezTo>
                      <a:cubicBezTo>
                        <a:pt x="2349" y="17"/>
                        <a:pt x="2303" y="1"/>
                        <a:pt x="2266" y="1"/>
                      </a:cubicBezTo>
                      <a:cubicBezTo>
                        <a:pt x="2263" y="0"/>
                        <a:pt x="2259" y="0"/>
                        <a:pt x="2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21"/>
                <p:cNvSpPr/>
                <p:nvPr/>
              </p:nvSpPr>
              <p:spPr>
                <a:xfrm>
                  <a:off x="6842950" y="3488125"/>
                  <a:ext cx="137900" cy="44150"/>
                </a:xfrm>
                <a:custGeom>
                  <a:avLst/>
                  <a:gdLst/>
                  <a:ahLst/>
                  <a:cxnLst/>
                  <a:rect l="l" t="t" r="r" b="b"/>
                  <a:pathLst>
                    <a:path w="5516" h="1766" extrusionOk="0">
                      <a:moveTo>
                        <a:pt x="1572" y="0"/>
                      </a:moveTo>
                      <a:cubicBezTo>
                        <a:pt x="1547" y="0"/>
                        <a:pt x="1523" y="3"/>
                        <a:pt x="1500" y="10"/>
                      </a:cubicBezTo>
                      <a:cubicBezTo>
                        <a:pt x="1373" y="47"/>
                        <a:pt x="1291" y="110"/>
                        <a:pt x="1208" y="171"/>
                      </a:cubicBezTo>
                      <a:cubicBezTo>
                        <a:pt x="1128" y="233"/>
                        <a:pt x="1056" y="298"/>
                        <a:pt x="988" y="362"/>
                      </a:cubicBezTo>
                      <a:cubicBezTo>
                        <a:pt x="851" y="493"/>
                        <a:pt x="731" y="624"/>
                        <a:pt x="622" y="748"/>
                      </a:cubicBezTo>
                      <a:cubicBezTo>
                        <a:pt x="407" y="996"/>
                        <a:pt x="239" y="1214"/>
                        <a:pt x="133" y="1370"/>
                      </a:cubicBezTo>
                      <a:cubicBezTo>
                        <a:pt x="96" y="1437"/>
                        <a:pt x="70" y="1496"/>
                        <a:pt x="57" y="1544"/>
                      </a:cubicBezTo>
                      <a:cubicBezTo>
                        <a:pt x="43" y="1593"/>
                        <a:pt x="0" y="1700"/>
                        <a:pt x="29" y="1700"/>
                      </a:cubicBezTo>
                      <a:cubicBezTo>
                        <a:pt x="39" y="1700"/>
                        <a:pt x="57" y="1687"/>
                        <a:pt x="87" y="1656"/>
                      </a:cubicBezTo>
                      <a:cubicBezTo>
                        <a:pt x="273" y="1460"/>
                        <a:pt x="617" y="1045"/>
                        <a:pt x="862" y="799"/>
                      </a:cubicBezTo>
                      <a:cubicBezTo>
                        <a:pt x="971" y="688"/>
                        <a:pt x="1083" y="576"/>
                        <a:pt x="1203" y="471"/>
                      </a:cubicBezTo>
                      <a:cubicBezTo>
                        <a:pt x="1262" y="419"/>
                        <a:pt x="1323" y="370"/>
                        <a:pt x="1385" y="327"/>
                      </a:cubicBezTo>
                      <a:cubicBezTo>
                        <a:pt x="1445" y="284"/>
                        <a:pt x="1511" y="247"/>
                        <a:pt x="1557" y="235"/>
                      </a:cubicBezTo>
                      <a:cubicBezTo>
                        <a:pt x="1564" y="233"/>
                        <a:pt x="1570" y="232"/>
                        <a:pt x="1575" y="232"/>
                      </a:cubicBezTo>
                      <a:cubicBezTo>
                        <a:pt x="1587" y="232"/>
                        <a:pt x="1598" y="236"/>
                        <a:pt x="1619" y="244"/>
                      </a:cubicBezTo>
                      <a:cubicBezTo>
                        <a:pt x="1648" y="255"/>
                        <a:pt x="1682" y="278"/>
                        <a:pt x="1716" y="301"/>
                      </a:cubicBezTo>
                      <a:cubicBezTo>
                        <a:pt x="1783" y="350"/>
                        <a:pt x="1849" y="413"/>
                        <a:pt x="1913" y="478"/>
                      </a:cubicBezTo>
                      <a:cubicBezTo>
                        <a:pt x="2042" y="610"/>
                        <a:pt x="2165" y="756"/>
                        <a:pt x="2285" y="902"/>
                      </a:cubicBezTo>
                      <a:cubicBezTo>
                        <a:pt x="2408" y="1051"/>
                        <a:pt x="2531" y="1199"/>
                        <a:pt x="2652" y="1347"/>
                      </a:cubicBezTo>
                      <a:cubicBezTo>
                        <a:pt x="2715" y="1421"/>
                        <a:pt x="2779" y="1494"/>
                        <a:pt x="2849" y="1565"/>
                      </a:cubicBezTo>
                      <a:cubicBezTo>
                        <a:pt x="2885" y="1600"/>
                        <a:pt x="2923" y="1636"/>
                        <a:pt x="2963" y="1670"/>
                      </a:cubicBezTo>
                      <a:cubicBezTo>
                        <a:pt x="3009" y="1702"/>
                        <a:pt x="3048" y="1740"/>
                        <a:pt x="3135" y="1760"/>
                      </a:cubicBezTo>
                      <a:cubicBezTo>
                        <a:pt x="3145" y="1762"/>
                        <a:pt x="3154" y="1764"/>
                        <a:pt x="3163" y="1765"/>
                      </a:cubicBezTo>
                      <a:cubicBezTo>
                        <a:pt x="3166" y="1765"/>
                        <a:pt x="3169" y="1765"/>
                        <a:pt x="3172" y="1765"/>
                      </a:cubicBezTo>
                      <a:cubicBezTo>
                        <a:pt x="3209" y="1765"/>
                        <a:pt x="3245" y="1757"/>
                        <a:pt x="3271" y="1747"/>
                      </a:cubicBezTo>
                      <a:cubicBezTo>
                        <a:pt x="3297" y="1734"/>
                        <a:pt x="3323" y="1724"/>
                        <a:pt x="3343" y="1710"/>
                      </a:cubicBezTo>
                      <a:cubicBezTo>
                        <a:pt x="3388" y="1685"/>
                        <a:pt x="3425" y="1657"/>
                        <a:pt x="3460" y="1630"/>
                      </a:cubicBezTo>
                      <a:cubicBezTo>
                        <a:pt x="3531" y="1574"/>
                        <a:pt x="3595" y="1516"/>
                        <a:pt x="3657" y="1457"/>
                      </a:cubicBezTo>
                      <a:cubicBezTo>
                        <a:pt x="3781" y="1339"/>
                        <a:pt x="3898" y="1219"/>
                        <a:pt x="4012" y="1099"/>
                      </a:cubicBezTo>
                      <a:cubicBezTo>
                        <a:pt x="4243" y="861"/>
                        <a:pt x="4464" y="614"/>
                        <a:pt x="4698" y="395"/>
                      </a:cubicBezTo>
                      <a:cubicBezTo>
                        <a:pt x="4749" y="347"/>
                        <a:pt x="4801" y="299"/>
                        <a:pt x="4852" y="264"/>
                      </a:cubicBezTo>
                      <a:cubicBezTo>
                        <a:pt x="4864" y="255"/>
                        <a:pt x="4877" y="245"/>
                        <a:pt x="4887" y="241"/>
                      </a:cubicBezTo>
                      <a:cubicBezTo>
                        <a:pt x="4900" y="231"/>
                        <a:pt x="4906" y="231"/>
                        <a:pt x="4904" y="230"/>
                      </a:cubicBezTo>
                      <a:lnTo>
                        <a:pt x="4906" y="230"/>
                      </a:lnTo>
                      <a:cubicBezTo>
                        <a:pt x="4903" y="230"/>
                        <a:pt x="4907" y="230"/>
                        <a:pt x="4921" y="238"/>
                      </a:cubicBezTo>
                      <a:cubicBezTo>
                        <a:pt x="4964" y="261"/>
                        <a:pt x="5020" y="308"/>
                        <a:pt x="5070" y="355"/>
                      </a:cubicBezTo>
                      <a:cubicBezTo>
                        <a:pt x="5121" y="401"/>
                        <a:pt x="5172" y="453"/>
                        <a:pt x="5223" y="504"/>
                      </a:cubicBezTo>
                      <a:cubicBezTo>
                        <a:pt x="5321" y="607"/>
                        <a:pt x="5418" y="714"/>
                        <a:pt x="5515" y="822"/>
                      </a:cubicBezTo>
                      <a:lnTo>
                        <a:pt x="5515" y="502"/>
                      </a:lnTo>
                      <a:cubicBezTo>
                        <a:pt x="5430" y="408"/>
                        <a:pt x="5344" y="318"/>
                        <a:pt x="5252" y="228"/>
                      </a:cubicBezTo>
                      <a:cubicBezTo>
                        <a:pt x="5183" y="164"/>
                        <a:pt x="5118" y="98"/>
                        <a:pt x="5017" y="42"/>
                      </a:cubicBezTo>
                      <a:cubicBezTo>
                        <a:pt x="4995" y="30"/>
                        <a:pt x="4949" y="13"/>
                        <a:pt x="4912" y="12"/>
                      </a:cubicBezTo>
                      <a:cubicBezTo>
                        <a:pt x="4910" y="11"/>
                        <a:pt x="4908" y="11"/>
                        <a:pt x="4906" y="11"/>
                      </a:cubicBezTo>
                      <a:cubicBezTo>
                        <a:pt x="4871" y="11"/>
                        <a:pt x="4829" y="25"/>
                        <a:pt x="4803" y="38"/>
                      </a:cubicBezTo>
                      <a:cubicBezTo>
                        <a:pt x="4752" y="65"/>
                        <a:pt x="4711" y="95"/>
                        <a:pt x="4674" y="125"/>
                      </a:cubicBezTo>
                      <a:cubicBezTo>
                        <a:pt x="4384" y="373"/>
                        <a:pt x="4155" y="645"/>
                        <a:pt x="3906" y="902"/>
                      </a:cubicBezTo>
                      <a:cubicBezTo>
                        <a:pt x="3866" y="945"/>
                        <a:pt x="3775" y="1039"/>
                        <a:pt x="3648" y="1171"/>
                      </a:cubicBezTo>
                      <a:cubicBezTo>
                        <a:pt x="3583" y="1236"/>
                        <a:pt x="3508" y="1310"/>
                        <a:pt x="3423" y="1384"/>
                      </a:cubicBezTo>
                      <a:cubicBezTo>
                        <a:pt x="3380" y="1421"/>
                        <a:pt x="3335" y="1459"/>
                        <a:pt x="3289" y="1493"/>
                      </a:cubicBezTo>
                      <a:cubicBezTo>
                        <a:pt x="3249" y="1523"/>
                        <a:pt x="3189" y="1552"/>
                        <a:pt x="3178" y="1552"/>
                      </a:cubicBezTo>
                      <a:cubicBezTo>
                        <a:pt x="3178" y="1552"/>
                        <a:pt x="3177" y="1552"/>
                        <a:pt x="3177" y="1551"/>
                      </a:cubicBezTo>
                      <a:cubicBezTo>
                        <a:pt x="3177" y="1551"/>
                        <a:pt x="3177" y="1551"/>
                        <a:pt x="3177" y="1551"/>
                      </a:cubicBezTo>
                      <a:cubicBezTo>
                        <a:pt x="3172" y="1551"/>
                        <a:pt x="3145" y="1538"/>
                        <a:pt x="3119" y="1519"/>
                      </a:cubicBezTo>
                      <a:cubicBezTo>
                        <a:pt x="3091" y="1499"/>
                        <a:pt x="3062" y="1471"/>
                        <a:pt x="3032" y="1442"/>
                      </a:cubicBezTo>
                      <a:cubicBezTo>
                        <a:pt x="2974" y="1385"/>
                        <a:pt x="2915" y="1319"/>
                        <a:pt x="2855" y="1250"/>
                      </a:cubicBezTo>
                      <a:cubicBezTo>
                        <a:pt x="2737" y="1110"/>
                        <a:pt x="2619" y="958"/>
                        <a:pt x="2494" y="802"/>
                      </a:cubicBezTo>
                      <a:cubicBezTo>
                        <a:pt x="2369" y="647"/>
                        <a:pt x="2240" y="488"/>
                        <a:pt x="2097" y="336"/>
                      </a:cubicBezTo>
                      <a:cubicBezTo>
                        <a:pt x="2025" y="261"/>
                        <a:pt x="1949" y="187"/>
                        <a:pt x="1862" y="121"/>
                      </a:cubicBezTo>
                      <a:cubicBezTo>
                        <a:pt x="1816" y="88"/>
                        <a:pt x="1771" y="55"/>
                        <a:pt x="1710" y="30"/>
                      </a:cubicBezTo>
                      <a:cubicBezTo>
                        <a:pt x="1672" y="12"/>
                        <a:pt x="1622" y="0"/>
                        <a:pt x="1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2700"/>
              <a:buFont typeface="Sora"/>
              <a:buNone/>
              <a:defRPr sz="2700">
                <a:solidFill>
                  <a:schemeClr val="dk1"/>
                </a:solidFill>
                <a:latin typeface="Sora"/>
                <a:ea typeface="Sora"/>
                <a:cs typeface="Sora"/>
                <a:sym typeface="Sora"/>
              </a:defRPr>
            </a:lvl1pPr>
            <a:lvl2pPr lvl="1"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2pPr>
            <a:lvl3pPr lvl="2"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3pPr>
            <a:lvl4pPr lvl="3"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4pPr>
            <a:lvl5pPr lvl="4"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5pPr>
            <a:lvl6pPr lvl="5"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6pPr>
            <a:lvl7pPr lvl="6"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7pPr>
            <a:lvl8pPr lvl="7"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8pPr>
            <a:lvl9pPr lvl="8" rtl="0">
              <a:spcBef>
                <a:spcPts val="0"/>
              </a:spcBef>
              <a:spcAft>
                <a:spcPts val="0"/>
              </a:spcAft>
              <a:buClr>
                <a:schemeClr val="dk1"/>
              </a:buClr>
              <a:buSzPts val="3000"/>
              <a:buFont typeface="Sora"/>
              <a:buNone/>
              <a:defRPr sz="3000">
                <a:solidFill>
                  <a:schemeClr val="dk1"/>
                </a:solidFill>
                <a:latin typeface="Sora"/>
                <a:ea typeface="Sora"/>
                <a:cs typeface="Sora"/>
                <a:sym typeface="Sor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1pPr>
            <a:lvl2pPr marL="914400" lvl="1"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2pPr>
            <a:lvl3pPr marL="1371600" lvl="2"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3pPr>
            <a:lvl4pPr marL="1828800" lvl="3"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4pPr>
            <a:lvl5pPr marL="2286000" lvl="4"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5pPr>
            <a:lvl6pPr marL="2743200" lvl="5"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6pPr>
            <a:lvl7pPr marL="3200400" lvl="6"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7pPr>
            <a:lvl8pPr marL="3657600" lvl="7" indent="-317500">
              <a:lnSpc>
                <a:spcPct val="100000"/>
              </a:lnSpc>
              <a:spcBef>
                <a:spcPts val="1600"/>
              </a:spcBef>
              <a:spcAft>
                <a:spcPts val="0"/>
              </a:spcAft>
              <a:buClr>
                <a:schemeClr val="dk1"/>
              </a:buClr>
              <a:buSzPts val="1400"/>
              <a:buFont typeface="Manrope"/>
              <a:buChar char="○"/>
              <a:defRPr>
                <a:solidFill>
                  <a:schemeClr val="dk1"/>
                </a:solidFill>
                <a:latin typeface="Manrope"/>
                <a:ea typeface="Manrope"/>
                <a:cs typeface="Manrope"/>
                <a:sym typeface="Manrope"/>
              </a:defRPr>
            </a:lvl8pPr>
            <a:lvl9pPr marL="4114800" lvl="8" indent="-317500">
              <a:lnSpc>
                <a:spcPct val="100000"/>
              </a:lnSpc>
              <a:spcBef>
                <a:spcPts val="1600"/>
              </a:spcBef>
              <a:spcAft>
                <a:spcPts val="1600"/>
              </a:spcAft>
              <a:buClr>
                <a:schemeClr val="dk1"/>
              </a:buClr>
              <a:buSzPts val="1400"/>
              <a:buFont typeface="Manrope"/>
              <a:buChar char="■"/>
              <a:defRPr>
                <a:solidFill>
                  <a:schemeClr val="dk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190"/>
        <p:cNvGrpSpPr/>
        <p:nvPr/>
      </p:nvGrpSpPr>
      <p:grpSpPr>
        <a:xfrm>
          <a:off x="0" y="0"/>
          <a:ext cx="0" cy="0"/>
          <a:chOff x="0" y="0"/>
          <a:chExt cx="0" cy="0"/>
        </a:xfrm>
      </p:grpSpPr>
      <p:sp>
        <p:nvSpPr>
          <p:cNvPr id="4191" name="Google Shape;4191;p22"/>
          <p:cNvSpPr txBox="1">
            <a:spLocks noGrp="1"/>
          </p:cNvSpPr>
          <p:nvPr>
            <p:ph type="ctrTitle"/>
          </p:nvPr>
        </p:nvSpPr>
        <p:spPr>
          <a:xfrm>
            <a:off x="715200" y="1737825"/>
            <a:ext cx="7713600" cy="2678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b="1" dirty="0"/>
              <a:t>BA International Hotel Management</a:t>
            </a:r>
            <a:br>
              <a:rPr lang="en" b="1" dirty="0"/>
            </a:br>
            <a:br>
              <a:rPr lang="en" sz="2300" dirty="0">
                <a:solidFill>
                  <a:schemeClr val="accent1"/>
                </a:solidFill>
              </a:rPr>
            </a:br>
            <a:r>
              <a:rPr lang="en" sz="2300" b="1" dirty="0">
                <a:solidFill>
                  <a:srgbClr val="FF6B65"/>
                </a:solidFill>
              </a:rPr>
              <a:t>Module: Foreign Languages &amp; Cultural Awareness</a:t>
            </a:r>
            <a:endParaRPr sz="2300" b="1" dirty="0">
              <a:solidFill>
                <a:srgbClr val="FF6B65"/>
              </a:solidFill>
            </a:endParaRPr>
          </a:p>
          <a:p>
            <a:pPr marL="0" lvl="0" indent="0" algn="ctr" rtl="0">
              <a:spcBef>
                <a:spcPts val="1000"/>
              </a:spcBef>
              <a:spcAft>
                <a:spcPts val="0"/>
              </a:spcAft>
              <a:buNone/>
            </a:pPr>
            <a:r>
              <a:rPr lang="en" sz="2300" b="1" dirty="0">
                <a:solidFill>
                  <a:schemeClr val="dk2"/>
                </a:solidFill>
              </a:rPr>
              <a:t>Gulam Shah Nawaj </a:t>
            </a:r>
            <a:endParaRPr sz="2300" b="1" dirty="0">
              <a:solidFill>
                <a:schemeClr val="dk2"/>
              </a:solidFill>
            </a:endParaRPr>
          </a:p>
          <a:p>
            <a:pPr marL="0" lvl="0" indent="0" algn="ctr" rtl="0">
              <a:spcBef>
                <a:spcPts val="0"/>
              </a:spcBef>
              <a:spcAft>
                <a:spcPts val="0"/>
              </a:spcAft>
              <a:buNone/>
            </a:pPr>
            <a:r>
              <a:rPr lang="en" sz="2300" b="1" dirty="0">
                <a:solidFill>
                  <a:schemeClr val="dk2"/>
                </a:solidFill>
              </a:rPr>
              <a:t>Student ID: 2209347</a:t>
            </a:r>
            <a:endParaRPr sz="2300" b="1" dirty="0">
              <a:solidFill>
                <a:schemeClr val="dk2"/>
              </a:solidFill>
            </a:endParaRPr>
          </a:p>
          <a:p>
            <a:pPr marL="0" lvl="0" indent="0" algn="ctr" rtl="0">
              <a:spcBef>
                <a:spcPts val="0"/>
              </a:spcBef>
              <a:spcAft>
                <a:spcPts val="0"/>
              </a:spcAft>
              <a:buNone/>
            </a:pPr>
            <a:endParaRPr sz="2300" b="1" dirty="0"/>
          </a:p>
          <a:p>
            <a:pPr marL="0" lvl="0" indent="0" algn="ctr" rtl="0">
              <a:spcBef>
                <a:spcPts val="0"/>
              </a:spcBef>
              <a:spcAft>
                <a:spcPts val="0"/>
              </a:spcAft>
              <a:buNone/>
            </a:pPr>
            <a:r>
              <a:rPr lang="en" sz="2300" b="1" dirty="0">
                <a:solidFill>
                  <a:schemeClr val="accent2"/>
                </a:solidFill>
              </a:rPr>
              <a:t>Lecturer: </a:t>
            </a:r>
            <a:r>
              <a:rPr lang="en" sz="2300" b="1">
                <a:solidFill>
                  <a:schemeClr val="accent2"/>
                </a:solidFill>
              </a:rPr>
              <a:t>Giulia Chifari</a:t>
            </a:r>
            <a:br>
              <a:rPr lang="en" sz="2300" b="1">
                <a:solidFill>
                  <a:schemeClr val="accent2"/>
                </a:solidFill>
              </a:rPr>
            </a:br>
            <a:endParaRPr sz="23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195"/>
        <p:cNvGrpSpPr/>
        <p:nvPr/>
      </p:nvGrpSpPr>
      <p:grpSpPr>
        <a:xfrm>
          <a:off x="0" y="0"/>
          <a:ext cx="0" cy="0"/>
          <a:chOff x="0" y="0"/>
          <a:chExt cx="0" cy="0"/>
        </a:xfrm>
      </p:grpSpPr>
      <p:sp>
        <p:nvSpPr>
          <p:cNvPr id="4196" name="Google Shape;4196;p23"/>
          <p:cNvSpPr txBox="1">
            <a:spLocks noGrp="1"/>
          </p:cNvSpPr>
          <p:nvPr>
            <p:ph type="subTitle" idx="1"/>
          </p:nvPr>
        </p:nvSpPr>
        <p:spPr>
          <a:xfrm>
            <a:off x="1060200" y="2268500"/>
            <a:ext cx="7023600" cy="1895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Objectives:</a:t>
            </a:r>
            <a:endParaRPr/>
          </a:p>
          <a:p>
            <a:pPr marL="457200" lvl="0" indent="-317500" algn="l" rtl="0">
              <a:spcBef>
                <a:spcPts val="0"/>
              </a:spcBef>
              <a:spcAft>
                <a:spcPts val="0"/>
              </a:spcAft>
              <a:buSzPts val="1400"/>
              <a:buChar char="●"/>
            </a:pPr>
            <a:r>
              <a:rPr lang="en"/>
              <a:t>To recognize the benefits of multilingualism in the context of hotel management, including its impact on customer service, guest satisfaction, and the hotel's competitive advantage.</a:t>
            </a:r>
            <a:endParaRPr/>
          </a:p>
          <a:p>
            <a:pPr marL="457200" lvl="0" indent="-317500" algn="l" rtl="0">
              <a:spcBef>
                <a:spcPts val="0"/>
              </a:spcBef>
              <a:spcAft>
                <a:spcPts val="0"/>
              </a:spcAft>
              <a:buSzPts val="1400"/>
              <a:buChar char="●"/>
            </a:pPr>
            <a:r>
              <a:rPr lang="en"/>
              <a:t>To understand the importance of language awareness skills for hotel staff, emphasizing their role in effective communication, cultural sensitivity, and guest engagement.</a:t>
            </a:r>
            <a:endParaRPr/>
          </a:p>
          <a:p>
            <a:pPr marL="457200" lvl="0" indent="-317500" algn="l" rtl="0">
              <a:spcBef>
                <a:spcPts val="0"/>
              </a:spcBef>
              <a:spcAft>
                <a:spcPts val="0"/>
              </a:spcAft>
              <a:buSzPts val="1400"/>
              <a:buChar char="●"/>
            </a:pPr>
            <a:r>
              <a:rPr lang="en"/>
              <a:t>To explore real-world examples of the application of language skills within the hotel industry, showcasing instances where multilingual staff made a significant difference in guest experiences.</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4197" name="Google Shape;4197;p23"/>
          <p:cNvPicPr preferRelativeResize="0"/>
          <p:nvPr/>
        </p:nvPicPr>
        <p:blipFill>
          <a:blip r:embed="rId3">
            <a:alphaModFix/>
          </a:blip>
          <a:stretch>
            <a:fillRect/>
          </a:stretch>
        </p:blipFill>
        <p:spPr>
          <a:xfrm>
            <a:off x="1906888" y="111050"/>
            <a:ext cx="5330225" cy="1727525"/>
          </a:xfrm>
          <a:prstGeom prst="rect">
            <a:avLst/>
          </a:prstGeom>
          <a:noFill/>
          <a:ln>
            <a:noFill/>
          </a:ln>
        </p:spPr>
      </p:pic>
      <p:sp>
        <p:nvSpPr>
          <p:cNvPr id="4198" name="Google Shape;4198;p23"/>
          <p:cNvSpPr txBox="1">
            <a:spLocks noGrp="1"/>
          </p:cNvSpPr>
          <p:nvPr>
            <p:ph type="title"/>
          </p:nvPr>
        </p:nvSpPr>
        <p:spPr>
          <a:xfrm>
            <a:off x="715050" y="1335800"/>
            <a:ext cx="7713900" cy="93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Introduction: Embracing Multilingualism in Hotel Management</a:t>
            </a:r>
            <a:endParaRPr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202"/>
        <p:cNvGrpSpPr/>
        <p:nvPr/>
      </p:nvGrpSpPr>
      <p:grpSpPr>
        <a:xfrm>
          <a:off x="0" y="0"/>
          <a:ext cx="0" cy="0"/>
          <a:chOff x="0" y="0"/>
          <a:chExt cx="0" cy="0"/>
        </a:xfrm>
      </p:grpSpPr>
      <p:sp>
        <p:nvSpPr>
          <p:cNvPr id="4203" name="Google Shape;4203;p24"/>
          <p:cNvSpPr txBox="1">
            <a:spLocks noGrp="1"/>
          </p:cNvSpPr>
          <p:nvPr>
            <p:ph type="title"/>
          </p:nvPr>
        </p:nvSpPr>
        <p:spPr>
          <a:xfrm>
            <a:off x="715100" y="445025"/>
            <a:ext cx="7713600" cy="643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The Importance of Multilingualism</a:t>
            </a:r>
            <a:endParaRPr b="1"/>
          </a:p>
        </p:txBody>
      </p:sp>
      <p:sp>
        <p:nvSpPr>
          <p:cNvPr id="4204" name="Google Shape;4204;p24"/>
          <p:cNvSpPr txBox="1"/>
          <p:nvPr/>
        </p:nvSpPr>
        <p:spPr>
          <a:xfrm>
            <a:off x="715100" y="1226725"/>
            <a:ext cx="7297500" cy="3170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700" b="1"/>
              <a:t>Benefits of Multilingualism:</a:t>
            </a:r>
            <a:endParaRPr sz="1700" b="1"/>
          </a:p>
          <a:p>
            <a:pPr marL="0" lvl="0" indent="0" algn="l" rtl="0">
              <a:spcBef>
                <a:spcPts val="0"/>
              </a:spcBef>
              <a:spcAft>
                <a:spcPts val="0"/>
              </a:spcAft>
              <a:buNone/>
            </a:pPr>
            <a:endParaRPr sz="1700"/>
          </a:p>
          <a:p>
            <a:pPr marL="457200" lvl="0" indent="-336550" algn="l" rtl="0">
              <a:spcBef>
                <a:spcPts val="0"/>
              </a:spcBef>
              <a:spcAft>
                <a:spcPts val="0"/>
              </a:spcAft>
              <a:buSzPts val="1700"/>
              <a:buChar char="❖"/>
            </a:pPr>
            <a:r>
              <a:rPr lang="en" sz="1700"/>
              <a:t>Enhanced Customer Service</a:t>
            </a:r>
            <a:endParaRPr sz="1700"/>
          </a:p>
          <a:p>
            <a:pPr marL="457200" lvl="0" indent="-336550" algn="l" rtl="0">
              <a:spcBef>
                <a:spcPts val="0"/>
              </a:spcBef>
              <a:spcAft>
                <a:spcPts val="0"/>
              </a:spcAft>
              <a:buSzPts val="1700"/>
              <a:buChar char="❖"/>
            </a:pPr>
            <a:r>
              <a:rPr lang="en" sz="1700"/>
              <a:t>Increased Guest Satisfaction</a:t>
            </a:r>
            <a:endParaRPr sz="1700"/>
          </a:p>
          <a:p>
            <a:pPr marL="457200" lvl="0" indent="-336550" algn="l" rtl="0">
              <a:spcBef>
                <a:spcPts val="0"/>
              </a:spcBef>
              <a:spcAft>
                <a:spcPts val="0"/>
              </a:spcAft>
              <a:buSzPts val="1700"/>
              <a:buChar char="❖"/>
            </a:pPr>
            <a:r>
              <a:rPr lang="en" sz="1700"/>
              <a:t>Expanded Clientele</a:t>
            </a:r>
            <a:endParaRPr sz="1700"/>
          </a:p>
          <a:p>
            <a:pPr marL="457200" lvl="0" indent="-336550" algn="l" rtl="0">
              <a:spcBef>
                <a:spcPts val="0"/>
              </a:spcBef>
              <a:spcAft>
                <a:spcPts val="0"/>
              </a:spcAft>
              <a:buSzPts val="1700"/>
              <a:buChar char="❖"/>
            </a:pPr>
            <a:r>
              <a:rPr lang="en" sz="1700"/>
              <a:t>Communication Improvements</a:t>
            </a:r>
            <a:endParaRPr sz="1700"/>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 sz="1600"/>
              <a:t>Johnson and Williams (2019) discovered concrete evidence of the impact of multilingualism in the hospitality industry in their study. The research revealed that hotels with multilingual personnel received consistently higher customer satisfaction ratings than hotels without such language skills.</a:t>
            </a:r>
            <a:endParaRPr sz="1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208"/>
        <p:cNvGrpSpPr/>
        <p:nvPr/>
      </p:nvGrpSpPr>
      <p:grpSpPr>
        <a:xfrm>
          <a:off x="0" y="0"/>
          <a:ext cx="0" cy="0"/>
          <a:chOff x="0" y="0"/>
          <a:chExt cx="0" cy="0"/>
        </a:xfrm>
      </p:grpSpPr>
      <p:sp>
        <p:nvSpPr>
          <p:cNvPr id="4209" name="Google Shape;4209;p25"/>
          <p:cNvSpPr txBox="1">
            <a:spLocks noGrp="1"/>
          </p:cNvSpPr>
          <p:nvPr>
            <p:ph type="title"/>
          </p:nvPr>
        </p:nvSpPr>
        <p:spPr>
          <a:xfrm>
            <a:off x="715050" y="255700"/>
            <a:ext cx="7713900" cy="558600"/>
          </a:xfrm>
          <a:prstGeom prst="rect">
            <a:avLst/>
          </a:prstGeom>
        </p:spPr>
        <p:txBody>
          <a:bodyPr spcFirstLastPara="1" wrap="square" lIns="91425" tIns="91425" rIns="91425" bIns="91425" anchor="t" anchorCtr="0">
            <a:spAutoFit/>
          </a:bodyPr>
          <a:lstStyle/>
          <a:p>
            <a:pPr marL="0" lvl="0" indent="0" algn="ctr" rtl="0">
              <a:spcBef>
                <a:spcPts val="0"/>
              </a:spcBef>
              <a:spcAft>
                <a:spcPts val="0"/>
              </a:spcAft>
              <a:buNone/>
            </a:pPr>
            <a:r>
              <a:rPr lang="en" b="1" dirty="0"/>
              <a:t>Language Choice - Italian</a:t>
            </a:r>
            <a:endParaRPr b="1" dirty="0"/>
          </a:p>
        </p:txBody>
      </p:sp>
      <p:sp>
        <p:nvSpPr>
          <p:cNvPr id="4210" name="Google Shape;4210;p25"/>
          <p:cNvSpPr txBox="1"/>
          <p:nvPr/>
        </p:nvSpPr>
        <p:spPr>
          <a:xfrm>
            <a:off x="357600" y="975800"/>
            <a:ext cx="8428800" cy="409339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500" b="1" dirty="0"/>
              <a:t>Where do people speak Italian ?</a:t>
            </a:r>
            <a:endParaRPr sz="1500" b="1" dirty="0"/>
          </a:p>
          <a:p>
            <a:pPr marL="0" lvl="0" indent="0" algn="l" rtl="0">
              <a:spcBef>
                <a:spcPts val="0"/>
              </a:spcBef>
              <a:spcAft>
                <a:spcPts val="0"/>
              </a:spcAft>
              <a:buNone/>
            </a:pPr>
            <a:r>
              <a:rPr lang="en-US" sz="1500" dirty="0"/>
              <a:t>Spoken by about 85 million people (2022), Italian is an official language in Italy, San Marino, Switzerland (Ticino and the Grisons), and is the primary language of Vatican City. It has official minority status in Croatia and in some areas of Slovenian Istria.</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b="1" dirty="0"/>
              <a:t>Learnability Level: Moderately Difficult</a:t>
            </a:r>
            <a:endParaRPr sz="1500" b="1" dirty="0"/>
          </a:p>
          <a:p>
            <a:pPr marL="0" lvl="0" indent="0" algn="l" rtl="0">
              <a:spcBef>
                <a:spcPts val="0"/>
              </a:spcBef>
              <a:spcAft>
                <a:spcPts val="0"/>
              </a:spcAft>
              <a:buNone/>
            </a:pPr>
            <a:r>
              <a:rPr lang="en" sz="1500" dirty="0">
                <a:solidFill>
                  <a:schemeClr val="dk1"/>
                </a:solidFill>
              </a:rPr>
              <a:t>Italian is typically regarded as a moderately difficult language to acquire, particularly for native English speakers.</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b="1" dirty="0"/>
              <a:t>Politeness in Business Context</a:t>
            </a:r>
            <a:endParaRPr sz="1500" b="1" dirty="0"/>
          </a:p>
          <a:p>
            <a:pPr marL="0" lvl="0" indent="0" algn="l" rtl="0">
              <a:spcBef>
                <a:spcPts val="0"/>
              </a:spcBef>
              <a:spcAft>
                <a:spcPts val="0"/>
              </a:spcAft>
              <a:buNone/>
            </a:pPr>
            <a:r>
              <a:rPr lang="en" sz="1500" dirty="0">
                <a:solidFill>
                  <a:schemeClr val="dk1"/>
                </a:solidFill>
              </a:rPr>
              <a:t>It is considered a courteous and professional practise to address visitors with titles such as "Signore" and "Signora." Such respectful modes of address contribute to an enjoyable guest experience.</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dirty="0"/>
              <a:t>Adding Italian to our language repertoire at Diversity Hotel &amp; Spa London opens doors to a vast clientele and allows us to communicate with Italian-speaking visitors in a more meaningful way.</a:t>
            </a:r>
            <a:endParaRPr sz="1500" dirty="0"/>
          </a:p>
          <a:p>
            <a:pPr marL="0" lvl="0" indent="0" algn="l" rtl="0">
              <a:spcBef>
                <a:spcPts val="0"/>
              </a:spcBef>
              <a:spcAft>
                <a:spcPts val="0"/>
              </a:spcAft>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14"/>
        <p:cNvGrpSpPr/>
        <p:nvPr/>
      </p:nvGrpSpPr>
      <p:grpSpPr>
        <a:xfrm>
          <a:off x="0" y="0"/>
          <a:ext cx="0" cy="0"/>
          <a:chOff x="0" y="0"/>
          <a:chExt cx="0" cy="0"/>
        </a:xfrm>
      </p:grpSpPr>
      <p:sp>
        <p:nvSpPr>
          <p:cNvPr id="4215" name="Google Shape;4215;p26"/>
          <p:cNvSpPr txBox="1">
            <a:spLocks noGrp="1"/>
          </p:cNvSpPr>
          <p:nvPr>
            <p:ph type="title"/>
          </p:nvPr>
        </p:nvSpPr>
        <p:spPr>
          <a:xfrm>
            <a:off x="715050" y="404000"/>
            <a:ext cx="7713900" cy="663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b="1"/>
              <a:t>Real-World Applications</a:t>
            </a:r>
            <a:endParaRPr b="1"/>
          </a:p>
        </p:txBody>
      </p:sp>
      <p:sp>
        <p:nvSpPr>
          <p:cNvPr id="4216" name="Google Shape;4216;p26"/>
          <p:cNvSpPr txBox="1"/>
          <p:nvPr/>
        </p:nvSpPr>
        <p:spPr>
          <a:xfrm>
            <a:off x="311175" y="1067900"/>
            <a:ext cx="5695500" cy="3632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600" b="1" dirty="0">
                <a:solidFill>
                  <a:schemeClr val="dk1"/>
                </a:solidFill>
              </a:rPr>
              <a:t>Assisting Italian-Speaking Guests During a Medical Emergency</a:t>
            </a:r>
            <a:endParaRPr sz="1600" b="1" dirty="0">
              <a:solidFill>
                <a:schemeClr val="dk1"/>
              </a:solidFill>
            </a:endParaRPr>
          </a:p>
          <a:p>
            <a:pPr marL="0" lvl="0" indent="0" algn="l" rtl="0">
              <a:spcBef>
                <a:spcPts val="0"/>
              </a:spcBef>
              <a:spcAft>
                <a:spcPts val="0"/>
              </a:spcAft>
              <a:buNone/>
            </a:pPr>
            <a:endParaRPr sz="1600" dirty="0">
              <a:solidFill>
                <a:schemeClr val="dk1"/>
              </a:solidFill>
            </a:endParaRPr>
          </a:p>
          <a:p>
            <a:pPr marL="0" lvl="0" indent="0" algn="l" rtl="0">
              <a:spcBef>
                <a:spcPts val="0"/>
              </a:spcBef>
              <a:spcAft>
                <a:spcPts val="0"/>
              </a:spcAft>
              <a:buNone/>
            </a:pPr>
            <a:r>
              <a:rPr lang="en" sz="1600" dirty="0">
                <a:solidFill>
                  <a:schemeClr val="dk1"/>
                </a:solidFill>
              </a:rPr>
              <a:t>In one instance, a guest from Itali experienced a sudden medical emergency during their stay at our hotel. They urgently needed medical attention, and the guest's family was struggling to communicate effectively with the local medical staff due to the language barrier.</a:t>
            </a:r>
            <a:endParaRPr sz="1600" dirty="0">
              <a:solidFill>
                <a:schemeClr val="dk1"/>
              </a:solidFill>
            </a:endParaRPr>
          </a:p>
          <a:p>
            <a:pPr marL="0" lvl="0" indent="0" algn="l" rtl="0">
              <a:spcBef>
                <a:spcPts val="0"/>
              </a:spcBef>
              <a:spcAft>
                <a:spcPts val="0"/>
              </a:spcAft>
              <a:buNone/>
            </a:pPr>
            <a:endParaRPr sz="1600" dirty="0">
              <a:solidFill>
                <a:schemeClr val="dk1"/>
              </a:solidFill>
            </a:endParaRPr>
          </a:p>
          <a:p>
            <a:pPr marL="0" lvl="0" indent="0" algn="l" rtl="0">
              <a:spcBef>
                <a:spcPts val="0"/>
              </a:spcBef>
              <a:spcAft>
                <a:spcPts val="0"/>
              </a:spcAft>
              <a:buNone/>
            </a:pPr>
            <a:r>
              <a:rPr lang="en" sz="1600" dirty="0">
                <a:solidFill>
                  <a:schemeClr val="dk1"/>
                </a:solidFill>
              </a:rPr>
              <a:t>Fortunately, a member of our multilingual team was on duty and could bridge the communication gap. This quick and efficient communication not only ensured the guest received the necessary medical care promptly but also eased the anxiety of the concerned family members.</a:t>
            </a:r>
            <a:endParaRPr sz="1600" dirty="0"/>
          </a:p>
        </p:txBody>
      </p:sp>
      <p:pic>
        <p:nvPicPr>
          <p:cNvPr id="4217" name="Google Shape;4217;p26"/>
          <p:cNvPicPr preferRelativeResize="0"/>
          <p:nvPr/>
        </p:nvPicPr>
        <p:blipFill>
          <a:blip r:embed="rId3">
            <a:alphaModFix/>
          </a:blip>
          <a:stretch>
            <a:fillRect/>
          </a:stretch>
        </p:blipFill>
        <p:spPr>
          <a:xfrm>
            <a:off x="6101350" y="1497513"/>
            <a:ext cx="2832525" cy="214847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221"/>
        <p:cNvGrpSpPr/>
        <p:nvPr/>
      </p:nvGrpSpPr>
      <p:grpSpPr>
        <a:xfrm>
          <a:off x="0" y="0"/>
          <a:ext cx="0" cy="0"/>
          <a:chOff x="0" y="0"/>
          <a:chExt cx="0" cy="0"/>
        </a:xfrm>
      </p:grpSpPr>
      <p:sp>
        <p:nvSpPr>
          <p:cNvPr id="4222" name="Google Shape;4222;p27"/>
          <p:cNvSpPr txBox="1">
            <a:spLocks noGrp="1"/>
          </p:cNvSpPr>
          <p:nvPr>
            <p:ph type="subTitle" idx="2"/>
          </p:nvPr>
        </p:nvSpPr>
        <p:spPr>
          <a:xfrm>
            <a:off x="776450" y="1022375"/>
            <a:ext cx="7591200" cy="648000"/>
          </a:xfrm>
          <a:prstGeom prst="rect">
            <a:avLst/>
          </a:prstGeom>
        </p:spPr>
        <p:txBody>
          <a:bodyPr spcFirstLastPara="1" wrap="square" lIns="91425" tIns="91425" rIns="91425" bIns="91425" anchor="t" anchorCtr="0">
            <a:noAutofit/>
          </a:bodyPr>
          <a:lstStyle/>
          <a:p>
            <a:pPr marL="457200" lvl="0" indent="-330200" algn="l" rtl="0">
              <a:spcBef>
                <a:spcPts val="0"/>
              </a:spcBef>
              <a:spcAft>
                <a:spcPts val="0"/>
              </a:spcAft>
              <a:buSzPts val="1600"/>
              <a:buChar char="❖"/>
            </a:pPr>
            <a:r>
              <a:rPr lang="en" sz="1600" dirty="0"/>
              <a:t>Multilingualism is a powerful tool for redefining guest experiences.</a:t>
            </a:r>
            <a:endParaRPr sz="1600" dirty="0"/>
          </a:p>
          <a:p>
            <a:pPr marL="457200" lvl="0" indent="-330200" algn="l" rtl="0">
              <a:spcBef>
                <a:spcPts val="0"/>
              </a:spcBef>
              <a:spcAft>
                <a:spcPts val="0"/>
              </a:spcAft>
              <a:buSzPts val="1600"/>
              <a:buChar char="❖"/>
            </a:pPr>
            <a:r>
              <a:rPr lang="en" sz="1600" dirty="0"/>
              <a:t>Benefits include enhanced customer service, increased guest satisfaction, a broader clientele, and improved communication.</a:t>
            </a:r>
            <a:endParaRPr sz="1600" dirty="0"/>
          </a:p>
          <a:p>
            <a:pPr marL="457200" lvl="0" indent="-330200" algn="l" rtl="0">
              <a:spcBef>
                <a:spcPts val="0"/>
              </a:spcBef>
              <a:spcAft>
                <a:spcPts val="0"/>
              </a:spcAft>
              <a:buSzPts val="1600"/>
              <a:buChar char="❖"/>
            </a:pPr>
            <a:r>
              <a:rPr lang="en" sz="1600" dirty="0"/>
              <a:t>Johnson and Williams (2019) study supports the importance of multilingual staff.</a:t>
            </a:r>
            <a:endParaRPr sz="1600" dirty="0"/>
          </a:p>
          <a:p>
            <a:pPr marL="457200" lvl="0" indent="-330200" algn="l" rtl="0">
              <a:spcBef>
                <a:spcPts val="0"/>
              </a:spcBef>
              <a:spcAft>
                <a:spcPts val="0"/>
              </a:spcAft>
              <a:buSzPts val="1600"/>
              <a:buChar char="❖"/>
            </a:pPr>
            <a:r>
              <a:rPr lang="en" sz="1600" dirty="0"/>
              <a:t>Italian offers opportunities, but also requires a moderate level of effort.</a:t>
            </a:r>
            <a:endParaRPr sz="1600" dirty="0"/>
          </a:p>
          <a:p>
            <a:pPr marL="457200" lvl="0" indent="-330200" algn="l" rtl="0">
              <a:spcBef>
                <a:spcPts val="0"/>
              </a:spcBef>
              <a:spcAft>
                <a:spcPts val="0"/>
              </a:spcAft>
              <a:buSzPts val="1600"/>
              <a:buChar char="❖"/>
            </a:pPr>
            <a:r>
              <a:rPr lang="en" sz="1600" dirty="0"/>
              <a:t>Real-world examples show the practical impact in emergencies and providing directions.</a:t>
            </a:r>
            <a:endParaRPr sz="1600" dirty="0"/>
          </a:p>
          <a:p>
            <a:pPr marL="457200" lvl="0" indent="-330200" algn="l" rtl="0">
              <a:spcBef>
                <a:spcPts val="0"/>
              </a:spcBef>
              <a:spcAft>
                <a:spcPts val="0"/>
              </a:spcAft>
              <a:buSzPts val="1600"/>
              <a:buChar char="❖"/>
            </a:pPr>
            <a:r>
              <a:rPr lang="en" sz="1600" dirty="0"/>
              <a:t>Diversity Hotel &amp; Spa London's commitment to linguistic diversity sets us on a path to exceptional service.</a:t>
            </a:r>
            <a:endParaRPr sz="1600" dirty="0"/>
          </a:p>
          <a:p>
            <a:pPr marL="457200" lvl="0" indent="-330200" algn="l" rtl="0">
              <a:spcBef>
                <a:spcPts val="0"/>
              </a:spcBef>
              <a:spcAft>
                <a:spcPts val="0"/>
              </a:spcAft>
              <a:buSzPts val="1600"/>
              <a:buChar char="❖"/>
            </a:pPr>
            <a:r>
              <a:rPr lang="en" sz="1600" dirty="0"/>
              <a:t>Encouragement for staff to develop language skills.</a:t>
            </a:r>
            <a:endParaRPr sz="1600" dirty="0"/>
          </a:p>
          <a:p>
            <a:pPr marL="457200" lvl="0" indent="-330200" algn="l" rtl="0">
              <a:spcBef>
                <a:spcPts val="0"/>
              </a:spcBef>
              <a:spcAft>
                <a:spcPts val="0"/>
              </a:spcAft>
              <a:buSzPts val="1600"/>
              <a:buChar char="❖"/>
            </a:pPr>
            <a:r>
              <a:rPr lang="en" sz="1600" dirty="0"/>
              <a:t>Our future is one where language diversity is a key to our success.</a:t>
            </a:r>
            <a:endParaRPr sz="1600" dirty="0"/>
          </a:p>
        </p:txBody>
      </p:sp>
      <p:sp>
        <p:nvSpPr>
          <p:cNvPr id="4223" name="Google Shape;4223;p27"/>
          <p:cNvSpPr txBox="1">
            <a:spLocks noGrp="1"/>
          </p:cNvSpPr>
          <p:nvPr>
            <p:ph type="title"/>
          </p:nvPr>
        </p:nvSpPr>
        <p:spPr>
          <a:xfrm>
            <a:off x="715100" y="445025"/>
            <a:ext cx="7713900" cy="648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Conclusion</a:t>
            </a:r>
            <a:endParaRPr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27"/>
        <p:cNvGrpSpPr/>
        <p:nvPr/>
      </p:nvGrpSpPr>
      <p:grpSpPr>
        <a:xfrm>
          <a:off x="0" y="0"/>
          <a:ext cx="0" cy="0"/>
          <a:chOff x="0" y="0"/>
          <a:chExt cx="0" cy="0"/>
        </a:xfrm>
      </p:grpSpPr>
      <p:sp>
        <p:nvSpPr>
          <p:cNvPr id="4228" name="Google Shape;4228;p28"/>
          <p:cNvSpPr txBox="1">
            <a:spLocks noGrp="1"/>
          </p:cNvSpPr>
          <p:nvPr>
            <p:ph type="ctrTitle"/>
          </p:nvPr>
        </p:nvSpPr>
        <p:spPr>
          <a:xfrm>
            <a:off x="2430000" y="939075"/>
            <a:ext cx="4284000" cy="1462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7800"/>
              <a:t>Thank You!!</a:t>
            </a:r>
            <a:endParaRPr/>
          </a:p>
        </p:txBody>
      </p:sp>
      <p:sp>
        <p:nvSpPr>
          <p:cNvPr id="4229" name="Google Shape;4229;p28"/>
          <p:cNvSpPr/>
          <p:nvPr/>
        </p:nvSpPr>
        <p:spPr>
          <a:xfrm>
            <a:off x="2124375" y="3175000"/>
            <a:ext cx="4993500" cy="11979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Manrope"/>
              <a:ea typeface="Manrope"/>
              <a:cs typeface="Manrope"/>
              <a:sym typeface="Manrop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233"/>
        <p:cNvGrpSpPr/>
        <p:nvPr/>
      </p:nvGrpSpPr>
      <p:grpSpPr>
        <a:xfrm>
          <a:off x="0" y="0"/>
          <a:ext cx="0" cy="0"/>
          <a:chOff x="0" y="0"/>
          <a:chExt cx="0" cy="0"/>
        </a:xfrm>
      </p:grpSpPr>
      <p:sp>
        <p:nvSpPr>
          <p:cNvPr id="4234" name="Google Shape;4234;p2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a:t>References</a:t>
            </a:r>
            <a:endParaRPr b="1"/>
          </a:p>
          <a:p>
            <a:pPr marL="0" lvl="0" indent="0" algn="l" rtl="0">
              <a:spcBef>
                <a:spcPts val="0"/>
              </a:spcBef>
              <a:spcAft>
                <a:spcPts val="0"/>
              </a:spcAft>
              <a:buNone/>
            </a:pPr>
            <a:endParaRPr/>
          </a:p>
        </p:txBody>
      </p:sp>
      <p:sp>
        <p:nvSpPr>
          <p:cNvPr id="4235" name="Google Shape;4235;p29"/>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Smith, J. (2018). The Multilingual Advantage in the Global Hospitality Industry. International Journal of Tourism Studies, 18(2), 135-149.</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Johnson, A., &amp; Williams, E. (2019). Multilingualism in the Hospitality Industry: A Customer Perspective. Journal of Hotel and Resort Management, 25(1), 45-60.</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a:t>Smith, L. (2020). The Significance of Italian Language Skills in the Hotel Industry: Enhancing Guest Experiences and Expanding Clientele. International Journal of Multilingual Hospitality, 16(3), 245-260.</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Schmidt, K. (2020). The Significance of German Language Skills for Hotel Staff. International Journal of Linguistic Hospitality, 22(4), 320-335.</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 dirty="0"/>
              <a:t>Lee, C. (2021). Case Study: The Impact of Multilingual Staff at Diversity Hotel &amp; Spa London. Journal of Multilingual Tourism, 29(3), 215-230.</a:t>
            </a:r>
            <a:endParaRPr dirty="0"/>
          </a:p>
        </p:txBody>
      </p:sp>
    </p:spTree>
  </p:cSld>
  <p:clrMapOvr>
    <a:masterClrMapping/>
  </p:clrMapOvr>
</p:sld>
</file>

<file path=ppt/theme/theme1.xml><?xml version="1.0" encoding="utf-8"?>
<a:theme xmlns:a="http://schemas.openxmlformats.org/drawingml/2006/main" name="How to Tell When a Function is Increasing/Decreasing Using its Derivative by Slidesgo">
  <a:themeElements>
    <a:clrScheme name="Simple Light">
      <a:dk1>
        <a:srgbClr val="000000"/>
      </a:dk1>
      <a:lt1>
        <a:srgbClr val="FFFFFF"/>
      </a:lt1>
      <a:dk2>
        <a:srgbClr val="F06D99"/>
      </a:dk2>
      <a:lt2>
        <a:srgbClr val="F6A9C3"/>
      </a:lt2>
      <a:accent1>
        <a:srgbClr val="FFFB66"/>
      </a:accent1>
      <a:accent2>
        <a:srgbClr val="80DEEA"/>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TotalTime>
  <Words>1753</Words>
  <Application>Microsoft Office PowerPoint</Application>
  <PresentationFormat>On-screen Show (16:9)</PresentationFormat>
  <Paragraphs>110</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Darker Grotesque SemiBold</vt:lpstr>
      <vt:lpstr>Sora Medium</vt:lpstr>
      <vt:lpstr>Arial</vt:lpstr>
      <vt:lpstr>Sora</vt:lpstr>
      <vt:lpstr>Manrope</vt:lpstr>
      <vt:lpstr>How to Tell When a Function is Increasing/Decreasing Using its Derivative by Slidesgo</vt:lpstr>
      <vt:lpstr>BA International Hotel Management  Module: Foreign Languages &amp; Cultural Awareness Gulam Shah Nawaj  Student ID: 2209347  Lecturer: Giulia Chifari </vt:lpstr>
      <vt:lpstr>Introduction: Embracing Multilingualism in Hotel Management</vt:lpstr>
      <vt:lpstr>The Importance of Multilingualism</vt:lpstr>
      <vt:lpstr>Language Choice - Italian</vt:lpstr>
      <vt:lpstr>Real-World Applications</vt:lpstr>
      <vt:lpstr>Conclusion</vt:lpstr>
      <vt:lpstr>Thank You!!</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  Module: Foreign Languages &amp; Cultural Awareness Gulam Shah Nawaj  Student ID: 2209347  Lecturer: Giulia Chifari</dc:title>
  <cp:lastModifiedBy>Gulam Nawaj (2209347)</cp:lastModifiedBy>
  <cp:revision>3</cp:revision>
  <dcterms:modified xsi:type="dcterms:W3CDTF">2023-10-27T00:05:56Z</dcterms:modified>
</cp:coreProperties>
</file>