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notesMasterIdLst>
    <p:notesMasterId r:id="rId19"/>
  </p:notes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76DFB3-4683-4A5D-89B7-4763A371611B}" v="21" dt="2022-10-26T12:23:29.0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57" autoAdjust="0"/>
  </p:normalViewPr>
  <p:slideViewPr>
    <p:cSldViewPr snapToGrid="0">
      <p:cViewPr varScale="1">
        <p:scale>
          <a:sx n="106" d="100"/>
          <a:sy n="106" d="100"/>
        </p:scale>
        <p:origin x="672" y="10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umi Adewuyi (2006894)" userId="S::2006894@student.uwtsd.ac.uk::5f6f8bce-e38e-4f2d-bcd4-f03122bfcc23" providerId="AD" clId="Web-{6DF4B0EF-B89C-4FD2-9D86-AFCE578C23B9}"/>
    <pc:docChg chg="modSld">
      <pc:chgData name="Wumi Adewuyi (2006894)" userId="S::2006894@student.uwtsd.ac.uk::5f6f8bce-e38e-4f2d-bcd4-f03122bfcc23" providerId="AD" clId="Web-{6DF4B0EF-B89C-4FD2-9D86-AFCE578C23B9}" dt="2022-12-14T11:22:07.745" v="1" actId="1076"/>
      <pc:docMkLst>
        <pc:docMk/>
      </pc:docMkLst>
      <pc:sldChg chg="modSp">
        <pc:chgData name="Wumi Adewuyi (2006894)" userId="S::2006894@student.uwtsd.ac.uk::5f6f8bce-e38e-4f2d-bcd4-f03122bfcc23" providerId="AD" clId="Web-{6DF4B0EF-B89C-4FD2-9D86-AFCE578C23B9}" dt="2022-12-14T11:20:48.649" v="0" actId="1076"/>
        <pc:sldMkLst>
          <pc:docMk/>
          <pc:sldMk cId="190672476" sldId="259"/>
        </pc:sldMkLst>
        <pc:graphicFrameChg chg="mod">
          <ac:chgData name="Wumi Adewuyi (2006894)" userId="S::2006894@student.uwtsd.ac.uk::5f6f8bce-e38e-4f2d-bcd4-f03122bfcc23" providerId="AD" clId="Web-{6DF4B0EF-B89C-4FD2-9D86-AFCE578C23B9}" dt="2022-12-14T11:20:48.649" v="0" actId="1076"/>
          <ac:graphicFrameMkLst>
            <pc:docMk/>
            <pc:sldMk cId="190672476" sldId="259"/>
            <ac:graphicFrameMk id="5" creationId="{7F7E5BBA-286C-1C27-D5DF-8980233E041A}"/>
          </ac:graphicFrameMkLst>
        </pc:graphicFrameChg>
      </pc:sldChg>
      <pc:sldChg chg="modSp">
        <pc:chgData name="Wumi Adewuyi (2006894)" userId="S::2006894@student.uwtsd.ac.uk::5f6f8bce-e38e-4f2d-bcd4-f03122bfcc23" providerId="AD" clId="Web-{6DF4B0EF-B89C-4FD2-9D86-AFCE578C23B9}" dt="2022-12-14T11:22:07.745" v="1" actId="1076"/>
        <pc:sldMkLst>
          <pc:docMk/>
          <pc:sldMk cId="1044159188" sldId="263"/>
        </pc:sldMkLst>
        <pc:graphicFrameChg chg="mod">
          <ac:chgData name="Wumi Adewuyi (2006894)" userId="S::2006894@student.uwtsd.ac.uk::5f6f8bce-e38e-4f2d-bcd4-f03122bfcc23" providerId="AD" clId="Web-{6DF4B0EF-B89C-4FD2-9D86-AFCE578C23B9}" dt="2022-12-14T11:22:07.745" v="1" actId="1076"/>
          <ac:graphicFrameMkLst>
            <pc:docMk/>
            <pc:sldMk cId="1044159188" sldId="263"/>
            <ac:graphicFrameMk id="7" creationId="{9036BA7E-FE62-BB3F-EEC4-D8E5744AE282}"/>
          </ac:graphicFrameMkLst>
        </pc:graphicFrameChg>
      </pc:sldChg>
    </pc:docChg>
  </pc:docChgLst>
  <pc:docChgLst>
    <pc:chgData name="Davina Wyn Evans" userId="d9f0c031-e69d-4671-a3cd-65cd83b9aea7" providerId="ADAL" clId="{E076DFB3-4683-4A5D-89B7-4763A371611B}"/>
    <pc:docChg chg="undo custSel addSld modSld">
      <pc:chgData name="Davina Wyn Evans" userId="d9f0c031-e69d-4671-a3cd-65cd83b9aea7" providerId="ADAL" clId="{E076DFB3-4683-4A5D-89B7-4763A371611B}" dt="2022-10-26T12:23:33.275" v="709" actId="26606"/>
      <pc:docMkLst>
        <pc:docMk/>
      </pc:docMkLst>
      <pc:sldChg chg="addSp delSp modSp new mod setBg">
        <pc:chgData name="Davina Wyn Evans" userId="d9f0c031-e69d-4671-a3cd-65cd83b9aea7" providerId="ADAL" clId="{E076DFB3-4683-4A5D-89B7-4763A371611B}" dt="2022-10-26T12:01:55.279" v="5" actId="27614"/>
        <pc:sldMkLst>
          <pc:docMk/>
          <pc:sldMk cId="1698673610" sldId="265"/>
        </pc:sldMkLst>
        <pc:spChg chg="add del">
          <ac:chgData name="Davina Wyn Evans" userId="d9f0c031-e69d-4671-a3cd-65cd83b9aea7" providerId="ADAL" clId="{E076DFB3-4683-4A5D-89B7-4763A371611B}" dt="2022-10-26T12:01:06.244" v="3" actId="26606"/>
          <ac:spMkLst>
            <pc:docMk/>
            <pc:sldMk cId="1698673610" sldId="265"/>
            <ac:spMk id="8" creationId="{C7699994-F930-4BD1-804C-3E97736C3455}"/>
          </ac:spMkLst>
        </pc:spChg>
        <pc:spChg chg="add del">
          <ac:chgData name="Davina Wyn Evans" userId="d9f0c031-e69d-4671-a3cd-65cd83b9aea7" providerId="ADAL" clId="{E076DFB3-4683-4A5D-89B7-4763A371611B}" dt="2022-10-26T12:01:06.244" v="3" actId="26606"/>
          <ac:spMkLst>
            <pc:docMk/>
            <pc:sldMk cId="1698673610" sldId="265"/>
            <ac:spMk id="10" creationId="{F05E3040-CB0E-4155-9346-CDC0387592EA}"/>
          </ac:spMkLst>
        </pc:spChg>
        <pc:spChg chg="add">
          <ac:chgData name="Davina Wyn Evans" userId="d9f0c031-e69d-4671-a3cd-65cd83b9aea7" providerId="ADAL" clId="{E076DFB3-4683-4A5D-89B7-4763A371611B}" dt="2022-10-26T12:01:06.252" v="4" actId="26606"/>
          <ac:spMkLst>
            <pc:docMk/>
            <pc:sldMk cId="1698673610" sldId="265"/>
            <ac:spMk id="12" creationId="{7996CBB6-8D24-4FA5-A518-D9D878A40890}"/>
          </ac:spMkLst>
        </pc:spChg>
        <pc:spChg chg="add">
          <ac:chgData name="Davina Wyn Evans" userId="d9f0c031-e69d-4671-a3cd-65cd83b9aea7" providerId="ADAL" clId="{E076DFB3-4683-4A5D-89B7-4763A371611B}" dt="2022-10-26T12:01:06.252" v="4" actId="26606"/>
          <ac:spMkLst>
            <pc:docMk/>
            <pc:sldMk cId="1698673610" sldId="265"/>
            <ac:spMk id="13" creationId="{EE8857F7-F05F-4317-9D97-F35571819445}"/>
          </ac:spMkLst>
        </pc:spChg>
        <pc:picChg chg="add mod">
          <ac:chgData name="Davina Wyn Evans" userId="d9f0c031-e69d-4671-a3cd-65cd83b9aea7" providerId="ADAL" clId="{E076DFB3-4683-4A5D-89B7-4763A371611B}" dt="2022-10-26T12:01:55.279" v="5" actId="27614"/>
          <ac:picMkLst>
            <pc:docMk/>
            <pc:sldMk cId="1698673610" sldId="265"/>
            <ac:picMk id="3" creationId="{972B6453-B820-DD30-AC0B-2D435ED6E1E8}"/>
          </ac:picMkLst>
        </pc:picChg>
      </pc:sldChg>
      <pc:sldChg chg="addSp modSp new mod setBg">
        <pc:chgData name="Davina Wyn Evans" userId="d9f0c031-e69d-4671-a3cd-65cd83b9aea7" providerId="ADAL" clId="{E076DFB3-4683-4A5D-89B7-4763A371611B}" dt="2022-10-26T12:05:22.770" v="72" actId="20577"/>
        <pc:sldMkLst>
          <pc:docMk/>
          <pc:sldMk cId="2117789735" sldId="266"/>
        </pc:sldMkLst>
        <pc:spChg chg="mod">
          <ac:chgData name="Davina Wyn Evans" userId="d9f0c031-e69d-4671-a3cd-65cd83b9aea7" providerId="ADAL" clId="{E076DFB3-4683-4A5D-89B7-4763A371611B}" dt="2022-10-26T12:04:46.793" v="61" actId="26606"/>
          <ac:spMkLst>
            <pc:docMk/>
            <pc:sldMk cId="2117789735" sldId="266"/>
            <ac:spMk id="2" creationId="{F69B4536-C186-AB4A-0021-92FE6E7545FB}"/>
          </ac:spMkLst>
        </pc:spChg>
        <pc:spChg chg="mod">
          <ac:chgData name="Davina Wyn Evans" userId="d9f0c031-e69d-4671-a3cd-65cd83b9aea7" providerId="ADAL" clId="{E076DFB3-4683-4A5D-89B7-4763A371611B}" dt="2022-10-26T12:05:22.770" v="72" actId="20577"/>
          <ac:spMkLst>
            <pc:docMk/>
            <pc:sldMk cId="2117789735" sldId="266"/>
            <ac:spMk id="3" creationId="{87EE1365-61FD-1FC9-D9D2-2747C78FC701}"/>
          </ac:spMkLst>
        </pc:spChg>
        <pc:picChg chg="add">
          <ac:chgData name="Davina Wyn Evans" userId="d9f0c031-e69d-4671-a3cd-65cd83b9aea7" providerId="ADAL" clId="{E076DFB3-4683-4A5D-89B7-4763A371611B}" dt="2022-10-26T12:04:46.793" v="61" actId="26606"/>
          <ac:picMkLst>
            <pc:docMk/>
            <pc:sldMk cId="2117789735" sldId="266"/>
            <ac:picMk id="5" creationId="{5E7484A6-8CA9-FF8B-169D-C1074FAABD0D}"/>
          </ac:picMkLst>
        </pc:picChg>
      </pc:sldChg>
      <pc:sldChg chg="addSp delSp modSp new mod setBg">
        <pc:chgData name="Davina Wyn Evans" userId="d9f0c031-e69d-4671-a3cd-65cd83b9aea7" providerId="ADAL" clId="{E076DFB3-4683-4A5D-89B7-4763A371611B}" dt="2022-10-26T12:09:52.864" v="119" actId="14100"/>
        <pc:sldMkLst>
          <pc:docMk/>
          <pc:sldMk cId="1553494256" sldId="267"/>
        </pc:sldMkLst>
        <pc:spChg chg="mod">
          <ac:chgData name="Davina Wyn Evans" userId="d9f0c031-e69d-4671-a3cd-65cd83b9aea7" providerId="ADAL" clId="{E076DFB3-4683-4A5D-89B7-4763A371611B}" dt="2022-10-26T12:07:52.741" v="100" actId="122"/>
          <ac:spMkLst>
            <pc:docMk/>
            <pc:sldMk cId="1553494256" sldId="267"/>
            <ac:spMk id="2" creationId="{C3A087FA-235F-8377-E97D-C7393DD66576}"/>
          </ac:spMkLst>
        </pc:spChg>
        <pc:spChg chg="del">
          <ac:chgData name="Davina Wyn Evans" userId="d9f0c031-e69d-4671-a3cd-65cd83b9aea7" providerId="ADAL" clId="{E076DFB3-4683-4A5D-89B7-4763A371611B}" dt="2022-10-26T12:07:36.608" v="97" actId="478"/>
          <ac:spMkLst>
            <pc:docMk/>
            <pc:sldMk cId="1553494256" sldId="267"/>
            <ac:spMk id="3" creationId="{00599D0F-A520-8D0F-D8C9-6403BB61F1F5}"/>
          </ac:spMkLst>
        </pc:spChg>
        <pc:spChg chg="add mod">
          <ac:chgData name="Davina Wyn Evans" userId="d9f0c031-e69d-4671-a3cd-65cd83b9aea7" providerId="ADAL" clId="{E076DFB3-4683-4A5D-89B7-4763A371611B}" dt="2022-10-26T12:09:32.336" v="115" actId="1076"/>
          <ac:spMkLst>
            <pc:docMk/>
            <pc:sldMk cId="1553494256" sldId="267"/>
            <ac:spMk id="5" creationId="{7966D00C-5197-87F3-515F-B66811070A6B}"/>
          </ac:spMkLst>
        </pc:spChg>
        <pc:spChg chg="mod">
          <ac:chgData name="Davina Wyn Evans" userId="d9f0c031-e69d-4671-a3cd-65cd83b9aea7" providerId="ADAL" clId="{E076DFB3-4683-4A5D-89B7-4763A371611B}" dt="2022-10-26T12:09:41.238" v="117" actId="255"/>
          <ac:spMkLst>
            <pc:docMk/>
            <pc:sldMk cId="1553494256" sldId="267"/>
            <ac:spMk id="8" creationId="{D2BAAEA8-F76B-57E4-F5DB-201870A2F3A2}"/>
          </ac:spMkLst>
        </pc:spChg>
        <pc:spChg chg="add">
          <ac:chgData name="Davina Wyn Evans" userId="d9f0c031-e69d-4671-a3cd-65cd83b9aea7" providerId="ADAL" clId="{E076DFB3-4683-4A5D-89B7-4763A371611B}" dt="2022-10-26T12:07:47.261" v="99" actId="26606"/>
          <ac:spMkLst>
            <pc:docMk/>
            <pc:sldMk cId="1553494256" sldId="267"/>
            <ac:spMk id="9" creationId="{D87AB319-64C0-4E2D-B1CD-0A970301BEEA}"/>
          </ac:spMkLst>
        </pc:spChg>
        <pc:spChg chg="add">
          <ac:chgData name="Davina Wyn Evans" userId="d9f0c031-e69d-4671-a3cd-65cd83b9aea7" providerId="ADAL" clId="{E076DFB3-4683-4A5D-89B7-4763A371611B}" dt="2022-10-26T12:07:47.261" v="99" actId="26606"/>
          <ac:spMkLst>
            <pc:docMk/>
            <pc:sldMk cId="1553494256" sldId="267"/>
            <ac:spMk id="11" creationId="{BEB1B515-F9F4-43DB-9558-A4C5ABBBFB91}"/>
          </ac:spMkLst>
        </pc:spChg>
        <pc:spChg chg="add">
          <ac:chgData name="Davina Wyn Evans" userId="d9f0c031-e69d-4671-a3cd-65cd83b9aea7" providerId="ADAL" clId="{E076DFB3-4683-4A5D-89B7-4763A371611B}" dt="2022-10-26T12:07:47.261" v="99" actId="26606"/>
          <ac:spMkLst>
            <pc:docMk/>
            <pc:sldMk cId="1553494256" sldId="267"/>
            <ac:spMk id="13" creationId="{82C9528F-903F-4F75-99E3-CC588843E0CA}"/>
          </ac:spMkLst>
        </pc:spChg>
        <pc:grpChg chg="add mod">
          <ac:chgData name="Davina Wyn Evans" userId="d9f0c031-e69d-4671-a3cd-65cd83b9aea7" providerId="ADAL" clId="{E076DFB3-4683-4A5D-89B7-4763A371611B}" dt="2022-10-26T12:09:34.617" v="116" actId="1076"/>
          <ac:grpSpMkLst>
            <pc:docMk/>
            <pc:sldMk cId="1553494256" sldId="267"/>
            <ac:grpSpMk id="6" creationId="{979E0758-5C52-DF82-0772-BC37A491893F}"/>
          </ac:grpSpMkLst>
        </pc:grpChg>
        <pc:graphicFrameChg chg="add mod modGraphic">
          <ac:chgData name="Davina Wyn Evans" userId="d9f0c031-e69d-4671-a3cd-65cd83b9aea7" providerId="ADAL" clId="{E076DFB3-4683-4A5D-89B7-4763A371611B}" dt="2022-10-26T12:09:29.728" v="114" actId="1076"/>
          <ac:graphicFrameMkLst>
            <pc:docMk/>
            <pc:sldMk cId="1553494256" sldId="267"/>
            <ac:graphicFrameMk id="4" creationId="{B3CDD40C-6A15-4705-6128-169B87721D2D}"/>
          </ac:graphicFrameMkLst>
        </pc:graphicFrameChg>
        <pc:picChg chg="mod">
          <ac:chgData name="Davina Wyn Evans" userId="d9f0c031-e69d-4671-a3cd-65cd83b9aea7" providerId="ADAL" clId="{E076DFB3-4683-4A5D-89B7-4763A371611B}" dt="2022-10-26T12:09:52.864" v="119" actId="14100"/>
          <ac:picMkLst>
            <pc:docMk/>
            <pc:sldMk cId="1553494256" sldId="267"/>
            <ac:picMk id="7" creationId="{2B825D1D-0873-C6F8-B893-9F909D71E0DF}"/>
          </ac:picMkLst>
        </pc:picChg>
      </pc:sldChg>
      <pc:sldChg chg="addSp modSp new mod setBg">
        <pc:chgData name="Davina Wyn Evans" userId="d9f0c031-e69d-4671-a3cd-65cd83b9aea7" providerId="ADAL" clId="{E076DFB3-4683-4A5D-89B7-4763A371611B}" dt="2022-10-26T12:13:21.163" v="181" actId="26606"/>
        <pc:sldMkLst>
          <pc:docMk/>
          <pc:sldMk cId="1937158265" sldId="268"/>
        </pc:sldMkLst>
        <pc:spChg chg="mod">
          <ac:chgData name="Davina Wyn Evans" userId="d9f0c031-e69d-4671-a3cd-65cd83b9aea7" providerId="ADAL" clId="{E076DFB3-4683-4A5D-89B7-4763A371611B}" dt="2022-10-26T12:13:21.163" v="181" actId="26606"/>
          <ac:spMkLst>
            <pc:docMk/>
            <pc:sldMk cId="1937158265" sldId="268"/>
            <ac:spMk id="2" creationId="{E1C78F6D-490B-8B24-8F62-A18BC18F298B}"/>
          </ac:spMkLst>
        </pc:spChg>
        <pc:spChg chg="mod">
          <ac:chgData name="Davina Wyn Evans" userId="d9f0c031-e69d-4671-a3cd-65cd83b9aea7" providerId="ADAL" clId="{E076DFB3-4683-4A5D-89B7-4763A371611B}" dt="2022-10-26T12:13:21.163" v="181" actId="26606"/>
          <ac:spMkLst>
            <pc:docMk/>
            <pc:sldMk cId="1937158265" sldId="268"/>
            <ac:spMk id="3" creationId="{467BAD45-D8E5-D303-6D7C-B7AF73AEB5CA}"/>
          </ac:spMkLst>
        </pc:spChg>
        <pc:picChg chg="add">
          <ac:chgData name="Davina Wyn Evans" userId="d9f0c031-e69d-4671-a3cd-65cd83b9aea7" providerId="ADAL" clId="{E076DFB3-4683-4A5D-89B7-4763A371611B}" dt="2022-10-26T12:13:21.163" v="181" actId="26606"/>
          <ac:picMkLst>
            <pc:docMk/>
            <pc:sldMk cId="1937158265" sldId="268"/>
            <ac:picMk id="5" creationId="{E51527C5-4EE3-DD8B-6EAA-21794E46CF2F}"/>
          </ac:picMkLst>
        </pc:picChg>
      </pc:sldChg>
      <pc:sldChg chg="addSp delSp modSp new mod setBg">
        <pc:chgData name="Davina Wyn Evans" userId="d9f0c031-e69d-4671-a3cd-65cd83b9aea7" providerId="ADAL" clId="{E076DFB3-4683-4A5D-89B7-4763A371611B}" dt="2022-10-26T12:22:53.354" v="706" actId="113"/>
        <pc:sldMkLst>
          <pc:docMk/>
          <pc:sldMk cId="1631446023" sldId="269"/>
        </pc:sldMkLst>
        <pc:spChg chg="mod">
          <ac:chgData name="Davina Wyn Evans" userId="d9f0c031-e69d-4671-a3cd-65cd83b9aea7" providerId="ADAL" clId="{E076DFB3-4683-4A5D-89B7-4763A371611B}" dt="2022-10-26T12:21:49.742" v="690" actId="207"/>
          <ac:spMkLst>
            <pc:docMk/>
            <pc:sldMk cId="1631446023" sldId="269"/>
            <ac:spMk id="2" creationId="{ECFD514A-64FE-9748-7662-3D5799006A57}"/>
          </ac:spMkLst>
        </pc:spChg>
        <pc:spChg chg="del mod">
          <ac:chgData name="Davina Wyn Evans" userId="d9f0c031-e69d-4671-a3cd-65cd83b9aea7" providerId="ADAL" clId="{E076DFB3-4683-4A5D-89B7-4763A371611B}" dt="2022-10-26T12:21:32.286" v="688" actId="26606"/>
          <ac:spMkLst>
            <pc:docMk/>
            <pc:sldMk cId="1631446023" sldId="269"/>
            <ac:spMk id="3" creationId="{C86119CA-D46C-8B28-2C96-C31AAEE643FA}"/>
          </ac:spMkLst>
        </pc:spChg>
        <pc:graphicFrameChg chg="add mod">
          <ac:chgData name="Davina Wyn Evans" userId="d9f0c031-e69d-4671-a3cd-65cd83b9aea7" providerId="ADAL" clId="{E076DFB3-4683-4A5D-89B7-4763A371611B}" dt="2022-10-26T12:22:53.354" v="706" actId="113"/>
          <ac:graphicFrameMkLst>
            <pc:docMk/>
            <pc:sldMk cId="1631446023" sldId="269"/>
            <ac:graphicFrameMk id="5" creationId="{B01EC14B-8428-D7BB-67AB-B6E452B0EED4}"/>
          </ac:graphicFrameMkLst>
        </pc:graphicFrameChg>
      </pc:sldChg>
      <pc:sldChg chg="addSp modSp new mod setBg">
        <pc:chgData name="Davina Wyn Evans" userId="d9f0c031-e69d-4671-a3cd-65cd83b9aea7" providerId="ADAL" clId="{E076DFB3-4683-4A5D-89B7-4763A371611B}" dt="2022-10-26T12:23:33.275" v="709" actId="26606"/>
        <pc:sldMkLst>
          <pc:docMk/>
          <pc:sldMk cId="2626206655" sldId="270"/>
        </pc:sldMkLst>
        <pc:spChg chg="add">
          <ac:chgData name="Davina Wyn Evans" userId="d9f0c031-e69d-4671-a3cd-65cd83b9aea7" providerId="ADAL" clId="{E076DFB3-4683-4A5D-89B7-4763A371611B}" dt="2022-10-26T12:23:33.275" v="709" actId="26606"/>
          <ac:spMkLst>
            <pc:docMk/>
            <pc:sldMk cId="2626206655" sldId="270"/>
            <ac:spMk id="8" creationId="{9FFD67B9-38BA-48A7-9E86-74782D7F8CE2}"/>
          </ac:spMkLst>
        </pc:spChg>
        <pc:spChg chg="add">
          <ac:chgData name="Davina Wyn Evans" userId="d9f0c031-e69d-4671-a3cd-65cd83b9aea7" providerId="ADAL" clId="{E076DFB3-4683-4A5D-89B7-4763A371611B}" dt="2022-10-26T12:23:33.275" v="709" actId="26606"/>
          <ac:spMkLst>
            <pc:docMk/>
            <pc:sldMk cId="2626206655" sldId="270"/>
            <ac:spMk id="10" creationId="{9F92C291-43B7-4F14-920D-2FCD8D2DF72E}"/>
          </ac:spMkLst>
        </pc:spChg>
        <pc:picChg chg="add mod">
          <ac:chgData name="Davina Wyn Evans" userId="d9f0c031-e69d-4671-a3cd-65cd83b9aea7" providerId="ADAL" clId="{E076DFB3-4683-4A5D-89B7-4763A371611B}" dt="2022-10-26T12:23:33.275" v="709" actId="26606"/>
          <ac:picMkLst>
            <pc:docMk/>
            <pc:sldMk cId="2626206655" sldId="270"/>
            <ac:picMk id="3" creationId="{E6FAC8B4-A97E-98BE-8A3B-D999BE5AB0F2}"/>
          </ac:picMkLst>
        </pc:picChg>
      </pc:sldChg>
    </pc:docChg>
  </pc:docChgLst>
  <pc:docChgLst>
    <pc:chgData name="Mollie Withers (2100681)" userId="S::2100681@student.uwtsd.ac.uk::0251f101-1454-4dc2-b0c7-0fa2d0cd1035" providerId="AD" clId="Web-{C6333191-B44F-449D-B48A-85CE3C8C36A3}"/>
    <pc:docChg chg="modSld">
      <pc:chgData name="Mollie Withers (2100681)" userId="S::2100681@student.uwtsd.ac.uk::0251f101-1454-4dc2-b0c7-0fa2d0cd1035" providerId="AD" clId="Web-{C6333191-B44F-449D-B48A-85CE3C8C36A3}" dt="2023-01-24T12:29:58.361" v="0" actId="1076"/>
      <pc:docMkLst>
        <pc:docMk/>
      </pc:docMkLst>
      <pc:sldChg chg="modSp">
        <pc:chgData name="Mollie Withers (2100681)" userId="S::2100681@student.uwtsd.ac.uk::0251f101-1454-4dc2-b0c7-0fa2d0cd1035" providerId="AD" clId="Web-{C6333191-B44F-449D-B48A-85CE3C8C36A3}" dt="2023-01-24T12:29:58.361" v="0" actId="1076"/>
        <pc:sldMkLst>
          <pc:docMk/>
          <pc:sldMk cId="1044159188" sldId="263"/>
        </pc:sldMkLst>
        <pc:graphicFrameChg chg="mod">
          <ac:chgData name="Mollie Withers (2100681)" userId="S::2100681@student.uwtsd.ac.uk::0251f101-1454-4dc2-b0c7-0fa2d0cd1035" providerId="AD" clId="Web-{C6333191-B44F-449D-B48A-85CE3C8C36A3}" dt="2023-01-24T12:29:58.361" v="0" actId="1076"/>
          <ac:graphicFrameMkLst>
            <pc:docMk/>
            <pc:sldMk cId="1044159188" sldId="263"/>
            <ac:graphicFrameMk id="7" creationId="{9036BA7E-FE62-BB3F-EEC4-D8E5744AE282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BFCDC3-D41D-4B3E-AA81-D7B29E82EB3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733647C-6467-4CDC-97B5-B0F7A3C86A8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4000" b="1" dirty="0"/>
            <a:t>Title</a:t>
          </a:r>
          <a:endParaRPr lang="en-US" sz="4000" b="1" dirty="0"/>
        </a:p>
      </dgm:t>
    </dgm:pt>
    <dgm:pt modelId="{E440897B-7EFF-4550-B225-11305224FF25}" type="parTrans" cxnId="{F77F7E57-09D0-450E-BEC6-D4859A2FBBA4}">
      <dgm:prSet/>
      <dgm:spPr/>
      <dgm:t>
        <a:bodyPr/>
        <a:lstStyle/>
        <a:p>
          <a:endParaRPr lang="en-US"/>
        </a:p>
      </dgm:t>
    </dgm:pt>
    <dgm:pt modelId="{B721D536-4DCE-45A8-85B9-D972E1100AEF}" type="sibTrans" cxnId="{F77F7E57-09D0-450E-BEC6-D4859A2FBBA4}">
      <dgm:prSet/>
      <dgm:spPr/>
      <dgm:t>
        <a:bodyPr/>
        <a:lstStyle/>
        <a:p>
          <a:endParaRPr lang="en-US"/>
        </a:p>
      </dgm:t>
    </dgm:pt>
    <dgm:pt modelId="{87228284-7599-417C-82D3-D6E42E79DD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4000" b="1" dirty="0"/>
            <a:t>Aims</a:t>
          </a:r>
          <a:endParaRPr lang="en-US" sz="4000" b="1" dirty="0"/>
        </a:p>
      </dgm:t>
    </dgm:pt>
    <dgm:pt modelId="{03DA4883-55FF-44B7-BE81-EE80004EDA52}" type="parTrans" cxnId="{9C33BA6A-AFF2-4A4E-8815-99C6F33EE6CF}">
      <dgm:prSet/>
      <dgm:spPr/>
      <dgm:t>
        <a:bodyPr/>
        <a:lstStyle/>
        <a:p>
          <a:endParaRPr lang="en-US"/>
        </a:p>
      </dgm:t>
    </dgm:pt>
    <dgm:pt modelId="{DC4B979C-019D-4345-9392-BABF188D0B70}" type="sibTrans" cxnId="{9C33BA6A-AFF2-4A4E-8815-99C6F33EE6CF}">
      <dgm:prSet/>
      <dgm:spPr/>
      <dgm:t>
        <a:bodyPr/>
        <a:lstStyle/>
        <a:p>
          <a:endParaRPr lang="en-US"/>
        </a:p>
      </dgm:t>
    </dgm:pt>
    <dgm:pt modelId="{C8BDA020-4B48-4213-A189-F531F31A375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4000" b="1" dirty="0"/>
            <a:t>Objectives</a:t>
          </a:r>
          <a:endParaRPr lang="en-US" sz="4000" b="1" dirty="0"/>
        </a:p>
      </dgm:t>
    </dgm:pt>
    <dgm:pt modelId="{309494CD-0149-4C0E-9343-980C0429F82D}" type="parTrans" cxnId="{84BBC68D-78AD-4E98-AA25-E99C69B3D8E3}">
      <dgm:prSet/>
      <dgm:spPr/>
      <dgm:t>
        <a:bodyPr/>
        <a:lstStyle/>
        <a:p>
          <a:endParaRPr lang="en-US"/>
        </a:p>
      </dgm:t>
    </dgm:pt>
    <dgm:pt modelId="{C07C8AEB-359C-493A-A029-33C2E9AEC087}" type="sibTrans" cxnId="{84BBC68D-78AD-4E98-AA25-E99C69B3D8E3}">
      <dgm:prSet/>
      <dgm:spPr/>
      <dgm:t>
        <a:bodyPr/>
        <a:lstStyle/>
        <a:p>
          <a:endParaRPr lang="en-US"/>
        </a:p>
      </dgm:t>
    </dgm:pt>
    <dgm:pt modelId="{17C5D206-0986-49B8-954D-BCFF4FBE82DE}" type="pres">
      <dgm:prSet presAssocID="{F5BFCDC3-D41D-4B3E-AA81-D7B29E82EB36}" presName="root" presStyleCnt="0">
        <dgm:presLayoutVars>
          <dgm:dir/>
          <dgm:resizeHandles val="exact"/>
        </dgm:presLayoutVars>
      </dgm:prSet>
      <dgm:spPr/>
    </dgm:pt>
    <dgm:pt modelId="{9403497D-ADAE-48B9-B8D1-A601C77EE60E}" type="pres">
      <dgm:prSet presAssocID="{5733647C-6467-4CDC-97B5-B0F7A3C86A82}" presName="compNode" presStyleCnt="0"/>
      <dgm:spPr/>
    </dgm:pt>
    <dgm:pt modelId="{4CABC8FA-6231-45DA-A966-6D05E3A9D116}" type="pres">
      <dgm:prSet presAssocID="{5733647C-6467-4CDC-97B5-B0F7A3C86A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A792D676-7DBE-4F72-B593-79323FC9C599}" type="pres">
      <dgm:prSet presAssocID="{5733647C-6467-4CDC-97B5-B0F7A3C86A82}" presName="spaceRect" presStyleCnt="0"/>
      <dgm:spPr/>
    </dgm:pt>
    <dgm:pt modelId="{43745B7F-9B0E-4A5C-8724-C3C8F3761E0D}" type="pres">
      <dgm:prSet presAssocID="{5733647C-6467-4CDC-97B5-B0F7A3C86A82}" presName="textRect" presStyleLbl="revTx" presStyleIdx="0" presStyleCnt="3">
        <dgm:presLayoutVars>
          <dgm:chMax val="1"/>
          <dgm:chPref val="1"/>
        </dgm:presLayoutVars>
      </dgm:prSet>
      <dgm:spPr/>
    </dgm:pt>
    <dgm:pt modelId="{C519D849-2F3D-491A-ADF4-E1EEAC470A42}" type="pres">
      <dgm:prSet presAssocID="{B721D536-4DCE-45A8-85B9-D972E1100AEF}" presName="sibTrans" presStyleCnt="0"/>
      <dgm:spPr/>
    </dgm:pt>
    <dgm:pt modelId="{6303E921-C3C1-4306-A2AF-70385F8AD899}" type="pres">
      <dgm:prSet presAssocID="{87228284-7599-417C-82D3-D6E42E79DD89}" presName="compNode" presStyleCnt="0"/>
      <dgm:spPr/>
    </dgm:pt>
    <dgm:pt modelId="{FCEB1842-09ED-4E5F-AF62-C66C3B5CAA20}" type="pres">
      <dgm:prSet presAssocID="{87228284-7599-417C-82D3-D6E42E79DD8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3F2BBC2-9893-42B0-81D7-2E0C4455BE57}" type="pres">
      <dgm:prSet presAssocID="{87228284-7599-417C-82D3-D6E42E79DD89}" presName="spaceRect" presStyleCnt="0"/>
      <dgm:spPr/>
    </dgm:pt>
    <dgm:pt modelId="{FDEBAF26-3E39-4FFE-90E8-9B9561FA6656}" type="pres">
      <dgm:prSet presAssocID="{87228284-7599-417C-82D3-D6E42E79DD89}" presName="textRect" presStyleLbl="revTx" presStyleIdx="1" presStyleCnt="3">
        <dgm:presLayoutVars>
          <dgm:chMax val="1"/>
          <dgm:chPref val="1"/>
        </dgm:presLayoutVars>
      </dgm:prSet>
      <dgm:spPr/>
    </dgm:pt>
    <dgm:pt modelId="{54600AF8-5C89-4AD9-9C5B-3426ED588DA6}" type="pres">
      <dgm:prSet presAssocID="{DC4B979C-019D-4345-9392-BABF188D0B70}" presName="sibTrans" presStyleCnt="0"/>
      <dgm:spPr/>
    </dgm:pt>
    <dgm:pt modelId="{CE693BD8-ADBA-4D6C-9FDE-08A269B24FF1}" type="pres">
      <dgm:prSet presAssocID="{C8BDA020-4B48-4213-A189-F531F31A3752}" presName="compNode" presStyleCnt="0"/>
      <dgm:spPr/>
    </dgm:pt>
    <dgm:pt modelId="{E5992423-57D6-4F7C-9CB7-F29396133216}" type="pres">
      <dgm:prSet presAssocID="{C8BDA020-4B48-4213-A189-F531F31A375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5393E27-C609-4C0C-84C2-84E526095441}" type="pres">
      <dgm:prSet presAssocID="{C8BDA020-4B48-4213-A189-F531F31A3752}" presName="spaceRect" presStyleCnt="0"/>
      <dgm:spPr/>
    </dgm:pt>
    <dgm:pt modelId="{7133183D-8C93-4AF1-9472-A2F9B6E87DFA}" type="pres">
      <dgm:prSet presAssocID="{C8BDA020-4B48-4213-A189-F531F31A375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9CDC81A-2135-4865-B1ED-8D4117539C46}" type="presOf" srcId="{5733647C-6467-4CDC-97B5-B0F7A3C86A82}" destId="{43745B7F-9B0E-4A5C-8724-C3C8F3761E0D}" srcOrd="0" destOrd="0" presId="urn:microsoft.com/office/officeart/2018/2/layout/IconLabelList"/>
    <dgm:cxn modelId="{6A10A43A-328E-4D5D-97A2-47F7EDF2A101}" type="presOf" srcId="{C8BDA020-4B48-4213-A189-F531F31A3752}" destId="{7133183D-8C93-4AF1-9472-A2F9B6E87DFA}" srcOrd="0" destOrd="0" presId="urn:microsoft.com/office/officeart/2018/2/layout/IconLabelList"/>
    <dgm:cxn modelId="{9C33BA6A-AFF2-4A4E-8815-99C6F33EE6CF}" srcId="{F5BFCDC3-D41D-4B3E-AA81-D7B29E82EB36}" destId="{87228284-7599-417C-82D3-D6E42E79DD89}" srcOrd="1" destOrd="0" parTransId="{03DA4883-55FF-44B7-BE81-EE80004EDA52}" sibTransId="{DC4B979C-019D-4345-9392-BABF188D0B70}"/>
    <dgm:cxn modelId="{F77F7E57-09D0-450E-BEC6-D4859A2FBBA4}" srcId="{F5BFCDC3-D41D-4B3E-AA81-D7B29E82EB36}" destId="{5733647C-6467-4CDC-97B5-B0F7A3C86A82}" srcOrd="0" destOrd="0" parTransId="{E440897B-7EFF-4550-B225-11305224FF25}" sibTransId="{B721D536-4DCE-45A8-85B9-D972E1100AEF}"/>
    <dgm:cxn modelId="{84BBC68D-78AD-4E98-AA25-E99C69B3D8E3}" srcId="{F5BFCDC3-D41D-4B3E-AA81-D7B29E82EB36}" destId="{C8BDA020-4B48-4213-A189-F531F31A3752}" srcOrd="2" destOrd="0" parTransId="{309494CD-0149-4C0E-9343-980C0429F82D}" sibTransId="{C07C8AEB-359C-493A-A029-33C2E9AEC087}"/>
    <dgm:cxn modelId="{FA11B9C7-477B-4213-93E0-5B5FD2AAD555}" type="presOf" srcId="{F5BFCDC3-D41D-4B3E-AA81-D7B29E82EB36}" destId="{17C5D206-0986-49B8-954D-BCFF4FBE82DE}" srcOrd="0" destOrd="0" presId="urn:microsoft.com/office/officeart/2018/2/layout/IconLabelList"/>
    <dgm:cxn modelId="{676272ED-82FE-4B1E-8AD5-E32073E575CF}" type="presOf" srcId="{87228284-7599-417C-82D3-D6E42E79DD89}" destId="{FDEBAF26-3E39-4FFE-90E8-9B9561FA6656}" srcOrd="0" destOrd="0" presId="urn:microsoft.com/office/officeart/2018/2/layout/IconLabelList"/>
    <dgm:cxn modelId="{1D070037-051F-43DD-A7F1-84D4060BC62A}" type="presParOf" srcId="{17C5D206-0986-49B8-954D-BCFF4FBE82DE}" destId="{9403497D-ADAE-48B9-B8D1-A601C77EE60E}" srcOrd="0" destOrd="0" presId="urn:microsoft.com/office/officeart/2018/2/layout/IconLabelList"/>
    <dgm:cxn modelId="{530DBCD0-0F0C-4527-860C-2AB77C7B7327}" type="presParOf" srcId="{9403497D-ADAE-48B9-B8D1-A601C77EE60E}" destId="{4CABC8FA-6231-45DA-A966-6D05E3A9D116}" srcOrd="0" destOrd="0" presId="urn:microsoft.com/office/officeart/2018/2/layout/IconLabelList"/>
    <dgm:cxn modelId="{489710DD-CC41-4DFF-B6C1-0338A7EE199B}" type="presParOf" srcId="{9403497D-ADAE-48B9-B8D1-A601C77EE60E}" destId="{A792D676-7DBE-4F72-B593-79323FC9C599}" srcOrd="1" destOrd="0" presId="urn:microsoft.com/office/officeart/2018/2/layout/IconLabelList"/>
    <dgm:cxn modelId="{2DD3D5EF-3B83-4F01-80F9-80F816645384}" type="presParOf" srcId="{9403497D-ADAE-48B9-B8D1-A601C77EE60E}" destId="{43745B7F-9B0E-4A5C-8724-C3C8F3761E0D}" srcOrd="2" destOrd="0" presId="urn:microsoft.com/office/officeart/2018/2/layout/IconLabelList"/>
    <dgm:cxn modelId="{F94B4CB3-3CD9-4423-A7B2-4334ACBEF09D}" type="presParOf" srcId="{17C5D206-0986-49B8-954D-BCFF4FBE82DE}" destId="{C519D849-2F3D-491A-ADF4-E1EEAC470A42}" srcOrd="1" destOrd="0" presId="urn:microsoft.com/office/officeart/2018/2/layout/IconLabelList"/>
    <dgm:cxn modelId="{83E187C2-9419-4C0D-A9CF-F572310BD5A1}" type="presParOf" srcId="{17C5D206-0986-49B8-954D-BCFF4FBE82DE}" destId="{6303E921-C3C1-4306-A2AF-70385F8AD899}" srcOrd="2" destOrd="0" presId="urn:microsoft.com/office/officeart/2018/2/layout/IconLabelList"/>
    <dgm:cxn modelId="{3860093A-02A9-41AE-A0BC-F7B229AF852D}" type="presParOf" srcId="{6303E921-C3C1-4306-A2AF-70385F8AD899}" destId="{FCEB1842-09ED-4E5F-AF62-C66C3B5CAA20}" srcOrd="0" destOrd="0" presId="urn:microsoft.com/office/officeart/2018/2/layout/IconLabelList"/>
    <dgm:cxn modelId="{11093DE9-36EA-4863-9581-EB3193DAC1A8}" type="presParOf" srcId="{6303E921-C3C1-4306-A2AF-70385F8AD899}" destId="{43F2BBC2-9893-42B0-81D7-2E0C4455BE57}" srcOrd="1" destOrd="0" presId="urn:microsoft.com/office/officeart/2018/2/layout/IconLabelList"/>
    <dgm:cxn modelId="{18B481BE-FD81-4DB4-A004-78E33E78A141}" type="presParOf" srcId="{6303E921-C3C1-4306-A2AF-70385F8AD899}" destId="{FDEBAF26-3E39-4FFE-90E8-9B9561FA6656}" srcOrd="2" destOrd="0" presId="urn:microsoft.com/office/officeart/2018/2/layout/IconLabelList"/>
    <dgm:cxn modelId="{83095B5D-57B0-4E47-8C48-12A2506C96A0}" type="presParOf" srcId="{17C5D206-0986-49B8-954D-BCFF4FBE82DE}" destId="{54600AF8-5C89-4AD9-9C5B-3426ED588DA6}" srcOrd="3" destOrd="0" presId="urn:microsoft.com/office/officeart/2018/2/layout/IconLabelList"/>
    <dgm:cxn modelId="{B5EE49B6-EDE3-44CC-8DE6-5288BC672DB7}" type="presParOf" srcId="{17C5D206-0986-49B8-954D-BCFF4FBE82DE}" destId="{CE693BD8-ADBA-4D6C-9FDE-08A269B24FF1}" srcOrd="4" destOrd="0" presId="urn:microsoft.com/office/officeart/2018/2/layout/IconLabelList"/>
    <dgm:cxn modelId="{9D199260-5A99-409D-9350-887A71FBBC37}" type="presParOf" srcId="{CE693BD8-ADBA-4D6C-9FDE-08A269B24FF1}" destId="{E5992423-57D6-4F7C-9CB7-F29396133216}" srcOrd="0" destOrd="0" presId="urn:microsoft.com/office/officeart/2018/2/layout/IconLabelList"/>
    <dgm:cxn modelId="{C236EC16-C943-4B82-8031-A7FB67051201}" type="presParOf" srcId="{CE693BD8-ADBA-4D6C-9FDE-08A269B24FF1}" destId="{B5393E27-C609-4C0C-84C2-84E526095441}" srcOrd="1" destOrd="0" presId="urn:microsoft.com/office/officeart/2018/2/layout/IconLabelList"/>
    <dgm:cxn modelId="{92396E1A-FFC7-4976-91D1-EED0133CD682}" type="presParOf" srcId="{CE693BD8-ADBA-4D6C-9FDE-08A269B24FF1}" destId="{7133183D-8C93-4AF1-9472-A2F9B6E87DF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3A6D39-F4BE-40C0-B50C-1A633AB496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58C44C3-E39C-438A-91DB-331C145DA393}">
      <dgm:prSet/>
      <dgm:spPr/>
      <dgm:t>
        <a:bodyPr/>
        <a:lstStyle/>
        <a:p>
          <a:r>
            <a:rPr lang="en-GB"/>
            <a:t>To gain an understanding of existing research relevant to a particular topic or area of study.</a:t>
          </a:r>
          <a:endParaRPr lang="en-US"/>
        </a:p>
      </dgm:t>
    </dgm:pt>
    <dgm:pt modelId="{0CBB1130-E4F0-4585-9D30-437EF01D8E35}" type="parTrans" cxnId="{B4436936-AC72-4589-A085-13C6E8A6B1C8}">
      <dgm:prSet/>
      <dgm:spPr/>
      <dgm:t>
        <a:bodyPr/>
        <a:lstStyle/>
        <a:p>
          <a:endParaRPr lang="en-US"/>
        </a:p>
      </dgm:t>
    </dgm:pt>
    <dgm:pt modelId="{48222C67-D2D9-4173-9AE2-2E2358A2ED1E}" type="sibTrans" cxnId="{B4436936-AC72-4589-A085-13C6E8A6B1C8}">
      <dgm:prSet/>
      <dgm:spPr/>
      <dgm:t>
        <a:bodyPr/>
        <a:lstStyle/>
        <a:p>
          <a:endParaRPr lang="en-US"/>
        </a:p>
      </dgm:t>
    </dgm:pt>
    <dgm:pt modelId="{046A436A-8F49-449A-A057-67A993A70B4E}">
      <dgm:prSet/>
      <dgm:spPr/>
      <dgm:t>
        <a:bodyPr/>
        <a:lstStyle/>
        <a:p>
          <a:r>
            <a:rPr lang="en-GB"/>
            <a:t>To provide the conceptual background to the area of study.</a:t>
          </a:r>
          <a:endParaRPr lang="en-US"/>
        </a:p>
      </dgm:t>
    </dgm:pt>
    <dgm:pt modelId="{29A571AC-CD02-401E-8C84-F61BBF961382}" type="parTrans" cxnId="{D9079DFF-6B29-480C-96C8-6F49915F8CF2}">
      <dgm:prSet/>
      <dgm:spPr/>
      <dgm:t>
        <a:bodyPr/>
        <a:lstStyle/>
        <a:p>
          <a:endParaRPr lang="en-US"/>
        </a:p>
      </dgm:t>
    </dgm:pt>
    <dgm:pt modelId="{E4570504-05F8-4CF6-987F-E0D4C39BE181}" type="sibTrans" cxnId="{D9079DFF-6B29-480C-96C8-6F49915F8CF2}">
      <dgm:prSet/>
      <dgm:spPr/>
      <dgm:t>
        <a:bodyPr/>
        <a:lstStyle/>
        <a:p>
          <a:endParaRPr lang="en-US"/>
        </a:p>
      </dgm:t>
    </dgm:pt>
    <dgm:pt modelId="{5E5075BE-5507-4DF8-9CD9-9E752BED3B12}">
      <dgm:prSet/>
      <dgm:spPr/>
      <dgm:t>
        <a:bodyPr/>
        <a:lstStyle/>
        <a:p>
          <a:r>
            <a:rPr lang="en-GB"/>
            <a:t>Show the reader that you understand the topic under consideration.</a:t>
          </a:r>
          <a:endParaRPr lang="en-US"/>
        </a:p>
      </dgm:t>
    </dgm:pt>
    <dgm:pt modelId="{533F8AA1-F35E-4EC5-8DD8-DF5ECC60575F}" type="parTrans" cxnId="{37C02728-47D3-412B-9847-2D48E7B954CA}">
      <dgm:prSet/>
      <dgm:spPr/>
      <dgm:t>
        <a:bodyPr/>
        <a:lstStyle/>
        <a:p>
          <a:endParaRPr lang="en-US"/>
        </a:p>
      </dgm:t>
    </dgm:pt>
    <dgm:pt modelId="{EB7351B7-490F-466D-B036-DEE68C98F1BE}" type="sibTrans" cxnId="{37C02728-47D3-412B-9847-2D48E7B954CA}">
      <dgm:prSet/>
      <dgm:spPr/>
      <dgm:t>
        <a:bodyPr/>
        <a:lstStyle/>
        <a:p>
          <a:endParaRPr lang="en-US"/>
        </a:p>
      </dgm:t>
    </dgm:pt>
    <dgm:pt modelId="{0DFDE8DD-4CEE-4A1E-A92B-ABF253F90924}">
      <dgm:prSet/>
      <dgm:spPr/>
      <dgm:t>
        <a:bodyPr/>
        <a:lstStyle/>
        <a:p>
          <a:r>
            <a:rPr lang="en-GB"/>
            <a:t>To provide a point of evaluation for the final chapter.</a:t>
          </a:r>
          <a:endParaRPr lang="en-US"/>
        </a:p>
      </dgm:t>
    </dgm:pt>
    <dgm:pt modelId="{9AD773CD-C069-431D-AB54-7598C00DD1FA}" type="parTrans" cxnId="{E06A4980-EE37-49AA-82D2-4ADCFEF71073}">
      <dgm:prSet/>
      <dgm:spPr/>
      <dgm:t>
        <a:bodyPr/>
        <a:lstStyle/>
        <a:p>
          <a:endParaRPr lang="en-US"/>
        </a:p>
      </dgm:t>
    </dgm:pt>
    <dgm:pt modelId="{F13C8AA6-DEFE-4D34-824D-C69BB26F6083}" type="sibTrans" cxnId="{E06A4980-EE37-49AA-82D2-4ADCFEF71073}">
      <dgm:prSet/>
      <dgm:spPr/>
      <dgm:t>
        <a:bodyPr/>
        <a:lstStyle/>
        <a:p>
          <a:endParaRPr lang="en-US"/>
        </a:p>
      </dgm:t>
    </dgm:pt>
    <dgm:pt modelId="{69C62B37-9C03-4723-BB95-A6AAA875DBD2}">
      <dgm:prSet/>
      <dgm:spPr/>
      <dgm:t>
        <a:bodyPr/>
        <a:lstStyle/>
        <a:p>
          <a:r>
            <a:rPr lang="en-GB"/>
            <a:t>Literature reviews are often found at the beginning and shows what other people asking similar questions have discovered.</a:t>
          </a:r>
          <a:endParaRPr lang="en-US"/>
        </a:p>
      </dgm:t>
    </dgm:pt>
    <dgm:pt modelId="{17C4322E-9CDE-4A8B-808F-83039A72E9B0}" type="parTrans" cxnId="{7951DCBA-C115-4B86-B580-80C1BD0B7342}">
      <dgm:prSet/>
      <dgm:spPr/>
      <dgm:t>
        <a:bodyPr/>
        <a:lstStyle/>
        <a:p>
          <a:endParaRPr lang="en-US"/>
        </a:p>
      </dgm:t>
    </dgm:pt>
    <dgm:pt modelId="{31635D7E-3EA4-4A39-94FA-F81969A454EA}" type="sibTrans" cxnId="{7951DCBA-C115-4B86-B580-80C1BD0B7342}">
      <dgm:prSet/>
      <dgm:spPr/>
      <dgm:t>
        <a:bodyPr/>
        <a:lstStyle/>
        <a:p>
          <a:endParaRPr lang="en-US"/>
        </a:p>
      </dgm:t>
    </dgm:pt>
    <dgm:pt modelId="{01557B74-2D7A-4B28-BAC2-EDA1927B0F98}" type="pres">
      <dgm:prSet presAssocID="{3F3A6D39-F4BE-40C0-B50C-1A633AB49601}" presName="root" presStyleCnt="0">
        <dgm:presLayoutVars>
          <dgm:dir/>
          <dgm:resizeHandles val="exact"/>
        </dgm:presLayoutVars>
      </dgm:prSet>
      <dgm:spPr/>
    </dgm:pt>
    <dgm:pt modelId="{1B7F3428-1457-48A6-96FB-374603432766}" type="pres">
      <dgm:prSet presAssocID="{858C44C3-E39C-438A-91DB-331C145DA393}" presName="compNode" presStyleCnt="0"/>
      <dgm:spPr/>
    </dgm:pt>
    <dgm:pt modelId="{74D08D25-6EF5-4D0B-BEF2-CC9DD9B9CA65}" type="pres">
      <dgm:prSet presAssocID="{858C44C3-E39C-438A-91DB-331C145DA393}" presName="bgRect" presStyleLbl="bgShp" presStyleIdx="0" presStyleCnt="5"/>
      <dgm:spPr/>
    </dgm:pt>
    <dgm:pt modelId="{DCF5AAC3-73DF-41BA-8194-06477A8BB11D}" type="pres">
      <dgm:prSet presAssocID="{858C44C3-E39C-438A-91DB-331C145DA39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4B7D581-40BA-4961-A73D-E5DB3ACD12A0}" type="pres">
      <dgm:prSet presAssocID="{858C44C3-E39C-438A-91DB-331C145DA393}" presName="spaceRect" presStyleCnt="0"/>
      <dgm:spPr/>
    </dgm:pt>
    <dgm:pt modelId="{EEE5F997-B75E-4977-AE24-9A87850F6E78}" type="pres">
      <dgm:prSet presAssocID="{858C44C3-E39C-438A-91DB-331C145DA393}" presName="parTx" presStyleLbl="revTx" presStyleIdx="0" presStyleCnt="5">
        <dgm:presLayoutVars>
          <dgm:chMax val="0"/>
          <dgm:chPref val="0"/>
        </dgm:presLayoutVars>
      </dgm:prSet>
      <dgm:spPr/>
    </dgm:pt>
    <dgm:pt modelId="{0E1754A9-DF2D-41BB-9989-2579E594918D}" type="pres">
      <dgm:prSet presAssocID="{48222C67-D2D9-4173-9AE2-2E2358A2ED1E}" presName="sibTrans" presStyleCnt="0"/>
      <dgm:spPr/>
    </dgm:pt>
    <dgm:pt modelId="{C0A7F856-6902-4164-9887-376D20EE80B1}" type="pres">
      <dgm:prSet presAssocID="{046A436A-8F49-449A-A057-67A993A70B4E}" presName="compNode" presStyleCnt="0"/>
      <dgm:spPr/>
    </dgm:pt>
    <dgm:pt modelId="{7B0FBEAF-C271-46F4-9349-C1FD8D8B1898}" type="pres">
      <dgm:prSet presAssocID="{046A436A-8F49-449A-A057-67A993A70B4E}" presName="bgRect" presStyleLbl="bgShp" presStyleIdx="1" presStyleCnt="5"/>
      <dgm:spPr/>
    </dgm:pt>
    <dgm:pt modelId="{209C7BEE-83EB-476F-9025-3FD8714E1640}" type="pres">
      <dgm:prSet presAssocID="{046A436A-8F49-449A-A057-67A993A70B4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B095147-5CD7-4EE8-AC6D-5508F9AC903A}" type="pres">
      <dgm:prSet presAssocID="{046A436A-8F49-449A-A057-67A993A70B4E}" presName="spaceRect" presStyleCnt="0"/>
      <dgm:spPr/>
    </dgm:pt>
    <dgm:pt modelId="{7666BF92-7A6B-48C6-AED6-9C966BD05E92}" type="pres">
      <dgm:prSet presAssocID="{046A436A-8F49-449A-A057-67A993A70B4E}" presName="parTx" presStyleLbl="revTx" presStyleIdx="1" presStyleCnt="5">
        <dgm:presLayoutVars>
          <dgm:chMax val="0"/>
          <dgm:chPref val="0"/>
        </dgm:presLayoutVars>
      </dgm:prSet>
      <dgm:spPr/>
    </dgm:pt>
    <dgm:pt modelId="{58DFCB21-606B-4357-AF3E-0DC85D0B31F3}" type="pres">
      <dgm:prSet presAssocID="{E4570504-05F8-4CF6-987F-E0D4C39BE181}" presName="sibTrans" presStyleCnt="0"/>
      <dgm:spPr/>
    </dgm:pt>
    <dgm:pt modelId="{DA477A0B-51C6-4B9B-B59D-4F9DB5A3FDD5}" type="pres">
      <dgm:prSet presAssocID="{5E5075BE-5507-4DF8-9CD9-9E752BED3B12}" presName="compNode" presStyleCnt="0"/>
      <dgm:spPr/>
    </dgm:pt>
    <dgm:pt modelId="{A2039C6E-9588-4CC2-8032-66D68741E21E}" type="pres">
      <dgm:prSet presAssocID="{5E5075BE-5507-4DF8-9CD9-9E752BED3B12}" presName="bgRect" presStyleLbl="bgShp" presStyleIdx="2" presStyleCnt="5"/>
      <dgm:spPr/>
    </dgm:pt>
    <dgm:pt modelId="{F9E793B4-6CEF-45F0-947A-A741BB9364A0}" type="pres">
      <dgm:prSet presAssocID="{5E5075BE-5507-4DF8-9CD9-9E752BED3B1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544DEA6-13F2-4D48-83A1-21B7081434B5}" type="pres">
      <dgm:prSet presAssocID="{5E5075BE-5507-4DF8-9CD9-9E752BED3B12}" presName="spaceRect" presStyleCnt="0"/>
      <dgm:spPr/>
    </dgm:pt>
    <dgm:pt modelId="{CE72975A-9D53-433C-A9AD-8B8EB5990E82}" type="pres">
      <dgm:prSet presAssocID="{5E5075BE-5507-4DF8-9CD9-9E752BED3B12}" presName="parTx" presStyleLbl="revTx" presStyleIdx="2" presStyleCnt="5">
        <dgm:presLayoutVars>
          <dgm:chMax val="0"/>
          <dgm:chPref val="0"/>
        </dgm:presLayoutVars>
      </dgm:prSet>
      <dgm:spPr/>
    </dgm:pt>
    <dgm:pt modelId="{581498AA-F045-47AC-AD0C-5F3E40B1FB42}" type="pres">
      <dgm:prSet presAssocID="{EB7351B7-490F-466D-B036-DEE68C98F1BE}" presName="sibTrans" presStyleCnt="0"/>
      <dgm:spPr/>
    </dgm:pt>
    <dgm:pt modelId="{793E7A70-4BEA-4629-8963-D12F01F2FF05}" type="pres">
      <dgm:prSet presAssocID="{0DFDE8DD-4CEE-4A1E-A92B-ABF253F90924}" presName="compNode" presStyleCnt="0"/>
      <dgm:spPr/>
    </dgm:pt>
    <dgm:pt modelId="{024DEF52-031C-4E47-8099-26C6E5B3C1BA}" type="pres">
      <dgm:prSet presAssocID="{0DFDE8DD-4CEE-4A1E-A92B-ABF253F90924}" presName="bgRect" presStyleLbl="bgShp" presStyleIdx="3" presStyleCnt="5"/>
      <dgm:spPr/>
    </dgm:pt>
    <dgm:pt modelId="{D38B1ED9-7997-4708-89DB-D10F11516948}" type="pres">
      <dgm:prSet presAssocID="{0DFDE8DD-4CEE-4A1E-A92B-ABF253F9092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4B8FA5A-5C98-4A0C-B01C-8D89EB420214}" type="pres">
      <dgm:prSet presAssocID="{0DFDE8DD-4CEE-4A1E-A92B-ABF253F90924}" presName="spaceRect" presStyleCnt="0"/>
      <dgm:spPr/>
    </dgm:pt>
    <dgm:pt modelId="{A7D85839-683C-4D24-B913-E507B4183B9E}" type="pres">
      <dgm:prSet presAssocID="{0DFDE8DD-4CEE-4A1E-A92B-ABF253F90924}" presName="parTx" presStyleLbl="revTx" presStyleIdx="3" presStyleCnt="5">
        <dgm:presLayoutVars>
          <dgm:chMax val="0"/>
          <dgm:chPref val="0"/>
        </dgm:presLayoutVars>
      </dgm:prSet>
      <dgm:spPr/>
    </dgm:pt>
    <dgm:pt modelId="{DEC0C0E1-D669-4771-9231-497A17827831}" type="pres">
      <dgm:prSet presAssocID="{F13C8AA6-DEFE-4D34-824D-C69BB26F6083}" presName="sibTrans" presStyleCnt="0"/>
      <dgm:spPr/>
    </dgm:pt>
    <dgm:pt modelId="{C538530E-86B9-4AB1-AA77-A12D48B66154}" type="pres">
      <dgm:prSet presAssocID="{69C62B37-9C03-4723-BB95-A6AAA875DBD2}" presName="compNode" presStyleCnt="0"/>
      <dgm:spPr/>
    </dgm:pt>
    <dgm:pt modelId="{8EBA4D4B-7755-44DA-80B1-82A14DF1C814}" type="pres">
      <dgm:prSet presAssocID="{69C62B37-9C03-4723-BB95-A6AAA875DBD2}" presName="bgRect" presStyleLbl="bgShp" presStyleIdx="4" presStyleCnt="5"/>
      <dgm:spPr/>
    </dgm:pt>
    <dgm:pt modelId="{17FA9D5C-818A-459A-AC80-CD68DBCA9429}" type="pres">
      <dgm:prSet presAssocID="{69C62B37-9C03-4723-BB95-A6AAA875DB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1F0E8C3-A823-41BF-AFFB-CAC89CB72521}" type="pres">
      <dgm:prSet presAssocID="{69C62B37-9C03-4723-BB95-A6AAA875DBD2}" presName="spaceRect" presStyleCnt="0"/>
      <dgm:spPr/>
    </dgm:pt>
    <dgm:pt modelId="{46BBB585-FB07-4C53-B2C4-D1A703A6A4BD}" type="pres">
      <dgm:prSet presAssocID="{69C62B37-9C03-4723-BB95-A6AAA875DB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6CF8A08-9056-455E-BDEC-39421DA30093}" type="presOf" srcId="{3F3A6D39-F4BE-40C0-B50C-1A633AB49601}" destId="{01557B74-2D7A-4B28-BAC2-EDA1927B0F98}" srcOrd="0" destOrd="0" presId="urn:microsoft.com/office/officeart/2018/2/layout/IconVerticalSolidList"/>
    <dgm:cxn modelId="{37C02728-47D3-412B-9847-2D48E7B954CA}" srcId="{3F3A6D39-F4BE-40C0-B50C-1A633AB49601}" destId="{5E5075BE-5507-4DF8-9CD9-9E752BED3B12}" srcOrd="2" destOrd="0" parTransId="{533F8AA1-F35E-4EC5-8DD8-DF5ECC60575F}" sibTransId="{EB7351B7-490F-466D-B036-DEE68C98F1BE}"/>
    <dgm:cxn modelId="{A4527C34-02C8-439F-8AE4-F822C85B7551}" type="presOf" srcId="{5E5075BE-5507-4DF8-9CD9-9E752BED3B12}" destId="{CE72975A-9D53-433C-A9AD-8B8EB5990E82}" srcOrd="0" destOrd="0" presId="urn:microsoft.com/office/officeart/2018/2/layout/IconVerticalSolidList"/>
    <dgm:cxn modelId="{B4436936-AC72-4589-A085-13C6E8A6B1C8}" srcId="{3F3A6D39-F4BE-40C0-B50C-1A633AB49601}" destId="{858C44C3-E39C-438A-91DB-331C145DA393}" srcOrd="0" destOrd="0" parTransId="{0CBB1130-E4F0-4585-9D30-437EF01D8E35}" sibTransId="{48222C67-D2D9-4173-9AE2-2E2358A2ED1E}"/>
    <dgm:cxn modelId="{F8918C5A-A35C-4D85-9AD3-25881E7AEFF5}" type="presOf" srcId="{69C62B37-9C03-4723-BB95-A6AAA875DBD2}" destId="{46BBB585-FB07-4C53-B2C4-D1A703A6A4BD}" srcOrd="0" destOrd="0" presId="urn:microsoft.com/office/officeart/2018/2/layout/IconVerticalSolidList"/>
    <dgm:cxn modelId="{E06A4980-EE37-49AA-82D2-4ADCFEF71073}" srcId="{3F3A6D39-F4BE-40C0-B50C-1A633AB49601}" destId="{0DFDE8DD-4CEE-4A1E-A92B-ABF253F90924}" srcOrd="3" destOrd="0" parTransId="{9AD773CD-C069-431D-AB54-7598C00DD1FA}" sibTransId="{F13C8AA6-DEFE-4D34-824D-C69BB26F6083}"/>
    <dgm:cxn modelId="{7951DCBA-C115-4B86-B580-80C1BD0B7342}" srcId="{3F3A6D39-F4BE-40C0-B50C-1A633AB49601}" destId="{69C62B37-9C03-4723-BB95-A6AAA875DBD2}" srcOrd="4" destOrd="0" parTransId="{17C4322E-9CDE-4A8B-808F-83039A72E9B0}" sibTransId="{31635D7E-3EA4-4A39-94FA-F81969A454EA}"/>
    <dgm:cxn modelId="{2E1D12CA-8B24-4B3E-AB51-0C7C4164F8EE}" type="presOf" srcId="{046A436A-8F49-449A-A057-67A993A70B4E}" destId="{7666BF92-7A6B-48C6-AED6-9C966BD05E92}" srcOrd="0" destOrd="0" presId="urn:microsoft.com/office/officeart/2018/2/layout/IconVerticalSolidList"/>
    <dgm:cxn modelId="{0A60E6F4-D67B-4EC1-9652-94A2BD94DFDE}" type="presOf" srcId="{0DFDE8DD-4CEE-4A1E-A92B-ABF253F90924}" destId="{A7D85839-683C-4D24-B913-E507B4183B9E}" srcOrd="0" destOrd="0" presId="urn:microsoft.com/office/officeart/2018/2/layout/IconVerticalSolidList"/>
    <dgm:cxn modelId="{8C9BC8F6-9F52-4246-A325-FE25316D1805}" type="presOf" srcId="{858C44C3-E39C-438A-91DB-331C145DA393}" destId="{EEE5F997-B75E-4977-AE24-9A87850F6E78}" srcOrd="0" destOrd="0" presId="urn:microsoft.com/office/officeart/2018/2/layout/IconVerticalSolidList"/>
    <dgm:cxn modelId="{D9079DFF-6B29-480C-96C8-6F49915F8CF2}" srcId="{3F3A6D39-F4BE-40C0-B50C-1A633AB49601}" destId="{046A436A-8F49-449A-A057-67A993A70B4E}" srcOrd="1" destOrd="0" parTransId="{29A571AC-CD02-401E-8C84-F61BBF961382}" sibTransId="{E4570504-05F8-4CF6-987F-E0D4C39BE181}"/>
    <dgm:cxn modelId="{90773E4F-F673-4AB3-9E9D-404C3FEE7B77}" type="presParOf" srcId="{01557B74-2D7A-4B28-BAC2-EDA1927B0F98}" destId="{1B7F3428-1457-48A6-96FB-374603432766}" srcOrd="0" destOrd="0" presId="urn:microsoft.com/office/officeart/2018/2/layout/IconVerticalSolidList"/>
    <dgm:cxn modelId="{EE7A4B22-F56A-4CEF-B11A-5F7C307B9293}" type="presParOf" srcId="{1B7F3428-1457-48A6-96FB-374603432766}" destId="{74D08D25-6EF5-4D0B-BEF2-CC9DD9B9CA65}" srcOrd="0" destOrd="0" presId="urn:microsoft.com/office/officeart/2018/2/layout/IconVerticalSolidList"/>
    <dgm:cxn modelId="{1DAABA2F-76DF-42E6-AD52-1ECB1F40B3B2}" type="presParOf" srcId="{1B7F3428-1457-48A6-96FB-374603432766}" destId="{DCF5AAC3-73DF-41BA-8194-06477A8BB11D}" srcOrd="1" destOrd="0" presId="urn:microsoft.com/office/officeart/2018/2/layout/IconVerticalSolidList"/>
    <dgm:cxn modelId="{498674FC-F7EF-43A4-83CB-F64425C40BD3}" type="presParOf" srcId="{1B7F3428-1457-48A6-96FB-374603432766}" destId="{B4B7D581-40BA-4961-A73D-E5DB3ACD12A0}" srcOrd="2" destOrd="0" presId="urn:microsoft.com/office/officeart/2018/2/layout/IconVerticalSolidList"/>
    <dgm:cxn modelId="{B54A7F81-8FD6-4D74-9834-54B3A266A7F0}" type="presParOf" srcId="{1B7F3428-1457-48A6-96FB-374603432766}" destId="{EEE5F997-B75E-4977-AE24-9A87850F6E78}" srcOrd="3" destOrd="0" presId="urn:microsoft.com/office/officeart/2018/2/layout/IconVerticalSolidList"/>
    <dgm:cxn modelId="{3D6371F0-12BB-411B-A48D-1ACE3228EBA1}" type="presParOf" srcId="{01557B74-2D7A-4B28-BAC2-EDA1927B0F98}" destId="{0E1754A9-DF2D-41BB-9989-2579E594918D}" srcOrd="1" destOrd="0" presId="urn:microsoft.com/office/officeart/2018/2/layout/IconVerticalSolidList"/>
    <dgm:cxn modelId="{114101EE-BEF7-4F7D-B3D7-0FBAD30D2B5F}" type="presParOf" srcId="{01557B74-2D7A-4B28-BAC2-EDA1927B0F98}" destId="{C0A7F856-6902-4164-9887-376D20EE80B1}" srcOrd="2" destOrd="0" presId="urn:microsoft.com/office/officeart/2018/2/layout/IconVerticalSolidList"/>
    <dgm:cxn modelId="{10AD2D63-91E9-475F-8D05-9ADDD53FB714}" type="presParOf" srcId="{C0A7F856-6902-4164-9887-376D20EE80B1}" destId="{7B0FBEAF-C271-46F4-9349-C1FD8D8B1898}" srcOrd="0" destOrd="0" presId="urn:microsoft.com/office/officeart/2018/2/layout/IconVerticalSolidList"/>
    <dgm:cxn modelId="{7CDAB52C-B859-4C18-88B8-F415A0FB42E5}" type="presParOf" srcId="{C0A7F856-6902-4164-9887-376D20EE80B1}" destId="{209C7BEE-83EB-476F-9025-3FD8714E1640}" srcOrd="1" destOrd="0" presId="urn:microsoft.com/office/officeart/2018/2/layout/IconVerticalSolidList"/>
    <dgm:cxn modelId="{41D5BD43-EAF9-44EE-B0F9-9E8D0C2AD220}" type="presParOf" srcId="{C0A7F856-6902-4164-9887-376D20EE80B1}" destId="{BB095147-5CD7-4EE8-AC6D-5508F9AC903A}" srcOrd="2" destOrd="0" presId="urn:microsoft.com/office/officeart/2018/2/layout/IconVerticalSolidList"/>
    <dgm:cxn modelId="{0B1B4312-4385-4502-A98E-AB7C163776DF}" type="presParOf" srcId="{C0A7F856-6902-4164-9887-376D20EE80B1}" destId="{7666BF92-7A6B-48C6-AED6-9C966BD05E92}" srcOrd="3" destOrd="0" presId="urn:microsoft.com/office/officeart/2018/2/layout/IconVerticalSolidList"/>
    <dgm:cxn modelId="{83520D27-37C8-47A1-92D2-67A86356D4E1}" type="presParOf" srcId="{01557B74-2D7A-4B28-BAC2-EDA1927B0F98}" destId="{58DFCB21-606B-4357-AF3E-0DC85D0B31F3}" srcOrd="3" destOrd="0" presId="urn:microsoft.com/office/officeart/2018/2/layout/IconVerticalSolidList"/>
    <dgm:cxn modelId="{FAAF8CED-F5AE-4A4D-89DD-4F272A533EC7}" type="presParOf" srcId="{01557B74-2D7A-4B28-BAC2-EDA1927B0F98}" destId="{DA477A0B-51C6-4B9B-B59D-4F9DB5A3FDD5}" srcOrd="4" destOrd="0" presId="urn:microsoft.com/office/officeart/2018/2/layout/IconVerticalSolidList"/>
    <dgm:cxn modelId="{BC136B75-EE91-452F-A8AD-C649E9B9F6FA}" type="presParOf" srcId="{DA477A0B-51C6-4B9B-B59D-4F9DB5A3FDD5}" destId="{A2039C6E-9588-4CC2-8032-66D68741E21E}" srcOrd="0" destOrd="0" presId="urn:microsoft.com/office/officeart/2018/2/layout/IconVerticalSolidList"/>
    <dgm:cxn modelId="{648E9127-BE8B-46FE-B792-D37AD5B19853}" type="presParOf" srcId="{DA477A0B-51C6-4B9B-B59D-4F9DB5A3FDD5}" destId="{F9E793B4-6CEF-45F0-947A-A741BB9364A0}" srcOrd="1" destOrd="0" presId="urn:microsoft.com/office/officeart/2018/2/layout/IconVerticalSolidList"/>
    <dgm:cxn modelId="{51301C3B-18CF-4BAF-981A-A7D30FC42116}" type="presParOf" srcId="{DA477A0B-51C6-4B9B-B59D-4F9DB5A3FDD5}" destId="{7544DEA6-13F2-4D48-83A1-21B7081434B5}" srcOrd="2" destOrd="0" presId="urn:microsoft.com/office/officeart/2018/2/layout/IconVerticalSolidList"/>
    <dgm:cxn modelId="{AC44CAF9-C329-41E4-AAEA-E9C34699C187}" type="presParOf" srcId="{DA477A0B-51C6-4B9B-B59D-4F9DB5A3FDD5}" destId="{CE72975A-9D53-433C-A9AD-8B8EB5990E82}" srcOrd="3" destOrd="0" presId="urn:microsoft.com/office/officeart/2018/2/layout/IconVerticalSolidList"/>
    <dgm:cxn modelId="{E0C74A59-5C99-4664-A355-40CF481C02E4}" type="presParOf" srcId="{01557B74-2D7A-4B28-BAC2-EDA1927B0F98}" destId="{581498AA-F045-47AC-AD0C-5F3E40B1FB42}" srcOrd="5" destOrd="0" presId="urn:microsoft.com/office/officeart/2018/2/layout/IconVerticalSolidList"/>
    <dgm:cxn modelId="{DE92FC73-9739-4F77-A890-EA01420BF2C3}" type="presParOf" srcId="{01557B74-2D7A-4B28-BAC2-EDA1927B0F98}" destId="{793E7A70-4BEA-4629-8963-D12F01F2FF05}" srcOrd="6" destOrd="0" presId="urn:microsoft.com/office/officeart/2018/2/layout/IconVerticalSolidList"/>
    <dgm:cxn modelId="{E451C99F-F92B-4FAD-84D1-1BA1361D1193}" type="presParOf" srcId="{793E7A70-4BEA-4629-8963-D12F01F2FF05}" destId="{024DEF52-031C-4E47-8099-26C6E5B3C1BA}" srcOrd="0" destOrd="0" presId="urn:microsoft.com/office/officeart/2018/2/layout/IconVerticalSolidList"/>
    <dgm:cxn modelId="{EF6C48AD-4AF9-48D9-B712-7E9913DCABEB}" type="presParOf" srcId="{793E7A70-4BEA-4629-8963-D12F01F2FF05}" destId="{D38B1ED9-7997-4708-89DB-D10F11516948}" srcOrd="1" destOrd="0" presId="urn:microsoft.com/office/officeart/2018/2/layout/IconVerticalSolidList"/>
    <dgm:cxn modelId="{9EC4416B-6BE1-445C-BC1C-340E6B5BC7AF}" type="presParOf" srcId="{793E7A70-4BEA-4629-8963-D12F01F2FF05}" destId="{64B8FA5A-5C98-4A0C-B01C-8D89EB420214}" srcOrd="2" destOrd="0" presId="urn:microsoft.com/office/officeart/2018/2/layout/IconVerticalSolidList"/>
    <dgm:cxn modelId="{E37E83CE-88E7-439A-BD4A-96EE61844623}" type="presParOf" srcId="{793E7A70-4BEA-4629-8963-D12F01F2FF05}" destId="{A7D85839-683C-4D24-B913-E507B4183B9E}" srcOrd="3" destOrd="0" presId="urn:microsoft.com/office/officeart/2018/2/layout/IconVerticalSolidList"/>
    <dgm:cxn modelId="{B3CA5CBF-1E5E-4F8B-A54F-2B93D5D293C8}" type="presParOf" srcId="{01557B74-2D7A-4B28-BAC2-EDA1927B0F98}" destId="{DEC0C0E1-D669-4771-9231-497A17827831}" srcOrd="7" destOrd="0" presId="urn:microsoft.com/office/officeart/2018/2/layout/IconVerticalSolidList"/>
    <dgm:cxn modelId="{5F0CBAA6-3891-47AB-AA2F-483126595D6F}" type="presParOf" srcId="{01557B74-2D7A-4B28-BAC2-EDA1927B0F98}" destId="{C538530E-86B9-4AB1-AA77-A12D48B66154}" srcOrd="8" destOrd="0" presId="urn:microsoft.com/office/officeart/2018/2/layout/IconVerticalSolidList"/>
    <dgm:cxn modelId="{3816603A-819E-4A4A-A414-B5ECA1296C14}" type="presParOf" srcId="{C538530E-86B9-4AB1-AA77-A12D48B66154}" destId="{8EBA4D4B-7755-44DA-80B1-82A14DF1C814}" srcOrd="0" destOrd="0" presId="urn:microsoft.com/office/officeart/2018/2/layout/IconVerticalSolidList"/>
    <dgm:cxn modelId="{E4C4CE54-7626-4135-94FA-199657B70DDD}" type="presParOf" srcId="{C538530E-86B9-4AB1-AA77-A12D48B66154}" destId="{17FA9D5C-818A-459A-AC80-CD68DBCA9429}" srcOrd="1" destOrd="0" presId="urn:microsoft.com/office/officeart/2018/2/layout/IconVerticalSolidList"/>
    <dgm:cxn modelId="{3052C109-B8C2-4A52-AD74-363FD8F2543A}" type="presParOf" srcId="{C538530E-86B9-4AB1-AA77-A12D48B66154}" destId="{A1F0E8C3-A823-41BF-AFFB-CAC89CB72521}" srcOrd="2" destOrd="0" presId="urn:microsoft.com/office/officeart/2018/2/layout/IconVerticalSolidList"/>
    <dgm:cxn modelId="{BD7B712C-BFD0-4B0B-8BE3-BACF03D552B4}" type="presParOf" srcId="{C538530E-86B9-4AB1-AA77-A12D48B66154}" destId="{46BBB585-FB07-4C53-B2C4-D1A703A6A4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E841CC-515F-418C-8680-AACFECB0AF0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A530CD-50D0-4164-A193-30FBEB69EC62}">
      <dgm:prSet/>
      <dgm:spPr/>
      <dgm:t>
        <a:bodyPr/>
        <a:lstStyle/>
        <a:p>
          <a:r>
            <a:rPr lang="en-GB" b="1" i="0"/>
            <a:t>***** endeavours to show that…..</a:t>
          </a:r>
          <a:endParaRPr lang="en-US"/>
        </a:p>
      </dgm:t>
    </dgm:pt>
    <dgm:pt modelId="{A251F39B-16D0-4D06-9841-D214017280C2}" type="parTrans" cxnId="{E0573788-B917-4D56-8D0F-4644B02D4649}">
      <dgm:prSet/>
      <dgm:spPr/>
      <dgm:t>
        <a:bodyPr/>
        <a:lstStyle/>
        <a:p>
          <a:endParaRPr lang="en-US"/>
        </a:p>
      </dgm:t>
    </dgm:pt>
    <dgm:pt modelId="{81834C7A-47DF-413D-8193-F89ECA3DF6E6}" type="sibTrans" cxnId="{E0573788-B917-4D56-8D0F-4644B02D4649}">
      <dgm:prSet/>
      <dgm:spPr/>
      <dgm:t>
        <a:bodyPr/>
        <a:lstStyle/>
        <a:p>
          <a:endParaRPr lang="en-US"/>
        </a:p>
      </dgm:t>
    </dgm:pt>
    <dgm:pt modelId="{C247343A-45C2-40C2-89C6-219AFF1036B6}">
      <dgm:prSet/>
      <dgm:spPr/>
      <dgm:t>
        <a:bodyPr/>
        <a:lstStyle/>
        <a:p>
          <a:r>
            <a:rPr lang="en-GB" b="1" i="0"/>
            <a:t>****** expresses a view to the effect that</a:t>
          </a:r>
          <a:r>
            <a:rPr lang="en-GB"/>
            <a:t>……</a:t>
          </a:r>
          <a:endParaRPr lang="en-US"/>
        </a:p>
      </dgm:t>
    </dgm:pt>
    <dgm:pt modelId="{F5B2EA8E-C02B-4BD5-AC47-1FC3894089B6}" type="parTrans" cxnId="{6E41F671-911B-4B7D-B35C-1BAF570E7B12}">
      <dgm:prSet/>
      <dgm:spPr/>
      <dgm:t>
        <a:bodyPr/>
        <a:lstStyle/>
        <a:p>
          <a:endParaRPr lang="en-US"/>
        </a:p>
      </dgm:t>
    </dgm:pt>
    <dgm:pt modelId="{5D74ADA9-9D68-4089-8190-96AEA83D165F}" type="sibTrans" cxnId="{6E41F671-911B-4B7D-B35C-1BAF570E7B12}">
      <dgm:prSet/>
      <dgm:spPr/>
      <dgm:t>
        <a:bodyPr/>
        <a:lstStyle/>
        <a:p>
          <a:endParaRPr lang="en-US"/>
        </a:p>
      </dgm:t>
    </dgm:pt>
    <dgm:pt modelId="{8E22C71B-44C6-4DC2-80A5-2079AA2ECDD8}">
      <dgm:prSet/>
      <dgm:spPr/>
      <dgm:t>
        <a:bodyPr/>
        <a:lstStyle/>
        <a:p>
          <a:r>
            <a:rPr lang="en-GB" b="0" i="0"/>
            <a:t>****** </a:t>
          </a:r>
          <a:r>
            <a:rPr lang="en-GB" b="1" i="0"/>
            <a:t>seeks to criticise</a:t>
          </a:r>
          <a:r>
            <a:rPr lang="en-GB"/>
            <a:t>…….</a:t>
          </a:r>
          <a:endParaRPr lang="en-US"/>
        </a:p>
      </dgm:t>
    </dgm:pt>
    <dgm:pt modelId="{D8F927A5-50B1-4549-AC8E-55F9E90AD4C7}" type="parTrans" cxnId="{F0C934D5-AB4F-418F-A5ED-F4490F2BB380}">
      <dgm:prSet/>
      <dgm:spPr/>
      <dgm:t>
        <a:bodyPr/>
        <a:lstStyle/>
        <a:p>
          <a:endParaRPr lang="en-US"/>
        </a:p>
      </dgm:t>
    </dgm:pt>
    <dgm:pt modelId="{D59A4DB3-5C75-4E8A-9962-93C1E3239891}" type="sibTrans" cxnId="{F0C934D5-AB4F-418F-A5ED-F4490F2BB380}">
      <dgm:prSet/>
      <dgm:spPr/>
      <dgm:t>
        <a:bodyPr/>
        <a:lstStyle/>
        <a:p>
          <a:endParaRPr lang="en-US"/>
        </a:p>
      </dgm:t>
    </dgm:pt>
    <dgm:pt modelId="{F013CEBC-CDA0-4283-8AC6-AFCC2F52E9FD}">
      <dgm:prSet/>
      <dgm:spPr/>
      <dgm:t>
        <a:bodyPr/>
        <a:lstStyle/>
        <a:p>
          <a:r>
            <a:rPr lang="en-GB" b="0" i="0"/>
            <a:t>***** </a:t>
          </a:r>
          <a:r>
            <a:rPr lang="en-GB" b="1" i="0"/>
            <a:t>believes that…..</a:t>
          </a:r>
          <a:endParaRPr lang="en-US"/>
        </a:p>
      </dgm:t>
    </dgm:pt>
    <dgm:pt modelId="{BB00A328-4AC6-4797-8C6F-DEA411FC03B2}" type="parTrans" cxnId="{18FFBC74-DD34-4356-A886-A23147B8E5A3}">
      <dgm:prSet/>
      <dgm:spPr/>
      <dgm:t>
        <a:bodyPr/>
        <a:lstStyle/>
        <a:p>
          <a:endParaRPr lang="en-US"/>
        </a:p>
      </dgm:t>
    </dgm:pt>
    <dgm:pt modelId="{A91507A1-8C5D-47A2-92EB-909265BCA3DB}" type="sibTrans" cxnId="{18FFBC74-DD34-4356-A886-A23147B8E5A3}">
      <dgm:prSet/>
      <dgm:spPr/>
      <dgm:t>
        <a:bodyPr/>
        <a:lstStyle/>
        <a:p>
          <a:endParaRPr lang="en-US"/>
        </a:p>
      </dgm:t>
    </dgm:pt>
    <dgm:pt modelId="{3CCC4DE5-1820-477B-A8B1-D1BA2DEFEBF2}">
      <dgm:prSet/>
      <dgm:spPr/>
      <dgm:t>
        <a:bodyPr/>
        <a:lstStyle/>
        <a:p>
          <a:r>
            <a:rPr lang="en-GB" b="1" i="0"/>
            <a:t>Having dismissed</a:t>
          </a:r>
          <a:r>
            <a:rPr lang="en-GB" b="1"/>
            <a:t>…..</a:t>
          </a:r>
          <a:endParaRPr lang="en-US"/>
        </a:p>
      </dgm:t>
    </dgm:pt>
    <dgm:pt modelId="{6554B7C6-A37E-4459-AB2B-6EE2A8DB263F}" type="parTrans" cxnId="{36F7A3FC-4F62-412A-B506-5EAC84A2AFDC}">
      <dgm:prSet/>
      <dgm:spPr/>
      <dgm:t>
        <a:bodyPr/>
        <a:lstStyle/>
        <a:p>
          <a:endParaRPr lang="en-US"/>
        </a:p>
      </dgm:t>
    </dgm:pt>
    <dgm:pt modelId="{CEFB5E1E-B28D-4F0F-BBAE-24B9E9E27FBB}" type="sibTrans" cxnId="{36F7A3FC-4F62-412A-B506-5EAC84A2AFDC}">
      <dgm:prSet/>
      <dgm:spPr/>
      <dgm:t>
        <a:bodyPr/>
        <a:lstStyle/>
        <a:p>
          <a:endParaRPr lang="en-US"/>
        </a:p>
      </dgm:t>
    </dgm:pt>
    <dgm:pt modelId="{D137FBD7-9FFA-4E05-9DEA-73395EFA010A}">
      <dgm:prSet/>
      <dgm:spPr/>
      <dgm:t>
        <a:bodyPr/>
        <a:lstStyle/>
        <a:p>
          <a:r>
            <a:rPr lang="en-GB" b="1" i="0"/>
            <a:t>***** X argues that…….</a:t>
          </a:r>
          <a:endParaRPr lang="en-US"/>
        </a:p>
      </dgm:t>
    </dgm:pt>
    <dgm:pt modelId="{FEA3CC7C-40AE-44CA-8172-D7DAB2A3F71F}" type="parTrans" cxnId="{1A5B6AB0-50B6-4BD4-9F11-0943CB54AB07}">
      <dgm:prSet/>
      <dgm:spPr/>
      <dgm:t>
        <a:bodyPr/>
        <a:lstStyle/>
        <a:p>
          <a:endParaRPr lang="en-US"/>
        </a:p>
      </dgm:t>
    </dgm:pt>
    <dgm:pt modelId="{611E633D-AD86-44EB-B8B4-DD5161668383}" type="sibTrans" cxnId="{1A5B6AB0-50B6-4BD4-9F11-0943CB54AB07}">
      <dgm:prSet/>
      <dgm:spPr/>
      <dgm:t>
        <a:bodyPr/>
        <a:lstStyle/>
        <a:p>
          <a:endParaRPr lang="en-US"/>
        </a:p>
      </dgm:t>
    </dgm:pt>
    <dgm:pt modelId="{DAFBFB91-269D-4BD0-94D6-2D111552CFC7}">
      <dgm:prSet/>
      <dgm:spPr/>
      <dgm:t>
        <a:bodyPr/>
        <a:lstStyle/>
        <a:p>
          <a:r>
            <a:rPr lang="en-GB" b="1"/>
            <a:t>***** </a:t>
          </a:r>
          <a:r>
            <a:rPr lang="en-GB" b="1" i="0"/>
            <a:t>provides some excellent examples of</a:t>
          </a:r>
          <a:r>
            <a:rPr lang="en-GB" b="1"/>
            <a:t>…..</a:t>
          </a:r>
          <a:endParaRPr lang="en-US"/>
        </a:p>
      </dgm:t>
    </dgm:pt>
    <dgm:pt modelId="{0D657C9D-BB7D-403C-9180-1DB16EFA0A29}" type="parTrans" cxnId="{1BCE5976-BA30-46C6-AC46-6C0BEA4A3506}">
      <dgm:prSet/>
      <dgm:spPr/>
      <dgm:t>
        <a:bodyPr/>
        <a:lstStyle/>
        <a:p>
          <a:endParaRPr lang="en-US"/>
        </a:p>
      </dgm:t>
    </dgm:pt>
    <dgm:pt modelId="{46865EAC-1A31-4136-B80A-D53CBC4F46DE}" type="sibTrans" cxnId="{1BCE5976-BA30-46C6-AC46-6C0BEA4A3506}">
      <dgm:prSet/>
      <dgm:spPr/>
      <dgm:t>
        <a:bodyPr/>
        <a:lstStyle/>
        <a:p>
          <a:endParaRPr lang="en-US"/>
        </a:p>
      </dgm:t>
    </dgm:pt>
    <dgm:pt modelId="{05A22B25-BBA6-4055-83DE-269EFEC66C0C}">
      <dgm:prSet/>
      <dgm:spPr/>
      <dgm:t>
        <a:bodyPr/>
        <a:lstStyle/>
        <a:p>
          <a:r>
            <a:rPr lang="en-GB" b="1"/>
            <a:t>In ***** analysis…..</a:t>
          </a:r>
          <a:endParaRPr lang="en-US"/>
        </a:p>
      </dgm:t>
    </dgm:pt>
    <dgm:pt modelId="{73564AD9-66CA-4960-9242-C49624F447C3}" type="parTrans" cxnId="{671035C1-9187-4491-953A-9C324C020DF5}">
      <dgm:prSet/>
      <dgm:spPr/>
      <dgm:t>
        <a:bodyPr/>
        <a:lstStyle/>
        <a:p>
          <a:endParaRPr lang="en-US"/>
        </a:p>
      </dgm:t>
    </dgm:pt>
    <dgm:pt modelId="{E2AF1194-FE76-4C8C-B914-1A7D2617EAA2}" type="sibTrans" cxnId="{671035C1-9187-4491-953A-9C324C020DF5}">
      <dgm:prSet/>
      <dgm:spPr/>
      <dgm:t>
        <a:bodyPr/>
        <a:lstStyle/>
        <a:p>
          <a:endParaRPr lang="en-US"/>
        </a:p>
      </dgm:t>
    </dgm:pt>
    <dgm:pt modelId="{43858140-8471-4543-B990-EC0242006201}">
      <dgm:prSet/>
      <dgm:spPr/>
      <dgm:t>
        <a:bodyPr/>
        <a:lstStyle/>
        <a:p>
          <a:r>
            <a:rPr lang="en-GB" b="1"/>
            <a:t>***** </a:t>
          </a:r>
          <a:r>
            <a:rPr lang="en-GB" b="1" i="0"/>
            <a:t>claims that…..</a:t>
          </a:r>
          <a:endParaRPr lang="en-US"/>
        </a:p>
      </dgm:t>
    </dgm:pt>
    <dgm:pt modelId="{00933EF2-2D75-449F-9FB6-E1A96C6D67D3}" type="parTrans" cxnId="{1A301AEE-33F0-45E0-ADA3-AF419D98D796}">
      <dgm:prSet/>
      <dgm:spPr/>
      <dgm:t>
        <a:bodyPr/>
        <a:lstStyle/>
        <a:p>
          <a:endParaRPr lang="en-US"/>
        </a:p>
      </dgm:t>
    </dgm:pt>
    <dgm:pt modelId="{DC34EBF1-3EB8-4584-A5BD-5FC465797774}" type="sibTrans" cxnId="{1A301AEE-33F0-45E0-ADA3-AF419D98D796}">
      <dgm:prSet/>
      <dgm:spPr/>
      <dgm:t>
        <a:bodyPr/>
        <a:lstStyle/>
        <a:p>
          <a:endParaRPr lang="en-US"/>
        </a:p>
      </dgm:t>
    </dgm:pt>
    <dgm:pt modelId="{7420C6A4-604D-4B14-A2BD-DA330248887A}">
      <dgm:prSet/>
      <dgm:spPr/>
      <dgm:t>
        <a:bodyPr/>
        <a:lstStyle/>
        <a:p>
          <a:r>
            <a:rPr lang="en-GB" b="1"/>
            <a:t>***** </a:t>
          </a:r>
          <a:r>
            <a:rPr lang="en-GB" b="1" i="0"/>
            <a:t>makes a connection between </a:t>
          </a:r>
          <a:r>
            <a:rPr lang="en-GB" b="1"/>
            <a:t>……</a:t>
          </a:r>
          <a:endParaRPr lang="en-US"/>
        </a:p>
      </dgm:t>
    </dgm:pt>
    <dgm:pt modelId="{599241DA-F993-4BEE-9903-39E9FF030138}" type="parTrans" cxnId="{3D570B20-A9FE-4622-A807-152E9E2256C3}">
      <dgm:prSet/>
      <dgm:spPr/>
      <dgm:t>
        <a:bodyPr/>
        <a:lstStyle/>
        <a:p>
          <a:endParaRPr lang="en-US"/>
        </a:p>
      </dgm:t>
    </dgm:pt>
    <dgm:pt modelId="{687B650C-FD3E-4D5A-A04D-59FB0AE60980}" type="sibTrans" cxnId="{3D570B20-A9FE-4622-A807-152E9E2256C3}">
      <dgm:prSet/>
      <dgm:spPr/>
      <dgm:t>
        <a:bodyPr/>
        <a:lstStyle/>
        <a:p>
          <a:endParaRPr lang="en-US"/>
        </a:p>
      </dgm:t>
    </dgm:pt>
    <dgm:pt modelId="{F933BBA1-4E5D-48C0-BC7F-3F6C651FBFB6}">
      <dgm:prSet/>
      <dgm:spPr/>
      <dgm:t>
        <a:bodyPr/>
        <a:lstStyle/>
        <a:p>
          <a:r>
            <a:rPr lang="en-GB" b="1"/>
            <a:t>***** </a:t>
          </a:r>
          <a:r>
            <a:rPr lang="en-GB" b="1" i="0"/>
            <a:t>appears to be saying that……..</a:t>
          </a:r>
          <a:endParaRPr lang="en-US"/>
        </a:p>
      </dgm:t>
    </dgm:pt>
    <dgm:pt modelId="{DEE2862A-D25D-49E8-B815-E03C3226ADFA}" type="parTrans" cxnId="{D6FF05F7-9845-4FE0-B935-8C606CBFEE4F}">
      <dgm:prSet/>
      <dgm:spPr/>
      <dgm:t>
        <a:bodyPr/>
        <a:lstStyle/>
        <a:p>
          <a:endParaRPr lang="en-US"/>
        </a:p>
      </dgm:t>
    </dgm:pt>
    <dgm:pt modelId="{D06ACA90-33D4-4945-AFE5-5D671CD31B16}" type="sibTrans" cxnId="{D6FF05F7-9845-4FE0-B935-8C606CBFEE4F}">
      <dgm:prSet/>
      <dgm:spPr/>
      <dgm:t>
        <a:bodyPr/>
        <a:lstStyle/>
        <a:p>
          <a:endParaRPr lang="en-US"/>
        </a:p>
      </dgm:t>
    </dgm:pt>
    <dgm:pt modelId="{FFF7E0B6-6EE4-4429-8F56-CEB43E71A736}">
      <dgm:prSet/>
      <dgm:spPr/>
      <dgm:t>
        <a:bodyPr/>
        <a:lstStyle/>
        <a:p>
          <a:r>
            <a:rPr lang="en-GB" b="1" i="0"/>
            <a:t>Another reason why </a:t>
          </a:r>
          <a:r>
            <a:rPr lang="en-GB"/>
            <a:t>*****</a:t>
          </a:r>
          <a:r>
            <a:rPr lang="en-GB" b="1" i="0"/>
            <a:t> thinks that……..</a:t>
          </a:r>
          <a:endParaRPr lang="en-US"/>
        </a:p>
      </dgm:t>
    </dgm:pt>
    <dgm:pt modelId="{36EA79CD-23AE-4E94-9CDC-AE01ED304622}" type="parTrans" cxnId="{102644C3-3E83-456F-98AA-D0F54C387F30}">
      <dgm:prSet/>
      <dgm:spPr/>
      <dgm:t>
        <a:bodyPr/>
        <a:lstStyle/>
        <a:p>
          <a:endParaRPr lang="en-US"/>
        </a:p>
      </dgm:t>
    </dgm:pt>
    <dgm:pt modelId="{8F58927E-0F73-4A35-A4FE-FACF3F3C7EB3}" type="sibTrans" cxnId="{102644C3-3E83-456F-98AA-D0F54C387F30}">
      <dgm:prSet/>
      <dgm:spPr/>
      <dgm:t>
        <a:bodyPr/>
        <a:lstStyle/>
        <a:p>
          <a:endParaRPr lang="en-US"/>
        </a:p>
      </dgm:t>
    </dgm:pt>
    <dgm:pt modelId="{CF60F31F-4C86-4FB1-81E2-B57301556367}">
      <dgm:prSet/>
      <dgm:spPr/>
      <dgm:t>
        <a:bodyPr/>
        <a:lstStyle/>
        <a:p>
          <a:r>
            <a:rPr lang="en-GB" b="1"/>
            <a:t>***** </a:t>
          </a:r>
          <a:r>
            <a:rPr lang="en-GB" b="1" i="0"/>
            <a:t>takes his argument further in suggesting</a:t>
          </a:r>
          <a:r>
            <a:rPr lang="en-GB" b="1"/>
            <a:t>…….</a:t>
          </a:r>
          <a:endParaRPr lang="en-US"/>
        </a:p>
      </dgm:t>
    </dgm:pt>
    <dgm:pt modelId="{ADE33395-7EB6-45DA-B736-2354CA8B2CF5}" type="parTrans" cxnId="{DF1E7277-5BE1-487E-9D35-36A3F4BF46DB}">
      <dgm:prSet/>
      <dgm:spPr/>
      <dgm:t>
        <a:bodyPr/>
        <a:lstStyle/>
        <a:p>
          <a:endParaRPr lang="en-US"/>
        </a:p>
      </dgm:t>
    </dgm:pt>
    <dgm:pt modelId="{F7719770-EAF1-477A-B6C2-AB89E7510B61}" type="sibTrans" cxnId="{DF1E7277-5BE1-487E-9D35-36A3F4BF46DB}">
      <dgm:prSet/>
      <dgm:spPr/>
      <dgm:t>
        <a:bodyPr/>
        <a:lstStyle/>
        <a:p>
          <a:endParaRPr lang="en-US"/>
        </a:p>
      </dgm:t>
    </dgm:pt>
    <dgm:pt modelId="{DD6C5060-CA29-4B7B-BE61-4AE387EE63B6}" type="pres">
      <dgm:prSet presAssocID="{44E841CC-515F-418C-8680-AACFECB0AF0D}" presName="vert0" presStyleCnt="0">
        <dgm:presLayoutVars>
          <dgm:dir/>
          <dgm:animOne val="branch"/>
          <dgm:animLvl val="lvl"/>
        </dgm:presLayoutVars>
      </dgm:prSet>
      <dgm:spPr/>
    </dgm:pt>
    <dgm:pt modelId="{8BA3386F-B61C-47E8-A87D-9350CDE028A2}" type="pres">
      <dgm:prSet presAssocID="{FBA530CD-50D0-4164-A193-30FBEB69EC62}" presName="thickLine" presStyleLbl="alignNode1" presStyleIdx="0" presStyleCnt="13"/>
      <dgm:spPr/>
    </dgm:pt>
    <dgm:pt modelId="{7AF92940-8C54-4590-910A-0257A57885DA}" type="pres">
      <dgm:prSet presAssocID="{FBA530CD-50D0-4164-A193-30FBEB69EC62}" presName="horz1" presStyleCnt="0"/>
      <dgm:spPr/>
    </dgm:pt>
    <dgm:pt modelId="{BFD37628-B63E-4064-808D-2292637BEA1B}" type="pres">
      <dgm:prSet presAssocID="{FBA530CD-50D0-4164-A193-30FBEB69EC62}" presName="tx1" presStyleLbl="revTx" presStyleIdx="0" presStyleCnt="13"/>
      <dgm:spPr/>
    </dgm:pt>
    <dgm:pt modelId="{0F14F916-EC76-4D48-9167-03EF6732E9EE}" type="pres">
      <dgm:prSet presAssocID="{FBA530CD-50D0-4164-A193-30FBEB69EC62}" presName="vert1" presStyleCnt="0"/>
      <dgm:spPr/>
    </dgm:pt>
    <dgm:pt modelId="{3E59C26F-F78A-4C64-8980-702F87D85C51}" type="pres">
      <dgm:prSet presAssocID="{C247343A-45C2-40C2-89C6-219AFF1036B6}" presName="thickLine" presStyleLbl="alignNode1" presStyleIdx="1" presStyleCnt="13"/>
      <dgm:spPr/>
    </dgm:pt>
    <dgm:pt modelId="{E94DD870-8B1E-49E8-86BD-AEF9CEC154A5}" type="pres">
      <dgm:prSet presAssocID="{C247343A-45C2-40C2-89C6-219AFF1036B6}" presName="horz1" presStyleCnt="0"/>
      <dgm:spPr/>
    </dgm:pt>
    <dgm:pt modelId="{E99C61E1-00EC-4529-BB15-10AFBEB24E79}" type="pres">
      <dgm:prSet presAssocID="{C247343A-45C2-40C2-89C6-219AFF1036B6}" presName="tx1" presStyleLbl="revTx" presStyleIdx="1" presStyleCnt="13"/>
      <dgm:spPr/>
    </dgm:pt>
    <dgm:pt modelId="{B699917B-F237-4D8C-BA1B-94202EAE13EF}" type="pres">
      <dgm:prSet presAssocID="{C247343A-45C2-40C2-89C6-219AFF1036B6}" presName="vert1" presStyleCnt="0"/>
      <dgm:spPr/>
    </dgm:pt>
    <dgm:pt modelId="{AC97D2C4-586A-4853-B40A-9465316BC575}" type="pres">
      <dgm:prSet presAssocID="{8E22C71B-44C6-4DC2-80A5-2079AA2ECDD8}" presName="thickLine" presStyleLbl="alignNode1" presStyleIdx="2" presStyleCnt="13"/>
      <dgm:spPr/>
    </dgm:pt>
    <dgm:pt modelId="{595000CE-9271-40DA-AEC3-8B4D8437834C}" type="pres">
      <dgm:prSet presAssocID="{8E22C71B-44C6-4DC2-80A5-2079AA2ECDD8}" presName="horz1" presStyleCnt="0"/>
      <dgm:spPr/>
    </dgm:pt>
    <dgm:pt modelId="{F1D095EE-3F57-4799-A8B0-B1F78AFBCBC9}" type="pres">
      <dgm:prSet presAssocID="{8E22C71B-44C6-4DC2-80A5-2079AA2ECDD8}" presName="tx1" presStyleLbl="revTx" presStyleIdx="2" presStyleCnt="13"/>
      <dgm:spPr/>
    </dgm:pt>
    <dgm:pt modelId="{BA876349-5864-42F1-9C9C-3CA2B51CB315}" type="pres">
      <dgm:prSet presAssocID="{8E22C71B-44C6-4DC2-80A5-2079AA2ECDD8}" presName="vert1" presStyleCnt="0"/>
      <dgm:spPr/>
    </dgm:pt>
    <dgm:pt modelId="{455E7626-2B62-4342-845C-351F39CB4FDD}" type="pres">
      <dgm:prSet presAssocID="{F013CEBC-CDA0-4283-8AC6-AFCC2F52E9FD}" presName="thickLine" presStyleLbl="alignNode1" presStyleIdx="3" presStyleCnt="13"/>
      <dgm:spPr/>
    </dgm:pt>
    <dgm:pt modelId="{CC8E3E35-EF93-453B-A19D-D1AE3B490316}" type="pres">
      <dgm:prSet presAssocID="{F013CEBC-CDA0-4283-8AC6-AFCC2F52E9FD}" presName="horz1" presStyleCnt="0"/>
      <dgm:spPr/>
    </dgm:pt>
    <dgm:pt modelId="{A88746CD-9CD2-4412-8CC8-576776CC6370}" type="pres">
      <dgm:prSet presAssocID="{F013CEBC-CDA0-4283-8AC6-AFCC2F52E9FD}" presName="tx1" presStyleLbl="revTx" presStyleIdx="3" presStyleCnt="13"/>
      <dgm:spPr/>
    </dgm:pt>
    <dgm:pt modelId="{4E537225-5524-425F-9E02-253D85F64D57}" type="pres">
      <dgm:prSet presAssocID="{F013CEBC-CDA0-4283-8AC6-AFCC2F52E9FD}" presName="vert1" presStyleCnt="0"/>
      <dgm:spPr/>
    </dgm:pt>
    <dgm:pt modelId="{B8299195-4343-4F46-8651-B78FC65BC69C}" type="pres">
      <dgm:prSet presAssocID="{3CCC4DE5-1820-477B-A8B1-D1BA2DEFEBF2}" presName="thickLine" presStyleLbl="alignNode1" presStyleIdx="4" presStyleCnt="13"/>
      <dgm:spPr/>
    </dgm:pt>
    <dgm:pt modelId="{D7D172E7-9735-478E-90B6-2C538B318B32}" type="pres">
      <dgm:prSet presAssocID="{3CCC4DE5-1820-477B-A8B1-D1BA2DEFEBF2}" presName="horz1" presStyleCnt="0"/>
      <dgm:spPr/>
    </dgm:pt>
    <dgm:pt modelId="{46BD5996-3886-4AA5-9C57-8F801B4F5EF8}" type="pres">
      <dgm:prSet presAssocID="{3CCC4DE5-1820-477B-A8B1-D1BA2DEFEBF2}" presName="tx1" presStyleLbl="revTx" presStyleIdx="4" presStyleCnt="13"/>
      <dgm:spPr/>
    </dgm:pt>
    <dgm:pt modelId="{4EB846FA-C5EE-47BA-91CE-628EF68A83B3}" type="pres">
      <dgm:prSet presAssocID="{3CCC4DE5-1820-477B-A8B1-D1BA2DEFEBF2}" presName="vert1" presStyleCnt="0"/>
      <dgm:spPr/>
    </dgm:pt>
    <dgm:pt modelId="{F3AF2694-AF73-4679-8FC8-B5154409B6DF}" type="pres">
      <dgm:prSet presAssocID="{D137FBD7-9FFA-4E05-9DEA-73395EFA010A}" presName="thickLine" presStyleLbl="alignNode1" presStyleIdx="5" presStyleCnt="13"/>
      <dgm:spPr/>
    </dgm:pt>
    <dgm:pt modelId="{01B6978A-FD10-4A0B-A510-FF274A00E397}" type="pres">
      <dgm:prSet presAssocID="{D137FBD7-9FFA-4E05-9DEA-73395EFA010A}" presName="horz1" presStyleCnt="0"/>
      <dgm:spPr/>
    </dgm:pt>
    <dgm:pt modelId="{DF00F53A-A66A-4B4B-AAEC-BF7BE2577DCC}" type="pres">
      <dgm:prSet presAssocID="{D137FBD7-9FFA-4E05-9DEA-73395EFA010A}" presName="tx1" presStyleLbl="revTx" presStyleIdx="5" presStyleCnt="13"/>
      <dgm:spPr/>
    </dgm:pt>
    <dgm:pt modelId="{5AE120A7-B7C6-4D68-B15D-945647C342AF}" type="pres">
      <dgm:prSet presAssocID="{D137FBD7-9FFA-4E05-9DEA-73395EFA010A}" presName="vert1" presStyleCnt="0"/>
      <dgm:spPr/>
    </dgm:pt>
    <dgm:pt modelId="{C2174622-39D7-4548-BB13-3DE791C98578}" type="pres">
      <dgm:prSet presAssocID="{DAFBFB91-269D-4BD0-94D6-2D111552CFC7}" presName="thickLine" presStyleLbl="alignNode1" presStyleIdx="6" presStyleCnt="13"/>
      <dgm:spPr/>
    </dgm:pt>
    <dgm:pt modelId="{29781570-D12A-437F-A35B-1E8B9DAF15A7}" type="pres">
      <dgm:prSet presAssocID="{DAFBFB91-269D-4BD0-94D6-2D111552CFC7}" presName="horz1" presStyleCnt="0"/>
      <dgm:spPr/>
    </dgm:pt>
    <dgm:pt modelId="{5A4B95C2-73D1-4B7F-8392-44591652F814}" type="pres">
      <dgm:prSet presAssocID="{DAFBFB91-269D-4BD0-94D6-2D111552CFC7}" presName="tx1" presStyleLbl="revTx" presStyleIdx="6" presStyleCnt="13"/>
      <dgm:spPr/>
    </dgm:pt>
    <dgm:pt modelId="{76E20775-1B52-4F9F-9DD2-EDE060722FE7}" type="pres">
      <dgm:prSet presAssocID="{DAFBFB91-269D-4BD0-94D6-2D111552CFC7}" presName="vert1" presStyleCnt="0"/>
      <dgm:spPr/>
    </dgm:pt>
    <dgm:pt modelId="{8E1A514B-638D-408F-9349-E645AE59E128}" type="pres">
      <dgm:prSet presAssocID="{05A22B25-BBA6-4055-83DE-269EFEC66C0C}" presName="thickLine" presStyleLbl="alignNode1" presStyleIdx="7" presStyleCnt="13"/>
      <dgm:spPr/>
    </dgm:pt>
    <dgm:pt modelId="{4EE414B7-0FB8-45BC-BDFF-BB93A7E0220A}" type="pres">
      <dgm:prSet presAssocID="{05A22B25-BBA6-4055-83DE-269EFEC66C0C}" presName="horz1" presStyleCnt="0"/>
      <dgm:spPr/>
    </dgm:pt>
    <dgm:pt modelId="{15AB8105-D873-46F9-B0CC-F92CBF088E3C}" type="pres">
      <dgm:prSet presAssocID="{05A22B25-BBA6-4055-83DE-269EFEC66C0C}" presName="tx1" presStyleLbl="revTx" presStyleIdx="7" presStyleCnt="13"/>
      <dgm:spPr/>
    </dgm:pt>
    <dgm:pt modelId="{D4E1084E-2F2A-4960-9EB0-637E834E59F2}" type="pres">
      <dgm:prSet presAssocID="{05A22B25-BBA6-4055-83DE-269EFEC66C0C}" presName="vert1" presStyleCnt="0"/>
      <dgm:spPr/>
    </dgm:pt>
    <dgm:pt modelId="{6FA635A8-7640-40B0-B96E-ECE117AAFA41}" type="pres">
      <dgm:prSet presAssocID="{43858140-8471-4543-B990-EC0242006201}" presName="thickLine" presStyleLbl="alignNode1" presStyleIdx="8" presStyleCnt="13"/>
      <dgm:spPr/>
    </dgm:pt>
    <dgm:pt modelId="{09507352-4A05-4310-9901-74B06DD30DE9}" type="pres">
      <dgm:prSet presAssocID="{43858140-8471-4543-B990-EC0242006201}" presName="horz1" presStyleCnt="0"/>
      <dgm:spPr/>
    </dgm:pt>
    <dgm:pt modelId="{F70FC3BC-19DF-48DE-BE83-DAF79DB38BCC}" type="pres">
      <dgm:prSet presAssocID="{43858140-8471-4543-B990-EC0242006201}" presName="tx1" presStyleLbl="revTx" presStyleIdx="8" presStyleCnt="13"/>
      <dgm:spPr/>
    </dgm:pt>
    <dgm:pt modelId="{04FB906A-09BA-41A6-956A-69916FC4AC6E}" type="pres">
      <dgm:prSet presAssocID="{43858140-8471-4543-B990-EC0242006201}" presName="vert1" presStyleCnt="0"/>
      <dgm:spPr/>
    </dgm:pt>
    <dgm:pt modelId="{7C486751-5EE3-4A98-89B0-CBA729E4F554}" type="pres">
      <dgm:prSet presAssocID="{7420C6A4-604D-4B14-A2BD-DA330248887A}" presName="thickLine" presStyleLbl="alignNode1" presStyleIdx="9" presStyleCnt="13"/>
      <dgm:spPr/>
    </dgm:pt>
    <dgm:pt modelId="{D86E4557-733E-4153-9F29-22C765942B13}" type="pres">
      <dgm:prSet presAssocID="{7420C6A4-604D-4B14-A2BD-DA330248887A}" presName="horz1" presStyleCnt="0"/>
      <dgm:spPr/>
    </dgm:pt>
    <dgm:pt modelId="{945A41BB-3B6F-43B4-A14D-2219DE8E0B82}" type="pres">
      <dgm:prSet presAssocID="{7420C6A4-604D-4B14-A2BD-DA330248887A}" presName="tx1" presStyleLbl="revTx" presStyleIdx="9" presStyleCnt="13"/>
      <dgm:spPr/>
    </dgm:pt>
    <dgm:pt modelId="{94C23A24-D1D5-44B7-A46F-C65E51BD6A26}" type="pres">
      <dgm:prSet presAssocID="{7420C6A4-604D-4B14-A2BD-DA330248887A}" presName="vert1" presStyleCnt="0"/>
      <dgm:spPr/>
    </dgm:pt>
    <dgm:pt modelId="{9A3B2F6D-2874-47BA-8004-7188C22CDBD7}" type="pres">
      <dgm:prSet presAssocID="{F933BBA1-4E5D-48C0-BC7F-3F6C651FBFB6}" presName="thickLine" presStyleLbl="alignNode1" presStyleIdx="10" presStyleCnt="13"/>
      <dgm:spPr/>
    </dgm:pt>
    <dgm:pt modelId="{B03331CC-A028-4BD1-BF6F-5C291F15B1BB}" type="pres">
      <dgm:prSet presAssocID="{F933BBA1-4E5D-48C0-BC7F-3F6C651FBFB6}" presName="horz1" presStyleCnt="0"/>
      <dgm:spPr/>
    </dgm:pt>
    <dgm:pt modelId="{ECDDDA2E-BDD6-41A2-A2EF-8B32E1535085}" type="pres">
      <dgm:prSet presAssocID="{F933BBA1-4E5D-48C0-BC7F-3F6C651FBFB6}" presName="tx1" presStyleLbl="revTx" presStyleIdx="10" presStyleCnt="13"/>
      <dgm:spPr/>
    </dgm:pt>
    <dgm:pt modelId="{91DE8514-ACD1-464B-9AAA-C418668FB468}" type="pres">
      <dgm:prSet presAssocID="{F933BBA1-4E5D-48C0-BC7F-3F6C651FBFB6}" presName="vert1" presStyleCnt="0"/>
      <dgm:spPr/>
    </dgm:pt>
    <dgm:pt modelId="{967DC918-48DA-4A68-9ECC-9A9CC8F32F2E}" type="pres">
      <dgm:prSet presAssocID="{FFF7E0B6-6EE4-4429-8F56-CEB43E71A736}" presName="thickLine" presStyleLbl="alignNode1" presStyleIdx="11" presStyleCnt="13"/>
      <dgm:spPr/>
    </dgm:pt>
    <dgm:pt modelId="{948BBCAD-7DF3-4B9D-A257-61E50EE6DB5B}" type="pres">
      <dgm:prSet presAssocID="{FFF7E0B6-6EE4-4429-8F56-CEB43E71A736}" presName="horz1" presStyleCnt="0"/>
      <dgm:spPr/>
    </dgm:pt>
    <dgm:pt modelId="{7886C21F-1255-4830-BB6C-794A379A8824}" type="pres">
      <dgm:prSet presAssocID="{FFF7E0B6-6EE4-4429-8F56-CEB43E71A736}" presName="tx1" presStyleLbl="revTx" presStyleIdx="11" presStyleCnt="13"/>
      <dgm:spPr/>
    </dgm:pt>
    <dgm:pt modelId="{3ACBA843-8547-43CC-A4BF-C16F796BC013}" type="pres">
      <dgm:prSet presAssocID="{FFF7E0B6-6EE4-4429-8F56-CEB43E71A736}" presName="vert1" presStyleCnt="0"/>
      <dgm:spPr/>
    </dgm:pt>
    <dgm:pt modelId="{FC3976E5-343B-463D-9B9D-C9888740ECBF}" type="pres">
      <dgm:prSet presAssocID="{CF60F31F-4C86-4FB1-81E2-B57301556367}" presName="thickLine" presStyleLbl="alignNode1" presStyleIdx="12" presStyleCnt="13"/>
      <dgm:spPr/>
    </dgm:pt>
    <dgm:pt modelId="{7D188EE2-756C-478E-8F86-D0A4B2E7BDF3}" type="pres">
      <dgm:prSet presAssocID="{CF60F31F-4C86-4FB1-81E2-B57301556367}" presName="horz1" presStyleCnt="0"/>
      <dgm:spPr/>
    </dgm:pt>
    <dgm:pt modelId="{64B74544-BEDF-4BE2-92D6-B35AE4E3E045}" type="pres">
      <dgm:prSet presAssocID="{CF60F31F-4C86-4FB1-81E2-B57301556367}" presName="tx1" presStyleLbl="revTx" presStyleIdx="12" presStyleCnt="13"/>
      <dgm:spPr/>
    </dgm:pt>
    <dgm:pt modelId="{B049EB3C-37BC-45CF-B1F1-7B10F4673951}" type="pres">
      <dgm:prSet presAssocID="{CF60F31F-4C86-4FB1-81E2-B57301556367}" presName="vert1" presStyleCnt="0"/>
      <dgm:spPr/>
    </dgm:pt>
  </dgm:ptLst>
  <dgm:cxnLst>
    <dgm:cxn modelId="{3D570B20-A9FE-4622-A807-152E9E2256C3}" srcId="{44E841CC-515F-418C-8680-AACFECB0AF0D}" destId="{7420C6A4-604D-4B14-A2BD-DA330248887A}" srcOrd="9" destOrd="0" parTransId="{599241DA-F993-4BEE-9903-39E9FF030138}" sibTransId="{687B650C-FD3E-4D5A-A04D-59FB0AE60980}"/>
    <dgm:cxn modelId="{F3EC7523-6823-4457-ACCF-AAEFE2D4E509}" type="presOf" srcId="{F933BBA1-4E5D-48C0-BC7F-3F6C651FBFB6}" destId="{ECDDDA2E-BDD6-41A2-A2EF-8B32E1535085}" srcOrd="0" destOrd="0" presId="urn:microsoft.com/office/officeart/2008/layout/LinedList"/>
    <dgm:cxn modelId="{E9A57A26-4A33-451D-9D4E-800511697338}" type="presOf" srcId="{D137FBD7-9FFA-4E05-9DEA-73395EFA010A}" destId="{DF00F53A-A66A-4B4B-AAEC-BF7BE2577DCC}" srcOrd="0" destOrd="0" presId="urn:microsoft.com/office/officeart/2008/layout/LinedList"/>
    <dgm:cxn modelId="{44C5432A-5E6C-4901-85EA-E406387D5290}" type="presOf" srcId="{FFF7E0B6-6EE4-4429-8F56-CEB43E71A736}" destId="{7886C21F-1255-4830-BB6C-794A379A8824}" srcOrd="0" destOrd="0" presId="urn:microsoft.com/office/officeart/2008/layout/LinedList"/>
    <dgm:cxn modelId="{A496FB35-D3A6-4FDE-AEFA-0F06759DCFF7}" type="presOf" srcId="{FBA530CD-50D0-4164-A193-30FBEB69EC62}" destId="{BFD37628-B63E-4064-808D-2292637BEA1B}" srcOrd="0" destOrd="0" presId="urn:microsoft.com/office/officeart/2008/layout/LinedList"/>
    <dgm:cxn modelId="{97A94B3F-8F13-4A6B-9A65-EAB28554CFAC}" type="presOf" srcId="{43858140-8471-4543-B990-EC0242006201}" destId="{F70FC3BC-19DF-48DE-BE83-DAF79DB38BCC}" srcOrd="0" destOrd="0" presId="urn:microsoft.com/office/officeart/2008/layout/LinedList"/>
    <dgm:cxn modelId="{310DB64C-E047-4A9E-91A8-52DF6211671B}" type="presOf" srcId="{05A22B25-BBA6-4055-83DE-269EFEC66C0C}" destId="{15AB8105-D873-46F9-B0CC-F92CBF088E3C}" srcOrd="0" destOrd="0" presId="urn:microsoft.com/office/officeart/2008/layout/LinedList"/>
    <dgm:cxn modelId="{202B1A4D-5F0D-4619-A1C7-96B882ECDD84}" type="presOf" srcId="{CF60F31F-4C86-4FB1-81E2-B57301556367}" destId="{64B74544-BEDF-4BE2-92D6-B35AE4E3E045}" srcOrd="0" destOrd="0" presId="urn:microsoft.com/office/officeart/2008/layout/LinedList"/>
    <dgm:cxn modelId="{6E41F671-911B-4B7D-B35C-1BAF570E7B12}" srcId="{44E841CC-515F-418C-8680-AACFECB0AF0D}" destId="{C247343A-45C2-40C2-89C6-219AFF1036B6}" srcOrd="1" destOrd="0" parTransId="{F5B2EA8E-C02B-4BD5-AC47-1FC3894089B6}" sibTransId="{5D74ADA9-9D68-4089-8190-96AEA83D165F}"/>
    <dgm:cxn modelId="{673F5773-07C3-4C3E-AA63-BC5604578B08}" type="presOf" srcId="{8E22C71B-44C6-4DC2-80A5-2079AA2ECDD8}" destId="{F1D095EE-3F57-4799-A8B0-B1F78AFBCBC9}" srcOrd="0" destOrd="0" presId="urn:microsoft.com/office/officeart/2008/layout/LinedList"/>
    <dgm:cxn modelId="{18FFBC74-DD34-4356-A886-A23147B8E5A3}" srcId="{44E841CC-515F-418C-8680-AACFECB0AF0D}" destId="{F013CEBC-CDA0-4283-8AC6-AFCC2F52E9FD}" srcOrd="3" destOrd="0" parTransId="{BB00A328-4AC6-4797-8C6F-DEA411FC03B2}" sibTransId="{A91507A1-8C5D-47A2-92EB-909265BCA3DB}"/>
    <dgm:cxn modelId="{5B010756-93C2-4A4D-9863-70CACC135DC4}" type="presOf" srcId="{7420C6A4-604D-4B14-A2BD-DA330248887A}" destId="{945A41BB-3B6F-43B4-A14D-2219DE8E0B82}" srcOrd="0" destOrd="0" presId="urn:microsoft.com/office/officeart/2008/layout/LinedList"/>
    <dgm:cxn modelId="{1BCE5976-BA30-46C6-AC46-6C0BEA4A3506}" srcId="{44E841CC-515F-418C-8680-AACFECB0AF0D}" destId="{DAFBFB91-269D-4BD0-94D6-2D111552CFC7}" srcOrd="6" destOrd="0" parTransId="{0D657C9D-BB7D-403C-9180-1DB16EFA0A29}" sibTransId="{46865EAC-1A31-4136-B80A-D53CBC4F46DE}"/>
    <dgm:cxn modelId="{DF1E7277-5BE1-487E-9D35-36A3F4BF46DB}" srcId="{44E841CC-515F-418C-8680-AACFECB0AF0D}" destId="{CF60F31F-4C86-4FB1-81E2-B57301556367}" srcOrd="12" destOrd="0" parTransId="{ADE33395-7EB6-45DA-B736-2354CA8B2CF5}" sibTransId="{F7719770-EAF1-477A-B6C2-AB89E7510B61}"/>
    <dgm:cxn modelId="{CD4A0C88-69D9-4019-933E-4B505F8422EA}" type="presOf" srcId="{F013CEBC-CDA0-4283-8AC6-AFCC2F52E9FD}" destId="{A88746CD-9CD2-4412-8CC8-576776CC6370}" srcOrd="0" destOrd="0" presId="urn:microsoft.com/office/officeart/2008/layout/LinedList"/>
    <dgm:cxn modelId="{E0573788-B917-4D56-8D0F-4644B02D4649}" srcId="{44E841CC-515F-418C-8680-AACFECB0AF0D}" destId="{FBA530CD-50D0-4164-A193-30FBEB69EC62}" srcOrd="0" destOrd="0" parTransId="{A251F39B-16D0-4D06-9841-D214017280C2}" sibTransId="{81834C7A-47DF-413D-8193-F89ECA3DF6E6}"/>
    <dgm:cxn modelId="{1A5B6AB0-50B6-4BD4-9F11-0943CB54AB07}" srcId="{44E841CC-515F-418C-8680-AACFECB0AF0D}" destId="{D137FBD7-9FFA-4E05-9DEA-73395EFA010A}" srcOrd="5" destOrd="0" parTransId="{FEA3CC7C-40AE-44CA-8172-D7DAB2A3F71F}" sibTransId="{611E633D-AD86-44EB-B8B4-DD5161668383}"/>
    <dgm:cxn modelId="{9313A0B0-35E6-4D4F-8BB3-82357181A8CB}" type="presOf" srcId="{44E841CC-515F-418C-8680-AACFECB0AF0D}" destId="{DD6C5060-CA29-4B7B-BE61-4AE387EE63B6}" srcOrd="0" destOrd="0" presId="urn:microsoft.com/office/officeart/2008/layout/LinedList"/>
    <dgm:cxn modelId="{671035C1-9187-4491-953A-9C324C020DF5}" srcId="{44E841CC-515F-418C-8680-AACFECB0AF0D}" destId="{05A22B25-BBA6-4055-83DE-269EFEC66C0C}" srcOrd="7" destOrd="0" parTransId="{73564AD9-66CA-4960-9242-C49624F447C3}" sibTransId="{E2AF1194-FE76-4C8C-B914-1A7D2617EAA2}"/>
    <dgm:cxn modelId="{58FF30C3-1C3B-4556-B75F-3890053D4B7A}" type="presOf" srcId="{3CCC4DE5-1820-477B-A8B1-D1BA2DEFEBF2}" destId="{46BD5996-3886-4AA5-9C57-8F801B4F5EF8}" srcOrd="0" destOrd="0" presId="urn:microsoft.com/office/officeart/2008/layout/LinedList"/>
    <dgm:cxn modelId="{102644C3-3E83-456F-98AA-D0F54C387F30}" srcId="{44E841CC-515F-418C-8680-AACFECB0AF0D}" destId="{FFF7E0B6-6EE4-4429-8F56-CEB43E71A736}" srcOrd="11" destOrd="0" parTransId="{36EA79CD-23AE-4E94-9CDC-AE01ED304622}" sibTransId="{8F58927E-0F73-4A35-A4FE-FACF3F3C7EB3}"/>
    <dgm:cxn modelId="{F0C934D5-AB4F-418F-A5ED-F4490F2BB380}" srcId="{44E841CC-515F-418C-8680-AACFECB0AF0D}" destId="{8E22C71B-44C6-4DC2-80A5-2079AA2ECDD8}" srcOrd="2" destOrd="0" parTransId="{D8F927A5-50B1-4549-AC8E-55F9E90AD4C7}" sibTransId="{D59A4DB3-5C75-4E8A-9962-93C1E3239891}"/>
    <dgm:cxn modelId="{E4E552D5-9CD9-4E6D-B8E1-8148F1BA2FE6}" type="presOf" srcId="{DAFBFB91-269D-4BD0-94D6-2D111552CFC7}" destId="{5A4B95C2-73D1-4B7F-8392-44591652F814}" srcOrd="0" destOrd="0" presId="urn:microsoft.com/office/officeart/2008/layout/LinedList"/>
    <dgm:cxn modelId="{F132FBDD-93C3-4166-9640-150246363E9C}" type="presOf" srcId="{C247343A-45C2-40C2-89C6-219AFF1036B6}" destId="{E99C61E1-00EC-4529-BB15-10AFBEB24E79}" srcOrd="0" destOrd="0" presId="urn:microsoft.com/office/officeart/2008/layout/LinedList"/>
    <dgm:cxn modelId="{1A301AEE-33F0-45E0-ADA3-AF419D98D796}" srcId="{44E841CC-515F-418C-8680-AACFECB0AF0D}" destId="{43858140-8471-4543-B990-EC0242006201}" srcOrd="8" destOrd="0" parTransId="{00933EF2-2D75-449F-9FB6-E1A96C6D67D3}" sibTransId="{DC34EBF1-3EB8-4584-A5BD-5FC465797774}"/>
    <dgm:cxn modelId="{D6FF05F7-9845-4FE0-B935-8C606CBFEE4F}" srcId="{44E841CC-515F-418C-8680-AACFECB0AF0D}" destId="{F933BBA1-4E5D-48C0-BC7F-3F6C651FBFB6}" srcOrd="10" destOrd="0" parTransId="{DEE2862A-D25D-49E8-B815-E03C3226ADFA}" sibTransId="{D06ACA90-33D4-4945-AFE5-5D671CD31B16}"/>
    <dgm:cxn modelId="{36F7A3FC-4F62-412A-B506-5EAC84A2AFDC}" srcId="{44E841CC-515F-418C-8680-AACFECB0AF0D}" destId="{3CCC4DE5-1820-477B-A8B1-D1BA2DEFEBF2}" srcOrd="4" destOrd="0" parTransId="{6554B7C6-A37E-4459-AB2B-6EE2A8DB263F}" sibTransId="{CEFB5E1E-B28D-4F0F-BBAE-24B9E9E27FBB}"/>
    <dgm:cxn modelId="{FB0640D0-7D8E-41D9-A9F3-8FCA1F88B2CB}" type="presParOf" srcId="{DD6C5060-CA29-4B7B-BE61-4AE387EE63B6}" destId="{8BA3386F-B61C-47E8-A87D-9350CDE028A2}" srcOrd="0" destOrd="0" presId="urn:microsoft.com/office/officeart/2008/layout/LinedList"/>
    <dgm:cxn modelId="{F12AECA5-A63E-4891-A24C-0BA31E57ED30}" type="presParOf" srcId="{DD6C5060-CA29-4B7B-BE61-4AE387EE63B6}" destId="{7AF92940-8C54-4590-910A-0257A57885DA}" srcOrd="1" destOrd="0" presId="urn:microsoft.com/office/officeart/2008/layout/LinedList"/>
    <dgm:cxn modelId="{259B2680-4285-4695-BDA8-CC1789398583}" type="presParOf" srcId="{7AF92940-8C54-4590-910A-0257A57885DA}" destId="{BFD37628-B63E-4064-808D-2292637BEA1B}" srcOrd="0" destOrd="0" presId="urn:microsoft.com/office/officeart/2008/layout/LinedList"/>
    <dgm:cxn modelId="{AE83D958-6D1A-4E92-A08D-DDCCC685F9CB}" type="presParOf" srcId="{7AF92940-8C54-4590-910A-0257A57885DA}" destId="{0F14F916-EC76-4D48-9167-03EF6732E9EE}" srcOrd="1" destOrd="0" presId="urn:microsoft.com/office/officeart/2008/layout/LinedList"/>
    <dgm:cxn modelId="{E339737F-68C4-4DB3-B35D-6652CEE1CF35}" type="presParOf" srcId="{DD6C5060-CA29-4B7B-BE61-4AE387EE63B6}" destId="{3E59C26F-F78A-4C64-8980-702F87D85C51}" srcOrd="2" destOrd="0" presId="urn:microsoft.com/office/officeart/2008/layout/LinedList"/>
    <dgm:cxn modelId="{A11930F8-7484-49DA-BEB7-ED0882B07FB4}" type="presParOf" srcId="{DD6C5060-CA29-4B7B-BE61-4AE387EE63B6}" destId="{E94DD870-8B1E-49E8-86BD-AEF9CEC154A5}" srcOrd="3" destOrd="0" presId="urn:microsoft.com/office/officeart/2008/layout/LinedList"/>
    <dgm:cxn modelId="{DF8F89B6-1970-4432-B2E0-D3526A24DDDC}" type="presParOf" srcId="{E94DD870-8B1E-49E8-86BD-AEF9CEC154A5}" destId="{E99C61E1-00EC-4529-BB15-10AFBEB24E79}" srcOrd="0" destOrd="0" presId="urn:microsoft.com/office/officeart/2008/layout/LinedList"/>
    <dgm:cxn modelId="{CBDD7C41-4CF7-4119-ACD9-B87094D28014}" type="presParOf" srcId="{E94DD870-8B1E-49E8-86BD-AEF9CEC154A5}" destId="{B699917B-F237-4D8C-BA1B-94202EAE13EF}" srcOrd="1" destOrd="0" presId="urn:microsoft.com/office/officeart/2008/layout/LinedList"/>
    <dgm:cxn modelId="{D1B26AC1-ED05-4E2E-BB1B-A5E112ABBB2B}" type="presParOf" srcId="{DD6C5060-CA29-4B7B-BE61-4AE387EE63B6}" destId="{AC97D2C4-586A-4853-B40A-9465316BC575}" srcOrd="4" destOrd="0" presId="urn:microsoft.com/office/officeart/2008/layout/LinedList"/>
    <dgm:cxn modelId="{AC74675C-0C6D-41AA-9BE1-7C6FC1D90E2B}" type="presParOf" srcId="{DD6C5060-CA29-4B7B-BE61-4AE387EE63B6}" destId="{595000CE-9271-40DA-AEC3-8B4D8437834C}" srcOrd="5" destOrd="0" presId="urn:microsoft.com/office/officeart/2008/layout/LinedList"/>
    <dgm:cxn modelId="{30F77D8C-FCAC-49E9-B8A5-E1F9F2D247A3}" type="presParOf" srcId="{595000CE-9271-40DA-AEC3-8B4D8437834C}" destId="{F1D095EE-3F57-4799-A8B0-B1F78AFBCBC9}" srcOrd="0" destOrd="0" presId="urn:microsoft.com/office/officeart/2008/layout/LinedList"/>
    <dgm:cxn modelId="{ECBFC692-7F67-40C3-8E28-CA98D77D40B7}" type="presParOf" srcId="{595000CE-9271-40DA-AEC3-8B4D8437834C}" destId="{BA876349-5864-42F1-9C9C-3CA2B51CB315}" srcOrd="1" destOrd="0" presId="urn:microsoft.com/office/officeart/2008/layout/LinedList"/>
    <dgm:cxn modelId="{47499E77-13D5-420E-AD10-0FDC424A22B9}" type="presParOf" srcId="{DD6C5060-CA29-4B7B-BE61-4AE387EE63B6}" destId="{455E7626-2B62-4342-845C-351F39CB4FDD}" srcOrd="6" destOrd="0" presId="urn:microsoft.com/office/officeart/2008/layout/LinedList"/>
    <dgm:cxn modelId="{CD9363F0-7961-4B70-8A4F-CF4C1DE31512}" type="presParOf" srcId="{DD6C5060-CA29-4B7B-BE61-4AE387EE63B6}" destId="{CC8E3E35-EF93-453B-A19D-D1AE3B490316}" srcOrd="7" destOrd="0" presId="urn:microsoft.com/office/officeart/2008/layout/LinedList"/>
    <dgm:cxn modelId="{B2DBC56D-8F6D-48A5-8AA5-C9002721683B}" type="presParOf" srcId="{CC8E3E35-EF93-453B-A19D-D1AE3B490316}" destId="{A88746CD-9CD2-4412-8CC8-576776CC6370}" srcOrd="0" destOrd="0" presId="urn:microsoft.com/office/officeart/2008/layout/LinedList"/>
    <dgm:cxn modelId="{C06A3220-DACE-40B3-A5CE-F333DECC48E4}" type="presParOf" srcId="{CC8E3E35-EF93-453B-A19D-D1AE3B490316}" destId="{4E537225-5524-425F-9E02-253D85F64D57}" srcOrd="1" destOrd="0" presId="urn:microsoft.com/office/officeart/2008/layout/LinedList"/>
    <dgm:cxn modelId="{B7A68DBC-061F-4829-9D9D-9B12AB55AF4D}" type="presParOf" srcId="{DD6C5060-CA29-4B7B-BE61-4AE387EE63B6}" destId="{B8299195-4343-4F46-8651-B78FC65BC69C}" srcOrd="8" destOrd="0" presId="urn:microsoft.com/office/officeart/2008/layout/LinedList"/>
    <dgm:cxn modelId="{9626E034-5E8D-4559-8F66-DA341B823DCD}" type="presParOf" srcId="{DD6C5060-CA29-4B7B-BE61-4AE387EE63B6}" destId="{D7D172E7-9735-478E-90B6-2C538B318B32}" srcOrd="9" destOrd="0" presId="urn:microsoft.com/office/officeart/2008/layout/LinedList"/>
    <dgm:cxn modelId="{DEABA30F-594C-4928-B797-DD858A3E1D87}" type="presParOf" srcId="{D7D172E7-9735-478E-90B6-2C538B318B32}" destId="{46BD5996-3886-4AA5-9C57-8F801B4F5EF8}" srcOrd="0" destOrd="0" presId="urn:microsoft.com/office/officeart/2008/layout/LinedList"/>
    <dgm:cxn modelId="{2617CC18-263F-42C5-B0BA-1632B4781E15}" type="presParOf" srcId="{D7D172E7-9735-478E-90B6-2C538B318B32}" destId="{4EB846FA-C5EE-47BA-91CE-628EF68A83B3}" srcOrd="1" destOrd="0" presId="urn:microsoft.com/office/officeart/2008/layout/LinedList"/>
    <dgm:cxn modelId="{0D6511DF-1A0C-4604-86EA-086858FFFC25}" type="presParOf" srcId="{DD6C5060-CA29-4B7B-BE61-4AE387EE63B6}" destId="{F3AF2694-AF73-4679-8FC8-B5154409B6DF}" srcOrd="10" destOrd="0" presId="urn:microsoft.com/office/officeart/2008/layout/LinedList"/>
    <dgm:cxn modelId="{E255E932-651A-4F9B-A66C-11B22B9E4A3F}" type="presParOf" srcId="{DD6C5060-CA29-4B7B-BE61-4AE387EE63B6}" destId="{01B6978A-FD10-4A0B-A510-FF274A00E397}" srcOrd="11" destOrd="0" presId="urn:microsoft.com/office/officeart/2008/layout/LinedList"/>
    <dgm:cxn modelId="{1A264553-2221-44CC-9057-7C825F4FBCFE}" type="presParOf" srcId="{01B6978A-FD10-4A0B-A510-FF274A00E397}" destId="{DF00F53A-A66A-4B4B-AAEC-BF7BE2577DCC}" srcOrd="0" destOrd="0" presId="urn:microsoft.com/office/officeart/2008/layout/LinedList"/>
    <dgm:cxn modelId="{660F89D3-3940-459F-9432-C6DB4B5F4B03}" type="presParOf" srcId="{01B6978A-FD10-4A0B-A510-FF274A00E397}" destId="{5AE120A7-B7C6-4D68-B15D-945647C342AF}" srcOrd="1" destOrd="0" presId="urn:microsoft.com/office/officeart/2008/layout/LinedList"/>
    <dgm:cxn modelId="{010ABCBC-BFA7-4453-9142-73912DE9903E}" type="presParOf" srcId="{DD6C5060-CA29-4B7B-BE61-4AE387EE63B6}" destId="{C2174622-39D7-4548-BB13-3DE791C98578}" srcOrd="12" destOrd="0" presId="urn:microsoft.com/office/officeart/2008/layout/LinedList"/>
    <dgm:cxn modelId="{C5F595CE-DFF0-40B9-AE4B-E84E9F548C49}" type="presParOf" srcId="{DD6C5060-CA29-4B7B-BE61-4AE387EE63B6}" destId="{29781570-D12A-437F-A35B-1E8B9DAF15A7}" srcOrd="13" destOrd="0" presId="urn:microsoft.com/office/officeart/2008/layout/LinedList"/>
    <dgm:cxn modelId="{DE4CE356-06F2-44F8-AAD7-14C9E2056031}" type="presParOf" srcId="{29781570-D12A-437F-A35B-1E8B9DAF15A7}" destId="{5A4B95C2-73D1-4B7F-8392-44591652F814}" srcOrd="0" destOrd="0" presId="urn:microsoft.com/office/officeart/2008/layout/LinedList"/>
    <dgm:cxn modelId="{0498403C-6BB4-45AF-B960-F9578E66FFEE}" type="presParOf" srcId="{29781570-D12A-437F-A35B-1E8B9DAF15A7}" destId="{76E20775-1B52-4F9F-9DD2-EDE060722FE7}" srcOrd="1" destOrd="0" presId="urn:microsoft.com/office/officeart/2008/layout/LinedList"/>
    <dgm:cxn modelId="{B7508949-7F7A-4839-A7FF-70AC2B1912A8}" type="presParOf" srcId="{DD6C5060-CA29-4B7B-BE61-4AE387EE63B6}" destId="{8E1A514B-638D-408F-9349-E645AE59E128}" srcOrd="14" destOrd="0" presId="urn:microsoft.com/office/officeart/2008/layout/LinedList"/>
    <dgm:cxn modelId="{2FE19AC8-DD59-4EAE-9C5C-7513F8899B63}" type="presParOf" srcId="{DD6C5060-CA29-4B7B-BE61-4AE387EE63B6}" destId="{4EE414B7-0FB8-45BC-BDFF-BB93A7E0220A}" srcOrd="15" destOrd="0" presId="urn:microsoft.com/office/officeart/2008/layout/LinedList"/>
    <dgm:cxn modelId="{C6B3F462-D3CC-4743-B382-0E2689A1D4D4}" type="presParOf" srcId="{4EE414B7-0FB8-45BC-BDFF-BB93A7E0220A}" destId="{15AB8105-D873-46F9-B0CC-F92CBF088E3C}" srcOrd="0" destOrd="0" presId="urn:microsoft.com/office/officeart/2008/layout/LinedList"/>
    <dgm:cxn modelId="{BD723F88-AE79-46F6-BAA2-85A1789A8956}" type="presParOf" srcId="{4EE414B7-0FB8-45BC-BDFF-BB93A7E0220A}" destId="{D4E1084E-2F2A-4960-9EB0-637E834E59F2}" srcOrd="1" destOrd="0" presId="urn:microsoft.com/office/officeart/2008/layout/LinedList"/>
    <dgm:cxn modelId="{490C713A-68A0-414F-9130-32474FF28FE2}" type="presParOf" srcId="{DD6C5060-CA29-4B7B-BE61-4AE387EE63B6}" destId="{6FA635A8-7640-40B0-B96E-ECE117AAFA41}" srcOrd="16" destOrd="0" presId="urn:microsoft.com/office/officeart/2008/layout/LinedList"/>
    <dgm:cxn modelId="{7833A393-94F2-48CF-9DE1-264A75C2F31C}" type="presParOf" srcId="{DD6C5060-CA29-4B7B-BE61-4AE387EE63B6}" destId="{09507352-4A05-4310-9901-74B06DD30DE9}" srcOrd="17" destOrd="0" presId="urn:microsoft.com/office/officeart/2008/layout/LinedList"/>
    <dgm:cxn modelId="{41A855E4-5BF0-412B-93F3-C359EB700F64}" type="presParOf" srcId="{09507352-4A05-4310-9901-74B06DD30DE9}" destId="{F70FC3BC-19DF-48DE-BE83-DAF79DB38BCC}" srcOrd="0" destOrd="0" presId="urn:microsoft.com/office/officeart/2008/layout/LinedList"/>
    <dgm:cxn modelId="{BD84887A-790C-4C5A-B8F5-2E7C1222413E}" type="presParOf" srcId="{09507352-4A05-4310-9901-74B06DD30DE9}" destId="{04FB906A-09BA-41A6-956A-69916FC4AC6E}" srcOrd="1" destOrd="0" presId="urn:microsoft.com/office/officeart/2008/layout/LinedList"/>
    <dgm:cxn modelId="{7D20764E-1271-4844-999B-F205B65BBC4B}" type="presParOf" srcId="{DD6C5060-CA29-4B7B-BE61-4AE387EE63B6}" destId="{7C486751-5EE3-4A98-89B0-CBA729E4F554}" srcOrd="18" destOrd="0" presId="urn:microsoft.com/office/officeart/2008/layout/LinedList"/>
    <dgm:cxn modelId="{131D9096-A357-4698-834B-9E1EDB100803}" type="presParOf" srcId="{DD6C5060-CA29-4B7B-BE61-4AE387EE63B6}" destId="{D86E4557-733E-4153-9F29-22C765942B13}" srcOrd="19" destOrd="0" presId="urn:microsoft.com/office/officeart/2008/layout/LinedList"/>
    <dgm:cxn modelId="{93AD30F4-ACFC-4395-8459-0394C3352D2D}" type="presParOf" srcId="{D86E4557-733E-4153-9F29-22C765942B13}" destId="{945A41BB-3B6F-43B4-A14D-2219DE8E0B82}" srcOrd="0" destOrd="0" presId="urn:microsoft.com/office/officeart/2008/layout/LinedList"/>
    <dgm:cxn modelId="{D17F65E0-24B1-42C1-875C-9E35AA941B23}" type="presParOf" srcId="{D86E4557-733E-4153-9F29-22C765942B13}" destId="{94C23A24-D1D5-44B7-A46F-C65E51BD6A26}" srcOrd="1" destOrd="0" presId="urn:microsoft.com/office/officeart/2008/layout/LinedList"/>
    <dgm:cxn modelId="{C09DD889-5C31-42F8-AE85-DAED47896E01}" type="presParOf" srcId="{DD6C5060-CA29-4B7B-BE61-4AE387EE63B6}" destId="{9A3B2F6D-2874-47BA-8004-7188C22CDBD7}" srcOrd="20" destOrd="0" presId="urn:microsoft.com/office/officeart/2008/layout/LinedList"/>
    <dgm:cxn modelId="{C8A99026-4C38-43E8-B780-F84E03F293C8}" type="presParOf" srcId="{DD6C5060-CA29-4B7B-BE61-4AE387EE63B6}" destId="{B03331CC-A028-4BD1-BF6F-5C291F15B1BB}" srcOrd="21" destOrd="0" presId="urn:microsoft.com/office/officeart/2008/layout/LinedList"/>
    <dgm:cxn modelId="{5593BA42-56DC-4083-B2BE-2DA723754C92}" type="presParOf" srcId="{B03331CC-A028-4BD1-BF6F-5C291F15B1BB}" destId="{ECDDDA2E-BDD6-41A2-A2EF-8B32E1535085}" srcOrd="0" destOrd="0" presId="urn:microsoft.com/office/officeart/2008/layout/LinedList"/>
    <dgm:cxn modelId="{C2EC5171-8C66-43A8-B8A0-55C9F7F0F3C4}" type="presParOf" srcId="{B03331CC-A028-4BD1-BF6F-5C291F15B1BB}" destId="{91DE8514-ACD1-464B-9AAA-C418668FB468}" srcOrd="1" destOrd="0" presId="urn:microsoft.com/office/officeart/2008/layout/LinedList"/>
    <dgm:cxn modelId="{34A9F759-3254-4369-8EFF-4ADEB69F14BB}" type="presParOf" srcId="{DD6C5060-CA29-4B7B-BE61-4AE387EE63B6}" destId="{967DC918-48DA-4A68-9ECC-9A9CC8F32F2E}" srcOrd="22" destOrd="0" presId="urn:microsoft.com/office/officeart/2008/layout/LinedList"/>
    <dgm:cxn modelId="{2BFF0B01-0182-448F-B112-AB3985C25DB6}" type="presParOf" srcId="{DD6C5060-CA29-4B7B-BE61-4AE387EE63B6}" destId="{948BBCAD-7DF3-4B9D-A257-61E50EE6DB5B}" srcOrd="23" destOrd="0" presId="urn:microsoft.com/office/officeart/2008/layout/LinedList"/>
    <dgm:cxn modelId="{732B4F0E-C932-4C4C-9193-CFBFDF1A3AA1}" type="presParOf" srcId="{948BBCAD-7DF3-4B9D-A257-61E50EE6DB5B}" destId="{7886C21F-1255-4830-BB6C-794A379A8824}" srcOrd="0" destOrd="0" presId="urn:microsoft.com/office/officeart/2008/layout/LinedList"/>
    <dgm:cxn modelId="{A1DC228A-BB21-4483-8D6D-B6F2CD246DCD}" type="presParOf" srcId="{948BBCAD-7DF3-4B9D-A257-61E50EE6DB5B}" destId="{3ACBA843-8547-43CC-A4BF-C16F796BC013}" srcOrd="1" destOrd="0" presId="urn:microsoft.com/office/officeart/2008/layout/LinedList"/>
    <dgm:cxn modelId="{B697A233-C50E-4040-88BA-7A5A08D011E1}" type="presParOf" srcId="{DD6C5060-CA29-4B7B-BE61-4AE387EE63B6}" destId="{FC3976E5-343B-463D-9B9D-C9888740ECBF}" srcOrd="24" destOrd="0" presId="urn:microsoft.com/office/officeart/2008/layout/LinedList"/>
    <dgm:cxn modelId="{8A4DF575-9C51-4848-8623-6C7AD6D0DD79}" type="presParOf" srcId="{DD6C5060-CA29-4B7B-BE61-4AE387EE63B6}" destId="{7D188EE2-756C-478E-8F86-D0A4B2E7BDF3}" srcOrd="25" destOrd="0" presId="urn:microsoft.com/office/officeart/2008/layout/LinedList"/>
    <dgm:cxn modelId="{034CCE94-C172-4FDC-A5F7-7D66B70DAB3D}" type="presParOf" srcId="{7D188EE2-756C-478E-8F86-D0A4B2E7BDF3}" destId="{64B74544-BEDF-4BE2-92D6-B35AE4E3E045}" srcOrd="0" destOrd="0" presId="urn:microsoft.com/office/officeart/2008/layout/LinedList"/>
    <dgm:cxn modelId="{C3792621-E09B-42E6-980E-1CCABF576AA8}" type="presParOf" srcId="{7D188EE2-756C-478E-8F86-D0A4B2E7BDF3}" destId="{B049EB3C-37BC-45CF-B1F1-7B10F46739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C48E3B-A039-41DA-B64E-2E163DB8786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D290396-AEFA-4821-97DD-6761161D1E48}">
      <dgm:prSet/>
      <dgm:spPr/>
      <dgm:t>
        <a:bodyPr/>
        <a:lstStyle/>
        <a:p>
          <a:pPr algn="ctr"/>
          <a:r>
            <a:rPr lang="en-GB" b="1" dirty="0"/>
            <a:t>Narrow your topic and be specific (</a:t>
          </a:r>
          <a:r>
            <a:rPr lang="en-GB" b="1" i="0" dirty="0"/>
            <a:t> focusing on France's role in WWII instead of focusing on WWII in general)</a:t>
          </a:r>
          <a:endParaRPr lang="en-US" b="1" dirty="0"/>
        </a:p>
      </dgm:t>
    </dgm:pt>
    <dgm:pt modelId="{8028BF89-E1D1-4DF5-A386-02FBFCC44084}" type="parTrans" cxnId="{CC9492A1-43F2-4755-A390-0F8D7BB14A49}">
      <dgm:prSet/>
      <dgm:spPr/>
      <dgm:t>
        <a:bodyPr/>
        <a:lstStyle/>
        <a:p>
          <a:endParaRPr lang="en-US"/>
        </a:p>
      </dgm:t>
    </dgm:pt>
    <dgm:pt modelId="{C154502F-9FFD-4BFC-B227-467EB01EFB8D}" type="sibTrans" cxnId="{CC9492A1-43F2-4755-A390-0F8D7BB14A4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2C83FF7-4517-440F-91CE-8F145DBA8C15}">
      <dgm:prSet/>
      <dgm:spPr/>
      <dgm:t>
        <a:bodyPr/>
        <a:lstStyle/>
        <a:p>
          <a:pPr algn="ctr"/>
          <a:r>
            <a:rPr lang="en-GB" b="1" dirty="0"/>
            <a:t>Be organised and keep a system of your sourced literature (Review Table)</a:t>
          </a:r>
          <a:endParaRPr lang="en-US" b="1" dirty="0"/>
        </a:p>
      </dgm:t>
    </dgm:pt>
    <dgm:pt modelId="{FFC37A89-DF7B-4707-8ACF-F730830DBDE5}" type="parTrans" cxnId="{D34BAB99-450F-4D6F-BCA3-2E4F1BAF2197}">
      <dgm:prSet/>
      <dgm:spPr/>
      <dgm:t>
        <a:bodyPr/>
        <a:lstStyle/>
        <a:p>
          <a:endParaRPr lang="en-US"/>
        </a:p>
      </dgm:t>
    </dgm:pt>
    <dgm:pt modelId="{08E663F4-F4B9-4146-A1A5-5D7497AEF476}" type="sibTrans" cxnId="{D34BAB99-450F-4D6F-BCA3-2E4F1BAF219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0A27CFE0-26D4-4EF5-A2E6-71036371771F}">
      <dgm:prSet/>
      <dgm:spPr/>
      <dgm:t>
        <a:bodyPr/>
        <a:lstStyle/>
        <a:p>
          <a:pPr algn="ctr"/>
          <a:r>
            <a:rPr lang="en-GB" b="1" i="0" dirty="0"/>
            <a:t>Evaluate and synthesize the findings of your literature</a:t>
          </a:r>
          <a:endParaRPr lang="en-US" b="1" dirty="0"/>
        </a:p>
      </dgm:t>
    </dgm:pt>
    <dgm:pt modelId="{D6319A9D-AE32-4F91-9F48-815AE167EB9B}" type="parTrans" cxnId="{E232FAD3-C098-489E-BCCB-796514A45B67}">
      <dgm:prSet/>
      <dgm:spPr/>
      <dgm:t>
        <a:bodyPr/>
        <a:lstStyle/>
        <a:p>
          <a:endParaRPr lang="en-US"/>
        </a:p>
      </dgm:t>
    </dgm:pt>
    <dgm:pt modelId="{1F853862-14BB-4499-920F-A488FB437FAA}" type="sibTrans" cxnId="{E232FAD3-C098-489E-BCCB-796514A45B67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4EA6803-68B5-4639-BC23-4CA53D19DEC3}">
      <dgm:prSet/>
      <dgm:spPr/>
      <dgm:t>
        <a:bodyPr/>
        <a:lstStyle/>
        <a:p>
          <a:pPr algn="ctr"/>
          <a:r>
            <a:rPr lang="en-GB" b="1" dirty="0"/>
            <a:t>Look for patterns and create subtopics</a:t>
          </a:r>
          <a:endParaRPr lang="en-US" b="1" dirty="0"/>
        </a:p>
      </dgm:t>
    </dgm:pt>
    <dgm:pt modelId="{381E06B7-65D6-40C9-8215-DAA42C989282}" type="parTrans" cxnId="{2E02E275-7DAD-40AF-A4C0-12D0F6E93693}">
      <dgm:prSet/>
      <dgm:spPr/>
      <dgm:t>
        <a:bodyPr/>
        <a:lstStyle/>
        <a:p>
          <a:endParaRPr lang="en-US"/>
        </a:p>
      </dgm:t>
    </dgm:pt>
    <dgm:pt modelId="{46CA38DD-FBF1-4E43-B866-57E796485E5B}" type="sibTrans" cxnId="{2E02E275-7DAD-40AF-A4C0-12D0F6E9369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A7FD039-F9C2-408E-A1B6-7ED6C6234BA0}">
      <dgm:prSet/>
      <dgm:spPr/>
      <dgm:t>
        <a:bodyPr/>
        <a:lstStyle/>
        <a:p>
          <a:r>
            <a:rPr lang="en-GB" b="1" dirty="0"/>
            <a:t>Take time to clearly structure your chapter in a logical way with headings and sub-headings. </a:t>
          </a:r>
          <a:endParaRPr lang="en-US" b="1" dirty="0"/>
        </a:p>
      </dgm:t>
    </dgm:pt>
    <dgm:pt modelId="{CD5BC6D8-F8D6-4736-B3A3-08AB1F1F5929}" type="parTrans" cxnId="{A5130116-A5B0-4017-9BC9-324FA4EDA582}">
      <dgm:prSet/>
      <dgm:spPr/>
      <dgm:t>
        <a:bodyPr/>
        <a:lstStyle/>
        <a:p>
          <a:endParaRPr lang="en-US"/>
        </a:p>
      </dgm:t>
    </dgm:pt>
    <dgm:pt modelId="{65F75A66-E34B-4229-BDEC-431EFE4A6EF3}" type="sibTrans" cxnId="{A5130116-A5B0-4017-9BC9-324FA4EDA582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120021F0-06F0-411D-BBE7-C10343587F09}">
      <dgm:prSet/>
      <dgm:spPr/>
      <dgm:t>
        <a:bodyPr/>
        <a:lstStyle/>
        <a:p>
          <a:r>
            <a:rPr lang="en-GB" b="1" dirty="0"/>
            <a:t>Ensure there is a ‘link’ with your objectives (don’t be afraid to re-draft them) and that your literature informs your methodology!</a:t>
          </a:r>
          <a:endParaRPr lang="en-US" b="1" dirty="0"/>
        </a:p>
      </dgm:t>
    </dgm:pt>
    <dgm:pt modelId="{E7C305AC-5C3F-46CB-AF51-B501A2B5E938}" type="parTrans" cxnId="{9BCA254A-C77B-43FA-851B-84367DF1BBA6}">
      <dgm:prSet/>
      <dgm:spPr/>
      <dgm:t>
        <a:bodyPr/>
        <a:lstStyle/>
        <a:p>
          <a:endParaRPr lang="en-US"/>
        </a:p>
      </dgm:t>
    </dgm:pt>
    <dgm:pt modelId="{0D8A256D-99A8-47FA-9D6B-55C30F589EAE}" type="sibTrans" cxnId="{9BCA254A-C77B-43FA-851B-84367DF1BBA6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551B978B-3A51-4816-B9E9-FF02B948C3E4}" type="pres">
      <dgm:prSet presAssocID="{60C48E3B-A039-41DA-B64E-2E163DB87863}" presName="Name0" presStyleCnt="0">
        <dgm:presLayoutVars>
          <dgm:animLvl val="lvl"/>
          <dgm:resizeHandles val="exact"/>
        </dgm:presLayoutVars>
      </dgm:prSet>
      <dgm:spPr/>
    </dgm:pt>
    <dgm:pt modelId="{B30B7263-CAB3-474B-B591-19C20476D947}" type="pres">
      <dgm:prSet presAssocID="{6D290396-AEFA-4821-97DD-6761161D1E48}" presName="compositeNode" presStyleCnt="0">
        <dgm:presLayoutVars>
          <dgm:bulletEnabled val="1"/>
        </dgm:presLayoutVars>
      </dgm:prSet>
      <dgm:spPr/>
    </dgm:pt>
    <dgm:pt modelId="{3C898610-5A9A-4966-B1A0-9A3CB7292B8F}" type="pres">
      <dgm:prSet presAssocID="{6D290396-AEFA-4821-97DD-6761161D1E48}" presName="bgRect" presStyleLbl="bgAccFollowNode1" presStyleIdx="0" presStyleCnt="6"/>
      <dgm:spPr/>
    </dgm:pt>
    <dgm:pt modelId="{C636FFCF-2A9D-4718-9A53-23FC4294C005}" type="pres">
      <dgm:prSet presAssocID="{C154502F-9FFD-4BFC-B227-467EB01EFB8D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979AA935-C9D3-4814-AD4A-300FF1FD92A0}" type="pres">
      <dgm:prSet presAssocID="{6D290396-AEFA-4821-97DD-6761161D1E48}" presName="bottomLine" presStyleLbl="alignNode1" presStyleIdx="1" presStyleCnt="12">
        <dgm:presLayoutVars/>
      </dgm:prSet>
      <dgm:spPr/>
    </dgm:pt>
    <dgm:pt modelId="{961F82AD-A09B-4545-A477-5611A516672B}" type="pres">
      <dgm:prSet presAssocID="{6D290396-AEFA-4821-97DD-6761161D1E48}" presName="nodeText" presStyleLbl="bgAccFollowNode1" presStyleIdx="0" presStyleCnt="6">
        <dgm:presLayoutVars>
          <dgm:bulletEnabled val="1"/>
        </dgm:presLayoutVars>
      </dgm:prSet>
      <dgm:spPr/>
    </dgm:pt>
    <dgm:pt modelId="{5C96577C-2949-4ADD-803B-DF1D9121543B}" type="pres">
      <dgm:prSet presAssocID="{C154502F-9FFD-4BFC-B227-467EB01EFB8D}" presName="sibTrans" presStyleCnt="0"/>
      <dgm:spPr/>
    </dgm:pt>
    <dgm:pt modelId="{2380EE09-CBD7-4585-B78A-4340D7AAB59A}" type="pres">
      <dgm:prSet presAssocID="{C2C83FF7-4517-440F-91CE-8F145DBA8C15}" presName="compositeNode" presStyleCnt="0">
        <dgm:presLayoutVars>
          <dgm:bulletEnabled val="1"/>
        </dgm:presLayoutVars>
      </dgm:prSet>
      <dgm:spPr/>
    </dgm:pt>
    <dgm:pt modelId="{A485F569-1CCD-4BBC-9D33-73A6A683D28D}" type="pres">
      <dgm:prSet presAssocID="{C2C83FF7-4517-440F-91CE-8F145DBA8C15}" presName="bgRect" presStyleLbl="bgAccFollowNode1" presStyleIdx="1" presStyleCnt="6"/>
      <dgm:spPr/>
    </dgm:pt>
    <dgm:pt modelId="{3812D227-1847-472C-B781-65C69E26E6E1}" type="pres">
      <dgm:prSet presAssocID="{08E663F4-F4B9-4146-A1A5-5D7497AEF476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EA48E759-0D68-4BD6-B9CC-CBACCB22EB5C}" type="pres">
      <dgm:prSet presAssocID="{C2C83FF7-4517-440F-91CE-8F145DBA8C15}" presName="bottomLine" presStyleLbl="alignNode1" presStyleIdx="3" presStyleCnt="12">
        <dgm:presLayoutVars/>
      </dgm:prSet>
      <dgm:spPr/>
    </dgm:pt>
    <dgm:pt modelId="{BE70612E-CDF6-429A-A6EF-FBA442744F1E}" type="pres">
      <dgm:prSet presAssocID="{C2C83FF7-4517-440F-91CE-8F145DBA8C15}" presName="nodeText" presStyleLbl="bgAccFollowNode1" presStyleIdx="1" presStyleCnt="6">
        <dgm:presLayoutVars>
          <dgm:bulletEnabled val="1"/>
        </dgm:presLayoutVars>
      </dgm:prSet>
      <dgm:spPr/>
    </dgm:pt>
    <dgm:pt modelId="{833670A3-E67F-4C3E-8670-11943423DAE5}" type="pres">
      <dgm:prSet presAssocID="{08E663F4-F4B9-4146-A1A5-5D7497AEF476}" presName="sibTrans" presStyleCnt="0"/>
      <dgm:spPr/>
    </dgm:pt>
    <dgm:pt modelId="{DCD727A5-2E1B-418A-B6EA-7FCA6B940ACF}" type="pres">
      <dgm:prSet presAssocID="{0A27CFE0-26D4-4EF5-A2E6-71036371771F}" presName="compositeNode" presStyleCnt="0">
        <dgm:presLayoutVars>
          <dgm:bulletEnabled val="1"/>
        </dgm:presLayoutVars>
      </dgm:prSet>
      <dgm:spPr/>
    </dgm:pt>
    <dgm:pt modelId="{1534BA99-22FA-43CC-A33A-E7E95CF241A8}" type="pres">
      <dgm:prSet presAssocID="{0A27CFE0-26D4-4EF5-A2E6-71036371771F}" presName="bgRect" presStyleLbl="bgAccFollowNode1" presStyleIdx="2" presStyleCnt="6"/>
      <dgm:spPr/>
    </dgm:pt>
    <dgm:pt modelId="{7287E80E-BA16-4531-A828-EB628F3F8DAC}" type="pres">
      <dgm:prSet presAssocID="{1F853862-14BB-4499-920F-A488FB437FAA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206582A1-F8BB-4B8E-96B6-CA29EABDE8AC}" type="pres">
      <dgm:prSet presAssocID="{0A27CFE0-26D4-4EF5-A2E6-71036371771F}" presName="bottomLine" presStyleLbl="alignNode1" presStyleIdx="5" presStyleCnt="12">
        <dgm:presLayoutVars/>
      </dgm:prSet>
      <dgm:spPr/>
    </dgm:pt>
    <dgm:pt modelId="{671E75A7-C115-43AF-AC2E-2319A6BAA6CC}" type="pres">
      <dgm:prSet presAssocID="{0A27CFE0-26D4-4EF5-A2E6-71036371771F}" presName="nodeText" presStyleLbl="bgAccFollowNode1" presStyleIdx="2" presStyleCnt="6">
        <dgm:presLayoutVars>
          <dgm:bulletEnabled val="1"/>
        </dgm:presLayoutVars>
      </dgm:prSet>
      <dgm:spPr/>
    </dgm:pt>
    <dgm:pt modelId="{A088C81B-BF55-47CA-BA9B-C3C5DB874C34}" type="pres">
      <dgm:prSet presAssocID="{1F853862-14BB-4499-920F-A488FB437FAA}" presName="sibTrans" presStyleCnt="0"/>
      <dgm:spPr/>
    </dgm:pt>
    <dgm:pt modelId="{B56CAF6C-F56D-4436-A9DC-C31C9E989221}" type="pres">
      <dgm:prSet presAssocID="{44EA6803-68B5-4639-BC23-4CA53D19DEC3}" presName="compositeNode" presStyleCnt="0">
        <dgm:presLayoutVars>
          <dgm:bulletEnabled val="1"/>
        </dgm:presLayoutVars>
      </dgm:prSet>
      <dgm:spPr/>
    </dgm:pt>
    <dgm:pt modelId="{A44627F0-85AF-412C-B718-FF68B8A7B32B}" type="pres">
      <dgm:prSet presAssocID="{44EA6803-68B5-4639-BC23-4CA53D19DEC3}" presName="bgRect" presStyleLbl="bgAccFollowNode1" presStyleIdx="3" presStyleCnt="6"/>
      <dgm:spPr/>
    </dgm:pt>
    <dgm:pt modelId="{AFAFAFB7-2553-41FB-BBC8-9CA648F56F97}" type="pres">
      <dgm:prSet presAssocID="{46CA38DD-FBF1-4E43-B866-57E796485E5B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974D0996-7F95-406D-94E5-7C5A6C87B7FC}" type="pres">
      <dgm:prSet presAssocID="{44EA6803-68B5-4639-BC23-4CA53D19DEC3}" presName="bottomLine" presStyleLbl="alignNode1" presStyleIdx="7" presStyleCnt="12">
        <dgm:presLayoutVars/>
      </dgm:prSet>
      <dgm:spPr/>
    </dgm:pt>
    <dgm:pt modelId="{7A069D71-C9D6-46D8-A8DA-04257A070A5F}" type="pres">
      <dgm:prSet presAssocID="{44EA6803-68B5-4639-BC23-4CA53D19DEC3}" presName="nodeText" presStyleLbl="bgAccFollowNode1" presStyleIdx="3" presStyleCnt="6">
        <dgm:presLayoutVars>
          <dgm:bulletEnabled val="1"/>
        </dgm:presLayoutVars>
      </dgm:prSet>
      <dgm:spPr/>
    </dgm:pt>
    <dgm:pt modelId="{B83B7E3C-2C4A-409A-AB77-00881A4A5171}" type="pres">
      <dgm:prSet presAssocID="{46CA38DD-FBF1-4E43-B866-57E796485E5B}" presName="sibTrans" presStyleCnt="0"/>
      <dgm:spPr/>
    </dgm:pt>
    <dgm:pt modelId="{92A7AD05-6496-4021-B87B-1108D5C6234F}" type="pres">
      <dgm:prSet presAssocID="{1A7FD039-F9C2-408E-A1B6-7ED6C6234BA0}" presName="compositeNode" presStyleCnt="0">
        <dgm:presLayoutVars>
          <dgm:bulletEnabled val="1"/>
        </dgm:presLayoutVars>
      </dgm:prSet>
      <dgm:spPr/>
    </dgm:pt>
    <dgm:pt modelId="{CB17A6D2-09FB-4CFB-927B-96EE51853B56}" type="pres">
      <dgm:prSet presAssocID="{1A7FD039-F9C2-408E-A1B6-7ED6C6234BA0}" presName="bgRect" presStyleLbl="bgAccFollowNode1" presStyleIdx="4" presStyleCnt="6"/>
      <dgm:spPr/>
    </dgm:pt>
    <dgm:pt modelId="{56DF5992-D256-4572-B95F-AB64A472B32A}" type="pres">
      <dgm:prSet presAssocID="{65F75A66-E34B-4229-BDEC-431EFE4A6EF3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F3F83ACD-C2CD-488E-9FF2-58689A620045}" type="pres">
      <dgm:prSet presAssocID="{1A7FD039-F9C2-408E-A1B6-7ED6C6234BA0}" presName="bottomLine" presStyleLbl="alignNode1" presStyleIdx="9" presStyleCnt="12">
        <dgm:presLayoutVars/>
      </dgm:prSet>
      <dgm:spPr/>
    </dgm:pt>
    <dgm:pt modelId="{31F8DF07-CC3F-42FF-8139-2797E1357CFD}" type="pres">
      <dgm:prSet presAssocID="{1A7FD039-F9C2-408E-A1B6-7ED6C6234BA0}" presName="nodeText" presStyleLbl="bgAccFollowNode1" presStyleIdx="4" presStyleCnt="6">
        <dgm:presLayoutVars>
          <dgm:bulletEnabled val="1"/>
        </dgm:presLayoutVars>
      </dgm:prSet>
      <dgm:spPr/>
    </dgm:pt>
    <dgm:pt modelId="{2BA59C2D-DEE7-4A45-9551-0C37ECFBF4D8}" type="pres">
      <dgm:prSet presAssocID="{65F75A66-E34B-4229-BDEC-431EFE4A6EF3}" presName="sibTrans" presStyleCnt="0"/>
      <dgm:spPr/>
    </dgm:pt>
    <dgm:pt modelId="{2A0AB0F2-255B-4213-9202-EE1356CA98D1}" type="pres">
      <dgm:prSet presAssocID="{120021F0-06F0-411D-BBE7-C10343587F09}" presName="compositeNode" presStyleCnt="0">
        <dgm:presLayoutVars>
          <dgm:bulletEnabled val="1"/>
        </dgm:presLayoutVars>
      </dgm:prSet>
      <dgm:spPr/>
    </dgm:pt>
    <dgm:pt modelId="{259B82ED-4240-45AB-9B96-07BF8BE44DD3}" type="pres">
      <dgm:prSet presAssocID="{120021F0-06F0-411D-BBE7-C10343587F09}" presName="bgRect" presStyleLbl="bgAccFollowNode1" presStyleIdx="5" presStyleCnt="6"/>
      <dgm:spPr/>
    </dgm:pt>
    <dgm:pt modelId="{60F55FB2-4D05-45E2-A5F2-1C0D9314E6D5}" type="pres">
      <dgm:prSet presAssocID="{0D8A256D-99A8-47FA-9D6B-55C30F589EAE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ABDB0A24-DD8F-41F2-858E-1EA7A3D91009}" type="pres">
      <dgm:prSet presAssocID="{120021F0-06F0-411D-BBE7-C10343587F09}" presName="bottomLine" presStyleLbl="alignNode1" presStyleIdx="11" presStyleCnt="12">
        <dgm:presLayoutVars/>
      </dgm:prSet>
      <dgm:spPr/>
    </dgm:pt>
    <dgm:pt modelId="{95537042-730F-4A6D-8E2E-8759C720394E}" type="pres">
      <dgm:prSet presAssocID="{120021F0-06F0-411D-BBE7-C10343587F09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A5130116-A5B0-4017-9BC9-324FA4EDA582}" srcId="{60C48E3B-A039-41DA-B64E-2E163DB87863}" destId="{1A7FD039-F9C2-408E-A1B6-7ED6C6234BA0}" srcOrd="4" destOrd="0" parTransId="{CD5BC6D8-F8D6-4736-B3A3-08AB1F1F5929}" sibTransId="{65F75A66-E34B-4229-BDEC-431EFE4A6EF3}"/>
    <dgm:cxn modelId="{2F890C22-B3F5-449D-A02F-9E8B7EECE953}" type="presOf" srcId="{08E663F4-F4B9-4146-A1A5-5D7497AEF476}" destId="{3812D227-1847-472C-B781-65C69E26E6E1}" srcOrd="0" destOrd="0" presId="urn:microsoft.com/office/officeart/2016/7/layout/BasicLinearProcessNumbered"/>
    <dgm:cxn modelId="{F7DEF522-0711-46A8-B60C-A3804747439D}" type="presOf" srcId="{6D290396-AEFA-4821-97DD-6761161D1E48}" destId="{3C898610-5A9A-4966-B1A0-9A3CB7292B8F}" srcOrd="0" destOrd="0" presId="urn:microsoft.com/office/officeart/2016/7/layout/BasicLinearProcessNumbered"/>
    <dgm:cxn modelId="{DC04E624-9D22-4AC1-84BA-681294F5DCA7}" type="presOf" srcId="{44EA6803-68B5-4639-BC23-4CA53D19DEC3}" destId="{7A069D71-C9D6-46D8-A8DA-04257A070A5F}" srcOrd="1" destOrd="0" presId="urn:microsoft.com/office/officeart/2016/7/layout/BasicLinearProcessNumbered"/>
    <dgm:cxn modelId="{92492B25-9AB3-4396-AA5C-0C1C9AA0BC46}" type="presOf" srcId="{1A7FD039-F9C2-408E-A1B6-7ED6C6234BA0}" destId="{CB17A6D2-09FB-4CFB-927B-96EE51853B56}" srcOrd="0" destOrd="0" presId="urn:microsoft.com/office/officeart/2016/7/layout/BasicLinearProcessNumbered"/>
    <dgm:cxn modelId="{72155E2C-4FB4-48DC-85F3-81869F7A4E38}" type="presOf" srcId="{120021F0-06F0-411D-BBE7-C10343587F09}" destId="{95537042-730F-4A6D-8E2E-8759C720394E}" srcOrd="1" destOrd="0" presId="urn:microsoft.com/office/officeart/2016/7/layout/BasicLinearProcessNumbered"/>
    <dgm:cxn modelId="{2B67122D-E966-4D8E-B085-7A8850F14D45}" type="presOf" srcId="{46CA38DD-FBF1-4E43-B866-57E796485E5B}" destId="{AFAFAFB7-2553-41FB-BBC8-9CA648F56F97}" srcOrd="0" destOrd="0" presId="urn:microsoft.com/office/officeart/2016/7/layout/BasicLinearProcessNumbered"/>
    <dgm:cxn modelId="{C9522A30-95E3-4529-85E9-84C941F4C2CA}" type="presOf" srcId="{1A7FD039-F9C2-408E-A1B6-7ED6C6234BA0}" destId="{31F8DF07-CC3F-42FF-8139-2797E1357CFD}" srcOrd="1" destOrd="0" presId="urn:microsoft.com/office/officeart/2016/7/layout/BasicLinearProcessNumbered"/>
    <dgm:cxn modelId="{295C815C-ED8B-41FE-B509-94687CCEFCCD}" type="presOf" srcId="{6D290396-AEFA-4821-97DD-6761161D1E48}" destId="{961F82AD-A09B-4545-A477-5611A516672B}" srcOrd="1" destOrd="0" presId="urn:microsoft.com/office/officeart/2016/7/layout/BasicLinearProcessNumbered"/>
    <dgm:cxn modelId="{5A72A35D-9612-4F73-90C8-E30C213D9F7A}" type="presOf" srcId="{0A27CFE0-26D4-4EF5-A2E6-71036371771F}" destId="{671E75A7-C115-43AF-AC2E-2319A6BAA6CC}" srcOrd="1" destOrd="0" presId="urn:microsoft.com/office/officeart/2016/7/layout/BasicLinearProcessNumbered"/>
    <dgm:cxn modelId="{62016864-6341-4ECF-BD5C-BCF9F41BC0E9}" type="presOf" srcId="{1F853862-14BB-4499-920F-A488FB437FAA}" destId="{7287E80E-BA16-4531-A828-EB628F3F8DAC}" srcOrd="0" destOrd="0" presId="urn:microsoft.com/office/officeart/2016/7/layout/BasicLinearProcessNumbered"/>
    <dgm:cxn modelId="{ED1F2349-B573-4918-B41A-DFC83CF77037}" type="presOf" srcId="{C2C83FF7-4517-440F-91CE-8F145DBA8C15}" destId="{A485F569-1CCD-4BBC-9D33-73A6A683D28D}" srcOrd="0" destOrd="0" presId="urn:microsoft.com/office/officeart/2016/7/layout/BasicLinearProcessNumbered"/>
    <dgm:cxn modelId="{D1228269-3EF1-4EEA-8925-9927194ECD4C}" type="presOf" srcId="{65F75A66-E34B-4229-BDEC-431EFE4A6EF3}" destId="{56DF5992-D256-4572-B95F-AB64A472B32A}" srcOrd="0" destOrd="0" presId="urn:microsoft.com/office/officeart/2016/7/layout/BasicLinearProcessNumbered"/>
    <dgm:cxn modelId="{9BCA254A-C77B-43FA-851B-84367DF1BBA6}" srcId="{60C48E3B-A039-41DA-B64E-2E163DB87863}" destId="{120021F0-06F0-411D-BBE7-C10343587F09}" srcOrd="5" destOrd="0" parTransId="{E7C305AC-5C3F-46CB-AF51-B501A2B5E938}" sibTransId="{0D8A256D-99A8-47FA-9D6B-55C30F589EAE}"/>
    <dgm:cxn modelId="{2E02E275-7DAD-40AF-A4C0-12D0F6E93693}" srcId="{60C48E3B-A039-41DA-B64E-2E163DB87863}" destId="{44EA6803-68B5-4639-BC23-4CA53D19DEC3}" srcOrd="3" destOrd="0" parTransId="{381E06B7-65D6-40C9-8215-DAA42C989282}" sibTransId="{46CA38DD-FBF1-4E43-B866-57E796485E5B}"/>
    <dgm:cxn modelId="{D34BAB99-450F-4D6F-BCA3-2E4F1BAF2197}" srcId="{60C48E3B-A039-41DA-B64E-2E163DB87863}" destId="{C2C83FF7-4517-440F-91CE-8F145DBA8C15}" srcOrd="1" destOrd="0" parTransId="{FFC37A89-DF7B-4707-8ACF-F730830DBDE5}" sibTransId="{08E663F4-F4B9-4146-A1A5-5D7497AEF476}"/>
    <dgm:cxn modelId="{CC9492A1-43F2-4755-A390-0F8D7BB14A49}" srcId="{60C48E3B-A039-41DA-B64E-2E163DB87863}" destId="{6D290396-AEFA-4821-97DD-6761161D1E48}" srcOrd="0" destOrd="0" parTransId="{8028BF89-E1D1-4DF5-A386-02FBFCC44084}" sibTransId="{C154502F-9FFD-4BFC-B227-467EB01EFB8D}"/>
    <dgm:cxn modelId="{664146A7-C4BE-490A-900F-01B568272223}" type="presOf" srcId="{0D8A256D-99A8-47FA-9D6B-55C30F589EAE}" destId="{60F55FB2-4D05-45E2-A5F2-1C0D9314E6D5}" srcOrd="0" destOrd="0" presId="urn:microsoft.com/office/officeart/2016/7/layout/BasicLinearProcessNumbered"/>
    <dgm:cxn modelId="{8239F7AA-95E9-4DC0-B895-ACEC6235A26A}" type="presOf" srcId="{120021F0-06F0-411D-BBE7-C10343587F09}" destId="{259B82ED-4240-45AB-9B96-07BF8BE44DD3}" srcOrd="0" destOrd="0" presId="urn:microsoft.com/office/officeart/2016/7/layout/BasicLinearProcessNumbered"/>
    <dgm:cxn modelId="{CAC5A3B7-160B-4A48-B819-9DAD4DC5171A}" type="presOf" srcId="{44EA6803-68B5-4639-BC23-4CA53D19DEC3}" destId="{A44627F0-85AF-412C-B718-FF68B8A7B32B}" srcOrd="0" destOrd="0" presId="urn:microsoft.com/office/officeart/2016/7/layout/BasicLinearProcessNumbered"/>
    <dgm:cxn modelId="{60EAC8D1-7914-4443-87AA-75FBFC33E5D8}" type="presOf" srcId="{0A27CFE0-26D4-4EF5-A2E6-71036371771F}" destId="{1534BA99-22FA-43CC-A33A-E7E95CF241A8}" srcOrd="0" destOrd="0" presId="urn:microsoft.com/office/officeart/2016/7/layout/BasicLinearProcessNumbered"/>
    <dgm:cxn modelId="{5AC8ECD2-6932-4EEC-9D6D-2F39AA4A5DBC}" type="presOf" srcId="{60C48E3B-A039-41DA-B64E-2E163DB87863}" destId="{551B978B-3A51-4816-B9E9-FF02B948C3E4}" srcOrd="0" destOrd="0" presId="urn:microsoft.com/office/officeart/2016/7/layout/BasicLinearProcessNumbered"/>
    <dgm:cxn modelId="{E232FAD3-C098-489E-BCCB-796514A45B67}" srcId="{60C48E3B-A039-41DA-B64E-2E163DB87863}" destId="{0A27CFE0-26D4-4EF5-A2E6-71036371771F}" srcOrd="2" destOrd="0" parTransId="{D6319A9D-AE32-4F91-9F48-815AE167EB9B}" sibTransId="{1F853862-14BB-4499-920F-A488FB437FAA}"/>
    <dgm:cxn modelId="{1372D1D9-1BE1-4B54-A2AC-1048C3E42F71}" type="presOf" srcId="{C154502F-9FFD-4BFC-B227-467EB01EFB8D}" destId="{C636FFCF-2A9D-4718-9A53-23FC4294C005}" srcOrd="0" destOrd="0" presId="urn:microsoft.com/office/officeart/2016/7/layout/BasicLinearProcessNumbered"/>
    <dgm:cxn modelId="{2DC48AEA-FECD-4273-BCB6-7F1934CCF4B0}" type="presOf" srcId="{C2C83FF7-4517-440F-91CE-8F145DBA8C15}" destId="{BE70612E-CDF6-429A-A6EF-FBA442744F1E}" srcOrd="1" destOrd="0" presId="urn:microsoft.com/office/officeart/2016/7/layout/BasicLinearProcessNumbered"/>
    <dgm:cxn modelId="{8F3814CF-4D57-434D-9788-201D04BE5AED}" type="presParOf" srcId="{551B978B-3A51-4816-B9E9-FF02B948C3E4}" destId="{B30B7263-CAB3-474B-B591-19C20476D947}" srcOrd="0" destOrd="0" presId="urn:microsoft.com/office/officeart/2016/7/layout/BasicLinearProcessNumbered"/>
    <dgm:cxn modelId="{C63E0835-B583-4C79-8867-E788F3E560FE}" type="presParOf" srcId="{B30B7263-CAB3-474B-B591-19C20476D947}" destId="{3C898610-5A9A-4966-B1A0-9A3CB7292B8F}" srcOrd="0" destOrd="0" presId="urn:microsoft.com/office/officeart/2016/7/layout/BasicLinearProcessNumbered"/>
    <dgm:cxn modelId="{AE6DF340-2956-4E72-8908-C4F857DFCFB2}" type="presParOf" srcId="{B30B7263-CAB3-474B-B591-19C20476D947}" destId="{C636FFCF-2A9D-4718-9A53-23FC4294C005}" srcOrd="1" destOrd="0" presId="urn:microsoft.com/office/officeart/2016/7/layout/BasicLinearProcessNumbered"/>
    <dgm:cxn modelId="{42894A6F-66F7-487C-8AD0-63A397E7E0BB}" type="presParOf" srcId="{B30B7263-CAB3-474B-B591-19C20476D947}" destId="{979AA935-C9D3-4814-AD4A-300FF1FD92A0}" srcOrd="2" destOrd="0" presId="urn:microsoft.com/office/officeart/2016/7/layout/BasicLinearProcessNumbered"/>
    <dgm:cxn modelId="{65E22C88-9552-40A2-A8DD-64052883A917}" type="presParOf" srcId="{B30B7263-CAB3-474B-B591-19C20476D947}" destId="{961F82AD-A09B-4545-A477-5611A516672B}" srcOrd="3" destOrd="0" presId="urn:microsoft.com/office/officeart/2016/7/layout/BasicLinearProcessNumbered"/>
    <dgm:cxn modelId="{89BFC6B6-993D-4959-AA9B-3644C0F8AE90}" type="presParOf" srcId="{551B978B-3A51-4816-B9E9-FF02B948C3E4}" destId="{5C96577C-2949-4ADD-803B-DF1D9121543B}" srcOrd="1" destOrd="0" presId="urn:microsoft.com/office/officeart/2016/7/layout/BasicLinearProcessNumbered"/>
    <dgm:cxn modelId="{F2FC7CBD-7315-4A5C-8826-1D84D0254184}" type="presParOf" srcId="{551B978B-3A51-4816-B9E9-FF02B948C3E4}" destId="{2380EE09-CBD7-4585-B78A-4340D7AAB59A}" srcOrd="2" destOrd="0" presId="urn:microsoft.com/office/officeart/2016/7/layout/BasicLinearProcessNumbered"/>
    <dgm:cxn modelId="{7D1B6738-71C9-4BC8-8FA7-B15E9F183228}" type="presParOf" srcId="{2380EE09-CBD7-4585-B78A-4340D7AAB59A}" destId="{A485F569-1CCD-4BBC-9D33-73A6A683D28D}" srcOrd="0" destOrd="0" presId="urn:microsoft.com/office/officeart/2016/7/layout/BasicLinearProcessNumbered"/>
    <dgm:cxn modelId="{A39C943B-7396-468F-AC01-06D2EE38DCD6}" type="presParOf" srcId="{2380EE09-CBD7-4585-B78A-4340D7AAB59A}" destId="{3812D227-1847-472C-B781-65C69E26E6E1}" srcOrd="1" destOrd="0" presId="urn:microsoft.com/office/officeart/2016/7/layout/BasicLinearProcessNumbered"/>
    <dgm:cxn modelId="{7E9DB40D-2FFA-448F-96FB-CEA5B5EB8331}" type="presParOf" srcId="{2380EE09-CBD7-4585-B78A-4340D7AAB59A}" destId="{EA48E759-0D68-4BD6-B9CC-CBACCB22EB5C}" srcOrd="2" destOrd="0" presId="urn:microsoft.com/office/officeart/2016/7/layout/BasicLinearProcessNumbered"/>
    <dgm:cxn modelId="{DDDB3FDD-12ED-4960-A04A-ECD9DA20774E}" type="presParOf" srcId="{2380EE09-CBD7-4585-B78A-4340D7AAB59A}" destId="{BE70612E-CDF6-429A-A6EF-FBA442744F1E}" srcOrd="3" destOrd="0" presId="urn:microsoft.com/office/officeart/2016/7/layout/BasicLinearProcessNumbered"/>
    <dgm:cxn modelId="{EB39D26D-611B-4B81-9A25-27AFA1DCC8BD}" type="presParOf" srcId="{551B978B-3A51-4816-B9E9-FF02B948C3E4}" destId="{833670A3-E67F-4C3E-8670-11943423DAE5}" srcOrd="3" destOrd="0" presId="urn:microsoft.com/office/officeart/2016/7/layout/BasicLinearProcessNumbered"/>
    <dgm:cxn modelId="{419FEECB-6716-4382-8491-6A49ABE857D9}" type="presParOf" srcId="{551B978B-3A51-4816-B9E9-FF02B948C3E4}" destId="{DCD727A5-2E1B-418A-B6EA-7FCA6B940ACF}" srcOrd="4" destOrd="0" presId="urn:microsoft.com/office/officeart/2016/7/layout/BasicLinearProcessNumbered"/>
    <dgm:cxn modelId="{FE360CD8-6557-4049-B4C8-F4D17FE117BE}" type="presParOf" srcId="{DCD727A5-2E1B-418A-B6EA-7FCA6B940ACF}" destId="{1534BA99-22FA-43CC-A33A-E7E95CF241A8}" srcOrd="0" destOrd="0" presId="urn:microsoft.com/office/officeart/2016/7/layout/BasicLinearProcessNumbered"/>
    <dgm:cxn modelId="{CEA4833A-04EC-4A89-81B0-969AB929AB93}" type="presParOf" srcId="{DCD727A5-2E1B-418A-B6EA-7FCA6B940ACF}" destId="{7287E80E-BA16-4531-A828-EB628F3F8DAC}" srcOrd="1" destOrd="0" presId="urn:microsoft.com/office/officeart/2016/7/layout/BasicLinearProcessNumbered"/>
    <dgm:cxn modelId="{714B33CC-67B8-491B-8C43-EED4EB4B522C}" type="presParOf" srcId="{DCD727A5-2E1B-418A-B6EA-7FCA6B940ACF}" destId="{206582A1-F8BB-4B8E-96B6-CA29EABDE8AC}" srcOrd="2" destOrd="0" presId="urn:microsoft.com/office/officeart/2016/7/layout/BasicLinearProcessNumbered"/>
    <dgm:cxn modelId="{C6C1D2D8-6A72-41ED-B7A8-7EDD5E60E79F}" type="presParOf" srcId="{DCD727A5-2E1B-418A-B6EA-7FCA6B940ACF}" destId="{671E75A7-C115-43AF-AC2E-2319A6BAA6CC}" srcOrd="3" destOrd="0" presId="urn:microsoft.com/office/officeart/2016/7/layout/BasicLinearProcessNumbered"/>
    <dgm:cxn modelId="{E2A20187-9394-4165-B8F3-B54C945161E5}" type="presParOf" srcId="{551B978B-3A51-4816-B9E9-FF02B948C3E4}" destId="{A088C81B-BF55-47CA-BA9B-C3C5DB874C34}" srcOrd="5" destOrd="0" presId="urn:microsoft.com/office/officeart/2016/7/layout/BasicLinearProcessNumbered"/>
    <dgm:cxn modelId="{CCA3339B-F921-42E3-B5E7-2ADC9AEF1E5B}" type="presParOf" srcId="{551B978B-3A51-4816-B9E9-FF02B948C3E4}" destId="{B56CAF6C-F56D-4436-A9DC-C31C9E989221}" srcOrd="6" destOrd="0" presId="urn:microsoft.com/office/officeart/2016/7/layout/BasicLinearProcessNumbered"/>
    <dgm:cxn modelId="{B42D2633-7A57-4FC3-A1D7-9A3A45F20145}" type="presParOf" srcId="{B56CAF6C-F56D-4436-A9DC-C31C9E989221}" destId="{A44627F0-85AF-412C-B718-FF68B8A7B32B}" srcOrd="0" destOrd="0" presId="urn:microsoft.com/office/officeart/2016/7/layout/BasicLinearProcessNumbered"/>
    <dgm:cxn modelId="{B83254E7-6608-48DB-A52B-3A98EB28A04F}" type="presParOf" srcId="{B56CAF6C-F56D-4436-A9DC-C31C9E989221}" destId="{AFAFAFB7-2553-41FB-BBC8-9CA648F56F97}" srcOrd="1" destOrd="0" presId="urn:microsoft.com/office/officeart/2016/7/layout/BasicLinearProcessNumbered"/>
    <dgm:cxn modelId="{B4B8DC4C-AB45-4477-A56C-F81A31BFC7A8}" type="presParOf" srcId="{B56CAF6C-F56D-4436-A9DC-C31C9E989221}" destId="{974D0996-7F95-406D-94E5-7C5A6C87B7FC}" srcOrd="2" destOrd="0" presId="urn:microsoft.com/office/officeart/2016/7/layout/BasicLinearProcessNumbered"/>
    <dgm:cxn modelId="{FCFA5896-1C8B-4B34-BD6D-68EFED6295C5}" type="presParOf" srcId="{B56CAF6C-F56D-4436-A9DC-C31C9E989221}" destId="{7A069D71-C9D6-46D8-A8DA-04257A070A5F}" srcOrd="3" destOrd="0" presId="urn:microsoft.com/office/officeart/2016/7/layout/BasicLinearProcessNumbered"/>
    <dgm:cxn modelId="{5D2F7E9D-643F-4909-A603-5BD4B1FD1EF2}" type="presParOf" srcId="{551B978B-3A51-4816-B9E9-FF02B948C3E4}" destId="{B83B7E3C-2C4A-409A-AB77-00881A4A5171}" srcOrd="7" destOrd="0" presId="urn:microsoft.com/office/officeart/2016/7/layout/BasicLinearProcessNumbered"/>
    <dgm:cxn modelId="{EEA476BF-10BD-4087-9230-1C3165591A81}" type="presParOf" srcId="{551B978B-3A51-4816-B9E9-FF02B948C3E4}" destId="{92A7AD05-6496-4021-B87B-1108D5C6234F}" srcOrd="8" destOrd="0" presId="urn:microsoft.com/office/officeart/2016/7/layout/BasicLinearProcessNumbered"/>
    <dgm:cxn modelId="{1771225A-BAEE-47DB-BFCC-48BE362967B4}" type="presParOf" srcId="{92A7AD05-6496-4021-B87B-1108D5C6234F}" destId="{CB17A6D2-09FB-4CFB-927B-96EE51853B56}" srcOrd="0" destOrd="0" presId="urn:microsoft.com/office/officeart/2016/7/layout/BasicLinearProcessNumbered"/>
    <dgm:cxn modelId="{D2C4A90F-B5CC-445D-B979-12747836EF12}" type="presParOf" srcId="{92A7AD05-6496-4021-B87B-1108D5C6234F}" destId="{56DF5992-D256-4572-B95F-AB64A472B32A}" srcOrd="1" destOrd="0" presId="urn:microsoft.com/office/officeart/2016/7/layout/BasicLinearProcessNumbered"/>
    <dgm:cxn modelId="{D6905674-4F8E-4F63-97DC-EC416008AD45}" type="presParOf" srcId="{92A7AD05-6496-4021-B87B-1108D5C6234F}" destId="{F3F83ACD-C2CD-488E-9FF2-58689A620045}" srcOrd="2" destOrd="0" presId="urn:microsoft.com/office/officeart/2016/7/layout/BasicLinearProcessNumbered"/>
    <dgm:cxn modelId="{914297E4-E632-4E9D-9826-9642694E6656}" type="presParOf" srcId="{92A7AD05-6496-4021-B87B-1108D5C6234F}" destId="{31F8DF07-CC3F-42FF-8139-2797E1357CFD}" srcOrd="3" destOrd="0" presId="urn:microsoft.com/office/officeart/2016/7/layout/BasicLinearProcessNumbered"/>
    <dgm:cxn modelId="{03444C7A-197D-4AF2-A07D-2BF875ED55A4}" type="presParOf" srcId="{551B978B-3A51-4816-B9E9-FF02B948C3E4}" destId="{2BA59C2D-DEE7-4A45-9551-0C37ECFBF4D8}" srcOrd="9" destOrd="0" presId="urn:microsoft.com/office/officeart/2016/7/layout/BasicLinearProcessNumbered"/>
    <dgm:cxn modelId="{EA6A9FF1-6064-4BDC-9326-FA946EBA7483}" type="presParOf" srcId="{551B978B-3A51-4816-B9E9-FF02B948C3E4}" destId="{2A0AB0F2-255B-4213-9202-EE1356CA98D1}" srcOrd="10" destOrd="0" presId="urn:microsoft.com/office/officeart/2016/7/layout/BasicLinearProcessNumbered"/>
    <dgm:cxn modelId="{0894E282-6122-404D-8AAE-774565ED430A}" type="presParOf" srcId="{2A0AB0F2-255B-4213-9202-EE1356CA98D1}" destId="{259B82ED-4240-45AB-9B96-07BF8BE44DD3}" srcOrd="0" destOrd="0" presId="urn:microsoft.com/office/officeart/2016/7/layout/BasicLinearProcessNumbered"/>
    <dgm:cxn modelId="{54A703FA-BD60-47B6-9586-2E791C89E329}" type="presParOf" srcId="{2A0AB0F2-255B-4213-9202-EE1356CA98D1}" destId="{60F55FB2-4D05-45E2-A5F2-1C0D9314E6D5}" srcOrd="1" destOrd="0" presId="urn:microsoft.com/office/officeart/2016/7/layout/BasicLinearProcessNumbered"/>
    <dgm:cxn modelId="{1409C81A-86A1-4C62-8D51-4E800EB58C93}" type="presParOf" srcId="{2A0AB0F2-255B-4213-9202-EE1356CA98D1}" destId="{ABDB0A24-DD8F-41F2-858E-1EA7A3D91009}" srcOrd="2" destOrd="0" presId="urn:microsoft.com/office/officeart/2016/7/layout/BasicLinearProcessNumbered"/>
    <dgm:cxn modelId="{593ED4D3-1364-453A-89E6-7775F6221FC8}" type="presParOf" srcId="{2A0AB0F2-255B-4213-9202-EE1356CA98D1}" destId="{95537042-730F-4A6D-8E2E-8759C720394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ABC8FA-6231-45DA-A966-6D05E3A9D116}">
      <dsp:nvSpPr>
        <dsp:cNvPr id="0" name=""/>
        <dsp:cNvSpPr/>
      </dsp:nvSpPr>
      <dsp:spPr>
        <a:xfrm>
          <a:off x="898235" y="613188"/>
          <a:ext cx="1439558" cy="14395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45B7F-9B0E-4A5C-8724-C3C8F3761E0D}">
      <dsp:nvSpPr>
        <dsp:cNvPr id="0" name=""/>
        <dsp:cNvSpPr/>
      </dsp:nvSpPr>
      <dsp:spPr>
        <a:xfrm>
          <a:off x="18504" y="2433948"/>
          <a:ext cx="31990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Title</a:t>
          </a:r>
          <a:endParaRPr lang="en-US" sz="4000" b="1" kern="1200" dirty="0"/>
        </a:p>
      </dsp:txBody>
      <dsp:txXfrm>
        <a:off x="18504" y="2433948"/>
        <a:ext cx="3199019" cy="720000"/>
      </dsp:txXfrm>
    </dsp:sp>
    <dsp:sp modelId="{FCEB1842-09ED-4E5F-AF62-C66C3B5CAA20}">
      <dsp:nvSpPr>
        <dsp:cNvPr id="0" name=""/>
        <dsp:cNvSpPr/>
      </dsp:nvSpPr>
      <dsp:spPr>
        <a:xfrm>
          <a:off x="4657083" y="613188"/>
          <a:ext cx="1439558" cy="14395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EBAF26-3E39-4FFE-90E8-9B9561FA6656}">
      <dsp:nvSpPr>
        <dsp:cNvPr id="0" name=""/>
        <dsp:cNvSpPr/>
      </dsp:nvSpPr>
      <dsp:spPr>
        <a:xfrm>
          <a:off x="3777352" y="2433948"/>
          <a:ext cx="31990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Aims</a:t>
          </a:r>
          <a:endParaRPr lang="en-US" sz="4000" b="1" kern="1200" dirty="0"/>
        </a:p>
      </dsp:txBody>
      <dsp:txXfrm>
        <a:off x="3777352" y="2433948"/>
        <a:ext cx="3199019" cy="720000"/>
      </dsp:txXfrm>
    </dsp:sp>
    <dsp:sp modelId="{E5992423-57D6-4F7C-9CB7-F29396133216}">
      <dsp:nvSpPr>
        <dsp:cNvPr id="0" name=""/>
        <dsp:cNvSpPr/>
      </dsp:nvSpPr>
      <dsp:spPr>
        <a:xfrm>
          <a:off x="8415931" y="613188"/>
          <a:ext cx="1439558" cy="14395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3183D-8C93-4AF1-9472-A2F9B6E87DFA}">
      <dsp:nvSpPr>
        <dsp:cNvPr id="0" name=""/>
        <dsp:cNvSpPr/>
      </dsp:nvSpPr>
      <dsp:spPr>
        <a:xfrm>
          <a:off x="7536200" y="2433948"/>
          <a:ext cx="319901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Objectives</a:t>
          </a:r>
          <a:endParaRPr lang="en-US" sz="4000" b="1" kern="1200" dirty="0"/>
        </a:p>
      </dsp:txBody>
      <dsp:txXfrm>
        <a:off x="7536200" y="2433948"/>
        <a:ext cx="319901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D08D25-6EF5-4D0B-BEF2-CC9DD9B9CA65}">
      <dsp:nvSpPr>
        <dsp:cNvPr id="0" name=""/>
        <dsp:cNvSpPr/>
      </dsp:nvSpPr>
      <dsp:spPr>
        <a:xfrm>
          <a:off x="0" y="4330"/>
          <a:ext cx="6278562" cy="9224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F5AAC3-73DF-41BA-8194-06477A8BB11D}">
      <dsp:nvSpPr>
        <dsp:cNvPr id="0" name=""/>
        <dsp:cNvSpPr/>
      </dsp:nvSpPr>
      <dsp:spPr>
        <a:xfrm>
          <a:off x="279050" y="211889"/>
          <a:ext cx="507364" cy="5073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5F997-B75E-4977-AE24-9A87850F6E78}">
      <dsp:nvSpPr>
        <dsp:cNvPr id="0" name=""/>
        <dsp:cNvSpPr/>
      </dsp:nvSpPr>
      <dsp:spPr>
        <a:xfrm>
          <a:off x="1065465" y="4330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gain an understanding of existing research relevant to a particular topic or area of study.</a:t>
          </a:r>
          <a:endParaRPr lang="en-US" sz="1700" kern="1200"/>
        </a:p>
      </dsp:txBody>
      <dsp:txXfrm>
        <a:off x="1065465" y="4330"/>
        <a:ext cx="5213096" cy="922481"/>
      </dsp:txXfrm>
    </dsp:sp>
    <dsp:sp modelId="{7B0FBEAF-C271-46F4-9349-C1FD8D8B1898}">
      <dsp:nvSpPr>
        <dsp:cNvPr id="0" name=""/>
        <dsp:cNvSpPr/>
      </dsp:nvSpPr>
      <dsp:spPr>
        <a:xfrm>
          <a:off x="0" y="1157432"/>
          <a:ext cx="6278562" cy="9224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C7BEE-83EB-476F-9025-3FD8714E1640}">
      <dsp:nvSpPr>
        <dsp:cNvPr id="0" name=""/>
        <dsp:cNvSpPr/>
      </dsp:nvSpPr>
      <dsp:spPr>
        <a:xfrm>
          <a:off x="279050" y="1364990"/>
          <a:ext cx="507364" cy="5073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6BF92-7A6B-48C6-AED6-9C966BD05E92}">
      <dsp:nvSpPr>
        <dsp:cNvPr id="0" name=""/>
        <dsp:cNvSpPr/>
      </dsp:nvSpPr>
      <dsp:spPr>
        <a:xfrm>
          <a:off x="1065465" y="1157432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provide the conceptual background to the area of study.</a:t>
          </a:r>
          <a:endParaRPr lang="en-US" sz="1700" kern="1200"/>
        </a:p>
      </dsp:txBody>
      <dsp:txXfrm>
        <a:off x="1065465" y="1157432"/>
        <a:ext cx="5213096" cy="922481"/>
      </dsp:txXfrm>
    </dsp:sp>
    <dsp:sp modelId="{A2039C6E-9588-4CC2-8032-66D68741E21E}">
      <dsp:nvSpPr>
        <dsp:cNvPr id="0" name=""/>
        <dsp:cNvSpPr/>
      </dsp:nvSpPr>
      <dsp:spPr>
        <a:xfrm>
          <a:off x="0" y="2310534"/>
          <a:ext cx="6278562" cy="9224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793B4-6CEF-45F0-947A-A741BB9364A0}">
      <dsp:nvSpPr>
        <dsp:cNvPr id="0" name=""/>
        <dsp:cNvSpPr/>
      </dsp:nvSpPr>
      <dsp:spPr>
        <a:xfrm>
          <a:off x="279050" y="2518092"/>
          <a:ext cx="507364" cy="5073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2975A-9D53-433C-A9AD-8B8EB5990E82}">
      <dsp:nvSpPr>
        <dsp:cNvPr id="0" name=""/>
        <dsp:cNvSpPr/>
      </dsp:nvSpPr>
      <dsp:spPr>
        <a:xfrm>
          <a:off x="1065465" y="2310534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Show the reader that you understand the topic under consideration.</a:t>
          </a:r>
          <a:endParaRPr lang="en-US" sz="1700" kern="1200"/>
        </a:p>
      </dsp:txBody>
      <dsp:txXfrm>
        <a:off x="1065465" y="2310534"/>
        <a:ext cx="5213096" cy="922481"/>
      </dsp:txXfrm>
    </dsp:sp>
    <dsp:sp modelId="{024DEF52-031C-4E47-8099-26C6E5B3C1BA}">
      <dsp:nvSpPr>
        <dsp:cNvPr id="0" name=""/>
        <dsp:cNvSpPr/>
      </dsp:nvSpPr>
      <dsp:spPr>
        <a:xfrm>
          <a:off x="0" y="3463636"/>
          <a:ext cx="6278562" cy="9224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B1ED9-7997-4708-89DB-D10F11516948}">
      <dsp:nvSpPr>
        <dsp:cNvPr id="0" name=""/>
        <dsp:cNvSpPr/>
      </dsp:nvSpPr>
      <dsp:spPr>
        <a:xfrm>
          <a:off x="279050" y="3671194"/>
          <a:ext cx="507364" cy="5073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85839-683C-4D24-B913-E507B4183B9E}">
      <dsp:nvSpPr>
        <dsp:cNvPr id="0" name=""/>
        <dsp:cNvSpPr/>
      </dsp:nvSpPr>
      <dsp:spPr>
        <a:xfrm>
          <a:off x="1065465" y="3463636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provide a point of evaluation for the final chapter.</a:t>
          </a:r>
          <a:endParaRPr lang="en-US" sz="1700" kern="1200"/>
        </a:p>
      </dsp:txBody>
      <dsp:txXfrm>
        <a:off x="1065465" y="3463636"/>
        <a:ext cx="5213096" cy="922481"/>
      </dsp:txXfrm>
    </dsp:sp>
    <dsp:sp modelId="{8EBA4D4B-7755-44DA-80B1-82A14DF1C814}">
      <dsp:nvSpPr>
        <dsp:cNvPr id="0" name=""/>
        <dsp:cNvSpPr/>
      </dsp:nvSpPr>
      <dsp:spPr>
        <a:xfrm>
          <a:off x="0" y="4616737"/>
          <a:ext cx="6278562" cy="9224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A9D5C-818A-459A-AC80-CD68DBCA9429}">
      <dsp:nvSpPr>
        <dsp:cNvPr id="0" name=""/>
        <dsp:cNvSpPr/>
      </dsp:nvSpPr>
      <dsp:spPr>
        <a:xfrm>
          <a:off x="279050" y="4824296"/>
          <a:ext cx="507364" cy="5073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BB585-FB07-4C53-B2C4-D1A703A6A4BD}">
      <dsp:nvSpPr>
        <dsp:cNvPr id="0" name=""/>
        <dsp:cNvSpPr/>
      </dsp:nvSpPr>
      <dsp:spPr>
        <a:xfrm>
          <a:off x="1065465" y="4616737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Literature reviews are often found at the beginning and shows what other people asking similar questions have discovered.</a:t>
          </a:r>
          <a:endParaRPr lang="en-US" sz="1700" kern="1200"/>
        </a:p>
      </dsp:txBody>
      <dsp:txXfrm>
        <a:off x="1065465" y="4616737"/>
        <a:ext cx="5213096" cy="9224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3386F-B61C-47E8-A87D-9350CDE028A2}">
      <dsp:nvSpPr>
        <dsp:cNvPr id="0" name=""/>
        <dsp:cNvSpPr/>
      </dsp:nvSpPr>
      <dsp:spPr>
        <a:xfrm>
          <a:off x="0" y="679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37628-B63E-4064-808D-2292637BEA1B}">
      <dsp:nvSpPr>
        <dsp:cNvPr id="0" name=""/>
        <dsp:cNvSpPr/>
      </dsp:nvSpPr>
      <dsp:spPr>
        <a:xfrm>
          <a:off x="0" y="679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***** endeavours to show that…..</a:t>
          </a:r>
          <a:endParaRPr lang="en-US" sz="1900" kern="1200"/>
        </a:p>
      </dsp:txBody>
      <dsp:txXfrm>
        <a:off x="0" y="679"/>
        <a:ext cx="10753725" cy="427955"/>
      </dsp:txXfrm>
    </dsp:sp>
    <dsp:sp modelId="{3E59C26F-F78A-4C64-8980-702F87D85C51}">
      <dsp:nvSpPr>
        <dsp:cNvPr id="0" name=""/>
        <dsp:cNvSpPr/>
      </dsp:nvSpPr>
      <dsp:spPr>
        <a:xfrm>
          <a:off x="0" y="428634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C61E1-00EC-4529-BB15-10AFBEB24E79}">
      <dsp:nvSpPr>
        <dsp:cNvPr id="0" name=""/>
        <dsp:cNvSpPr/>
      </dsp:nvSpPr>
      <dsp:spPr>
        <a:xfrm>
          <a:off x="0" y="428634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****** expresses a view to the effect that</a:t>
          </a:r>
          <a:r>
            <a:rPr lang="en-GB" sz="1900" kern="1200"/>
            <a:t>……</a:t>
          </a:r>
          <a:endParaRPr lang="en-US" sz="1900" kern="1200"/>
        </a:p>
      </dsp:txBody>
      <dsp:txXfrm>
        <a:off x="0" y="428634"/>
        <a:ext cx="10753725" cy="427955"/>
      </dsp:txXfrm>
    </dsp:sp>
    <dsp:sp modelId="{AC97D2C4-586A-4853-B40A-9465316BC575}">
      <dsp:nvSpPr>
        <dsp:cNvPr id="0" name=""/>
        <dsp:cNvSpPr/>
      </dsp:nvSpPr>
      <dsp:spPr>
        <a:xfrm>
          <a:off x="0" y="856589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095EE-3F57-4799-A8B0-B1F78AFBCBC9}">
      <dsp:nvSpPr>
        <dsp:cNvPr id="0" name=""/>
        <dsp:cNvSpPr/>
      </dsp:nvSpPr>
      <dsp:spPr>
        <a:xfrm>
          <a:off x="0" y="856589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****** </a:t>
          </a:r>
          <a:r>
            <a:rPr lang="en-GB" sz="1900" b="1" i="0" kern="1200"/>
            <a:t>seeks to criticise</a:t>
          </a:r>
          <a:r>
            <a:rPr lang="en-GB" sz="1900" kern="1200"/>
            <a:t>…….</a:t>
          </a:r>
          <a:endParaRPr lang="en-US" sz="1900" kern="1200"/>
        </a:p>
      </dsp:txBody>
      <dsp:txXfrm>
        <a:off x="0" y="856589"/>
        <a:ext cx="10753725" cy="427955"/>
      </dsp:txXfrm>
    </dsp:sp>
    <dsp:sp modelId="{455E7626-2B62-4342-845C-351F39CB4FDD}">
      <dsp:nvSpPr>
        <dsp:cNvPr id="0" name=""/>
        <dsp:cNvSpPr/>
      </dsp:nvSpPr>
      <dsp:spPr>
        <a:xfrm>
          <a:off x="0" y="1284545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8746CD-9CD2-4412-8CC8-576776CC6370}">
      <dsp:nvSpPr>
        <dsp:cNvPr id="0" name=""/>
        <dsp:cNvSpPr/>
      </dsp:nvSpPr>
      <dsp:spPr>
        <a:xfrm>
          <a:off x="0" y="1284545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***** </a:t>
          </a:r>
          <a:r>
            <a:rPr lang="en-GB" sz="1900" b="1" i="0" kern="1200"/>
            <a:t>believes that…..</a:t>
          </a:r>
          <a:endParaRPr lang="en-US" sz="1900" kern="1200"/>
        </a:p>
      </dsp:txBody>
      <dsp:txXfrm>
        <a:off x="0" y="1284545"/>
        <a:ext cx="10753725" cy="427955"/>
      </dsp:txXfrm>
    </dsp:sp>
    <dsp:sp modelId="{B8299195-4343-4F46-8651-B78FC65BC69C}">
      <dsp:nvSpPr>
        <dsp:cNvPr id="0" name=""/>
        <dsp:cNvSpPr/>
      </dsp:nvSpPr>
      <dsp:spPr>
        <a:xfrm>
          <a:off x="0" y="1712500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D5996-3886-4AA5-9C57-8F801B4F5EF8}">
      <dsp:nvSpPr>
        <dsp:cNvPr id="0" name=""/>
        <dsp:cNvSpPr/>
      </dsp:nvSpPr>
      <dsp:spPr>
        <a:xfrm>
          <a:off x="0" y="1712500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Having dismissed</a:t>
          </a:r>
          <a:r>
            <a:rPr lang="en-GB" sz="1900" b="1" kern="1200"/>
            <a:t>…..</a:t>
          </a:r>
          <a:endParaRPr lang="en-US" sz="1900" kern="1200"/>
        </a:p>
      </dsp:txBody>
      <dsp:txXfrm>
        <a:off x="0" y="1712500"/>
        <a:ext cx="10753725" cy="427955"/>
      </dsp:txXfrm>
    </dsp:sp>
    <dsp:sp modelId="{F3AF2694-AF73-4679-8FC8-B5154409B6DF}">
      <dsp:nvSpPr>
        <dsp:cNvPr id="0" name=""/>
        <dsp:cNvSpPr/>
      </dsp:nvSpPr>
      <dsp:spPr>
        <a:xfrm>
          <a:off x="0" y="2140455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0F53A-A66A-4B4B-AAEC-BF7BE2577DCC}">
      <dsp:nvSpPr>
        <dsp:cNvPr id="0" name=""/>
        <dsp:cNvSpPr/>
      </dsp:nvSpPr>
      <dsp:spPr>
        <a:xfrm>
          <a:off x="0" y="2140455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***** X argues that…….</a:t>
          </a:r>
          <a:endParaRPr lang="en-US" sz="1900" kern="1200"/>
        </a:p>
      </dsp:txBody>
      <dsp:txXfrm>
        <a:off x="0" y="2140455"/>
        <a:ext cx="10753725" cy="427955"/>
      </dsp:txXfrm>
    </dsp:sp>
    <dsp:sp modelId="{C2174622-39D7-4548-BB13-3DE791C98578}">
      <dsp:nvSpPr>
        <dsp:cNvPr id="0" name=""/>
        <dsp:cNvSpPr/>
      </dsp:nvSpPr>
      <dsp:spPr>
        <a:xfrm>
          <a:off x="0" y="2568410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4B95C2-73D1-4B7F-8392-44591652F814}">
      <dsp:nvSpPr>
        <dsp:cNvPr id="0" name=""/>
        <dsp:cNvSpPr/>
      </dsp:nvSpPr>
      <dsp:spPr>
        <a:xfrm>
          <a:off x="0" y="2568410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***** </a:t>
          </a:r>
          <a:r>
            <a:rPr lang="en-GB" sz="1900" b="1" i="0" kern="1200"/>
            <a:t>provides some excellent examples of</a:t>
          </a:r>
          <a:r>
            <a:rPr lang="en-GB" sz="1900" b="1" kern="1200"/>
            <a:t>…..</a:t>
          </a:r>
          <a:endParaRPr lang="en-US" sz="1900" kern="1200"/>
        </a:p>
      </dsp:txBody>
      <dsp:txXfrm>
        <a:off x="0" y="2568410"/>
        <a:ext cx="10753725" cy="427955"/>
      </dsp:txXfrm>
    </dsp:sp>
    <dsp:sp modelId="{8E1A514B-638D-408F-9349-E645AE59E128}">
      <dsp:nvSpPr>
        <dsp:cNvPr id="0" name=""/>
        <dsp:cNvSpPr/>
      </dsp:nvSpPr>
      <dsp:spPr>
        <a:xfrm>
          <a:off x="0" y="2996366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B8105-D873-46F9-B0CC-F92CBF088E3C}">
      <dsp:nvSpPr>
        <dsp:cNvPr id="0" name=""/>
        <dsp:cNvSpPr/>
      </dsp:nvSpPr>
      <dsp:spPr>
        <a:xfrm>
          <a:off x="0" y="2996366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 ***** analysis…..</a:t>
          </a:r>
          <a:endParaRPr lang="en-US" sz="1900" kern="1200"/>
        </a:p>
      </dsp:txBody>
      <dsp:txXfrm>
        <a:off x="0" y="2996366"/>
        <a:ext cx="10753725" cy="427955"/>
      </dsp:txXfrm>
    </dsp:sp>
    <dsp:sp modelId="{6FA635A8-7640-40B0-B96E-ECE117AAFA41}">
      <dsp:nvSpPr>
        <dsp:cNvPr id="0" name=""/>
        <dsp:cNvSpPr/>
      </dsp:nvSpPr>
      <dsp:spPr>
        <a:xfrm>
          <a:off x="0" y="3424321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FC3BC-19DF-48DE-BE83-DAF79DB38BCC}">
      <dsp:nvSpPr>
        <dsp:cNvPr id="0" name=""/>
        <dsp:cNvSpPr/>
      </dsp:nvSpPr>
      <dsp:spPr>
        <a:xfrm>
          <a:off x="0" y="3424321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***** </a:t>
          </a:r>
          <a:r>
            <a:rPr lang="en-GB" sz="1900" b="1" i="0" kern="1200"/>
            <a:t>claims that…..</a:t>
          </a:r>
          <a:endParaRPr lang="en-US" sz="1900" kern="1200"/>
        </a:p>
      </dsp:txBody>
      <dsp:txXfrm>
        <a:off x="0" y="3424321"/>
        <a:ext cx="10753725" cy="427955"/>
      </dsp:txXfrm>
    </dsp:sp>
    <dsp:sp modelId="{7C486751-5EE3-4A98-89B0-CBA729E4F554}">
      <dsp:nvSpPr>
        <dsp:cNvPr id="0" name=""/>
        <dsp:cNvSpPr/>
      </dsp:nvSpPr>
      <dsp:spPr>
        <a:xfrm>
          <a:off x="0" y="3852276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A41BB-3B6F-43B4-A14D-2219DE8E0B82}">
      <dsp:nvSpPr>
        <dsp:cNvPr id="0" name=""/>
        <dsp:cNvSpPr/>
      </dsp:nvSpPr>
      <dsp:spPr>
        <a:xfrm>
          <a:off x="0" y="3852276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***** </a:t>
          </a:r>
          <a:r>
            <a:rPr lang="en-GB" sz="1900" b="1" i="0" kern="1200"/>
            <a:t>makes a connection between </a:t>
          </a:r>
          <a:r>
            <a:rPr lang="en-GB" sz="1900" b="1" kern="1200"/>
            <a:t>……</a:t>
          </a:r>
          <a:endParaRPr lang="en-US" sz="1900" kern="1200"/>
        </a:p>
      </dsp:txBody>
      <dsp:txXfrm>
        <a:off x="0" y="3852276"/>
        <a:ext cx="10753725" cy="427955"/>
      </dsp:txXfrm>
    </dsp:sp>
    <dsp:sp modelId="{9A3B2F6D-2874-47BA-8004-7188C22CDBD7}">
      <dsp:nvSpPr>
        <dsp:cNvPr id="0" name=""/>
        <dsp:cNvSpPr/>
      </dsp:nvSpPr>
      <dsp:spPr>
        <a:xfrm>
          <a:off x="0" y="4280231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DDDA2E-BDD6-41A2-A2EF-8B32E1535085}">
      <dsp:nvSpPr>
        <dsp:cNvPr id="0" name=""/>
        <dsp:cNvSpPr/>
      </dsp:nvSpPr>
      <dsp:spPr>
        <a:xfrm>
          <a:off x="0" y="4280231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***** </a:t>
          </a:r>
          <a:r>
            <a:rPr lang="en-GB" sz="1900" b="1" i="0" kern="1200"/>
            <a:t>appears to be saying that……..</a:t>
          </a:r>
          <a:endParaRPr lang="en-US" sz="1900" kern="1200"/>
        </a:p>
      </dsp:txBody>
      <dsp:txXfrm>
        <a:off x="0" y="4280231"/>
        <a:ext cx="10753725" cy="427955"/>
      </dsp:txXfrm>
    </dsp:sp>
    <dsp:sp modelId="{967DC918-48DA-4A68-9ECC-9A9CC8F32F2E}">
      <dsp:nvSpPr>
        <dsp:cNvPr id="0" name=""/>
        <dsp:cNvSpPr/>
      </dsp:nvSpPr>
      <dsp:spPr>
        <a:xfrm>
          <a:off x="0" y="4708187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6C21F-1255-4830-BB6C-794A379A8824}">
      <dsp:nvSpPr>
        <dsp:cNvPr id="0" name=""/>
        <dsp:cNvSpPr/>
      </dsp:nvSpPr>
      <dsp:spPr>
        <a:xfrm>
          <a:off x="0" y="4708187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Another reason why </a:t>
          </a:r>
          <a:r>
            <a:rPr lang="en-GB" sz="1900" kern="1200"/>
            <a:t>*****</a:t>
          </a:r>
          <a:r>
            <a:rPr lang="en-GB" sz="1900" b="1" i="0" kern="1200"/>
            <a:t> thinks that……..</a:t>
          </a:r>
          <a:endParaRPr lang="en-US" sz="1900" kern="1200"/>
        </a:p>
      </dsp:txBody>
      <dsp:txXfrm>
        <a:off x="0" y="4708187"/>
        <a:ext cx="10753725" cy="427955"/>
      </dsp:txXfrm>
    </dsp:sp>
    <dsp:sp modelId="{FC3976E5-343B-463D-9B9D-C9888740ECBF}">
      <dsp:nvSpPr>
        <dsp:cNvPr id="0" name=""/>
        <dsp:cNvSpPr/>
      </dsp:nvSpPr>
      <dsp:spPr>
        <a:xfrm>
          <a:off x="0" y="5136142"/>
          <a:ext cx="107537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74544-BEDF-4BE2-92D6-B35AE4E3E045}">
      <dsp:nvSpPr>
        <dsp:cNvPr id="0" name=""/>
        <dsp:cNvSpPr/>
      </dsp:nvSpPr>
      <dsp:spPr>
        <a:xfrm>
          <a:off x="0" y="5136142"/>
          <a:ext cx="10753725" cy="427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***** </a:t>
          </a:r>
          <a:r>
            <a:rPr lang="en-GB" sz="1900" b="1" i="0" kern="1200"/>
            <a:t>takes his argument further in suggesting</a:t>
          </a:r>
          <a:r>
            <a:rPr lang="en-GB" sz="1900" b="1" kern="1200"/>
            <a:t>…….</a:t>
          </a:r>
          <a:endParaRPr lang="en-US" sz="1900" kern="1200"/>
        </a:p>
      </dsp:txBody>
      <dsp:txXfrm>
        <a:off x="0" y="5136142"/>
        <a:ext cx="10753725" cy="4279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898610-5A9A-4966-B1A0-9A3CB7292B8F}">
      <dsp:nvSpPr>
        <dsp:cNvPr id="0" name=""/>
        <dsp:cNvSpPr/>
      </dsp:nvSpPr>
      <dsp:spPr>
        <a:xfrm>
          <a:off x="1312" y="641806"/>
          <a:ext cx="1654015" cy="231562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53" tIns="330200" rIns="128953" bIns="3302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Narrow your topic and be specific (</a:t>
          </a:r>
          <a:r>
            <a:rPr lang="en-GB" sz="1100" b="1" i="0" kern="1200" dirty="0"/>
            <a:t> focusing on France's role in WWII instead of focusing on WWII in general)</a:t>
          </a:r>
          <a:endParaRPr lang="en-US" sz="1100" b="1" kern="1200" dirty="0"/>
        </a:p>
      </dsp:txBody>
      <dsp:txXfrm>
        <a:off x="1312" y="1521742"/>
        <a:ext cx="1654015" cy="1389372"/>
      </dsp:txXfrm>
    </dsp:sp>
    <dsp:sp modelId="{C636FFCF-2A9D-4718-9A53-23FC4294C005}">
      <dsp:nvSpPr>
        <dsp:cNvPr id="0" name=""/>
        <dsp:cNvSpPr/>
      </dsp:nvSpPr>
      <dsp:spPr>
        <a:xfrm>
          <a:off x="480977" y="873368"/>
          <a:ext cx="694686" cy="6946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160" tIns="12700" rIns="54160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</a:t>
          </a:r>
        </a:p>
      </dsp:txBody>
      <dsp:txXfrm>
        <a:off x="582711" y="975102"/>
        <a:ext cx="491218" cy="491218"/>
      </dsp:txXfrm>
    </dsp:sp>
    <dsp:sp modelId="{979AA935-C9D3-4814-AD4A-300FF1FD92A0}">
      <dsp:nvSpPr>
        <dsp:cNvPr id="0" name=""/>
        <dsp:cNvSpPr/>
      </dsp:nvSpPr>
      <dsp:spPr>
        <a:xfrm>
          <a:off x="1312" y="2957355"/>
          <a:ext cx="1654015" cy="72"/>
        </a:xfrm>
        <a:prstGeom prst="rect">
          <a:avLst/>
        </a:prstGeom>
        <a:solidFill>
          <a:schemeClr val="accent2">
            <a:hueOff val="-138618"/>
            <a:satOff val="-60"/>
            <a:lumOff val="-1266"/>
            <a:alphaOff val="0"/>
          </a:schemeClr>
        </a:solidFill>
        <a:ln w="12700" cap="flat" cmpd="sng" algn="ctr">
          <a:solidFill>
            <a:schemeClr val="accent2">
              <a:hueOff val="-138618"/>
              <a:satOff val="-60"/>
              <a:lumOff val="-12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5F569-1CCD-4BBC-9D33-73A6A683D28D}">
      <dsp:nvSpPr>
        <dsp:cNvPr id="0" name=""/>
        <dsp:cNvSpPr/>
      </dsp:nvSpPr>
      <dsp:spPr>
        <a:xfrm>
          <a:off x="1820729" y="641806"/>
          <a:ext cx="1654015" cy="2315621"/>
        </a:xfrm>
        <a:prstGeom prst="rect">
          <a:avLst/>
        </a:prstGeom>
        <a:solidFill>
          <a:schemeClr val="accent2">
            <a:tint val="40000"/>
            <a:alpha val="90000"/>
            <a:hueOff val="-359635"/>
            <a:satOff val="-1243"/>
            <a:lumOff val="-59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59635"/>
              <a:satOff val="-1243"/>
              <a:lumOff val="-5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53" tIns="330200" rIns="128953" bIns="3302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Be organised and keep a system of your sourced literature (Review Table)</a:t>
          </a:r>
          <a:endParaRPr lang="en-US" sz="1100" b="1" kern="1200" dirty="0"/>
        </a:p>
      </dsp:txBody>
      <dsp:txXfrm>
        <a:off x="1820729" y="1521742"/>
        <a:ext cx="1654015" cy="1389372"/>
      </dsp:txXfrm>
    </dsp:sp>
    <dsp:sp modelId="{3812D227-1847-472C-B781-65C69E26E6E1}">
      <dsp:nvSpPr>
        <dsp:cNvPr id="0" name=""/>
        <dsp:cNvSpPr/>
      </dsp:nvSpPr>
      <dsp:spPr>
        <a:xfrm>
          <a:off x="2300394" y="873368"/>
          <a:ext cx="694686" cy="694686"/>
        </a:xfrm>
        <a:prstGeom prst="ellipse">
          <a:avLst/>
        </a:prstGeom>
        <a:solidFill>
          <a:schemeClr val="accent2">
            <a:hueOff val="-277236"/>
            <a:satOff val="-120"/>
            <a:lumOff val="-2531"/>
            <a:alphaOff val="0"/>
          </a:schemeClr>
        </a:solidFill>
        <a:ln w="12700" cap="flat" cmpd="sng" algn="ctr">
          <a:solidFill>
            <a:schemeClr val="accent2">
              <a:hueOff val="-277236"/>
              <a:satOff val="-120"/>
              <a:lumOff val="-25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160" tIns="12700" rIns="54160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2</a:t>
          </a:r>
        </a:p>
      </dsp:txBody>
      <dsp:txXfrm>
        <a:off x="2402128" y="975102"/>
        <a:ext cx="491218" cy="491218"/>
      </dsp:txXfrm>
    </dsp:sp>
    <dsp:sp modelId="{EA48E759-0D68-4BD6-B9CC-CBACCB22EB5C}">
      <dsp:nvSpPr>
        <dsp:cNvPr id="0" name=""/>
        <dsp:cNvSpPr/>
      </dsp:nvSpPr>
      <dsp:spPr>
        <a:xfrm>
          <a:off x="1820729" y="2957355"/>
          <a:ext cx="1654015" cy="72"/>
        </a:xfrm>
        <a:prstGeom prst="rect">
          <a:avLst/>
        </a:prstGeom>
        <a:solidFill>
          <a:schemeClr val="accent2">
            <a:hueOff val="-415853"/>
            <a:satOff val="-181"/>
            <a:lumOff val="-3797"/>
            <a:alphaOff val="0"/>
          </a:schemeClr>
        </a:solidFill>
        <a:ln w="12700" cap="flat" cmpd="sng" algn="ctr">
          <a:solidFill>
            <a:schemeClr val="accent2">
              <a:hueOff val="-415853"/>
              <a:satOff val="-181"/>
              <a:lumOff val="-37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4BA99-22FA-43CC-A33A-E7E95CF241A8}">
      <dsp:nvSpPr>
        <dsp:cNvPr id="0" name=""/>
        <dsp:cNvSpPr/>
      </dsp:nvSpPr>
      <dsp:spPr>
        <a:xfrm>
          <a:off x="3640146" y="641806"/>
          <a:ext cx="1654015" cy="2315621"/>
        </a:xfrm>
        <a:prstGeom prst="rect">
          <a:avLst/>
        </a:prstGeom>
        <a:solidFill>
          <a:schemeClr val="accent2">
            <a:tint val="40000"/>
            <a:alpha val="90000"/>
            <a:hueOff val="-719270"/>
            <a:satOff val="-2486"/>
            <a:lumOff val="-118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19270"/>
              <a:satOff val="-2486"/>
              <a:lumOff val="-11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53" tIns="330200" rIns="128953" bIns="3302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/>
            <a:t>Evaluate and synthesize the findings of your literature</a:t>
          </a:r>
          <a:endParaRPr lang="en-US" sz="1100" b="1" kern="1200" dirty="0"/>
        </a:p>
      </dsp:txBody>
      <dsp:txXfrm>
        <a:off x="3640146" y="1521742"/>
        <a:ext cx="1654015" cy="1389372"/>
      </dsp:txXfrm>
    </dsp:sp>
    <dsp:sp modelId="{7287E80E-BA16-4531-A828-EB628F3F8DAC}">
      <dsp:nvSpPr>
        <dsp:cNvPr id="0" name=""/>
        <dsp:cNvSpPr/>
      </dsp:nvSpPr>
      <dsp:spPr>
        <a:xfrm>
          <a:off x="4119810" y="873368"/>
          <a:ext cx="694686" cy="694686"/>
        </a:xfrm>
        <a:prstGeom prst="ellipse">
          <a:avLst/>
        </a:prstGeom>
        <a:solidFill>
          <a:schemeClr val="accent2">
            <a:hueOff val="-554471"/>
            <a:satOff val="-241"/>
            <a:lumOff val="-5062"/>
            <a:alphaOff val="0"/>
          </a:schemeClr>
        </a:solidFill>
        <a:ln w="12700" cap="flat" cmpd="sng" algn="ctr">
          <a:solidFill>
            <a:schemeClr val="accent2">
              <a:hueOff val="-554471"/>
              <a:satOff val="-241"/>
              <a:lumOff val="-50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160" tIns="12700" rIns="54160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3</a:t>
          </a:r>
        </a:p>
      </dsp:txBody>
      <dsp:txXfrm>
        <a:off x="4221544" y="975102"/>
        <a:ext cx="491218" cy="491218"/>
      </dsp:txXfrm>
    </dsp:sp>
    <dsp:sp modelId="{206582A1-F8BB-4B8E-96B6-CA29EABDE8AC}">
      <dsp:nvSpPr>
        <dsp:cNvPr id="0" name=""/>
        <dsp:cNvSpPr/>
      </dsp:nvSpPr>
      <dsp:spPr>
        <a:xfrm>
          <a:off x="3640146" y="2957355"/>
          <a:ext cx="1654015" cy="72"/>
        </a:xfrm>
        <a:prstGeom prst="rect">
          <a:avLst/>
        </a:prstGeom>
        <a:solidFill>
          <a:schemeClr val="accent2">
            <a:hueOff val="-693089"/>
            <a:satOff val="-301"/>
            <a:lumOff val="-6328"/>
            <a:alphaOff val="0"/>
          </a:schemeClr>
        </a:solidFill>
        <a:ln w="12700" cap="flat" cmpd="sng" algn="ctr">
          <a:solidFill>
            <a:schemeClr val="accent2">
              <a:hueOff val="-693089"/>
              <a:satOff val="-301"/>
              <a:lumOff val="-63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627F0-85AF-412C-B718-FF68B8A7B32B}">
      <dsp:nvSpPr>
        <dsp:cNvPr id="0" name=""/>
        <dsp:cNvSpPr/>
      </dsp:nvSpPr>
      <dsp:spPr>
        <a:xfrm>
          <a:off x="5459563" y="641806"/>
          <a:ext cx="1654015" cy="2315621"/>
        </a:xfrm>
        <a:prstGeom prst="rect">
          <a:avLst/>
        </a:prstGeom>
        <a:solidFill>
          <a:schemeClr val="accent2">
            <a:tint val="40000"/>
            <a:alpha val="90000"/>
            <a:hueOff val="-1078904"/>
            <a:satOff val="-3729"/>
            <a:lumOff val="-177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78904"/>
              <a:satOff val="-3729"/>
              <a:lumOff val="-17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53" tIns="330200" rIns="128953" bIns="33020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Look for patterns and create subtopics</a:t>
          </a:r>
          <a:endParaRPr lang="en-US" sz="1100" b="1" kern="1200" dirty="0"/>
        </a:p>
      </dsp:txBody>
      <dsp:txXfrm>
        <a:off x="5459563" y="1521742"/>
        <a:ext cx="1654015" cy="1389372"/>
      </dsp:txXfrm>
    </dsp:sp>
    <dsp:sp modelId="{AFAFAFB7-2553-41FB-BBC8-9CA648F56F97}">
      <dsp:nvSpPr>
        <dsp:cNvPr id="0" name=""/>
        <dsp:cNvSpPr/>
      </dsp:nvSpPr>
      <dsp:spPr>
        <a:xfrm>
          <a:off x="5939227" y="873368"/>
          <a:ext cx="694686" cy="694686"/>
        </a:xfrm>
        <a:prstGeom prst="ellipse">
          <a:avLst/>
        </a:prstGeom>
        <a:solidFill>
          <a:schemeClr val="accent2">
            <a:hueOff val="-831707"/>
            <a:satOff val="-361"/>
            <a:lumOff val="-7593"/>
            <a:alphaOff val="0"/>
          </a:schemeClr>
        </a:solidFill>
        <a:ln w="12700" cap="flat" cmpd="sng" algn="ctr">
          <a:solidFill>
            <a:schemeClr val="accent2">
              <a:hueOff val="-831707"/>
              <a:satOff val="-361"/>
              <a:lumOff val="-75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160" tIns="12700" rIns="54160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4</a:t>
          </a:r>
        </a:p>
      </dsp:txBody>
      <dsp:txXfrm>
        <a:off x="6040961" y="975102"/>
        <a:ext cx="491218" cy="491218"/>
      </dsp:txXfrm>
    </dsp:sp>
    <dsp:sp modelId="{974D0996-7F95-406D-94E5-7C5A6C87B7FC}">
      <dsp:nvSpPr>
        <dsp:cNvPr id="0" name=""/>
        <dsp:cNvSpPr/>
      </dsp:nvSpPr>
      <dsp:spPr>
        <a:xfrm>
          <a:off x="5459563" y="2957355"/>
          <a:ext cx="1654015" cy="72"/>
        </a:xfrm>
        <a:prstGeom prst="rect">
          <a:avLst/>
        </a:prstGeom>
        <a:solidFill>
          <a:schemeClr val="accent2">
            <a:hueOff val="-970325"/>
            <a:satOff val="-421"/>
            <a:lumOff val="-8859"/>
            <a:alphaOff val="0"/>
          </a:schemeClr>
        </a:solidFill>
        <a:ln w="12700" cap="flat" cmpd="sng" algn="ctr">
          <a:solidFill>
            <a:schemeClr val="accent2">
              <a:hueOff val="-970325"/>
              <a:satOff val="-421"/>
              <a:lumOff val="-88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7A6D2-09FB-4CFB-927B-96EE51853B56}">
      <dsp:nvSpPr>
        <dsp:cNvPr id="0" name=""/>
        <dsp:cNvSpPr/>
      </dsp:nvSpPr>
      <dsp:spPr>
        <a:xfrm>
          <a:off x="7278980" y="641806"/>
          <a:ext cx="1654015" cy="2315621"/>
        </a:xfrm>
        <a:prstGeom prst="rect">
          <a:avLst/>
        </a:prstGeom>
        <a:solidFill>
          <a:schemeClr val="accent2">
            <a:tint val="40000"/>
            <a:alpha val="90000"/>
            <a:hueOff val="-1438539"/>
            <a:satOff val="-4972"/>
            <a:lumOff val="-236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38539"/>
              <a:satOff val="-4972"/>
              <a:lumOff val="-23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53" tIns="330200" rIns="128953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Take time to clearly structure your chapter in a logical way with headings and sub-headings. </a:t>
          </a:r>
          <a:endParaRPr lang="en-US" sz="1100" b="1" kern="1200" dirty="0"/>
        </a:p>
      </dsp:txBody>
      <dsp:txXfrm>
        <a:off x="7278980" y="1521742"/>
        <a:ext cx="1654015" cy="1389372"/>
      </dsp:txXfrm>
    </dsp:sp>
    <dsp:sp modelId="{56DF5992-D256-4572-B95F-AB64A472B32A}">
      <dsp:nvSpPr>
        <dsp:cNvPr id="0" name=""/>
        <dsp:cNvSpPr/>
      </dsp:nvSpPr>
      <dsp:spPr>
        <a:xfrm>
          <a:off x="7758644" y="873368"/>
          <a:ext cx="694686" cy="694686"/>
        </a:xfrm>
        <a:prstGeom prst="ellipse">
          <a:avLst/>
        </a:prstGeom>
        <a:solidFill>
          <a:schemeClr val="accent2">
            <a:hueOff val="-1108943"/>
            <a:satOff val="-481"/>
            <a:lumOff val="-10124"/>
            <a:alphaOff val="0"/>
          </a:schemeClr>
        </a:solidFill>
        <a:ln w="12700" cap="flat" cmpd="sng" algn="ctr">
          <a:solidFill>
            <a:schemeClr val="accent2">
              <a:hueOff val="-1108943"/>
              <a:satOff val="-481"/>
              <a:lumOff val="-101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160" tIns="12700" rIns="54160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5</a:t>
          </a:r>
        </a:p>
      </dsp:txBody>
      <dsp:txXfrm>
        <a:off x="7860378" y="975102"/>
        <a:ext cx="491218" cy="491218"/>
      </dsp:txXfrm>
    </dsp:sp>
    <dsp:sp modelId="{F3F83ACD-C2CD-488E-9FF2-58689A620045}">
      <dsp:nvSpPr>
        <dsp:cNvPr id="0" name=""/>
        <dsp:cNvSpPr/>
      </dsp:nvSpPr>
      <dsp:spPr>
        <a:xfrm>
          <a:off x="7278980" y="2957355"/>
          <a:ext cx="1654015" cy="72"/>
        </a:xfrm>
        <a:prstGeom prst="rect">
          <a:avLst/>
        </a:prstGeom>
        <a:solidFill>
          <a:schemeClr val="accent2">
            <a:hueOff val="-1247560"/>
            <a:satOff val="-542"/>
            <a:lumOff val="-11390"/>
            <a:alphaOff val="0"/>
          </a:schemeClr>
        </a:solidFill>
        <a:ln w="12700" cap="flat" cmpd="sng" algn="ctr">
          <a:solidFill>
            <a:schemeClr val="accent2">
              <a:hueOff val="-1247560"/>
              <a:satOff val="-542"/>
              <a:lumOff val="-113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9B82ED-4240-45AB-9B96-07BF8BE44DD3}">
      <dsp:nvSpPr>
        <dsp:cNvPr id="0" name=""/>
        <dsp:cNvSpPr/>
      </dsp:nvSpPr>
      <dsp:spPr>
        <a:xfrm>
          <a:off x="9098396" y="641806"/>
          <a:ext cx="1654015" cy="2315621"/>
        </a:xfrm>
        <a:prstGeom prst="rect">
          <a:avLst/>
        </a:prstGeom>
        <a:solidFill>
          <a:schemeClr val="accent2">
            <a:tint val="40000"/>
            <a:alpha val="90000"/>
            <a:hueOff val="-1798174"/>
            <a:satOff val="-6215"/>
            <a:lumOff val="-295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798174"/>
              <a:satOff val="-6215"/>
              <a:lumOff val="-29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53" tIns="330200" rIns="128953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Ensure there is a ‘link’ with your objectives (don’t be afraid to re-draft them) and that your literature informs your methodology!</a:t>
          </a:r>
          <a:endParaRPr lang="en-US" sz="1100" b="1" kern="1200" dirty="0"/>
        </a:p>
      </dsp:txBody>
      <dsp:txXfrm>
        <a:off x="9098396" y="1521742"/>
        <a:ext cx="1654015" cy="1389372"/>
      </dsp:txXfrm>
    </dsp:sp>
    <dsp:sp modelId="{60F55FB2-4D05-45E2-A5F2-1C0D9314E6D5}">
      <dsp:nvSpPr>
        <dsp:cNvPr id="0" name=""/>
        <dsp:cNvSpPr/>
      </dsp:nvSpPr>
      <dsp:spPr>
        <a:xfrm>
          <a:off x="9578061" y="873368"/>
          <a:ext cx="694686" cy="694686"/>
        </a:xfrm>
        <a:prstGeom prst="ellipse">
          <a:avLst/>
        </a:prstGeom>
        <a:solidFill>
          <a:schemeClr val="accent2">
            <a:hueOff val="-1386178"/>
            <a:satOff val="-602"/>
            <a:lumOff val="-12655"/>
            <a:alphaOff val="0"/>
          </a:schemeClr>
        </a:solidFill>
        <a:ln w="12700" cap="flat" cmpd="sng" algn="ctr">
          <a:solidFill>
            <a:schemeClr val="accent2">
              <a:hueOff val="-1386178"/>
              <a:satOff val="-602"/>
              <a:lumOff val="-126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160" tIns="12700" rIns="54160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6</a:t>
          </a:r>
        </a:p>
      </dsp:txBody>
      <dsp:txXfrm>
        <a:off x="9679795" y="975102"/>
        <a:ext cx="491218" cy="491218"/>
      </dsp:txXfrm>
    </dsp:sp>
    <dsp:sp modelId="{ABDB0A24-DD8F-41F2-858E-1EA7A3D91009}">
      <dsp:nvSpPr>
        <dsp:cNvPr id="0" name=""/>
        <dsp:cNvSpPr/>
      </dsp:nvSpPr>
      <dsp:spPr>
        <a:xfrm>
          <a:off x="9098396" y="2957355"/>
          <a:ext cx="1654015" cy="72"/>
        </a:xfrm>
        <a:prstGeom prst="rect">
          <a:avLst/>
        </a:prstGeom>
        <a:solidFill>
          <a:schemeClr val="accent2">
            <a:hueOff val="-1524796"/>
            <a:satOff val="-662"/>
            <a:lumOff val="-13921"/>
            <a:alphaOff val="0"/>
          </a:schemeClr>
        </a:solidFill>
        <a:ln w="12700" cap="flat" cmpd="sng" algn="ctr">
          <a:solidFill>
            <a:schemeClr val="accent2">
              <a:hueOff val="-1524796"/>
              <a:satOff val="-662"/>
              <a:lumOff val="-1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D5D37-E879-480B-AB32-553110949B29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89F15-3E81-41ED-B425-49F02BAE8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75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http://home.ku.edu.tr/~doregan/Writing/evallangpanova.htm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F89F15-3E81-41ED-B425-49F02BAE8B4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76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F89F15-3E81-41ED-B425-49F02BAE8B4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806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6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83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02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1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359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5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00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2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5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38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5A29-513E-4F9D-937E-F0983C22B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221674"/>
            <a:ext cx="4205568" cy="6289962"/>
          </a:xfrm>
        </p:spPr>
        <p:txBody>
          <a:bodyPr anchor="ctr">
            <a:normAutofit/>
          </a:bodyPr>
          <a:lstStyle/>
          <a:p>
            <a:pPr algn="ctr"/>
            <a:r>
              <a:rPr lang="en-GB" sz="6100" b="1" dirty="0"/>
              <a:t>BMBM6020</a:t>
            </a:r>
            <a:br>
              <a:rPr lang="en-GB" sz="6100" b="1" dirty="0"/>
            </a:br>
            <a:br>
              <a:rPr lang="en-GB" sz="6100" b="1" dirty="0"/>
            </a:br>
            <a:r>
              <a:rPr lang="en-GB" sz="6100" b="1" dirty="0"/>
              <a:t>Independent Project</a:t>
            </a:r>
            <a:br>
              <a:rPr lang="en-GB" sz="6100" b="1" dirty="0"/>
            </a:br>
            <a:br>
              <a:rPr lang="en-GB" sz="6100" b="1" dirty="0"/>
            </a:br>
            <a:r>
              <a:rPr lang="en-GB" sz="6100" b="1" dirty="0"/>
              <a:t>Session 4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White sphere podium with pink cotton clouds">
            <a:extLst>
              <a:ext uri="{FF2B5EF4-FFF2-40B4-BE49-F238E27FC236}">
                <a16:creationId xmlns:a16="http://schemas.microsoft.com/office/drawing/2014/main" id="{8D02B1E9-9323-4C7E-821B-2BEDBCB381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1" r="14707" b="-1"/>
          <a:stretch/>
        </p:blipFill>
        <p:spPr>
          <a:xfrm>
            <a:off x="6096000" y="629265"/>
            <a:ext cx="5452536" cy="558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22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D333CBE-B699-4E3B-9F45-C045F7734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C2F9A-7DD6-40FD-A206-7D07F165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1175653"/>
            <a:ext cx="4205568" cy="41888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72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Chapter 2</a:t>
            </a:r>
            <a:br>
              <a:rPr lang="en-US" sz="72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72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72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Literature Review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A118C4-32A6-466D-8453-BA738103A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2536" y="0"/>
            <a:ext cx="673946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hild with glasses reading">
            <a:extLst>
              <a:ext uri="{FF2B5EF4-FFF2-40B4-BE49-F238E27FC236}">
                <a16:creationId xmlns:a16="http://schemas.microsoft.com/office/drawing/2014/main" id="{5B294165-1101-E200-F50A-E230B539EF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43" r="20295" b="2"/>
          <a:stretch/>
        </p:blipFill>
        <p:spPr>
          <a:xfrm>
            <a:off x="6096000" y="629265"/>
            <a:ext cx="5452536" cy="558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085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7E5BBA-286C-1C27-D5DF-8980233E041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641365483"/>
              </p:ext>
            </p:extLst>
          </p:nvPr>
        </p:nvGraphicFramePr>
        <p:xfrm>
          <a:off x="2543299" y="-2572966"/>
          <a:ext cx="10753725" cy="3767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672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80573F-8FA3-4450-098F-1F2D7EF03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232" y="2292531"/>
            <a:ext cx="2867025" cy="3048000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7FFE785B-F7AB-7DA5-CE51-FBE365613473}"/>
              </a:ext>
            </a:extLst>
          </p:cNvPr>
          <p:cNvSpPr/>
          <p:nvPr/>
        </p:nvSpPr>
        <p:spPr>
          <a:xfrm>
            <a:off x="4184469" y="2151018"/>
            <a:ext cx="2969622" cy="6966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97CCC8B-5492-F8F3-804A-946BFE7F339A}"/>
              </a:ext>
            </a:extLst>
          </p:cNvPr>
          <p:cNvGrpSpPr/>
          <p:nvPr/>
        </p:nvGrpSpPr>
        <p:grpSpPr>
          <a:xfrm>
            <a:off x="7924800" y="2292531"/>
            <a:ext cx="4267200" cy="2830601"/>
            <a:chOff x="7994469" y="1787434"/>
            <a:chExt cx="4267200" cy="2830601"/>
          </a:xfrm>
        </p:grpSpPr>
        <p:pic>
          <p:nvPicPr>
            <p:cNvPr id="6" name="Graphic 5" descr="Storytelling with solid fill">
              <a:extLst>
                <a:ext uri="{FF2B5EF4-FFF2-40B4-BE49-F238E27FC236}">
                  <a16:creationId xmlns:a16="http://schemas.microsoft.com/office/drawing/2014/main" id="{41B71C15-77DF-7A2F-DE6E-FF99DDE13F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9148355" y="1787434"/>
              <a:ext cx="1406434" cy="1406434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FD13CD8-243E-6C2B-07A1-EC43081E1B4A}"/>
                </a:ext>
              </a:extLst>
            </p:cNvPr>
            <p:cNvSpPr txBox="1"/>
            <p:nvPr/>
          </p:nvSpPr>
          <p:spPr>
            <a:xfrm>
              <a:off x="7994469" y="3910149"/>
              <a:ext cx="42672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/>
                <a:t>Literature Review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9D1D27A9-406F-2859-892D-D8A2C79C7925}"/>
              </a:ext>
            </a:extLst>
          </p:cNvPr>
          <p:cNvSpPr txBox="1"/>
          <p:nvPr/>
        </p:nvSpPr>
        <p:spPr>
          <a:xfrm>
            <a:off x="635726" y="566058"/>
            <a:ext cx="10485119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b="1" i="0" dirty="0">
                <a:solidFill>
                  <a:srgbClr val="202124"/>
                </a:solidFill>
                <a:effectLst/>
              </a:rPr>
              <a:t>To gain an understanding of the existing research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2820345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53DBA-4C46-B5F1-DF8D-F2BB1AA71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</a:rPr>
              <a:t>Aim of a Literature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15BE81-748C-3E17-50E9-2E2FF6DD5E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23587"/>
              </p:ext>
            </p:extLst>
          </p:nvPr>
        </p:nvGraphicFramePr>
        <p:xfrm>
          <a:off x="633413" y="684213"/>
          <a:ext cx="627856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6644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7B931-FC62-7071-3A56-AC0750DE1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7331" y="0"/>
            <a:ext cx="6562726" cy="165819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Evaluating Sources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09F18235-AE83-F015-0B9B-FD0698E28B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046" r="24554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13342-6E0E-D577-67EE-3E039AD93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848" y="1384662"/>
            <a:ext cx="7148956" cy="5164184"/>
          </a:xfrm>
        </p:spPr>
        <p:txBody>
          <a:bodyPr>
            <a:noAutofit/>
          </a:bodyPr>
          <a:lstStyle/>
          <a:p>
            <a:r>
              <a:rPr lang="en-GB" sz="2800" dirty="0"/>
              <a:t>A literature review should not just be a summary of each source. Instead, you need to:</a:t>
            </a:r>
          </a:p>
          <a:p>
            <a:r>
              <a:rPr lang="en-GB" sz="2800" b="1" dirty="0">
                <a:solidFill>
                  <a:schemeClr val="accent1"/>
                </a:solidFill>
              </a:rPr>
              <a:t>→</a:t>
            </a:r>
            <a:r>
              <a:rPr lang="en-GB" sz="2800" dirty="0"/>
              <a:t> </a:t>
            </a:r>
            <a:r>
              <a:rPr lang="en-GB" sz="2800" b="1" i="1" dirty="0"/>
              <a:t>compare and contrast </a:t>
            </a:r>
            <a:r>
              <a:rPr lang="en-GB" sz="2800" dirty="0"/>
              <a:t>each source to other relevant literature on the topic. </a:t>
            </a:r>
          </a:p>
          <a:p>
            <a:r>
              <a:rPr lang="en-GB" sz="2800" b="1" dirty="0">
                <a:solidFill>
                  <a:schemeClr val="accent1"/>
                </a:solidFill>
              </a:rPr>
              <a:t>→</a:t>
            </a:r>
            <a:r>
              <a:rPr lang="en-GB" sz="2800" dirty="0"/>
              <a:t> </a:t>
            </a:r>
            <a:r>
              <a:rPr lang="en-GB" sz="2800" b="1" i="1" dirty="0"/>
              <a:t>critically evaluate </a:t>
            </a:r>
            <a:r>
              <a:rPr lang="en-GB" sz="2800" dirty="0"/>
              <a:t>each source. </a:t>
            </a:r>
          </a:p>
          <a:p>
            <a:r>
              <a:rPr lang="en-GB" sz="2800" b="1" dirty="0">
                <a:solidFill>
                  <a:schemeClr val="accent1"/>
                </a:solidFill>
              </a:rPr>
              <a:t>→</a:t>
            </a:r>
            <a:r>
              <a:rPr lang="en-GB" sz="2800" dirty="0"/>
              <a:t> indicate how each source </a:t>
            </a:r>
            <a:r>
              <a:rPr lang="en-GB" sz="2800" b="1" i="1" dirty="0"/>
              <a:t>contributes</a:t>
            </a:r>
            <a:r>
              <a:rPr lang="en-GB" sz="2800" dirty="0"/>
              <a:t> to the body of knowledge about the topic (link to the objectives).</a:t>
            </a:r>
          </a:p>
          <a:p>
            <a:r>
              <a:rPr lang="en-GB" sz="2800" b="1" dirty="0">
                <a:solidFill>
                  <a:schemeClr val="accent1"/>
                </a:solidFill>
              </a:rPr>
              <a:t> → </a:t>
            </a:r>
            <a:r>
              <a:rPr lang="en-GB" sz="2800" dirty="0"/>
              <a:t>integrate your discussion of the sources into your argument about </a:t>
            </a:r>
            <a:r>
              <a:rPr lang="en-GB" sz="2800" b="1" i="1" dirty="0"/>
              <a:t>the state of knowledge </a:t>
            </a:r>
            <a:r>
              <a:rPr lang="en-GB" sz="2800" dirty="0"/>
              <a:t>on the topic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33690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C1112-2ED7-19C6-264D-DE10E53B6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13" y="0"/>
            <a:ext cx="10772775" cy="1658198"/>
          </a:xfrm>
        </p:spPr>
        <p:txBody>
          <a:bodyPr/>
          <a:lstStyle/>
          <a:p>
            <a:r>
              <a:rPr lang="en-GB" b="1" dirty="0"/>
              <a:t>Phrases when Evaluating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036BA7E-FE62-BB3F-EEC4-D8E5744AE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707829"/>
              </p:ext>
            </p:extLst>
          </p:nvPr>
        </p:nvGraphicFramePr>
        <p:xfrm>
          <a:off x="580564" y="1066002"/>
          <a:ext cx="10753725" cy="55647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4159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5027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60429-9ADF-DA48-725C-F3ABC6A5B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120015"/>
            <a:ext cx="3401568" cy="192024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</a:rPr>
              <a:t>How Does a Literature Review Differ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3913ED-971E-C5B3-5085-41D636F1DF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35" r="21290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27656-15B7-931D-62B7-D243215D9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793010" cy="4048760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rgbClr val="FFFFFF"/>
                </a:solidFill>
              </a:rPr>
              <a:t>Purpose</a:t>
            </a:r>
          </a:p>
          <a:p>
            <a:pPr marL="4572" lvl="1" indent="0">
              <a:buNone/>
            </a:pPr>
            <a:endParaRPr lang="en-GB" sz="30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rgbClr val="FFFFFF"/>
                </a:solidFill>
              </a:rPr>
              <a:t>Content</a:t>
            </a:r>
          </a:p>
          <a:p>
            <a:pPr marL="4572" lvl="1" indent="0">
              <a:buNone/>
            </a:pPr>
            <a:endParaRPr lang="en-GB" sz="30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rgbClr val="FFFFFF"/>
                </a:solidFill>
              </a:rPr>
              <a:t>Structure</a:t>
            </a:r>
          </a:p>
          <a:p>
            <a:pPr marL="4572" lvl="1" indent="0">
              <a:buNone/>
            </a:pPr>
            <a:endParaRPr lang="en-GB" sz="3000" dirty="0">
              <a:solidFill>
                <a:srgbClr val="FFFFFF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000" dirty="0">
                <a:solidFill>
                  <a:srgbClr val="FFFFFF"/>
                </a:solidFill>
              </a:rPr>
              <a:t>Approach to literature</a:t>
            </a:r>
          </a:p>
        </p:txBody>
      </p:sp>
    </p:spTree>
    <p:extLst>
      <p:ext uri="{BB962C8B-B14F-4D97-AF65-F5344CB8AC3E}">
        <p14:creationId xmlns:p14="http://schemas.microsoft.com/office/powerpoint/2010/main" val="3009146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7996CBB6-8D24-4FA5-A518-D9D878A40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935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EE8857F7-F05F-4317-9D97-F35571819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able&#10;&#10;Description automatically generated with medium confidence">
            <a:extLst>
              <a:ext uri="{FF2B5EF4-FFF2-40B4-BE49-F238E27FC236}">
                <a16:creationId xmlns:a16="http://schemas.microsoft.com/office/drawing/2014/main" id="{972B6453-B820-DD30-AC0B-2D435ED6E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0758" y="804333"/>
            <a:ext cx="7072654" cy="5269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73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4536-C186-AB4A-0021-92FE6E754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5A573C"/>
                </a:solidFill>
              </a:rPr>
              <a:t>Therefore…………………….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5E7484A6-8CA9-FF8B-169D-C1074FAABD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117" r="31471" b="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E1365-61FD-1FC9-D9D2-2747C78FC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T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he literature review itself also needs to be </a:t>
            </a:r>
            <a:r>
              <a:rPr lang="en-GB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critical and analytical.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review should not be a simple recitation of what other authors have written, it is essential that you </a:t>
            </a:r>
            <a:r>
              <a:rPr lang="en-GB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compare and contrast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material and look for any trends or themes.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review should </a:t>
            </a:r>
            <a:r>
              <a:rPr lang="en-GB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build up an argument 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for your particular research.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789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7AB319-64C0-4E2D-B1CD-0A970301B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EB1B515-F9F4-43DB-9558-A4C5ABBBF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087FA-235F-8377-E97D-C7393DD66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955" y="770467"/>
            <a:ext cx="3467051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dirty="0">
                <a:solidFill>
                  <a:srgbClr val="FFFFFF"/>
                </a:solidFill>
              </a:rPr>
              <a:t>Systematic Review Table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C9528F-903F-4F75-99E3-CC58884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5294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3CDD40C-6A15-4705-6128-169B87721D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0186692"/>
              </p:ext>
            </p:extLst>
          </p:nvPr>
        </p:nvGraphicFramePr>
        <p:xfrm>
          <a:off x="353084" y="194229"/>
          <a:ext cx="7043596" cy="2534969"/>
        </p:xfrm>
        <a:graphic>
          <a:graphicData uri="http://schemas.openxmlformats.org/drawingml/2006/table">
            <a:tbl>
              <a:tblPr firstRow="1" firstCol="1" bandRow="1"/>
              <a:tblGrid>
                <a:gridCol w="938739">
                  <a:extLst>
                    <a:ext uri="{9D8B030D-6E8A-4147-A177-3AD203B41FA5}">
                      <a16:colId xmlns:a16="http://schemas.microsoft.com/office/drawing/2014/main" val="1115858679"/>
                    </a:ext>
                  </a:extLst>
                </a:gridCol>
                <a:gridCol w="683831">
                  <a:extLst>
                    <a:ext uri="{9D8B030D-6E8A-4147-A177-3AD203B41FA5}">
                      <a16:colId xmlns:a16="http://schemas.microsoft.com/office/drawing/2014/main" val="2642958398"/>
                    </a:ext>
                  </a:extLst>
                </a:gridCol>
                <a:gridCol w="887757">
                  <a:extLst>
                    <a:ext uri="{9D8B030D-6E8A-4147-A177-3AD203B41FA5}">
                      <a16:colId xmlns:a16="http://schemas.microsoft.com/office/drawing/2014/main" val="2920685096"/>
                    </a:ext>
                  </a:extLst>
                </a:gridCol>
                <a:gridCol w="1003315">
                  <a:extLst>
                    <a:ext uri="{9D8B030D-6E8A-4147-A177-3AD203B41FA5}">
                      <a16:colId xmlns:a16="http://schemas.microsoft.com/office/drawing/2014/main" val="2191176817"/>
                    </a:ext>
                  </a:extLst>
                </a:gridCol>
                <a:gridCol w="1129070">
                  <a:extLst>
                    <a:ext uri="{9D8B030D-6E8A-4147-A177-3AD203B41FA5}">
                      <a16:colId xmlns:a16="http://schemas.microsoft.com/office/drawing/2014/main" val="2710681314"/>
                    </a:ext>
                  </a:extLst>
                </a:gridCol>
                <a:gridCol w="1152859">
                  <a:extLst>
                    <a:ext uri="{9D8B030D-6E8A-4147-A177-3AD203B41FA5}">
                      <a16:colId xmlns:a16="http://schemas.microsoft.com/office/drawing/2014/main" val="4265253876"/>
                    </a:ext>
                  </a:extLst>
                </a:gridCol>
                <a:gridCol w="1248025">
                  <a:extLst>
                    <a:ext uri="{9D8B030D-6E8A-4147-A177-3AD203B41FA5}">
                      <a16:colId xmlns:a16="http://schemas.microsoft.com/office/drawing/2014/main" val="2848254195"/>
                    </a:ext>
                  </a:extLst>
                </a:gridCol>
              </a:tblGrid>
              <a:tr h="768085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Author &amp; Year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Title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Source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findings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Confirms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Contrasts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1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Comments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5054832"/>
                  </a:ext>
                </a:extLst>
              </a:tr>
              <a:tr h="44172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090884"/>
                  </a:ext>
                </a:extLst>
              </a:tr>
              <a:tr h="44172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7557648"/>
                  </a:ext>
                </a:extLst>
              </a:tr>
              <a:tr h="44172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5413010"/>
                  </a:ext>
                </a:extLst>
              </a:tr>
              <a:tr h="441721"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5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8141" marR="18141" marT="18141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3526771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7966D00C-5197-87F3-515F-B66811070A6B}"/>
              </a:ext>
            </a:extLst>
          </p:cNvPr>
          <p:cNvSpPr/>
          <p:nvPr/>
        </p:nvSpPr>
        <p:spPr>
          <a:xfrm rot="5400000">
            <a:off x="3111297" y="3325379"/>
            <a:ext cx="1440145" cy="6362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79E0758-5C52-DF82-0772-BC37A491893F}"/>
              </a:ext>
            </a:extLst>
          </p:cNvPr>
          <p:cNvGrpSpPr/>
          <p:nvPr/>
        </p:nvGrpSpPr>
        <p:grpSpPr>
          <a:xfrm>
            <a:off x="2688880" y="4512730"/>
            <a:ext cx="2604380" cy="1843265"/>
            <a:chOff x="7994469" y="1838059"/>
            <a:chExt cx="4267200" cy="4615033"/>
          </a:xfrm>
        </p:grpSpPr>
        <p:pic>
          <p:nvPicPr>
            <p:cNvPr id="7" name="Graphic 6" descr="Storytelling with solid fill">
              <a:extLst>
                <a:ext uri="{FF2B5EF4-FFF2-40B4-BE49-F238E27FC236}">
                  <a16:creationId xmlns:a16="http://schemas.microsoft.com/office/drawing/2014/main" id="{2B825D1D-0873-C6F8-B893-9F909D71E0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234480" y="1838059"/>
              <a:ext cx="1848449" cy="1848449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2BAAEA8-F76B-57E4-F5DB-201870A2F3A2}"/>
                </a:ext>
              </a:extLst>
            </p:cNvPr>
            <p:cNvSpPr txBox="1"/>
            <p:nvPr/>
          </p:nvSpPr>
          <p:spPr>
            <a:xfrm>
              <a:off x="7994469" y="3910149"/>
              <a:ext cx="4267200" cy="2542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000" b="1" dirty="0"/>
                <a:t>Literature Review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5349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78F6D-490B-8B24-8F62-A18BC18F2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 dirty="0"/>
              <a:t>Conclude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E51527C5-4EE3-DD8B-6EAA-21794E46CF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81" r="21357" b="-1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BAD45-D8E5-D303-6D7C-B7AF73AEB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>
            <a:normAutofit/>
          </a:bodyPr>
          <a:lstStyle/>
          <a:p>
            <a:r>
              <a:rPr lang="en-GB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Your Literature Review Needs…………….</a:t>
            </a:r>
          </a:p>
          <a:p>
            <a:r>
              <a:rPr lang="en-GB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To include evidence of breadth, currency &amp; relevance of reading, theoretical &amp; conceptual models, demonstration of knowledge &amp; comprehension of topic, summary of principal issues.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7158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D514A-64FE-9748-7662-3D5799006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Tips……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1EC14B-8428-D7BB-67AB-B6E452B0EE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8504838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1446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FFD67B9-38BA-48A7-9E86-74782D7F8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459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Person with idea concept">
            <a:extLst>
              <a:ext uri="{FF2B5EF4-FFF2-40B4-BE49-F238E27FC236}">
                <a16:creationId xmlns:a16="http://schemas.microsoft.com/office/drawing/2014/main" id="{E6FAC8B4-A97E-98BE-8A3B-D999BE5AB0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39" r="1" b="16527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F92C291-43B7-4F14-920D-2FCD8D2DF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20665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7" ma:contentTypeDescription="Create a new document." ma:contentTypeScope="" ma:versionID="36b0a88ff9b868c5ef2fb7cf5b8267f0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d7d1f00b0fe9a49dfec86277e351e6f4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A6D247-63FF-468E-8D25-DD60BA2C71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D2D001-4A49-4FA4-8A9E-5706685FDFCF}">
  <ds:schemaRefs>
    <ds:schemaRef ds:uri="http://schemas.microsoft.com/office/2006/metadata/properties"/>
    <ds:schemaRef ds:uri="http://schemas.microsoft.com/office/infopath/2007/PartnerControls"/>
    <ds:schemaRef ds:uri="2ce4962f-c10c-4377-8fd2-85655f6b43c7"/>
    <ds:schemaRef ds:uri="9b086a34-6752-49db-9176-964efce43f64"/>
  </ds:schemaRefs>
</ds:datastoreItem>
</file>

<file path=customXml/itemProps3.xml><?xml version="1.0" encoding="utf-8"?>
<ds:datastoreItem xmlns:ds="http://schemas.openxmlformats.org/officeDocument/2006/customXml" ds:itemID="{DE101962-917F-4326-A70A-8930875E3D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522</Words>
  <Application>Microsoft Office PowerPoint</Application>
  <PresentationFormat>Widescreen</PresentationFormat>
  <Paragraphs>95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Metropolitan</vt:lpstr>
      <vt:lpstr>BMBM6020  Independent Project  Session 4</vt:lpstr>
      <vt:lpstr>Chapter 2  Literature Review</vt:lpstr>
      <vt:lpstr>PowerPoint Presentation</vt:lpstr>
      <vt:lpstr>PowerPoint Presentation</vt:lpstr>
      <vt:lpstr>Aim of a Literature Review</vt:lpstr>
      <vt:lpstr>Evaluating Sources</vt:lpstr>
      <vt:lpstr>Phrases when Evaluating </vt:lpstr>
      <vt:lpstr>How Does a Literature Review Differ</vt:lpstr>
      <vt:lpstr>PowerPoint Presentation</vt:lpstr>
      <vt:lpstr>Therefore…………………….</vt:lpstr>
      <vt:lpstr>Systematic Review Table</vt:lpstr>
      <vt:lpstr>Conclude</vt:lpstr>
      <vt:lpstr>Tips……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BMBM6020  Independent Project  Module Introduction</dc:title>
  <dc:creator>Davina Wyn Evans</dc:creator>
  <cp:lastModifiedBy>Davina Wyn Evans</cp:lastModifiedBy>
  <cp:revision>6</cp:revision>
  <dcterms:created xsi:type="dcterms:W3CDTF">2022-10-18T20:01:34Z</dcterms:created>
  <dcterms:modified xsi:type="dcterms:W3CDTF">2023-01-24T12:29:58Z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