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BDE08E-0DBF-4E09-BE61-205EBBE786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BC65A0-57F9-46D4-BD2A-F3D00F80A0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970994-7C3A-4FFB-99AE-1CCBD25E04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4303A0-1423-42B4-9A82-11B731F215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E875EB-EAAF-46E2-9BC0-131CA760B7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E6CFDD-6BCB-4DB0-9063-7F297D8FF0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026E8F-F7E4-477E-ABF9-428C1600F6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28761E-3D96-469F-9393-4018B2B169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601A89-D236-4C64-B345-8056889D01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B0C6B1-EC58-4638-9A80-2B7ECA3703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C4D2F-ADAC-41A4-BC04-585C8158B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E9EF74-4621-497A-AAAB-221F12C1B6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158E44-3656-41D2-8722-0346EBFA0FB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738664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Onglau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Coll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mewn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Trionglau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673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ongl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triongl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16740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2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3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4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67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8" grpId="0" animBg="1"/>
      <p:bldP spid="11673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 dirty="0">
                <a:solidFill>
                  <a:srgbClr val="FF3300"/>
                </a:solidFill>
                <a:latin typeface="Comic Sans MS" pitchFamily="66" charset="0"/>
              </a:rPr>
              <a:t>20</a:t>
            </a:r>
            <a:r>
              <a:rPr lang="en-US" sz="8000" b="1" dirty="0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 rot="16200000">
            <a:off x="762794" y="2609057"/>
            <a:ext cx="5062537" cy="1238250"/>
          </a:xfrm>
          <a:prstGeom prst="triangle">
            <a:avLst>
              <a:gd name="adj" fmla="val 50898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2368550" y="29273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2709863" y="19669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 rot="-3889505">
            <a:off x="88900" y="2193925"/>
            <a:ext cx="5226050" cy="1377950"/>
          </a:xfrm>
          <a:prstGeom prst="triangle">
            <a:avLst>
              <a:gd name="adj" fmla="val 0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2640013" y="2536825"/>
            <a:ext cx="115411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1050925" y="4619625"/>
            <a:ext cx="100806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 rot="-1926571">
            <a:off x="-390525" y="1720850"/>
            <a:ext cx="5337175" cy="2003425"/>
          </a:xfrm>
          <a:prstGeom prst="triangle">
            <a:avLst>
              <a:gd name="adj" fmla="val 63944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1846263" y="163353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3441700" y="20256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460375" y="1562100"/>
            <a:ext cx="4552950" cy="1866900"/>
          </a:xfrm>
          <a:prstGeom prst="triangle">
            <a:avLst>
              <a:gd name="adj" fmla="val 36755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398588" y="18542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396875" y="29368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110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 rot="-2912661">
            <a:off x="-815975" y="1787525"/>
            <a:ext cx="5821363" cy="1741487"/>
          </a:xfrm>
          <a:prstGeom prst="triangle">
            <a:avLst>
              <a:gd name="adj" fmla="val 35139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754313" y="15732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366713" y="437832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150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 rot="-2947306">
            <a:off x="-708819" y="2775744"/>
            <a:ext cx="6175375" cy="623888"/>
          </a:xfrm>
          <a:prstGeom prst="triangle">
            <a:avLst>
              <a:gd name="adj" fmla="val 25486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754188" y="285273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8800" y="41179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884238" y="1562100"/>
            <a:ext cx="3519487" cy="3255963"/>
          </a:xfrm>
          <a:prstGeom prst="triangle">
            <a:avLst>
              <a:gd name="adj" fmla="val 22102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41338" y="431006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806700" y="431323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 rot="-1959177">
            <a:off x="61913" y="1470025"/>
            <a:ext cx="3903662" cy="3481388"/>
          </a:xfrm>
          <a:prstGeom prst="triangle">
            <a:avLst>
              <a:gd name="adj" fmla="val 87477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1655763" y="150018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954088" y="490855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 rot="3787953">
            <a:off x="538163" y="1411288"/>
            <a:ext cx="4579937" cy="2611437"/>
          </a:xfrm>
          <a:prstGeom prst="triangle">
            <a:avLst>
              <a:gd name="adj" fmla="val 90301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682625" y="19494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3402013" y="35687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 rot="-3056192">
            <a:off x="-758824" y="1554162"/>
            <a:ext cx="5880100" cy="2320925"/>
          </a:xfrm>
          <a:prstGeom prst="triangle">
            <a:avLst>
              <a:gd name="adj" fmla="val 54486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1109663" y="17383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3368675" y="13112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 rot="13404266">
            <a:off x="-763588" y="2762250"/>
            <a:ext cx="5588001" cy="1989138"/>
          </a:xfrm>
          <a:prstGeom prst="triangle">
            <a:avLst>
              <a:gd name="adj" fmla="val 38227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1471613" y="443706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3024188" y="443230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7527" name="AutoShape 7"/>
          <p:cNvSpPr>
            <a:spLocks noChangeArrowheads="1"/>
          </p:cNvSpPr>
          <p:nvPr/>
        </p:nvSpPr>
        <p:spPr bwMode="auto">
          <a:xfrm rot="7668875">
            <a:off x="883444" y="2969419"/>
            <a:ext cx="5416550" cy="1849438"/>
          </a:xfrm>
          <a:prstGeom prst="triangle">
            <a:avLst>
              <a:gd name="adj" fmla="val 37574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3371850" y="3486150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3376613" y="189547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8551" name="AutoShape 7"/>
          <p:cNvSpPr>
            <a:spLocks noChangeArrowheads="1"/>
          </p:cNvSpPr>
          <p:nvPr/>
        </p:nvSpPr>
        <p:spPr bwMode="auto">
          <a:xfrm rot="6154265">
            <a:off x="29369" y="2494756"/>
            <a:ext cx="5073650" cy="1868488"/>
          </a:xfrm>
          <a:prstGeom prst="triangle">
            <a:avLst>
              <a:gd name="adj" fmla="val 0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1003300" y="3762375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2624138" y="112077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9575" name="AutoShape 7"/>
          <p:cNvSpPr>
            <a:spLocks noChangeArrowheads="1"/>
          </p:cNvSpPr>
          <p:nvPr/>
        </p:nvSpPr>
        <p:spPr bwMode="auto">
          <a:xfrm>
            <a:off x="1189038" y="1800225"/>
            <a:ext cx="3519487" cy="3255963"/>
          </a:xfrm>
          <a:prstGeom prst="triangle">
            <a:avLst>
              <a:gd name="adj" fmla="val 16236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835025" y="452913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1144588" y="23352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0599" name="AutoShape 7"/>
          <p:cNvSpPr>
            <a:spLocks noChangeArrowheads="1"/>
          </p:cNvSpPr>
          <p:nvPr/>
        </p:nvSpPr>
        <p:spPr bwMode="auto">
          <a:xfrm rot="7624620">
            <a:off x="405606" y="2809082"/>
            <a:ext cx="5832475" cy="1744662"/>
          </a:xfrm>
          <a:prstGeom prst="triangle">
            <a:avLst>
              <a:gd name="adj" fmla="val 20162"/>
            </a:avLst>
          </a:prstGeom>
          <a:solidFill>
            <a:srgbClr val="CC0099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0" name="Text Box 8"/>
          <p:cNvSpPr txBox="1">
            <a:spLocks noChangeArrowheads="1"/>
          </p:cNvSpPr>
          <p:nvPr/>
        </p:nvSpPr>
        <p:spPr bwMode="auto">
          <a:xfrm>
            <a:off x="1230313" y="4187825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3990975" y="2466975"/>
            <a:ext cx="12779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1623" name="AutoShape 7"/>
          <p:cNvSpPr>
            <a:spLocks noChangeArrowheads="1"/>
          </p:cNvSpPr>
          <p:nvPr/>
        </p:nvSpPr>
        <p:spPr bwMode="auto">
          <a:xfrm rot="2156807">
            <a:off x="785813" y="1344613"/>
            <a:ext cx="5487987" cy="2717800"/>
          </a:xfrm>
          <a:prstGeom prst="triangle">
            <a:avLst>
              <a:gd name="adj" fmla="val 23231"/>
            </a:avLst>
          </a:prstGeom>
          <a:solidFill>
            <a:srgbClr val="FF99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2187575" y="993775"/>
            <a:ext cx="14605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1625" name="Text Box 9"/>
          <p:cNvSpPr txBox="1">
            <a:spLocks noChangeArrowheads="1"/>
          </p:cNvSpPr>
          <p:nvPr/>
        </p:nvSpPr>
        <p:spPr bwMode="auto">
          <a:xfrm>
            <a:off x="642938" y="1955800"/>
            <a:ext cx="11652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646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2647" name="AutoShape 7"/>
          <p:cNvSpPr>
            <a:spLocks noChangeArrowheads="1"/>
          </p:cNvSpPr>
          <p:nvPr/>
        </p:nvSpPr>
        <p:spPr bwMode="auto">
          <a:xfrm rot="7424282">
            <a:off x="884238" y="2713037"/>
            <a:ext cx="5334000" cy="2105025"/>
          </a:xfrm>
          <a:prstGeom prst="triangle">
            <a:avLst>
              <a:gd name="adj" fmla="val 61208"/>
            </a:avLst>
          </a:prstGeom>
          <a:solidFill>
            <a:schemeClr val="hlink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8" name="Text Box 8"/>
          <p:cNvSpPr txBox="1">
            <a:spLocks noChangeArrowheads="1"/>
          </p:cNvSpPr>
          <p:nvPr/>
        </p:nvSpPr>
        <p:spPr bwMode="auto">
          <a:xfrm>
            <a:off x="1049338" y="4806950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2649" name="Text Box 9"/>
          <p:cNvSpPr txBox="1">
            <a:spLocks noChangeArrowheads="1"/>
          </p:cNvSpPr>
          <p:nvPr/>
        </p:nvSpPr>
        <p:spPr bwMode="auto">
          <a:xfrm>
            <a:off x="2760663" y="4383088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9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3671" name="AutoShape 7"/>
          <p:cNvSpPr>
            <a:spLocks noChangeArrowheads="1"/>
          </p:cNvSpPr>
          <p:nvPr/>
        </p:nvSpPr>
        <p:spPr bwMode="auto">
          <a:xfrm>
            <a:off x="884238" y="912813"/>
            <a:ext cx="3519487" cy="4592637"/>
          </a:xfrm>
          <a:prstGeom prst="triangle">
            <a:avLst>
              <a:gd name="adj" fmla="val 48940"/>
            </a:avLst>
          </a:prstGeom>
          <a:solidFill>
            <a:srgbClr val="9966FF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1754188" y="1725613"/>
            <a:ext cx="17351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3673" name="Text Box 9"/>
          <p:cNvSpPr txBox="1">
            <a:spLocks noChangeArrowheads="1"/>
          </p:cNvSpPr>
          <p:nvPr/>
        </p:nvSpPr>
        <p:spPr bwMode="auto">
          <a:xfrm>
            <a:off x="603250" y="5005388"/>
            <a:ext cx="17351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3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5371585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3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4694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4695" name="AutoShape 7"/>
          <p:cNvSpPr>
            <a:spLocks noChangeArrowheads="1"/>
          </p:cNvSpPr>
          <p:nvPr/>
        </p:nvSpPr>
        <p:spPr bwMode="auto">
          <a:xfrm>
            <a:off x="884238" y="1562100"/>
            <a:ext cx="3519487" cy="3255963"/>
          </a:xfrm>
          <a:prstGeom prst="triangle">
            <a:avLst>
              <a:gd name="adj" fmla="val 0"/>
            </a:avLst>
          </a:prstGeom>
          <a:solidFill>
            <a:srgbClr val="33CC33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6" name="Text Box 8"/>
          <p:cNvSpPr txBox="1">
            <a:spLocks noChangeArrowheads="1"/>
          </p:cNvSpPr>
          <p:nvPr/>
        </p:nvSpPr>
        <p:spPr bwMode="auto">
          <a:xfrm>
            <a:off x="844550" y="4273550"/>
            <a:ext cx="10858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4697" name="Text Box 9"/>
          <p:cNvSpPr txBox="1">
            <a:spLocks noChangeArrowheads="1"/>
          </p:cNvSpPr>
          <p:nvPr/>
        </p:nvSpPr>
        <p:spPr bwMode="auto">
          <a:xfrm>
            <a:off x="752475" y="2222500"/>
            <a:ext cx="11160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307975" y="533400"/>
            <a:ext cx="4924425" cy="5410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5478463" y="650875"/>
            <a:ext cx="3387725" cy="3568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5811838" y="1130300"/>
            <a:ext cx="272097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endParaRPr lang="en-GB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goll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:</a:t>
            </a: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5591175" y="2536825"/>
            <a:ext cx="31607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115</a:t>
            </a:r>
            <a:r>
              <a:rPr lang="en-US" sz="8000" b="1">
                <a:solidFill>
                  <a:srgbClr val="FF3300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5719" name="AutoShape 7"/>
          <p:cNvSpPr>
            <a:spLocks noChangeArrowheads="1"/>
          </p:cNvSpPr>
          <p:nvPr/>
        </p:nvSpPr>
        <p:spPr bwMode="auto">
          <a:xfrm rot="13146994">
            <a:off x="-530225" y="3048000"/>
            <a:ext cx="5684838" cy="1554163"/>
          </a:xfrm>
          <a:prstGeom prst="triangle">
            <a:avLst>
              <a:gd name="adj" fmla="val 24671"/>
            </a:avLst>
          </a:prstGeom>
          <a:solidFill>
            <a:srgbClr val="FFFF00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3746500" y="4597400"/>
            <a:ext cx="10064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1441450" y="2724150"/>
            <a:ext cx="1077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r>
              <a:rPr lang="en-US" sz="3000" b="1">
                <a:solidFill>
                  <a:schemeClr val="accent2"/>
                </a:solidFill>
                <a:latin typeface="Comic Sans MS" pitchFamily="66" charset="0"/>
              </a:rPr>
              <a:t>°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5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221</Words>
  <Application>Microsoft Office PowerPoint</Application>
  <PresentationFormat>On-screen Show (4:3)</PresentationFormat>
  <Paragraphs>104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58</cp:revision>
  <dcterms:created xsi:type="dcterms:W3CDTF">2006-03-03T16:34:11Z</dcterms:created>
  <dcterms:modified xsi:type="dcterms:W3CDTF">2014-09-03T14:32:31Z</dcterms:modified>
</cp:coreProperties>
</file>