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theme/theme20.xml" ContentType="application/vnd.openxmlformats-officedocument.theme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  <p:sldMasterId id="2147483768" r:id="rId23"/>
    <p:sldMasterId id="2147483780" r:id="rId24"/>
  </p:sldMasterIdLst>
  <p:notesMasterIdLst>
    <p:notesMasterId r:id="rId48"/>
  </p:notesMasterIdLst>
  <p:sldIdLst>
    <p:sldId id="256" r:id="rId25"/>
    <p:sldId id="257" r:id="rId26"/>
    <p:sldId id="274" r:id="rId27"/>
    <p:sldId id="311" r:id="rId28"/>
    <p:sldId id="655" r:id="rId29"/>
    <p:sldId id="320" r:id="rId30"/>
    <p:sldId id="322" r:id="rId31"/>
    <p:sldId id="321" r:id="rId32"/>
    <p:sldId id="666" r:id="rId33"/>
    <p:sldId id="661" r:id="rId34"/>
    <p:sldId id="662" r:id="rId35"/>
    <p:sldId id="667" r:id="rId36"/>
    <p:sldId id="668" r:id="rId37"/>
    <p:sldId id="265" r:id="rId38"/>
    <p:sldId id="665" r:id="rId39"/>
    <p:sldId id="669" r:id="rId40"/>
    <p:sldId id="663" r:id="rId41"/>
    <p:sldId id="323" r:id="rId42"/>
    <p:sldId id="657" r:id="rId43"/>
    <p:sldId id="658" r:id="rId44"/>
    <p:sldId id="659" r:id="rId45"/>
    <p:sldId id="664" r:id="rId46"/>
    <p:sldId id="660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47E4CF-43B2-9464-4552-5AD684B3C925}" v="1" dt="2024-09-03T08:57:11.124"/>
    <p1510:client id="{305F6D53-BC98-4688-BC64-D2FE320BDE01}" v="262" dt="2024-09-03T18:12:43.311"/>
    <p1510:client id="{FB3DB22A-FDB0-889C-9461-A6C3CCABBF9F}" v="3" dt="2024-09-03T12:26:01.2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2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68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slide" Target="slides/slide23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slide" Target="slides/slide21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slide" Target="slides/slide2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305F6D53-BC98-4688-BC64-D2FE320BDE01}"/>
    <pc:docChg chg="undo custSel addSld delSld modSld sldOrd">
      <pc:chgData name="Stephanie Bradley" userId="bb573b86-6a01-430f-ba3c-43c2b2970490" providerId="ADAL" clId="{305F6D53-BC98-4688-BC64-D2FE320BDE01}" dt="2024-09-03T18:12:43.311" v="3801"/>
      <pc:docMkLst>
        <pc:docMk/>
      </pc:docMkLst>
      <pc:sldChg chg="modSp mod">
        <pc:chgData name="Stephanie Bradley" userId="bb573b86-6a01-430f-ba3c-43c2b2970490" providerId="ADAL" clId="{305F6D53-BC98-4688-BC64-D2FE320BDE01}" dt="2024-09-02T16:56:10.433" v="10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305F6D53-BC98-4688-BC64-D2FE320BDE01}" dt="2024-09-02T16:56:10.433" v="10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215270724" sldId="258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903461265" sldId="259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3298324740" sldId="260"/>
        </pc:sldMkLst>
      </pc:sldChg>
      <pc:sldChg chg="addSp modSp mod ord">
        <pc:chgData name="Stephanie Bradley" userId="bb573b86-6a01-430f-ba3c-43c2b2970490" providerId="ADAL" clId="{305F6D53-BC98-4688-BC64-D2FE320BDE01}" dt="2024-09-03T12:10:47.779" v="3535"/>
        <pc:sldMkLst>
          <pc:docMk/>
          <pc:sldMk cId="1738271695" sldId="265"/>
        </pc:sldMkLst>
        <pc:spChg chg="mod">
          <ac:chgData name="Stephanie Bradley" userId="bb573b86-6a01-430f-ba3c-43c2b2970490" providerId="ADAL" clId="{305F6D53-BC98-4688-BC64-D2FE320BDE01}" dt="2024-09-02T16:57:56.506" v="114" actId="20577"/>
          <ac:spMkLst>
            <pc:docMk/>
            <pc:sldMk cId="1738271695" sldId="265"/>
            <ac:spMk id="2" creationId="{5623AF26-A755-AF15-E598-C4512C230DCE}"/>
          </ac:spMkLst>
        </pc:spChg>
        <pc:spChg chg="add mod">
          <ac:chgData name="Stephanie Bradley" userId="bb573b86-6a01-430f-ba3c-43c2b2970490" providerId="ADAL" clId="{305F6D53-BC98-4688-BC64-D2FE320BDE01}" dt="2024-09-02T16:58:33.090" v="115" actId="14826"/>
          <ac:spMkLst>
            <pc:docMk/>
            <pc:sldMk cId="1738271695" sldId="265"/>
            <ac:spMk id="3" creationId="{10932943-E41B-FFF6-F6E0-2293EA09A373}"/>
          </ac:spMkLst>
        </pc:spChg>
        <pc:picChg chg="mod">
          <ac:chgData name="Stephanie Bradley" userId="bb573b86-6a01-430f-ba3c-43c2b2970490" providerId="ADAL" clId="{305F6D53-BC98-4688-BC64-D2FE320BDE01}" dt="2024-09-02T16:58:33.090" v="115" actId="14826"/>
          <ac:picMkLst>
            <pc:docMk/>
            <pc:sldMk cId="1738271695" sldId="265"/>
            <ac:picMk id="5" creationId="{B030972E-0135-4BD8-DC1C-37E3981BF963}"/>
          </ac:picMkLst>
        </pc:picChg>
      </pc:sldChg>
      <pc:sldChg chg="modSp mod">
        <pc:chgData name="Stephanie Bradley" userId="bb573b86-6a01-430f-ba3c-43c2b2970490" providerId="ADAL" clId="{305F6D53-BC98-4688-BC64-D2FE320BDE01}" dt="2024-09-02T16:57:02.474" v="92" actId="20577"/>
        <pc:sldMkLst>
          <pc:docMk/>
          <pc:sldMk cId="2258446633" sldId="274"/>
        </pc:sldMkLst>
        <pc:spChg chg="mod">
          <ac:chgData name="Stephanie Bradley" userId="bb573b86-6a01-430f-ba3c-43c2b2970490" providerId="ADAL" clId="{305F6D53-BC98-4688-BC64-D2FE320BDE01}" dt="2024-09-02T16:57:02.474" v="92" actId="20577"/>
          <ac:spMkLst>
            <pc:docMk/>
            <pc:sldMk cId="2258446633" sldId="274"/>
            <ac:spMk id="2" creationId="{4CEED7AA-853C-22EB-4DFD-02C80A142FCE}"/>
          </ac:spMkLst>
        </pc:spChg>
      </pc:sldChg>
      <pc:sldChg chg="modSp del mod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37735091" sldId="277"/>
        </pc:sldMkLst>
        <pc:spChg chg="mod">
          <ac:chgData name="Stephanie Bradley" userId="bb573b86-6a01-430f-ba3c-43c2b2970490" providerId="ADAL" clId="{305F6D53-BC98-4688-BC64-D2FE320BDE01}" dt="2024-09-03T08:00:37.850" v="1555" actId="20577"/>
          <ac:spMkLst>
            <pc:docMk/>
            <pc:sldMk cId="137735091" sldId="277"/>
            <ac:spMk id="2" creationId="{C765B0B8-F1E5-8E12-B73B-0C3E8FC0903B}"/>
          </ac:spMkLst>
        </pc:spChg>
      </pc:sldChg>
      <pc:sldChg chg="del">
        <pc:chgData name="Stephanie Bradley" userId="bb573b86-6a01-430f-ba3c-43c2b2970490" providerId="ADAL" clId="{305F6D53-BC98-4688-BC64-D2FE320BDE01}" dt="2024-09-02T16:59:16.899" v="116" actId="2696"/>
        <pc:sldMkLst>
          <pc:docMk/>
          <pc:sldMk cId="2348142600" sldId="283"/>
        </pc:sldMkLst>
      </pc:sldChg>
      <pc:sldChg chg="modSp mod">
        <pc:chgData name="Stephanie Bradley" userId="bb573b86-6a01-430f-ba3c-43c2b2970490" providerId="ADAL" clId="{305F6D53-BC98-4688-BC64-D2FE320BDE01}" dt="2024-09-03T06:42:20.606" v="272" actId="21"/>
        <pc:sldMkLst>
          <pc:docMk/>
          <pc:sldMk cId="1839522070" sldId="311"/>
        </pc:sldMkLst>
        <pc:spChg chg="mod">
          <ac:chgData name="Stephanie Bradley" userId="bb573b86-6a01-430f-ba3c-43c2b2970490" providerId="ADAL" clId="{305F6D53-BC98-4688-BC64-D2FE320BDE01}" dt="2024-09-02T16:57:09.560" v="94" actId="20577"/>
          <ac:spMkLst>
            <pc:docMk/>
            <pc:sldMk cId="1839522070" sldId="311"/>
            <ac:spMk id="2" creationId="{C765B0B8-F1E5-8E12-B73B-0C3E8FC0903B}"/>
          </ac:spMkLst>
        </pc:spChg>
        <pc:spChg chg="mod">
          <ac:chgData name="Stephanie Bradley" userId="bb573b86-6a01-430f-ba3c-43c2b2970490" providerId="ADAL" clId="{305F6D53-BC98-4688-BC64-D2FE320BDE01}" dt="2024-09-03T06:42:20.606" v="272" actId="21"/>
          <ac:spMkLst>
            <pc:docMk/>
            <pc:sldMk cId="1839522070" sldId="311"/>
            <ac:spMk id="3" creationId="{E59E4643-C805-F4EA-EA41-6D9CE5CD232F}"/>
          </ac:spMkLst>
        </pc:spChg>
      </pc:sldChg>
      <pc:sldChg chg="modSp del mod modAnim">
        <pc:chgData name="Stephanie Bradley" userId="bb573b86-6a01-430f-ba3c-43c2b2970490" providerId="ADAL" clId="{305F6D53-BC98-4688-BC64-D2FE320BDE01}" dt="2024-09-03T08:34:17.614" v="3510"/>
        <pc:sldMkLst>
          <pc:docMk/>
          <pc:sldMk cId="292716320" sldId="320"/>
        </pc:sldMkLst>
        <pc:spChg chg="mod">
          <ac:chgData name="Stephanie Bradley" userId="bb573b86-6a01-430f-ba3c-43c2b2970490" providerId="ADAL" clId="{305F6D53-BC98-4688-BC64-D2FE320BDE01}" dt="2024-09-03T08:34:10.835" v="3508" actId="20577"/>
          <ac:spMkLst>
            <pc:docMk/>
            <pc:sldMk cId="292716320" sldId="320"/>
            <ac:spMk id="3" creationId="{90173C5E-4E65-7C9A-A652-49C632C09C1D}"/>
          </ac:spMkLst>
        </pc:spChg>
      </pc:sldChg>
      <pc:sldChg chg="modSp del mod">
        <pc:chgData name="Stephanie Bradley" userId="bb573b86-6a01-430f-ba3c-43c2b2970490" providerId="ADAL" clId="{305F6D53-BC98-4688-BC64-D2FE320BDE01}" dt="2024-09-02T16:55:38.239" v="4"/>
        <pc:sldMkLst>
          <pc:docMk/>
          <pc:sldMk cId="946592991" sldId="321"/>
        </pc:sldMkLst>
        <pc:spChg chg="mod">
          <ac:chgData name="Stephanie Bradley" userId="bb573b86-6a01-430f-ba3c-43c2b2970490" providerId="ADAL" clId="{305F6D53-BC98-4688-BC64-D2FE320BDE01}" dt="2024-09-02T16:55:38.239" v="4"/>
          <ac:spMkLst>
            <pc:docMk/>
            <pc:sldMk cId="946592991" sldId="321"/>
            <ac:spMk id="5" creationId="{E5FE10AB-F311-6A0D-C3E0-320203A0D6AC}"/>
          </ac:spMkLst>
        </pc:spChg>
        <pc:spChg chg="mod">
          <ac:chgData name="Stephanie Bradley" userId="bb573b86-6a01-430f-ba3c-43c2b2970490" providerId="ADAL" clId="{305F6D53-BC98-4688-BC64-D2FE320BDE01}" dt="2024-09-02T16:55:38.239" v="4"/>
          <ac:spMkLst>
            <pc:docMk/>
            <pc:sldMk cId="946592991" sldId="321"/>
            <ac:spMk id="7" creationId="{A1C363E2-780D-23E7-D27D-331C13487592}"/>
          </ac:spMkLst>
        </pc:spChg>
      </pc:sldChg>
      <pc:sldChg chg="del">
        <pc:chgData name="Stephanie Bradley" userId="bb573b86-6a01-430f-ba3c-43c2b2970490" providerId="ADAL" clId="{305F6D53-BC98-4688-BC64-D2FE320BDE01}" dt="2024-09-02T16:55:38.239" v="4"/>
        <pc:sldMkLst>
          <pc:docMk/>
          <pc:sldMk cId="2310980537" sldId="322"/>
        </pc:sldMkLst>
      </pc:sldChg>
      <pc:sldChg chg="del ord">
        <pc:chgData name="Stephanie Bradley" userId="bb573b86-6a01-430f-ba3c-43c2b2970490" providerId="ADAL" clId="{305F6D53-BC98-4688-BC64-D2FE320BDE01}" dt="2024-09-03T07:57:44.585" v="1543"/>
        <pc:sldMkLst>
          <pc:docMk/>
          <pc:sldMk cId="824081664" sldId="323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807364755" sldId="504"/>
        </pc:sldMkLst>
      </pc:sldChg>
      <pc:sldChg chg="del">
        <pc:chgData name="Stephanie Bradley" userId="bb573b86-6a01-430f-ba3c-43c2b2970490" providerId="ADAL" clId="{305F6D53-BC98-4688-BC64-D2FE320BDE01}" dt="2024-09-02T16:59:45.600" v="141" actId="2696"/>
        <pc:sldMkLst>
          <pc:docMk/>
          <pc:sldMk cId="1519299817" sldId="609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75134488" sldId="625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164893054" sldId="626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482236096" sldId="627"/>
        </pc:sldMkLst>
      </pc:sldChg>
      <pc:sldChg chg="modSp del mod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527944365" sldId="628"/>
        </pc:sldMkLst>
        <pc:spChg chg="mod">
          <ac:chgData name="Stephanie Bradley" userId="bb573b86-6a01-430f-ba3c-43c2b2970490" providerId="ADAL" clId="{305F6D53-BC98-4688-BC64-D2FE320BDE01}" dt="2024-09-03T12:14:34.773" v="3651" actId="20577"/>
          <ac:spMkLst>
            <pc:docMk/>
            <pc:sldMk cId="2527944365" sldId="628"/>
            <ac:spMk id="3" creationId="{E56BA460-1116-7F38-E0DA-BDFFA77B6BDF}"/>
          </ac:spMkLst>
        </pc:spChg>
      </pc:sldChg>
      <pc:sldChg chg="modSp del mod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747506002" sldId="629"/>
        </pc:sldMkLst>
        <pc:spChg chg="mod">
          <ac:chgData name="Stephanie Bradley" userId="bb573b86-6a01-430f-ba3c-43c2b2970490" providerId="ADAL" clId="{305F6D53-BC98-4688-BC64-D2FE320BDE01}" dt="2024-09-03T12:16:25.659" v="3742" actId="122"/>
          <ac:spMkLst>
            <pc:docMk/>
            <pc:sldMk cId="2747506002" sldId="629"/>
            <ac:spMk id="2" creationId="{90A65619-4523-DB04-4E3E-28A46E58CD1B}"/>
          </ac:spMkLst>
        </pc:spChg>
        <pc:spChg chg="mod">
          <ac:chgData name="Stephanie Bradley" userId="bb573b86-6a01-430f-ba3c-43c2b2970490" providerId="ADAL" clId="{305F6D53-BC98-4688-BC64-D2FE320BDE01}" dt="2024-09-03T12:16:23.081" v="3741" actId="20577"/>
          <ac:spMkLst>
            <pc:docMk/>
            <pc:sldMk cId="2747506002" sldId="629"/>
            <ac:spMk id="3" creationId="{6230A818-6139-5CC7-B193-A0C73BB43824}"/>
          </ac:spMkLst>
        </pc:spChg>
      </pc:sldChg>
      <pc:sldChg chg="del">
        <pc:chgData name="Stephanie Bradley" userId="bb573b86-6a01-430f-ba3c-43c2b2970490" providerId="ADAL" clId="{305F6D53-BC98-4688-BC64-D2FE320BDE01}" dt="2024-09-03T12:15:19.283" v="3652" actId="2696"/>
        <pc:sldMkLst>
          <pc:docMk/>
          <pc:sldMk cId="2875377855" sldId="630"/>
        </pc:sldMkLst>
      </pc:sldChg>
      <pc:sldChg chg="del">
        <pc:chgData name="Stephanie Bradley" userId="bb573b86-6a01-430f-ba3c-43c2b2970490" providerId="ADAL" clId="{305F6D53-BC98-4688-BC64-D2FE320BDE01}" dt="2024-09-03T12:16:58.414" v="3743" actId="2696"/>
        <pc:sldMkLst>
          <pc:docMk/>
          <pc:sldMk cId="275474016" sldId="631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042890046" sldId="632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637394049" sldId="633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3102227461" sldId="634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3642717735" sldId="640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283011705" sldId="641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2035869967" sldId="642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3700974902" sldId="643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12846995" sldId="645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4113881573" sldId="646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743707840" sldId="647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307634745" sldId="648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967888207" sldId="649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525119648" sldId="650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786285475" sldId="651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704289614" sldId="652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152755909" sldId="653"/>
        </pc:sldMkLst>
      </pc:sldChg>
      <pc:sldChg chg="del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4089031677" sldId="654"/>
        </pc:sldMkLst>
      </pc:sldChg>
      <pc:sldChg chg="modSp new mod">
        <pc:chgData name="Stephanie Bradley" userId="bb573b86-6a01-430f-ba3c-43c2b2970490" providerId="ADAL" clId="{305F6D53-BC98-4688-BC64-D2FE320BDE01}" dt="2024-09-02T17:05:24.271" v="222" actId="20577"/>
        <pc:sldMkLst>
          <pc:docMk/>
          <pc:sldMk cId="1910396074" sldId="655"/>
        </pc:sldMkLst>
        <pc:spChg chg="mod">
          <ac:chgData name="Stephanie Bradley" userId="bb573b86-6a01-430f-ba3c-43c2b2970490" providerId="ADAL" clId="{305F6D53-BC98-4688-BC64-D2FE320BDE01}" dt="2024-09-02T17:05:14.878" v="202" actId="113"/>
          <ac:spMkLst>
            <pc:docMk/>
            <pc:sldMk cId="1910396074" sldId="655"/>
            <ac:spMk id="2" creationId="{EEF1082A-8820-A266-1013-B4E22DC5C808}"/>
          </ac:spMkLst>
        </pc:spChg>
        <pc:spChg chg="mod">
          <ac:chgData name="Stephanie Bradley" userId="bb573b86-6a01-430f-ba3c-43c2b2970490" providerId="ADAL" clId="{305F6D53-BC98-4688-BC64-D2FE320BDE01}" dt="2024-09-02T17:05:24.271" v="222" actId="20577"/>
          <ac:spMkLst>
            <pc:docMk/>
            <pc:sldMk cId="1910396074" sldId="655"/>
            <ac:spMk id="3" creationId="{AFDF362A-3F6F-E3B8-C355-D5CD31CE62E0}"/>
          </ac:spMkLst>
        </pc:spChg>
      </pc:sldChg>
      <pc:sldChg chg="modSp add del mod ord">
        <pc:chgData name="Stephanie Bradley" userId="bb573b86-6a01-430f-ba3c-43c2b2970490" providerId="ADAL" clId="{305F6D53-BC98-4688-BC64-D2FE320BDE01}" dt="2024-09-03T18:06:58.701" v="3799" actId="2696"/>
        <pc:sldMkLst>
          <pc:docMk/>
          <pc:sldMk cId="1811402352" sldId="656"/>
        </pc:sldMkLst>
        <pc:spChg chg="mod">
          <ac:chgData name="Stephanie Bradley" userId="bb573b86-6a01-430f-ba3c-43c2b2970490" providerId="ADAL" clId="{305F6D53-BC98-4688-BC64-D2FE320BDE01}" dt="2024-09-03T12:28:26.282" v="3760" actId="20577"/>
          <ac:spMkLst>
            <pc:docMk/>
            <pc:sldMk cId="1811402352" sldId="656"/>
            <ac:spMk id="2" creationId="{C765B0B8-F1E5-8E12-B73B-0C3E8FC0903B}"/>
          </ac:spMkLst>
        </pc:spChg>
        <pc:spChg chg="mod">
          <ac:chgData name="Stephanie Bradley" userId="bb573b86-6a01-430f-ba3c-43c2b2970490" providerId="ADAL" clId="{305F6D53-BC98-4688-BC64-D2FE320BDE01}" dt="2024-09-03T06:42:52.650" v="283" actId="20577"/>
          <ac:spMkLst>
            <pc:docMk/>
            <pc:sldMk cId="1811402352" sldId="656"/>
            <ac:spMk id="3" creationId="{E59E4643-C805-F4EA-EA41-6D9CE5CD232F}"/>
          </ac:spMkLst>
        </pc:spChg>
      </pc:sldChg>
      <pc:sldChg chg="addSp modSp new mod modClrScheme modAnim chgLayout">
        <pc:chgData name="Stephanie Bradley" userId="bb573b86-6a01-430f-ba3c-43c2b2970490" providerId="ADAL" clId="{305F6D53-BC98-4688-BC64-D2FE320BDE01}" dt="2024-09-03T13:51:28.105" v="3796" actId="20577"/>
        <pc:sldMkLst>
          <pc:docMk/>
          <pc:sldMk cId="3769481357" sldId="657"/>
        </pc:sldMkLst>
        <pc:spChg chg="mod ord">
          <ac:chgData name="Stephanie Bradley" userId="bb573b86-6a01-430f-ba3c-43c2b2970490" providerId="ADAL" clId="{305F6D53-BC98-4688-BC64-D2FE320BDE01}" dt="2024-09-03T13:51:28.105" v="3796" actId="20577"/>
          <ac:spMkLst>
            <pc:docMk/>
            <pc:sldMk cId="3769481357" sldId="657"/>
            <ac:spMk id="2" creationId="{910759A6-EA55-9712-C285-75BB59228B54}"/>
          </ac:spMkLst>
        </pc:spChg>
        <pc:spChg chg="mod ord">
          <ac:chgData name="Stephanie Bradley" userId="bb573b86-6a01-430f-ba3c-43c2b2970490" providerId="ADAL" clId="{305F6D53-BC98-4688-BC64-D2FE320BDE01}" dt="2024-09-03T06:49:28.892" v="897" actId="255"/>
          <ac:spMkLst>
            <pc:docMk/>
            <pc:sldMk cId="3769481357" sldId="657"/>
            <ac:spMk id="3" creationId="{E8292DE3-2B8D-5BF9-5322-31CBF9B1BD09}"/>
          </ac:spMkLst>
        </pc:spChg>
        <pc:spChg chg="add mod ord">
          <ac:chgData name="Stephanie Bradley" userId="bb573b86-6a01-430f-ba3c-43c2b2970490" providerId="ADAL" clId="{305F6D53-BC98-4688-BC64-D2FE320BDE01}" dt="2024-09-03T06:49:39.479" v="898" actId="255"/>
          <ac:spMkLst>
            <pc:docMk/>
            <pc:sldMk cId="3769481357" sldId="657"/>
            <ac:spMk id="4" creationId="{D43D5962-9353-8F18-10D7-3B4B4911CDB4}"/>
          </ac:spMkLst>
        </pc:spChg>
      </pc:sldChg>
      <pc:sldChg chg="add">
        <pc:chgData name="Stephanie Bradley" userId="bb573b86-6a01-430f-ba3c-43c2b2970490" providerId="ADAL" clId="{305F6D53-BC98-4688-BC64-D2FE320BDE01}" dt="2024-09-03T06:48:03.446" v="781" actId="2890"/>
        <pc:sldMkLst>
          <pc:docMk/>
          <pc:sldMk cId="2022175961" sldId="658"/>
        </pc:sldMkLst>
      </pc:sldChg>
      <pc:sldChg chg="modSp new mod">
        <pc:chgData name="Stephanie Bradley" userId="bb573b86-6a01-430f-ba3c-43c2b2970490" providerId="ADAL" clId="{305F6D53-BC98-4688-BC64-D2FE320BDE01}" dt="2024-09-03T06:52:01.789" v="1078" actId="20577"/>
        <pc:sldMkLst>
          <pc:docMk/>
          <pc:sldMk cId="491408361" sldId="659"/>
        </pc:sldMkLst>
        <pc:spChg chg="mod">
          <ac:chgData name="Stephanie Bradley" userId="bb573b86-6a01-430f-ba3c-43c2b2970490" providerId="ADAL" clId="{305F6D53-BC98-4688-BC64-D2FE320BDE01}" dt="2024-09-03T06:51:15.203" v="939" actId="113"/>
          <ac:spMkLst>
            <pc:docMk/>
            <pc:sldMk cId="491408361" sldId="659"/>
            <ac:spMk id="2" creationId="{BF857E32-4E9E-8693-3489-FC0863D4E245}"/>
          </ac:spMkLst>
        </pc:spChg>
        <pc:spChg chg="mod">
          <ac:chgData name="Stephanie Bradley" userId="bb573b86-6a01-430f-ba3c-43c2b2970490" providerId="ADAL" clId="{305F6D53-BC98-4688-BC64-D2FE320BDE01}" dt="2024-09-03T06:52:01.789" v="1078" actId="20577"/>
          <ac:spMkLst>
            <pc:docMk/>
            <pc:sldMk cId="491408361" sldId="659"/>
            <ac:spMk id="3" creationId="{60CED1FF-9942-7C35-67AA-B3B8F70958E0}"/>
          </ac:spMkLst>
        </pc:spChg>
      </pc:sldChg>
      <pc:sldChg chg="modSp new add del mod">
        <pc:chgData name="Stephanie Bradley" userId="bb573b86-6a01-430f-ba3c-43c2b2970490" providerId="ADAL" clId="{305F6D53-BC98-4688-BC64-D2FE320BDE01}" dt="2024-09-03T18:12:43.311" v="3801"/>
        <pc:sldMkLst>
          <pc:docMk/>
          <pc:sldMk cId="1196833113" sldId="660"/>
        </pc:sldMkLst>
        <pc:spChg chg="mod">
          <ac:chgData name="Stephanie Bradley" userId="bb573b86-6a01-430f-ba3c-43c2b2970490" providerId="ADAL" clId="{305F6D53-BC98-4688-BC64-D2FE320BDE01}" dt="2024-09-03T06:56:27.356" v="1168" actId="113"/>
          <ac:spMkLst>
            <pc:docMk/>
            <pc:sldMk cId="1196833113" sldId="660"/>
            <ac:spMk id="2" creationId="{7BE32728-A003-EE3C-3602-9291221EB371}"/>
          </ac:spMkLst>
        </pc:spChg>
        <pc:spChg chg="mod">
          <ac:chgData name="Stephanie Bradley" userId="bb573b86-6a01-430f-ba3c-43c2b2970490" providerId="ADAL" clId="{305F6D53-BC98-4688-BC64-D2FE320BDE01}" dt="2024-09-03T12:12:55.984" v="3630" actId="12"/>
          <ac:spMkLst>
            <pc:docMk/>
            <pc:sldMk cId="1196833113" sldId="660"/>
            <ac:spMk id="3" creationId="{E5702441-3D9D-C077-6A41-6C800F7367AD}"/>
          </ac:spMkLst>
        </pc:spChg>
      </pc:sldChg>
      <pc:sldChg chg="modSp add modAnim">
        <pc:chgData name="Stephanie Bradley" userId="bb573b86-6a01-430f-ba3c-43c2b2970490" providerId="ADAL" clId="{305F6D53-BC98-4688-BC64-D2FE320BDE01}" dt="2024-09-03T07:01:50.771" v="1209" actId="207"/>
        <pc:sldMkLst>
          <pc:docMk/>
          <pc:sldMk cId="1892495249" sldId="661"/>
        </pc:sldMkLst>
        <pc:spChg chg="mod">
          <ac:chgData name="Stephanie Bradley" userId="bb573b86-6a01-430f-ba3c-43c2b2970490" providerId="ADAL" clId="{305F6D53-BC98-4688-BC64-D2FE320BDE01}" dt="2024-09-03T06:59:26.563" v="1170" actId="207"/>
          <ac:spMkLst>
            <pc:docMk/>
            <pc:sldMk cId="1892495249" sldId="661"/>
            <ac:spMk id="5" creationId="{E5FE10AB-F311-6A0D-C3E0-320203A0D6AC}"/>
          </ac:spMkLst>
        </pc:spChg>
        <pc:spChg chg="mod">
          <ac:chgData name="Stephanie Bradley" userId="bb573b86-6a01-430f-ba3c-43c2b2970490" providerId="ADAL" clId="{305F6D53-BC98-4688-BC64-D2FE320BDE01}" dt="2024-09-03T07:01:50.771" v="1209" actId="207"/>
          <ac:spMkLst>
            <pc:docMk/>
            <pc:sldMk cId="1892495249" sldId="661"/>
            <ac:spMk id="7" creationId="{A1C363E2-780D-23E7-D27D-331C13487592}"/>
          </ac:spMkLst>
        </pc:spChg>
      </pc:sldChg>
      <pc:sldChg chg="modSp new mod ord">
        <pc:chgData name="Stephanie Bradley" userId="bb573b86-6a01-430f-ba3c-43c2b2970490" providerId="ADAL" clId="{305F6D53-BC98-4688-BC64-D2FE320BDE01}" dt="2024-09-03T08:37:03.203" v="3524"/>
        <pc:sldMkLst>
          <pc:docMk/>
          <pc:sldMk cId="3244889789" sldId="662"/>
        </pc:sldMkLst>
        <pc:spChg chg="mod">
          <ac:chgData name="Stephanie Bradley" userId="bb573b86-6a01-430f-ba3c-43c2b2970490" providerId="ADAL" clId="{305F6D53-BC98-4688-BC64-D2FE320BDE01}" dt="2024-09-03T07:03:04.294" v="1235" actId="113"/>
          <ac:spMkLst>
            <pc:docMk/>
            <pc:sldMk cId="3244889789" sldId="662"/>
            <ac:spMk id="2" creationId="{8C7D3345-9420-662B-A474-D6BF2CF54292}"/>
          </ac:spMkLst>
        </pc:spChg>
        <pc:spChg chg="mod">
          <ac:chgData name="Stephanie Bradley" userId="bb573b86-6a01-430f-ba3c-43c2b2970490" providerId="ADAL" clId="{305F6D53-BC98-4688-BC64-D2FE320BDE01}" dt="2024-09-03T07:54:23.878" v="1392" actId="20577"/>
          <ac:spMkLst>
            <pc:docMk/>
            <pc:sldMk cId="3244889789" sldId="662"/>
            <ac:spMk id="3" creationId="{5E2CC127-DD7F-09EE-C66F-284347226875}"/>
          </ac:spMkLst>
        </pc:spChg>
      </pc:sldChg>
      <pc:sldChg chg="addSp delSp modSp new mod ord">
        <pc:chgData name="Stephanie Bradley" userId="bb573b86-6a01-430f-ba3c-43c2b2970490" providerId="ADAL" clId="{305F6D53-BC98-4688-BC64-D2FE320BDE01}" dt="2024-09-03T13:16:29.196" v="3778" actId="20577"/>
        <pc:sldMkLst>
          <pc:docMk/>
          <pc:sldMk cId="812786447" sldId="663"/>
        </pc:sldMkLst>
        <pc:spChg chg="add mod">
          <ac:chgData name="Stephanie Bradley" userId="bb573b86-6a01-430f-ba3c-43c2b2970490" providerId="ADAL" clId="{305F6D53-BC98-4688-BC64-D2FE320BDE01}" dt="2024-09-03T13:16:29.196" v="3778" actId="20577"/>
          <ac:spMkLst>
            <pc:docMk/>
            <pc:sldMk cId="812786447" sldId="663"/>
            <ac:spMk id="2" creationId="{607E27DE-EA04-7E24-B08B-A72B4ED51908}"/>
          </ac:spMkLst>
        </pc:spChg>
        <pc:spChg chg="add del mod">
          <ac:chgData name="Stephanie Bradley" userId="bb573b86-6a01-430f-ba3c-43c2b2970490" providerId="ADAL" clId="{305F6D53-BC98-4688-BC64-D2FE320BDE01}" dt="2024-09-03T07:56:21.956" v="1535"/>
          <ac:spMkLst>
            <pc:docMk/>
            <pc:sldMk cId="812786447" sldId="663"/>
            <ac:spMk id="3" creationId="{4070062B-56B5-8EC0-3C65-E2151E728144}"/>
          </ac:spMkLst>
        </pc:spChg>
        <pc:spChg chg="add mod">
          <ac:chgData name="Stephanie Bradley" userId="bb573b86-6a01-430f-ba3c-43c2b2970490" providerId="ADAL" clId="{305F6D53-BC98-4688-BC64-D2FE320BDE01}" dt="2024-09-03T07:56:20.903" v="1533" actId="403"/>
          <ac:spMkLst>
            <pc:docMk/>
            <pc:sldMk cId="812786447" sldId="663"/>
            <ac:spMk id="4" creationId="{27DD7F6B-B129-B54B-291E-20D9A158E7EB}"/>
          </ac:spMkLst>
        </pc:spChg>
      </pc:sldChg>
      <pc:sldChg chg="modSp new add del mod ord">
        <pc:chgData name="Stephanie Bradley" userId="bb573b86-6a01-430f-ba3c-43c2b2970490" providerId="ADAL" clId="{305F6D53-BC98-4688-BC64-D2FE320BDE01}" dt="2024-09-03T18:12:24.611" v="3800"/>
        <pc:sldMkLst>
          <pc:docMk/>
          <pc:sldMk cId="674002431" sldId="664"/>
        </pc:sldMkLst>
        <pc:spChg chg="mod">
          <ac:chgData name="Stephanie Bradley" userId="bb573b86-6a01-430f-ba3c-43c2b2970490" providerId="ADAL" clId="{305F6D53-BC98-4688-BC64-D2FE320BDE01}" dt="2024-09-03T08:01:19.905" v="1567" actId="113"/>
          <ac:spMkLst>
            <pc:docMk/>
            <pc:sldMk cId="674002431" sldId="664"/>
            <ac:spMk id="2" creationId="{A704D075-B6D2-6A0D-3242-C2EAF15BBEEA}"/>
          </ac:spMkLst>
        </pc:spChg>
        <pc:spChg chg="mod">
          <ac:chgData name="Stephanie Bradley" userId="bb573b86-6a01-430f-ba3c-43c2b2970490" providerId="ADAL" clId="{305F6D53-BC98-4688-BC64-D2FE320BDE01}" dt="2024-09-03T08:02:21.914" v="1681"/>
          <ac:spMkLst>
            <pc:docMk/>
            <pc:sldMk cId="674002431" sldId="664"/>
            <ac:spMk id="3" creationId="{83C17827-FC17-4519-9359-5193C1DB33A1}"/>
          </ac:spMkLst>
        </pc:spChg>
      </pc:sldChg>
      <pc:sldChg chg="addSp delSp modSp new mod ord modClrScheme chgLayout">
        <pc:chgData name="Stephanie Bradley" userId="bb573b86-6a01-430f-ba3c-43c2b2970490" providerId="ADAL" clId="{305F6D53-BC98-4688-BC64-D2FE320BDE01}" dt="2024-09-03T12:10:57.893" v="3539"/>
        <pc:sldMkLst>
          <pc:docMk/>
          <pc:sldMk cId="3201046942" sldId="665"/>
        </pc:sldMkLst>
        <pc:spChg chg="del mod ord">
          <ac:chgData name="Stephanie Bradley" userId="bb573b86-6a01-430f-ba3c-43c2b2970490" providerId="ADAL" clId="{305F6D53-BC98-4688-BC64-D2FE320BDE01}" dt="2024-09-03T08:06:16.728" v="1683" actId="700"/>
          <ac:spMkLst>
            <pc:docMk/>
            <pc:sldMk cId="3201046942" sldId="665"/>
            <ac:spMk id="2" creationId="{9312401F-2888-1412-F4D1-0875F064B2C9}"/>
          </ac:spMkLst>
        </pc:spChg>
        <pc:spChg chg="del">
          <ac:chgData name="Stephanie Bradley" userId="bb573b86-6a01-430f-ba3c-43c2b2970490" providerId="ADAL" clId="{305F6D53-BC98-4688-BC64-D2FE320BDE01}" dt="2024-09-03T08:06:16.728" v="1683" actId="700"/>
          <ac:spMkLst>
            <pc:docMk/>
            <pc:sldMk cId="3201046942" sldId="665"/>
            <ac:spMk id="3" creationId="{C53FB413-890F-F1D0-3EFB-912E74EBF30C}"/>
          </ac:spMkLst>
        </pc:spChg>
        <pc:spChg chg="del mod ord">
          <ac:chgData name="Stephanie Bradley" userId="bb573b86-6a01-430f-ba3c-43c2b2970490" providerId="ADAL" clId="{305F6D53-BC98-4688-BC64-D2FE320BDE01}" dt="2024-09-03T08:06:16.728" v="1683" actId="700"/>
          <ac:spMkLst>
            <pc:docMk/>
            <pc:sldMk cId="3201046942" sldId="665"/>
            <ac:spMk id="4" creationId="{A67B3BC5-6B93-6E02-B192-A0BE6084BF38}"/>
          </ac:spMkLst>
        </pc:spChg>
        <pc:spChg chg="del">
          <ac:chgData name="Stephanie Bradley" userId="bb573b86-6a01-430f-ba3c-43c2b2970490" providerId="ADAL" clId="{305F6D53-BC98-4688-BC64-D2FE320BDE01}" dt="2024-09-03T08:06:16.728" v="1683" actId="700"/>
          <ac:spMkLst>
            <pc:docMk/>
            <pc:sldMk cId="3201046942" sldId="665"/>
            <ac:spMk id="5" creationId="{9831C533-2569-803E-C39E-E7735C7CEA3F}"/>
          </ac:spMkLst>
        </pc:spChg>
        <pc:spChg chg="del">
          <ac:chgData name="Stephanie Bradley" userId="bb573b86-6a01-430f-ba3c-43c2b2970490" providerId="ADAL" clId="{305F6D53-BC98-4688-BC64-D2FE320BDE01}" dt="2024-09-03T08:06:16.728" v="1683" actId="700"/>
          <ac:spMkLst>
            <pc:docMk/>
            <pc:sldMk cId="3201046942" sldId="665"/>
            <ac:spMk id="6" creationId="{DD263D29-E637-AD5D-7680-48C2E13DDF69}"/>
          </ac:spMkLst>
        </pc:spChg>
        <pc:spChg chg="add mod ord">
          <ac:chgData name="Stephanie Bradley" userId="bb573b86-6a01-430f-ba3c-43c2b2970490" providerId="ADAL" clId="{305F6D53-BC98-4688-BC64-D2FE320BDE01}" dt="2024-09-03T08:06:30.368" v="1707" actId="113"/>
          <ac:spMkLst>
            <pc:docMk/>
            <pc:sldMk cId="3201046942" sldId="665"/>
            <ac:spMk id="7" creationId="{80B054B7-3B09-4CE4-80D2-FA5AB826209C}"/>
          </ac:spMkLst>
        </pc:spChg>
        <pc:spChg chg="add mod ord">
          <ac:chgData name="Stephanie Bradley" userId="bb573b86-6a01-430f-ba3c-43c2b2970490" providerId="ADAL" clId="{305F6D53-BC98-4688-BC64-D2FE320BDE01}" dt="2024-09-03T08:06:38.342" v="1725" actId="20577"/>
          <ac:spMkLst>
            <pc:docMk/>
            <pc:sldMk cId="3201046942" sldId="665"/>
            <ac:spMk id="8" creationId="{67E2C806-E50F-BD01-115E-A44FBF134879}"/>
          </ac:spMkLst>
        </pc:spChg>
      </pc:sldChg>
      <pc:sldChg chg="addSp modSp new mod ord modClrScheme modAnim chgLayout">
        <pc:chgData name="Stephanie Bradley" userId="bb573b86-6a01-430f-ba3c-43c2b2970490" providerId="ADAL" clId="{305F6D53-BC98-4688-BC64-D2FE320BDE01}" dt="2024-09-03T08:35:50.940" v="3522"/>
        <pc:sldMkLst>
          <pc:docMk/>
          <pc:sldMk cId="1858025590" sldId="666"/>
        </pc:sldMkLst>
        <pc:spChg chg="mod ord">
          <ac:chgData name="Stephanie Bradley" userId="bb573b86-6a01-430f-ba3c-43c2b2970490" providerId="ADAL" clId="{305F6D53-BC98-4688-BC64-D2FE320BDE01}" dt="2024-09-03T08:18:16.052" v="2734" actId="14100"/>
          <ac:spMkLst>
            <pc:docMk/>
            <pc:sldMk cId="1858025590" sldId="666"/>
            <ac:spMk id="2" creationId="{3FCC5252-C04D-9367-1000-3D154CC6915E}"/>
          </ac:spMkLst>
        </pc:spChg>
        <pc:spChg chg="mod ord">
          <ac:chgData name="Stephanie Bradley" userId="bb573b86-6a01-430f-ba3c-43c2b2970490" providerId="ADAL" clId="{305F6D53-BC98-4688-BC64-D2FE320BDE01}" dt="2024-09-03T08:18:57.726" v="2741" actId="207"/>
          <ac:spMkLst>
            <pc:docMk/>
            <pc:sldMk cId="1858025590" sldId="666"/>
            <ac:spMk id="3" creationId="{7F9A1D55-369E-037C-B3F3-87DD4471F679}"/>
          </ac:spMkLst>
        </pc:spChg>
        <pc:spChg chg="add mod ord">
          <ac:chgData name="Stephanie Bradley" userId="bb573b86-6a01-430f-ba3c-43c2b2970490" providerId="ADAL" clId="{305F6D53-BC98-4688-BC64-D2FE320BDE01}" dt="2024-09-03T08:19:16.726" v="2763" actId="20577"/>
          <ac:spMkLst>
            <pc:docMk/>
            <pc:sldMk cId="1858025590" sldId="666"/>
            <ac:spMk id="4" creationId="{8518C8E2-C93D-FF13-71D8-319760D280A2}"/>
          </ac:spMkLst>
        </pc:spChg>
      </pc:sldChg>
      <pc:sldChg chg="modSp new mod modAnim">
        <pc:chgData name="Stephanie Bradley" userId="bb573b86-6a01-430f-ba3c-43c2b2970490" providerId="ADAL" clId="{305F6D53-BC98-4688-BC64-D2FE320BDE01}" dt="2024-09-03T08:33:49.357" v="3505"/>
        <pc:sldMkLst>
          <pc:docMk/>
          <pc:sldMk cId="1432497473" sldId="667"/>
        </pc:sldMkLst>
        <pc:spChg chg="mod">
          <ac:chgData name="Stephanie Bradley" userId="bb573b86-6a01-430f-ba3c-43c2b2970490" providerId="ADAL" clId="{305F6D53-BC98-4688-BC64-D2FE320BDE01}" dt="2024-09-03T08:20:56.398" v="2783" actId="113"/>
          <ac:spMkLst>
            <pc:docMk/>
            <pc:sldMk cId="1432497473" sldId="667"/>
            <ac:spMk id="2" creationId="{BA456D13-66AE-1E95-A509-46E25830C476}"/>
          </ac:spMkLst>
        </pc:spChg>
        <pc:spChg chg="mod">
          <ac:chgData name="Stephanie Bradley" userId="bb573b86-6a01-430f-ba3c-43c2b2970490" providerId="ADAL" clId="{305F6D53-BC98-4688-BC64-D2FE320BDE01}" dt="2024-09-03T08:23:43.203" v="3114" actId="5793"/>
          <ac:spMkLst>
            <pc:docMk/>
            <pc:sldMk cId="1432497473" sldId="667"/>
            <ac:spMk id="3" creationId="{A21E8E87-CF07-E1D7-520C-FF1E728A6F0E}"/>
          </ac:spMkLst>
        </pc:spChg>
      </pc:sldChg>
      <pc:sldChg chg="modSp new mod ord modAnim">
        <pc:chgData name="Stephanie Bradley" userId="bb573b86-6a01-430f-ba3c-43c2b2970490" providerId="ADAL" clId="{305F6D53-BC98-4688-BC64-D2FE320BDE01}" dt="2024-09-03T10:23:48.752" v="3530"/>
        <pc:sldMkLst>
          <pc:docMk/>
          <pc:sldMk cId="2883610593" sldId="668"/>
        </pc:sldMkLst>
        <pc:spChg chg="mod">
          <ac:chgData name="Stephanie Bradley" userId="bb573b86-6a01-430f-ba3c-43c2b2970490" providerId="ADAL" clId="{305F6D53-BC98-4688-BC64-D2FE320BDE01}" dt="2024-09-03T08:25:05.013" v="3165" actId="113"/>
          <ac:spMkLst>
            <pc:docMk/>
            <pc:sldMk cId="2883610593" sldId="668"/>
            <ac:spMk id="2" creationId="{FC8E5145-37B8-9B86-F3B0-7D2C44E984AC}"/>
          </ac:spMkLst>
        </pc:spChg>
        <pc:spChg chg="mod">
          <ac:chgData name="Stephanie Bradley" userId="bb573b86-6a01-430f-ba3c-43c2b2970490" providerId="ADAL" clId="{305F6D53-BC98-4688-BC64-D2FE320BDE01}" dt="2024-09-03T08:32:55.584" v="3503" actId="20577"/>
          <ac:spMkLst>
            <pc:docMk/>
            <pc:sldMk cId="2883610593" sldId="668"/>
            <ac:spMk id="3" creationId="{9689C10C-3349-DA5C-DD95-CDAFBEF8804B}"/>
          </ac:spMkLst>
        </pc:spChg>
      </pc:sldChg>
      <pc:sldChg chg="modSp add mod modAnim">
        <pc:chgData name="Stephanie Bradley" userId="bb573b86-6a01-430f-ba3c-43c2b2970490" providerId="ADAL" clId="{305F6D53-BC98-4688-BC64-D2FE320BDE01}" dt="2024-09-03T12:11:40.651" v="3560" actId="20577"/>
        <pc:sldMkLst>
          <pc:docMk/>
          <pc:sldMk cId="3885184191" sldId="669"/>
        </pc:sldMkLst>
        <pc:spChg chg="mod">
          <ac:chgData name="Stephanie Bradley" userId="bb573b86-6a01-430f-ba3c-43c2b2970490" providerId="ADAL" clId="{305F6D53-BC98-4688-BC64-D2FE320BDE01}" dt="2024-09-03T12:11:40.651" v="3560" actId="20577"/>
          <ac:spMkLst>
            <pc:docMk/>
            <pc:sldMk cId="3885184191" sldId="669"/>
            <ac:spMk id="3" creationId="{9689C10C-3349-DA5C-DD95-CDAFBEF8804B}"/>
          </ac:spMkLst>
        </pc:spChg>
      </pc:sldChg>
    </pc:docChg>
  </pc:docChgLst>
  <pc:docChgLst>
    <pc:chgData name="Stephanie Bradley" userId="S::s.bradley@uwtsd.ac.uk::bb573b86-6a01-430f-ba3c-43c2b2970490" providerId="AD" clId="Web-{1147E4CF-43B2-9464-4552-5AD684B3C925}"/>
    <pc:docChg chg="modSld">
      <pc:chgData name="Stephanie Bradley" userId="S::s.bradley@uwtsd.ac.uk::bb573b86-6a01-430f-ba3c-43c2b2970490" providerId="AD" clId="Web-{1147E4CF-43B2-9464-4552-5AD684B3C925}" dt="2024-09-03T08:57:11.124" v="0" actId="20577"/>
      <pc:docMkLst>
        <pc:docMk/>
      </pc:docMkLst>
      <pc:sldChg chg="modSp">
        <pc:chgData name="Stephanie Bradley" userId="S::s.bradley@uwtsd.ac.uk::bb573b86-6a01-430f-ba3c-43c2b2970490" providerId="AD" clId="Web-{1147E4CF-43B2-9464-4552-5AD684B3C925}" dt="2024-09-03T08:57:11.124" v="0" actId="20577"/>
        <pc:sldMkLst>
          <pc:docMk/>
          <pc:sldMk cId="1839522070" sldId="311"/>
        </pc:sldMkLst>
        <pc:spChg chg="mod">
          <ac:chgData name="Stephanie Bradley" userId="S::s.bradley@uwtsd.ac.uk::bb573b86-6a01-430f-ba3c-43c2b2970490" providerId="AD" clId="Web-{1147E4CF-43B2-9464-4552-5AD684B3C925}" dt="2024-09-03T08:57:11.124" v="0" actId="20577"/>
          <ac:spMkLst>
            <pc:docMk/>
            <pc:sldMk cId="1839522070" sldId="311"/>
            <ac:spMk id="3" creationId="{E59E4643-C805-F4EA-EA41-6D9CE5CD232F}"/>
          </ac:spMkLst>
        </pc:spChg>
      </pc:sldChg>
    </pc:docChg>
  </pc:docChgLst>
  <pc:docChgLst>
    <pc:chgData name="Stephanie Bradley" userId="S::s.bradley@uwtsd.ac.uk::bb573b86-6a01-430f-ba3c-43c2b2970490" providerId="AD" clId="Web-{FB3DB22A-FDB0-889C-9461-A6C3CCABBF9F}"/>
    <pc:docChg chg="sldOrd">
      <pc:chgData name="Stephanie Bradley" userId="S::s.bradley@uwtsd.ac.uk::bb573b86-6a01-430f-ba3c-43c2b2970490" providerId="AD" clId="Web-{FB3DB22A-FDB0-889C-9461-A6C3CCABBF9F}" dt="2024-09-03T12:26:01.237" v="2"/>
      <pc:docMkLst>
        <pc:docMk/>
      </pc:docMkLst>
      <pc:sldChg chg="ord">
        <pc:chgData name="Stephanie Bradley" userId="S::s.bradley@uwtsd.ac.uk::bb573b86-6a01-430f-ba3c-43c2b2970490" providerId="AD" clId="Web-{FB3DB22A-FDB0-889C-9461-A6C3CCABBF9F}" dt="2024-09-03T12:24:53.609" v="0"/>
        <pc:sldMkLst>
          <pc:docMk/>
          <pc:sldMk cId="1811402352" sldId="656"/>
        </pc:sldMkLst>
      </pc:sldChg>
      <pc:sldChg chg="ord">
        <pc:chgData name="Stephanie Bradley" userId="S::s.bradley@uwtsd.ac.uk::bb573b86-6a01-430f-ba3c-43c2b2970490" providerId="AD" clId="Web-{FB3DB22A-FDB0-889C-9461-A6C3CCABBF9F}" dt="2024-09-03T12:26:01.237" v="2"/>
        <pc:sldMkLst>
          <pc:docMk/>
          <pc:sldMk cId="1196833113" sldId="660"/>
        </pc:sldMkLst>
      </pc:sldChg>
      <pc:sldChg chg="ord">
        <pc:chgData name="Stephanie Bradley" userId="S::s.bradley@uwtsd.ac.uk::bb573b86-6a01-430f-ba3c-43c2b2970490" providerId="AD" clId="Web-{FB3DB22A-FDB0-889C-9461-A6C3CCABBF9F}" dt="2024-09-03T12:25:58.846" v="1"/>
        <pc:sldMkLst>
          <pc:docMk/>
          <pc:sldMk cId="674002431" sldId="664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87998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09A44-D73D-DF7F-271F-D6C96439FB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7FDF5-F128-5376-693D-CF8AAB7C9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AE42F-74FE-E54B-646E-FBE262658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5CFB25-F1C5-4AC8-4D46-B8AC26D06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5763C-3550-8F24-714E-43ECC94F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82309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5404-84E7-0842-CAF1-B4227D44F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AA11-5574-F7E0-3B3B-3A30D1C9D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20612-C69B-059D-A5EA-B241C6B0E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611DD-7997-139B-A5FF-50ACA4BC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A16EA-7C56-F773-68F9-22B2E81B4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21124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DCE08-933B-4E06-356E-D0856DEF1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BBA47-1534-E8FF-655A-FDC118DEE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C34F0-6813-F53B-E32A-F60D49D1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FE70D-9261-0EDC-C3F1-DB3AC053E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5ADAF-8299-B376-A64D-F14868E7D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806156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5AF24-C3B0-C253-4A9E-5E3FFDB7B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5AAFC-2C5E-7871-5658-EA4011B28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DBF14-C0C6-97D4-78CE-2A0118386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A8B977-0943-F0C8-EAEC-38C951FF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DE7B7-7B0B-1C1E-74CC-2F3162831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7E8FC-90D4-E5C5-DA23-F41DE3BC1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578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A91B2-485B-E46F-6940-98DE4BA54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D6C36-37FE-A5CF-81C2-3F7A841D8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79269-F70B-830A-1269-FD61D7EE5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64D5AC-21FF-B0CF-671A-4495F58976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25158-FE9A-3EAB-B2CE-95679D0A4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A2DBEB-D12D-52DA-CAFA-B016945CE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5D48BC-DE22-33D1-7BA9-3CEC9B248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D43C4-AC28-815E-B092-EB26D5DD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65842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E34A2-BBE5-FE69-F4A2-F36E8C38A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F3B460-869C-C5B4-23FB-E1B6B809A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8A56F5-8612-83EB-67BC-579657C66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DFB41-50A6-9DF4-6103-535FEB40E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86819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A93BA8-5714-103A-6B3A-87FBCF1C1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123B86-BD43-1203-295C-882797AE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29C9F-CC21-B01B-B32C-F57000E57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90458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EB1B2-3ADC-AD3C-01C1-3EF07AF0D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338EB-5D99-30EE-66FA-1F2F51B2E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870636-3E1E-FAB4-713F-FD42E9129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1927A-090A-4B98-793C-5AB6FF163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B91C3-14E3-D55B-C7B6-71DEF4062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2F001-E6EC-7DE9-2E8F-2752A65F5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286210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32F01-BE46-A030-90ED-E61295C87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2E2A9D-B3F4-8B6E-C968-F517B97C3C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39080-3DC1-8266-EC2F-C0573D176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B8053-D941-CE00-25D3-B3E41F605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332B9-6C1A-145E-6B98-CF73919A7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62C4B-0E3F-CE27-3357-ED0AE1CC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63148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ED5AE-5A13-0970-D504-625DD084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210EE-46A3-9398-FDE2-094F6B43C4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5F499-BADE-D7E9-C28F-D0430BD70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90DF7-08AF-A9C0-EBEC-D20DDC4CE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1E3FD-C15A-CA4E-882C-A1C019585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42259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1A053-E212-7639-7081-1269825D3A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6304DB-1E7B-1BD8-049C-780F360D5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4C792-BC52-3854-D13D-B1D3D61BC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87145-A5C7-3A60-5526-CACB62A22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8B3AC-54F4-6B77-62E3-8610467E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18984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09A44-D73D-DF7F-271F-D6C96439FB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17FDF5-F128-5376-693D-CF8AAB7C9B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7AE42F-74FE-E54B-646E-FBE2626585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5CFB25-F1C5-4AC8-4D46-B8AC26D06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5763C-3550-8F24-714E-43ECC94FE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58092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55404-84E7-0842-CAF1-B4227D44F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DDAA11-5574-F7E0-3B3B-3A30D1C9D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C20612-C69B-059D-A5EA-B241C6B0E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9611DD-7997-139B-A5FF-50ACA4BC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1A16EA-7C56-F773-68F9-22B2E81B4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46933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DCE08-933B-4E06-356E-D0856DEF1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41"/>
            <a:ext cx="7886700" cy="2852737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9BBA47-1534-E8FF-655A-FDC118DEE6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6"/>
            <a:ext cx="7886700" cy="1500187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82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82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C34F0-6813-F53B-E32A-F60D49D1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2FE70D-9261-0EDC-C3F1-DB3AC053E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D5ADAF-8299-B376-A64D-F14868E7D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56876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5AF24-C3B0-C253-4A9E-5E3FFDB7B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5AAFC-2C5E-7871-5658-EA4011B28D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0DBF14-C0C6-97D4-78CE-2A0118386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A8B977-0943-F0C8-EAEC-38C951FF6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6DE7B7-7B0B-1C1E-74CC-2F3162831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17E8FC-90D4-E5C5-DA23-F41DE3BC1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72521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4A91B2-485B-E46F-6940-98DE4BA54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8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BD6C36-37FE-A5CF-81C2-3F7A841D8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A79269-F70B-830A-1269-FD61D7EE54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D64D5AC-21FF-B0CF-671A-4495F58976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1" y="1681163"/>
            <a:ext cx="3887391" cy="82391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25158-FE9A-3EAB-B2CE-95679D0A44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1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A2DBEB-D12D-52DA-CAFA-B016945CE8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5D48BC-DE22-33D1-7BA9-3CEC9B248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3D43C4-AC28-815E-B092-EB26D5DD33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22922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E34A2-BBE5-FE69-F4A2-F36E8C38A0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F3B460-869C-C5B4-23FB-E1B6B809A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8A56F5-8612-83EB-67BC-579657C66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6DFB41-50A6-9DF4-6103-535FEB40E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57011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A93BA8-5714-103A-6B3A-87FBCF1C1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123B86-BD43-1203-295C-882797AEC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829C9F-CC21-B01B-B32C-F57000E57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30852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EB1B2-3ADC-AD3C-01C1-3EF07AF0D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338EB-5D99-30EE-66FA-1F2F51B2EF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870636-3E1E-FAB4-713F-FD42E91294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1927A-090A-4B98-793C-5AB6FF1631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FB91C3-14E3-D55B-C7B6-71DEF4062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72F001-E6EC-7DE9-2E8F-2752A65F5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615784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32F01-BE46-A030-90ED-E61295C87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62E2A9D-B3F4-8B6E-C968-F517B97C3CB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8"/>
            <a:ext cx="4629150" cy="4873625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39080-3DC1-8266-EC2F-C0573D176F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5B8053-D941-CE00-25D3-B3E41F605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D332B9-6C1A-145E-6B98-CF73919A73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62C4B-0E3F-CE27-3357-ED0AE1CCA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921351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ED5AE-5A13-0970-D504-625DD0845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F210EE-46A3-9398-FDE2-094F6B43C4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A5F499-BADE-D7E9-C28F-D0430BD705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190DF7-08AF-A9C0-EBEC-D20DDC4CE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1E3FD-C15A-CA4E-882C-A1C019585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02116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71A053-E212-7639-7081-1269825D3A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6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6304DB-1E7B-1BD8-049C-780F360D5B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1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A4C792-BC52-3854-D13D-B1D3D61BC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87145-A5C7-3A60-5526-CACB62A22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B8B3AC-54F4-6B77-62E3-8610467E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348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theme" Target="../theme/theme20.xml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6.xml"/><Relationship Id="rId3" Type="http://schemas.openxmlformats.org/officeDocument/2006/relationships/slideLayout" Target="../slideLayouts/slideLayout61.xml"/><Relationship Id="rId7" Type="http://schemas.openxmlformats.org/officeDocument/2006/relationships/slideLayout" Target="../slideLayouts/slideLayout65.xml"/><Relationship Id="rId12" Type="http://schemas.openxmlformats.org/officeDocument/2006/relationships/theme" Target="../theme/theme21.xml"/><Relationship Id="rId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59.xml"/><Relationship Id="rId6" Type="http://schemas.openxmlformats.org/officeDocument/2006/relationships/slideLayout" Target="../slideLayouts/slideLayout64.xml"/><Relationship Id="rId11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3.xml"/><Relationship Id="rId10" Type="http://schemas.openxmlformats.org/officeDocument/2006/relationships/slideLayout" Target="../slideLayouts/slideLayout68.xml"/><Relationship Id="rId4" Type="http://schemas.openxmlformats.org/officeDocument/2006/relationships/slideLayout" Target="../slideLayouts/slideLayout62.xml"/><Relationship Id="rId9" Type="http://schemas.openxmlformats.org/officeDocument/2006/relationships/slideLayout" Target="../slideLayouts/slideLayout6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6D819-68F1-13E1-7C76-1800ACE3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1B799-FA9B-039E-1E9B-CEA3502F8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2F2B7-EBC2-2439-6D60-A73D28C3B8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AD6F9-9D98-6CCD-7515-863995723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EE44A-845E-E37C-C250-9B09ADB7E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2447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E6D819-68F1-13E1-7C76-1800ACE37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8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01B799-FA9B-039E-1E9B-CEA3502F81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2F2B7-EBC2-2439-6D60-A73D28C3B8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655C3B-8344-430D-9998-C1E34D1BE926}" type="datetimeFigureOut">
              <a:rPr lang="en-GB" smtClean="0"/>
              <a:t>03/09/2024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AD6F9-9D98-6CCD-7515-863995723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3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7EE44A-845E-E37C-C250-9B09ADB7E9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3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A07687-FEBA-41CF-BFE9-3FFEC34CD1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081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1575" kern="1200">
          <a:solidFill>
            <a:schemeClr val="tx1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5" Type="http://schemas.openxmlformats.org/officeDocument/2006/relationships/customXml" Target="../ink/ink2.xml"/><Relationship Id="rId4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e.kahoot.it/details/22cfe866-8817-4711-b0df-9c01901ad0ac" TargetMode="External"/><Relationship Id="rId2" Type="http://schemas.openxmlformats.org/officeDocument/2006/relationships/hyperlink" Target="http://www.kahoot.it/" TargetMode="Externa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resource/34470846/reporting-verbs" TargetMode="External"/><Relationship Id="rId1" Type="http://schemas.openxmlformats.org/officeDocument/2006/relationships/slideLayout" Target="../slideLayouts/slideLayout4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bareform/3519047818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6.xml"/><Relationship Id="rId4" Type="http://schemas.openxmlformats.org/officeDocument/2006/relationships/hyperlink" Target="https://creativecommons.org/licenses/by-sa/3.0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details/21193f6d-a97c-4760-967b-be358e7ea19d" TargetMode="External"/><Relationship Id="rId1" Type="http://schemas.openxmlformats.org/officeDocument/2006/relationships/slideLayout" Target="../slideLayouts/slideLayout4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r>
              <a:rPr lang="en-GB"/>
              <a:t>10 Week Course (10 PSE)</a:t>
            </a:r>
            <a:br>
              <a:rPr lang="en-GB"/>
            </a:br>
            <a:br>
              <a:rPr lang="en-GB"/>
            </a:br>
            <a:r>
              <a:rPr lang="en-GB" b="1"/>
              <a:t>WEEK 9</a:t>
            </a:r>
            <a:br>
              <a:rPr lang="en-GB"/>
            </a:br>
            <a:br>
              <a:rPr lang="en-GB"/>
            </a:br>
            <a:r>
              <a:rPr lang="en-GB"/>
              <a:t>6 Week Course (6 PSE)</a:t>
            </a:r>
            <a:r>
              <a:rPr lang="en-GB" b="1"/>
              <a:t>  WEEK 5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Book Unit 8 – Law</a:t>
            </a:r>
            <a:br>
              <a:rPr lang="en-GB"/>
            </a:br>
            <a:r>
              <a:rPr lang="en-GB"/>
              <a:t>Focus on discussion and writing skills</a:t>
            </a:r>
            <a:br>
              <a:rPr lang="en-GB"/>
            </a:br>
            <a:r>
              <a:rPr lang="en-GB"/>
              <a:t>Assessment – Extended Essay, reading and listening.</a:t>
            </a:r>
            <a:br>
              <a:rPr lang="en-GB"/>
            </a:br>
            <a:r>
              <a:rPr lang="en-GB"/>
              <a:t>Focus on Grammatical Accuracy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9/5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 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Vocabulary Unit 8 -  Law</a:t>
            </a:r>
          </a:p>
          <a:p>
            <a:r>
              <a:rPr lang="en-GB"/>
              <a:t>Listening and Writing Skills</a:t>
            </a:r>
          </a:p>
          <a:p>
            <a:r>
              <a:rPr lang="en-GB"/>
              <a:t>Reported Speech</a:t>
            </a:r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r>
              <a:rPr lang="en-GB"/>
              <a:t> </a:t>
            </a:r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5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1082A-8820-A266-1013-B4E22DC5C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can you remember?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362A-3F6F-E3B8-C355-D5CD31CE6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>
                <a:hlinkClick r:id="rId2"/>
              </a:rPr>
              <a:t>www.Kahoot.it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>
                <a:hlinkClick r:id="rId3"/>
              </a:rPr>
              <a:t>Cyber Crime - Details - Kahoot!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10396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2969E-4216-9594-7198-E58247C40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Cyber Security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73C5E-4E65-7C9A-A652-49C632C09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39291"/>
            <a:ext cx="7886700" cy="355068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b="0" i="0">
              <a:solidFill>
                <a:srgbClr val="282E3E"/>
              </a:solidFill>
              <a:effectLst/>
              <a:highlight>
                <a:srgbClr val="F6F7FB"/>
              </a:highlight>
              <a:latin typeface="hurme_no2-webfont"/>
              <a:hlinkClick r:id="" action="ppaction://noaction"/>
            </a:endParaRPr>
          </a:p>
          <a:p>
            <a:pPr marL="0" indent="0">
              <a:buNone/>
            </a:pP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  <a:hlinkClick r:id="" action="ppaction://noaction"/>
              </a:rPr>
              <a:t>https://quizlet.com/gb/937320162/protect-yourself-online-flash-cards/?i=2waqte&amp;x=1qqt</a:t>
            </a:r>
            <a:r>
              <a:rPr lang="en-GB" b="0" i="0">
                <a:solidFill>
                  <a:srgbClr val="282E3E"/>
                </a:solidFill>
                <a:effectLst/>
                <a:highlight>
                  <a:srgbClr val="F6F7FB"/>
                </a:highlight>
                <a:latin typeface="hurme_no2-webfont"/>
              </a:rPr>
              <a:t> </a:t>
            </a:r>
          </a:p>
          <a:p>
            <a:pPr marL="0" indent="0">
              <a:buNone/>
            </a:pPr>
            <a:endParaRPr lang="en-GB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pPr marL="0" indent="0">
              <a:buNone/>
            </a:pPr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L&amp;S book page 140, exercise 2.</a:t>
            </a:r>
          </a:p>
          <a:p>
            <a:pPr marL="0" indent="0">
              <a:buNone/>
            </a:pPr>
            <a:endParaRPr lang="en-GB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pPr marL="0" indent="0">
              <a:buNone/>
            </a:pPr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p141 Read the multiple-choice questions and highlight key words.</a:t>
            </a:r>
          </a:p>
          <a:p>
            <a:pPr marL="0" indent="0">
              <a:buNone/>
            </a:pPr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Don’t forget to check the Glossary.</a:t>
            </a:r>
          </a:p>
          <a:p>
            <a:pPr marL="0" indent="0">
              <a:buNone/>
            </a:pPr>
            <a:endParaRPr lang="en-GB">
              <a:solidFill>
                <a:srgbClr val="282E3E"/>
              </a:solidFill>
              <a:highlight>
                <a:srgbClr val="F6F7FB"/>
              </a:highlight>
              <a:latin typeface="hurme_no2-webfont"/>
            </a:endParaRPr>
          </a:p>
          <a:p>
            <a:pPr marL="0" indent="0">
              <a:buNone/>
            </a:pPr>
            <a:r>
              <a:rPr lang="en-GB">
                <a:solidFill>
                  <a:srgbClr val="282E3E"/>
                </a:solidFill>
                <a:highlight>
                  <a:srgbClr val="F6F7FB"/>
                </a:highlight>
                <a:latin typeface="hurme_no2-webfont"/>
              </a:rPr>
              <a:t>Now, listen and choose your answers.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1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5A4D6-844D-D34A-F2F1-E9D620CC0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Writing &amp; Discussion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C1BAD-E8E6-41ED-1D90-15F92DEF9A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How can you make your ideas more credible?</a:t>
            </a:r>
          </a:p>
        </p:txBody>
      </p:sp>
    </p:spTree>
    <p:extLst>
      <p:ext uri="{BB962C8B-B14F-4D97-AF65-F5344CB8AC3E}">
        <p14:creationId xmlns:p14="http://schemas.microsoft.com/office/powerpoint/2010/main" val="23109805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1AB1E-9C22-2A8E-A45D-9601DA433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/>
                </a:solidFill>
              </a:rPr>
              <a:t>Direct Quoting or Paraphrasing?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1A165-32A4-A285-AACF-87ED937FC5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Direct quotation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FE10AB-F311-6A0D-C3E0-320203A0D6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Professor Smith said, ‘Learning about cybercrime is important.’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C655EC7-E15D-531E-CB26-8A0B2D4DC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Indirect quotation (paraphrasing)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C363E2-780D-23E7-D27D-331C1348759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According to Professor Smith it is important to learn about cybercrime.</a:t>
            </a:r>
          </a:p>
          <a:p>
            <a:endParaRPr lang="en-GB"/>
          </a:p>
          <a:p>
            <a:r>
              <a:rPr lang="en-GB"/>
              <a:t>Professor Smith explained that it was important to learn about cybercrime.</a:t>
            </a:r>
          </a:p>
        </p:txBody>
      </p:sp>
    </p:spTree>
    <p:extLst>
      <p:ext uri="{BB962C8B-B14F-4D97-AF65-F5344CB8AC3E}">
        <p14:creationId xmlns:p14="http://schemas.microsoft.com/office/powerpoint/2010/main" val="946592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C5252-C04D-9367-1000-3D154CC69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5416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Paraphrasing or 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A1D55-369E-037C-B3F3-87DD4471F6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445342"/>
            <a:ext cx="3886200" cy="4731621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When should you cite?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Which is best?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Quoting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Paraphrasing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18C8E2-C93D-FF13-71D8-319760D280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47019"/>
            <a:ext cx="3886200" cy="4829944"/>
          </a:xfrm>
        </p:spPr>
        <p:txBody>
          <a:bodyPr>
            <a:normAutofit fontScale="77500" lnSpcReduction="20000"/>
          </a:bodyPr>
          <a:lstStyle/>
          <a:p>
            <a:r>
              <a:rPr lang="en-GB"/>
              <a:t>To </a:t>
            </a:r>
            <a:r>
              <a:rPr lang="en-GB">
                <a:solidFill>
                  <a:schemeClr val="accent1"/>
                </a:solidFill>
              </a:rPr>
              <a:t>direct</a:t>
            </a:r>
            <a:r>
              <a:rPr lang="en-GB"/>
              <a:t> your reader to where they can find more details about a point you are making.</a:t>
            </a:r>
          </a:p>
          <a:p>
            <a:r>
              <a:rPr lang="en-GB"/>
              <a:t>To </a:t>
            </a:r>
            <a:r>
              <a:rPr lang="en-GB">
                <a:solidFill>
                  <a:schemeClr val="accent1"/>
                </a:solidFill>
              </a:rPr>
              <a:t>give an example</a:t>
            </a:r>
            <a:r>
              <a:rPr lang="en-GB"/>
              <a:t>/s of similar viewpoints</a:t>
            </a:r>
          </a:p>
          <a:p>
            <a:r>
              <a:rPr lang="en-GB"/>
              <a:t>To </a:t>
            </a:r>
            <a:r>
              <a:rPr lang="en-GB">
                <a:solidFill>
                  <a:schemeClr val="accent1"/>
                </a:solidFill>
              </a:rPr>
              <a:t>acknowledge the source</a:t>
            </a:r>
            <a:r>
              <a:rPr lang="en-GB"/>
              <a:t> of data you have used.</a:t>
            </a:r>
          </a:p>
          <a:p>
            <a:r>
              <a:rPr lang="en-GB"/>
              <a:t>To </a:t>
            </a:r>
            <a:r>
              <a:rPr lang="en-GB">
                <a:solidFill>
                  <a:schemeClr val="accent1"/>
                </a:solidFill>
              </a:rPr>
              <a:t>compare your view</a:t>
            </a:r>
            <a:r>
              <a:rPr lang="en-GB"/>
              <a:t> with that of others.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When what the writer said is perfectly put and summarises, explains or introduces a point you want to make.</a:t>
            </a:r>
          </a:p>
          <a:p>
            <a:r>
              <a:rPr lang="en-GB"/>
              <a:t>When you want to summarise pertinent idea/s from a text.</a:t>
            </a:r>
          </a:p>
          <a:p>
            <a:r>
              <a:rPr lang="en-GB"/>
              <a:t>When you want to shorten a paragraph you have read, pulling out only the main point.</a:t>
            </a:r>
          </a:p>
          <a:p>
            <a:r>
              <a:rPr lang="en-GB"/>
              <a:t>When it would interrupt the flow of your writing to use a quote.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25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1AB1E-9C22-2A8E-A45D-9601DA433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accent1"/>
                </a:solidFill>
              </a:rPr>
              <a:t>Direct Quoting or Paraphrasing?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31A165-32A4-A285-AACF-87ED937FC5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Direct quotation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FE10AB-F311-6A0D-C3E0-320203A0D6A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/>
              <a:t>Professor Smith </a:t>
            </a:r>
            <a:r>
              <a:rPr lang="en-GB">
                <a:solidFill>
                  <a:schemeClr val="accent1"/>
                </a:solidFill>
              </a:rPr>
              <a:t>said</a:t>
            </a:r>
            <a:r>
              <a:rPr lang="en-GB"/>
              <a:t>, ‘Learning about cybercrime is important.’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C655EC7-E15D-531E-CB26-8A0B2D4DC2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/>
              <a:t>Indirect quotation (paraphrasing)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C363E2-780D-23E7-D27D-331C1348759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endParaRPr lang="en-GB"/>
          </a:p>
          <a:p>
            <a:r>
              <a:rPr lang="en-GB">
                <a:solidFill>
                  <a:srgbClr val="FFC000"/>
                </a:solidFill>
              </a:rPr>
              <a:t>According to</a:t>
            </a:r>
            <a:r>
              <a:rPr lang="en-GB"/>
              <a:t> Professor Smith it is important to learn about cybercrime.</a:t>
            </a:r>
          </a:p>
          <a:p>
            <a:endParaRPr lang="en-GB"/>
          </a:p>
          <a:p>
            <a:r>
              <a:rPr lang="en-GB"/>
              <a:t>Professor Smith </a:t>
            </a:r>
            <a:r>
              <a:rPr lang="en-GB">
                <a:solidFill>
                  <a:schemeClr val="accent6"/>
                </a:solidFill>
              </a:rPr>
              <a:t>explained that</a:t>
            </a:r>
            <a:r>
              <a:rPr lang="en-GB"/>
              <a:t> it was important to learn about cybercrime.</a:t>
            </a:r>
          </a:p>
          <a:p>
            <a:endParaRPr lang="en-GB"/>
          </a:p>
          <a:p>
            <a:r>
              <a:rPr lang="en-GB">
                <a:solidFill>
                  <a:schemeClr val="accent6"/>
                </a:solidFill>
              </a:rPr>
              <a:t>Reported Speech</a:t>
            </a:r>
          </a:p>
        </p:txBody>
      </p:sp>
    </p:spTree>
    <p:extLst>
      <p:ext uri="{BB962C8B-B14F-4D97-AF65-F5344CB8AC3E}">
        <p14:creationId xmlns:p14="http://schemas.microsoft.com/office/powerpoint/2010/main" val="1892495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D3345-9420-662B-A474-D6BF2CF54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CC127-DD7F-09EE-C66F-2843472268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L&amp;S book page 146</a:t>
            </a:r>
          </a:p>
          <a:p>
            <a:endParaRPr lang="en-GB"/>
          </a:p>
          <a:p>
            <a:r>
              <a:rPr lang="en-GB"/>
              <a:t>Read the excerpt from a discussion. </a:t>
            </a:r>
          </a:p>
          <a:p>
            <a:r>
              <a:rPr lang="en-GB"/>
              <a:t>Practise it with your group.</a:t>
            </a:r>
          </a:p>
          <a:p>
            <a:endParaRPr lang="en-GB"/>
          </a:p>
          <a:p>
            <a:r>
              <a:rPr lang="en-GB"/>
              <a:t>Discuss the issue yourselves.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897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56D13-66AE-1E95-A509-46E25830C4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Reported Speech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E8E87-CF07-E1D7-520C-FF1E728A6F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L&amp;S book page 146</a:t>
            </a:r>
          </a:p>
          <a:p>
            <a:endParaRPr lang="en-GB"/>
          </a:p>
          <a:p>
            <a:r>
              <a:rPr lang="en-GB"/>
              <a:t>Highlight a quote</a:t>
            </a:r>
          </a:p>
          <a:p>
            <a:endParaRPr lang="en-GB"/>
          </a:p>
          <a:p>
            <a:r>
              <a:rPr lang="en-GB"/>
              <a:t>Highlight a paraphrase.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At his trial he admitted knowing it was wrong to hack into the database. </a:t>
            </a:r>
          </a:p>
          <a:p>
            <a:pPr marL="0" indent="0">
              <a:buNone/>
            </a:pPr>
            <a:r>
              <a:rPr lang="en-GB"/>
              <a:t>He even said, and I quote, ‘It was easier to change my grades than go to class and work hard.’</a:t>
            </a:r>
          </a:p>
        </p:txBody>
      </p:sp>
    </p:spTree>
    <p:extLst>
      <p:ext uri="{BB962C8B-B14F-4D97-AF65-F5344CB8AC3E}">
        <p14:creationId xmlns:p14="http://schemas.microsoft.com/office/powerpoint/2010/main" val="1432497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E5145-37B8-9B86-F3B0-7D2C44E98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Learn some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9C10C-3349-DA5C-DD95-CDAFBEF88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3665"/>
            <a:ext cx="7886700" cy="4633298"/>
          </a:xfrm>
        </p:spPr>
        <p:txBody>
          <a:bodyPr>
            <a:normAutofit fontScale="92500" lnSpcReduction="20000"/>
          </a:bodyPr>
          <a:lstStyle/>
          <a:p>
            <a:endParaRPr lang="en-GB"/>
          </a:p>
          <a:p>
            <a:pPr marL="0" indent="0">
              <a:buNone/>
            </a:pPr>
            <a:r>
              <a:rPr lang="en-GB"/>
              <a:t>Play </a:t>
            </a:r>
            <a:r>
              <a:rPr lang="en-GB" err="1"/>
              <a:t>Wordwall</a:t>
            </a:r>
            <a:endParaRPr lang="en-GB"/>
          </a:p>
          <a:p>
            <a:endParaRPr lang="en-GB"/>
          </a:p>
          <a:p>
            <a:r>
              <a:rPr lang="en-US">
                <a:hlinkClick r:id="rId2"/>
              </a:rPr>
              <a:t>Reporting Verbs - Group sort (wordwall.net)</a:t>
            </a:r>
            <a:r>
              <a:rPr lang="en-US"/>
              <a:t>  </a:t>
            </a:r>
          </a:p>
          <a:p>
            <a:endParaRPr lang="en-US"/>
          </a:p>
          <a:p>
            <a:r>
              <a:rPr lang="en-US"/>
              <a:t>L&amp;S book page 147</a:t>
            </a:r>
          </a:p>
          <a:p>
            <a:endParaRPr lang="en-US"/>
          </a:p>
          <a:p>
            <a:r>
              <a:rPr lang="en-US"/>
              <a:t>Work with a partner to complete exercises 1 &amp;2.</a:t>
            </a:r>
          </a:p>
          <a:p>
            <a:endParaRPr lang="en-US"/>
          </a:p>
          <a:p>
            <a:pPr marL="0" indent="0">
              <a:buNone/>
            </a:pPr>
            <a:r>
              <a:rPr lang="en-US" b="1"/>
              <a:t>Note: Verb tense changes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/>
              <a:t>Present tense – past tense  ( is → was)  [unless it is a fact that is still true]</a:t>
            </a:r>
          </a:p>
          <a:p>
            <a:pPr marL="0" indent="0">
              <a:buNone/>
            </a:pPr>
            <a:r>
              <a:rPr lang="en-US"/>
              <a:t>Can – could</a:t>
            </a:r>
          </a:p>
          <a:p>
            <a:pPr marL="0" indent="0">
              <a:buNone/>
            </a:pPr>
            <a:r>
              <a:rPr lang="en-US"/>
              <a:t>Past – past perfect (e.g. went → had been)</a:t>
            </a:r>
          </a:p>
          <a:p>
            <a:pPr marL="0" indent="0">
              <a:buNone/>
            </a:pPr>
            <a:r>
              <a:rPr lang="en-US"/>
              <a:t>Will - would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61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Lunch Break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2288176" y="1186529"/>
            <a:ext cx="4351338" cy="435133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0932943-E41B-FFF6-F6E0-2293EA09A373}"/>
              </a:ext>
            </a:extLst>
          </p:cNvPr>
          <p:cNvSpPr txBox="1"/>
          <p:nvPr/>
        </p:nvSpPr>
        <p:spPr>
          <a:xfrm>
            <a:off x="2288176" y="5537867"/>
            <a:ext cx="435133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bareform/3519047818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7382716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0B054B7-3B09-4CE4-80D2-FA5AB8262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What do you know?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7E2C806-E50F-BD01-115E-A44FBF1348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www.Kahoot.it </a:t>
            </a: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Reporting Verbs - Details - Kahoot!</a:t>
            </a:r>
            <a:r>
              <a:rPr lang="en-GB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2010469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E5145-37B8-9B86-F3B0-7D2C44E98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Learn some rules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9C10C-3349-DA5C-DD95-CDAFBEF88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3665"/>
            <a:ext cx="7886700" cy="4633298"/>
          </a:xfrm>
        </p:spPr>
        <p:txBody>
          <a:bodyPr>
            <a:normAutofit/>
          </a:bodyPr>
          <a:lstStyle/>
          <a:p>
            <a:endParaRPr lang="en-GB"/>
          </a:p>
          <a:p>
            <a:endParaRPr lang="en-US"/>
          </a:p>
          <a:p>
            <a:pPr marL="0" indent="0">
              <a:buNone/>
            </a:pPr>
            <a:r>
              <a:rPr lang="en-US" b="1"/>
              <a:t>Note: Verb tense changes</a:t>
            </a:r>
          </a:p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/>
              <a:t>Present tense – past tense  ( is → was)  [unless it is a fact that is still true]</a:t>
            </a:r>
          </a:p>
          <a:p>
            <a:pPr marL="0" indent="0">
              <a:buNone/>
            </a:pPr>
            <a:r>
              <a:rPr lang="en-US"/>
              <a:t>Can – could</a:t>
            </a:r>
          </a:p>
          <a:p>
            <a:pPr marL="0" indent="0">
              <a:buNone/>
            </a:pPr>
            <a:r>
              <a:rPr lang="en-US"/>
              <a:t>Past – past perfect (e.g. went → had been)</a:t>
            </a:r>
          </a:p>
          <a:p>
            <a:pPr marL="0" indent="0">
              <a:buNone/>
            </a:pPr>
            <a:r>
              <a:rPr lang="en-US"/>
              <a:t>Will – would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GB"/>
              <a:t>P147 exercise 2</a:t>
            </a:r>
          </a:p>
        </p:txBody>
      </p:sp>
    </p:spTree>
    <p:extLst>
      <p:ext uri="{BB962C8B-B14F-4D97-AF65-F5344CB8AC3E}">
        <p14:creationId xmlns:p14="http://schemas.microsoft.com/office/powerpoint/2010/main" val="3885184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07E27DE-EA04-7E24-B08B-A72B4ED51908}"/>
              </a:ext>
            </a:extLst>
          </p:cNvPr>
          <p:cNvSpPr txBox="1"/>
          <p:nvPr/>
        </p:nvSpPr>
        <p:spPr>
          <a:xfrm>
            <a:off x="2261419" y="2974258"/>
            <a:ext cx="477847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>
                <a:solidFill>
                  <a:schemeClr val="accent1"/>
                </a:solidFill>
              </a:rPr>
              <a:t>Downloading movies illegally should be a criminal offence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DD7F6B-B129-B54B-291E-20D9A158E7EB}"/>
              </a:ext>
            </a:extLst>
          </p:cNvPr>
          <p:cNvSpPr txBox="1"/>
          <p:nvPr/>
        </p:nvSpPr>
        <p:spPr>
          <a:xfrm>
            <a:off x="3382297" y="786582"/>
            <a:ext cx="2074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      </a:t>
            </a:r>
            <a:r>
              <a:rPr lang="en-GB" sz="3200" b="1">
                <a:solidFill>
                  <a:schemeClr val="accent1"/>
                </a:solidFill>
              </a:rPr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8127864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B3F00-872A-6A8D-1AA2-1ABDE29E1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Listening for Detail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EBB3AA-1DD3-7BC5-4A26-FB3DCE94DA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L&amp;S book page 142</a:t>
            </a:r>
          </a:p>
          <a:p>
            <a:endParaRPr lang="en-GB"/>
          </a:p>
          <a:p>
            <a:r>
              <a:rPr lang="en-GB"/>
              <a:t>Exercises 1 &amp; 2.</a:t>
            </a:r>
          </a:p>
        </p:txBody>
      </p:sp>
    </p:spTree>
    <p:extLst>
      <p:ext uri="{BB962C8B-B14F-4D97-AF65-F5344CB8AC3E}">
        <p14:creationId xmlns:p14="http://schemas.microsoft.com/office/powerpoint/2010/main" val="824081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759A6-EA55-9712-C285-75BB59228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Critical Thinking – the CRAAP test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92DE3-2B8D-5BF9-5322-31CBF9B1BD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>
                <a:solidFill>
                  <a:schemeClr val="accent1"/>
                </a:solidFill>
              </a:rPr>
              <a:t>C</a:t>
            </a:r>
          </a:p>
          <a:p>
            <a:pPr marL="0" indent="0">
              <a:buNone/>
            </a:pPr>
            <a:endParaRPr lang="en-GB" sz="2400" b="1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1"/>
                </a:solidFill>
              </a:rPr>
              <a:t>R</a:t>
            </a:r>
          </a:p>
          <a:p>
            <a:pPr marL="0" indent="0">
              <a:buNone/>
            </a:pPr>
            <a:endParaRPr lang="en-GB" sz="2400" b="1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1"/>
                </a:solidFill>
              </a:rPr>
              <a:t>A</a:t>
            </a:r>
          </a:p>
          <a:p>
            <a:pPr marL="0" indent="0">
              <a:buNone/>
            </a:pPr>
            <a:endParaRPr lang="en-GB" sz="2400" b="1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1"/>
                </a:solidFill>
              </a:rPr>
              <a:t>A</a:t>
            </a:r>
          </a:p>
          <a:p>
            <a:pPr marL="0" indent="0">
              <a:buNone/>
            </a:pPr>
            <a:endParaRPr lang="en-GB" sz="2400" b="1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2400" b="1">
                <a:solidFill>
                  <a:schemeClr val="accent1"/>
                </a:solidFill>
              </a:rPr>
              <a:t>P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3D5962-9353-8F18-10D7-3B4B4911CDB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/>
              <a:t>Current</a:t>
            </a:r>
          </a:p>
          <a:p>
            <a:endParaRPr lang="en-GB" sz="2400"/>
          </a:p>
          <a:p>
            <a:r>
              <a:rPr lang="en-GB" sz="2400"/>
              <a:t>Relevant</a:t>
            </a:r>
          </a:p>
          <a:p>
            <a:endParaRPr lang="en-GB" sz="2400"/>
          </a:p>
          <a:p>
            <a:r>
              <a:rPr lang="en-GB" sz="2400"/>
              <a:t>Authority</a:t>
            </a:r>
          </a:p>
          <a:p>
            <a:endParaRPr lang="en-GB" sz="2400"/>
          </a:p>
          <a:p>
            <a:r>
              <a:rPr lang="en-GB" sz="2400"/>
              <a:t>Accuracy</a:t>
            </a:r>
          </a:p>
          <a:p>
            <a:endParaRPr lang="en-GB" sz="2400"/>
          </a:p>
          <a:p>
            <a:r>
              <a:rPr lang="en-GB" sz="2400"/>
              <a:t>Purpose</a:t>
            </a:r>
          </a:p>
        </p:txBody>
      </p:sp>
    </p:spTree>
    <p:extLst>
      <p:ext uri="{BB962C8B-B14F-4D97-AF65-F5344CB8AC3E}">
        <p14:creationId xmlns:p14="http://schemas.microsoft.com/office/powerpoint/2010/main" val="376948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759A6-EA55-9712-C285-75BB59228B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Critical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92DE3-2B8D-5BF9-5322-31CBF9B1BD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Work with a partner who is studying a similar discipline to you.</a:t>
            </a:r>
          </a:p>
          <a:p>
            <a:endParaRPr lang="en-GB"/>
          </a:p>
          <a:p>
            <a:r>
              <a:rPr lang="en-GB"/>
              <a:t>Read L&amp;S book page 143 – </a:t>
            </a:r>
            <a:r>
              <a:rPr lang="en-GB">
                <a:solidFill>
                  <a:schemeClr val="accent1"/>
                </a:solidFill>
              </a:rPr>
              <a:t>Evaluating Source Reliability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Look at the sources your partner has chosen for their extended essay.</a:t>
            </a:r>
          </a:p>
          <a:p>
            <a:endParaRPr lang="en-GB"/>
          </a:p>
          <a:p>
            <a:r>
              <a:rPr lang="en-GB"/>
              <a:t>Ask: </a:t>
            </a:r>
          </a:p>
          <a:p>
            <a:pPr marL="0" indent="0">
              <a:buNone/>
            </a:pPr>
            <a:r>
              <a:rPr lang="en-GB" b="1"/>
              <a:t>Who</a:t>
            </a:r>
            <a:r>
              <a:rPr lang="en-GB"/>
              <a:t> wrote &amp; published the information?</a:t>
            </a:r>
          </a:p>
          <a:p>
            <a:pPr marL="0" indent="0">
              <a:buNone/>
            </a:pPr>
            <a:r>
              <a:rPr lang="en-GB" b="1"/>
              <a:t>When</a:t>
            </a:r>
            <a:r>
              <a:rPr lang="en-GB"/>
              <a:t> was it published?</a:t>
            </a:r>
          </a:p>
          <a:p>
            <a:pPr marL="0" indent="0">
              <a:buNone/>
            </a:pPr>
            <a:r>
              <a:rPr lang="en-GB"/>
              <a:t>Is the  information </a:t>
            </a:r>
            <a:r>
              <a:rPr lang="en-GB" b="1"/>
              <a:t>objective</a:t>
            </a:r>
            <a:r>
              <a:rPr lang="en-GB"/>
              <a:t>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1759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57E32-4E9E-8693-3489-FC0863D4E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Note Taking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ED1FF-9942-7C35-67AA-B3B8F70958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L&amp;S book page 143</a:t>
            </a:r>
          </a:p>
          <a:p>
            <a:endParaRPr lang="en-GB"/>
          </a:p>
          <a:p>
            <a:r>
              <a:rPr lang="en-GB"/>
              <a:t>Listen to the extracts and complete the notes about the sources used in the talk.</a:t>
            </a:r>
          </a:p>
        </p:txBody>
      </p:sp>
    </p:spTree>
    <p:extLst>
      <p:ext uri="{BB962C8B-B14F-4D97-AF65-F5344CB8AC3E}">
        <p14:creationId xmlns:p14="http://schemas.microsoft.com/office/powerpoint/2010/main" val="4914083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4D075-B6D2-6A0D-3242-C2EAF15BB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Wednesday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17827-FC17-4519-9359-5193C1DB33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1</a:t>
            </a:r>
            <a:r>
              <a:rPr lang="en-GB" baseline="30000"/>
              <a:t>st</a:t>
            </a:r>
            <a:r>
              <a:rPr lang="en-GB"/>
              <a:t> session – 10:00 -12:00  (+ Q&amp;A sessions with Michelle)</a:t>
            </a:r>
          </a:p>
          <a:p>
            <a:endParaRPr lang="en-GB"/>
          </a:p>
          <a:p>
            <a:r>
              <a:rPr lang="en-GB"/>
              <a:t>2</a:t>
            </a:r>
            <a:r>
              <a:rPr lang="en-GB" baseline="30000"/>
              <a:t>nd</a:t>
            </a:r>
            <a:r>
              <a:rPr lang="en-GB"/>
              <a:t> session – 14:00- 16:00 (+ Q&amp;A sessions with Michelle)</a:t>
            </a:r>
          </a:p>
        </p:txBody>
      </p:sp>
    </p:spTree>
    <p:extLst>
      <p:ext uri="{BB962C8B-B14F-4D97-AF65-F5344CB8AC3E}">
        <p14:creationId xmlns:p14="http://schemas.microsoft.com/office/powerpoint/2010/main" val="6740024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32728-A003-EE3C-3602-9291221EB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02441-3D9D-C077-6A41-6C800F736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Vocabulary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L&amp;S book pages 144-145</a:t>
            </a:r>
          </a:p>
          <a:p>
            <a:pPr marL="0" indent="0">
              <a:buNone/>
            </a:pPr>
            <a:r>
              <a:rPr lang="en-GB"/>
              <a:t>&amp;</a:t>
            </a:r>
          </a:p>
          <a:p>
            <a:pPr marL="0" indent="0">
              <a:buNone/>
            </a:pPr>
            <a:r>
              <a:rPr lang="en-GB"/>
              <a:t>R&amp;W book pages 144-145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Grammar</a:t>
            </a:r>
          </a:p>
          <a:p>
            <a:pPr marL="0" indent="0">
              <a:buNone/>
            </a:pPr>
            <a:r>
              <a:rPr lang="en-GB"/>
              <a:t>L&amp;S workbook – review reported speech</a:t>
            </a:r>
          </a:p>
        </p:txBody>
      </p:sp>
    </p:spTree>
    <p:extLst>
      <p:ext uri="{BB962C8B-B14F-4D97-AF65-F5344CB8AC3E}">
        <p14:creationId xmlns:p14="http://schemas.microsoft.com/office/powerpoint/2010/main" val="119683311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830</Words>
  <Application>Microsoft Office PowerPoint</Application>
  <PresentationFormat>On-screen Show (4:3)</PresentationFormat>
  <Paragraphs>190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23</vt:i4>
      </vt:variant>
    </vt:vector>
  </HeadingPairs>
  <TitlesOfParts>
    <vt:vector size="49" baseType="lpstr">
      <vt:lpstr>hurme_no2-webfont</vt:lpstr>
      <vt:lpstr>Aptos</vt:lpstr>
      <vt:lpstr>Aptos Display</vt:lpstr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Office Theme</vt:lpstr>
      <vt:lpstr>1_Office Theme</vt:lpstr>
      <vt:lpstr>PowerPoint Presentation</vt:lpstr>
      <vt:lpstr>  Pre-Sessional Programme  with Stephanie Bradley, Dip. Ed., Dip TEFLA, MA   July – September 2024</vt:lpstr>
      <vt:lpstr> 10 Week Course (10 PSE)  WEEK 9  6 Week Course (6 PSE)  WEEK 5  - Book Unit 8 – Law Focus on discussion and writing skills Assessment – Extended Essay, reading and listening. Focus on Grammatical Accuracy</vt:lpstr>
      <vt:lpstr>  WEEK 9/5   Day Two    Session One</vt:lpstr>
      <vt:lpstr>What can you remember?</vt:lpstr>
      <vt:lpstr>Cyber Security</vt:lpstr>
      <vt:lpstr>Writing &amp; Discussion Skills</vt:lpstr>
      <vt:lpstr>Direct Quoting or Paraphrasing?</vt:lpstr>
      <vt:lpstr>Paraphrasing or quoting</vt:lpstr>
      <vt:lpstr>Direct Quoting or Paraphrasing?</vt:lpstr>
      <vt:lpstr>Speaking Practice</vt:lpstr>
      <vt:lpstr>Reported Speech</vt:lpstr>
      <vt:lpstr>Learn some rules</vt:lpstr>
      <vt:lpstr>Take A Lunch Break</vt:lpstr>
      <vt:lpstr>What do you know?</vt:lpstr>
      <vt:lpstr>Learn some rules</vt:lpstr>
      <vt:lpstr>PowerPoint Presentation</vt:lpstr>
      <vt:lpstr>Listening for Detail</vt:lpstr>
      <vt:lpstr>Critical Thinking – the CRAAP test</vt:lpstr>
      <vt:lpstr>Critical Thinking</vt:lpstr>
      <vt:lpstr>Note Taking Practice</vt:lpstr>
      <vt:lpstr>Wednesday</vt:lpstr>
      <vt:lpstr>Self-Study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1</cp:revision>
  <dcterms:created xsi:type="dcterms:W3CDTF">2021-03-10T12:10:47Z</dcterms:created>
  <dcterms:modified xsi:type="dcterms:W3CDTF">2024-09-03T18:12:43Z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