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 /><Relationship Id="rId2" Type="http://schemas.openxmlformats.org/package/2006/relationships/metadata/core-properties" Target="docProps/core.xml" /><Relationship Id="rId1"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95" r:id="rId1"/>
  </p:sldMasterIdLst>
  <p:notesMasterIdLst>
    <p:notesMasterId r:id="rId13"/>
  </p:notesMasterIdLst>
  <p:sldIdLst>
    <p:sldId id="256" r:id="rId2"/>
    <p:sldId id="257" r:id="rId3"/>
    <p:sldId id="258" r:id="rId4"/>
    <p:sldId id="259" r:id="rId5"/>
    <p:sldId id="260" r:id="rId6"/>
    <p:sldId id="261" r:id="rId7"/>
    <p:sldId id="262" r:id="rId8"/>
    <p:sldId id="263" r:id="rId9"/>
    <p:sldId id="264" r:id="rId10"/>
    <p:sldId id="265" r:id="rId11"/>
    <p:sldId id="266" r:id="rId12"/>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0651C3A-4460-11DB-9652-00E08161165F}">
  <a:tblStyle styleId="{C8A40568-D8C2-4685-A7D6-B74D36CED443}" styleName="Table_0">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3" d="100"/>
          <a:sy n="103" d="100"/>
        </p:scale>
        <p:origin x="874" y="77"/>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notesMaster" Target="notesMasters/notesMaster1.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tableStyles" Target="tableStyles.xml" /><Relationship Id="rId2" Type="http://schemas.openxmlformats.org/officeDocument/2006/relationships/slide" Target="slides/slide1.xml" /><Relationship Id="rId16" Type="http://schemas.openxmlformats.org/officeDocument/2006/relationships/theme" Target="theme/theme1.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5" Type="http://schemas.openxmlformats.org/officeDocument/2006/relationships/slide" Target="slides/slide4.xml" /><Relationship Id="rId15" Type="http://schemas.openxmlformats.org/officeDocument/2006/relationships/viewProps" Target="viewProps.xml" /><Relationship Id="rId10" Type="http://schemas.openxmlformats.org/officeDocument/2006/relationships/slide" Target="slides/slide9.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presProps" Target="presProps.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 /><Relationship Id="rId1" Type="http://schemas.openxmlformats.org/officeDocument/2006/relationships/notesMaster" Target="../notesMasters/notesMaster1.xml" /></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0"/>
        <p:cNvGrpSpPr/>
        <p:nvPr/>
      </p:nvGrpSpPr>
      <p:grpSpPr>
        <a:xfrm>
          <a:off x="0" y="0"/>
          <a:ext cx="0" cy="0"/>
          <a:chOff x="0" y="0"/>
          <a:chExt cx="0" cy="0"/>
        </a:xfrm>
      </p:grpSpPr>
      <p:sp>
        <p:nvSpPr>
          <p:cNvPr id="451" name="Google Shape;451;g3f033620a8c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2" name="Google Shape;452;g3f033620a8c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2"/>
        <p:cNvGrpSpPr/>
        <p:nvPr/>
      </p:nvGrpSpPr>
      <p:grpSpPr>
        <a:xfrm>
          <a:off x="0" y="0"/>
          <a:ext cx="0" cy="0"/>
          <a:chOff x="0" y="0"/>
          <a:chExt cx="0" cy="0"/>
        </a:xfrm>
      </p:grpSpPr>
      <p:sp>
        <p:nvSpPr>
          <p:cNvPr id="463" name="Google Shape;463;g3f033620a8c_0_5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4" name="Google Shape;464;g3f033620a8c_0_5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8"/>
        <p:cNvGrpSpPr/>
        <p:nvPr/>
      </p:nvGrpSpPr>
      <p:grpSpPr>
        <a:xfrm>
          <a:off x="0" y="0"/>
          <a:ext cx="0" cy="0"/>
          <a:chOff x="0" y="0"/>
          <a:chExt cx="0" cy="0"/>
        </a:xfrm>
      </p:grpSpPr>
      <p:sp>
        <p:nvSpPr>
          <p:cNvPr id="469" name="Google Shape;469;g3f033620a8c_0_46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70" name="Google Shape;470;g3f033620a8c_0_4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0"/>
              </a:spcAft>
              <a:buNone/>
            </a:pPr>
            <a:r>
              <a:rPr lang="en" sz="1200">
                <a:latin typeface="DM Sans"/>
                <a:ea typeface="DM Sans"/>
                <a:cs typeface="DM Sans"/>
                <a:sym typeface="DM Sans"/>
              </a:rPr>
              <a:t>The organisational structure dictates the functions of responsibility, communication and decision making within a business (Jerab and Mabrouk, 2023). John Lewis Partnership is an example of how a successful business structure contributes to retail success. This presentation explores three organisational structures, their strengths and weaknesses and proposes the most suitable organisational structure for achieving organisational performance.</a:t>
            </a:r>
            <a:endParaRPr sz="1200">
              <a:latin typeface="DM Sans"/>
              <a:ea typeface="DM Sans"/>
              <a:cs typeface="DM Sans"/>
              <a:sym typeface="DM Sans"/>
            </a:endParaRPr>
          </a:p>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5"/>
        <p:cNvGrpSpPr/>
        <p:nvPr/>
      </p:nvGrpSpPr>
      <p:grpSpPr>
        <a:xfrm>
          <a:off x="0" y="0"/>
          <a:ext cx="0" cy="0"/>
          <a:chOff x="0" y="0"/>
          <a:chExt cx="0" cy="0"/>
        </a:xfrm>
      </p:grpSpPr>
      <p:sp>
        <p:nvSpPr>
          <p:cNvPr id="476" name="Google Shape;476;g3f033620a8c_0_48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77" name="Google Shape;477;g3f033620a8c_0_48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0"/>
              </a:spcAft>
              <a:buNone/>
            </a:pPr>
            <a:r>
              <a:rPr lang="en" sz="1200">
                <a:latin typeface="DM Sans"/>
                <a:ea typeface="DM Sans"/>
                <a:cs typeface="DM Sans"/>
                <a:sym typeface="DM Sans"/>
              </a:rPr>
              <a:t>Organisational structure is the formal relationships, roles, and responsibilities of organisations (Wood et al., 2024). Organisational charts are diagrams that illustrate lines of authority and communication. Mintzberg states that good structures provide efficient coordination of activities by fostering better collaboration, accountability, decision-making, productivity, and organisational performance while minimising confusion (Caniago, 2024).</a:t>
            </a:r>
            <a:endParaRPr sz="1200">
              <a:latin typeface="DM Sans"/>
              <a:ea typeface="DM Sans"/>
              <a:cs typeface="DM Sans"/>
              <a:sym typeface="DM Sans"/>
            </a:endParaRPr>
          </a:p>
          <a:p>
            <a:pPr marL="0" lvl="0" indent="0" algn="just" rtl="0">
              <a:lnSpc>
                <a:spcPct val="150000"/>
              </a:lnSpc>
              <a:spcBef>
                <a:spcPts val="0"/>
              </a:spcBef>
              <a:spcAft>
                <a:spcPts val="0"/>
              </a:spcAft>
              <a:buNone/>
            </a:pPr>
            <a:endParaRPr sz="1200">
              <a:latin typeface="DM Sans"/>
              <a:ea typeface="DM Sans"/>
              <a:cs typeface="DM Sans"/>
              <a:sym typeface="DM Sans"/>
            </a:endParaRPr>
          </a:p>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2"/>
        <p:cNvGrpSpPr/>
        <p:nvPr/>
      </p:nvGrpSpPr>
      <p:grpSpPr>
        <a:xfrm>
          <a:off x="0" y="0"/>
          <a:ext cx="0" cy="0"/>
          <a:chOff x="0" y="0"/>
          <a:chExt cx="0" cy="0"/>
        </a:xfrm>
      </p:grpSpPr>
      <p:sp>
        <p:nvSpPr>
          <p:cNvPr id="483" name="Google Shape;483;g3f033620a8c_0_49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84" name="Google Shape;484;g3f033620a8c_0_49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0"/>
              </a:spcAft>
              <a:buNone/>
            </a:pPr>
            <a:r>
              <a:rPr lang="en" sz="1200">
                <a:latin typeface="DM Sans"/>
                <a:ea typeface="DM Sans"/>
                <a:cs typeface="DM Sans"/>
                <a:sym typeface="DM Sans"/>
              </a:rPr>
              <a:t>A functional structure organises employees into specialisation based on areas of the business, such as finance, marketing, operations, human resources, etc. This technique builds up competencies, optimises performance, and enhances management (Attah et al., 2024). But as communication between departments may take longer, it may also be less possible to communicate and be flexible with the organisation during change.</a:t>
            </a:r>
            <a:endParaRPr sz="1200">
              <a:latin typeface="DM Sans"/>
              <a:ea typeface="DM Sans"/>
              <a:cs typeface="DM Sans"/>
              <a:sym typeface="DM Sans"/>
            </a:endParaRPr>
          </a:p>
          <a:p>
            <a:pPr marL="0" lvl="0" indent="0" algn="just" rtl="0">
              <a:lnSpc>
                <a:spcPct val="150000"/>
              </a:lnSpc>
              <a:spcBef>
                <a:spcPts val="0"/>
              </a:spcBef>
              <a:spcAft>
                <a:spcPts val="0"/>
              </a:spcAft>
              <a:buNone/>
            </a:pPr>
            <a:endParaRPr sz="1200">
              <a:latin typeface="DM Sans"/>
              <a:ea typeface="DM Sans"/>
              <a:cs typeface="DM Sans"/>
              <a:sym typeface="DM Sans"/>
            </a:endParaRPr>
          </a:p>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9"/>
        <p:cNvGrpSpPr/>
        <p:nvPr/>
      </p:nvGrpSpPr>
      <p:grpSpPr>
        <a:xfrm>
          <a:off x="0" y="0"/>
          <a:ext cx="0" cy="0"/>
          <a:chOff x="0" y="0"/>
          <a:chExt cx="0" cy="0"/>
        </a:xfrm>
      </p:grpSpPr>
      <p:sp>
        <p:nvSpPr>
          <p:cNvPr id="490" name="Google Shape;490;g3f033620a8c_0_50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91" name="Google Shape;491;g3f033620a8c_0_50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0"/>
              </a:spcAft>
              <a:buNone/>
            </a:pPr>
            <a:r>
              <a:rPr lang="en" sz="1200">
                <a:latin typeface="DM Sans"/>
                <a:ea typeface="DM Sans"/>
                <a:cs typeface="DM Sans"/>
                <a:sym typeface="DM Sans"/>
              </a:rPr>
              <a:t>Divisional structures structure businesses by product, market, service or geographical region. Every division is autonomous, ensuring increased responsiveness and customer focus (Yamazaki, 2024). This boosts flexibility and accountability, but can lead to significant operational costs throughout the organisation due to duplicated resource and management functions.</a:t>
            </a:r>
            <a:endParaRPr sz="1200">
              <a:latin typeface="DM Sans"/>
              <a:ea typeface="DM Sans"/>
              <a:cs typeface="DM Sans"/>
              <a:sym typeface="DM Sans"/>
            </a:endParaRPr>
          </a:p>
          <a:p>
            <a:pPr marL="0" lvl="0" indent="0" algn="just" rtl="0">
              <a:lnSpc>
                <a:spcPct val="150000"/>
              </a:lnSpc>
              <a:spcBef>
                <a:spcPts val="0"/>
              </a:spcBef>
              <a:spcAft>
                <a:spcPts val="0"/>
              </a:spcAft>
              <a:buNone/>
            </a:pPr>
            <a:endParaRPr sz="1200">
              <a:latin typeface="DM Sans"/>
              <a:ea typeface="DM Sans"/>
              <a:cs typeface="DM Sans"/>
              <a:sym typeface="DM Sans"/>
            </a:endParaRPr>
          </a:p>
          <a:p>
            <a:pPr marL="0" lvl="0" indent="0" algn="just" rtl="0">
              <a:lnSpc>
                <a:spcPct val="150000"/>
              </a:lnSpc>
              <a:spcBef>
                <a:spcPts val="0"/>
              </a:spcBef>
              <a:spcAft>
                <a:spcPts val="0"/>
              </a:spcAft>
              <a:buNone/>
            </a:pPr>
            <a:endParaRPr sz="1200">
              <a:latin typeface="DM Sans"/>
              <a:ea typeface="DM Sans"/>
              <a:cs typeface="DM Sans"/>
              <a:sym typeface="DM Sans"/>
            </a:endParaRPr>
          </a:p>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6"/>
        <p:cNvGrpSpPr/>
        <p:nvPr/>
      </p:nvGrpSpPr>
      <p:grpSpPr>
        <a:xfrm>
          <a:off x="0" y="0"/>
          <a:ext cx="0" cy="0"/>
          <a:chOff x="0" y="0"/>
          <a:chExt cx="0" cy="0"/>
        </a:xfrm>
      </p:grpSpPr>
      <p:sp>
        <p:nvSpPr>
          <p:cNvPr id="497" name="Google Shape;497;g3f033620a8c_0_5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98" name="Google Shape;498;g3f033620a8c_0_5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0"/>
              </a:spcAft>
              <a:buNone/>
            </a:pPr>
            <a:r>
              <a:rPr lang="en" sz="1200">
                <a:latin typeface="DM Sans"/>
                <a:ea typeface="DM Sans"/>
                <a:cs typeface="DM Sans"/>
                <a:sym typeface="DM Sans"/>
              </a:rPr>
              <a:t>Matrix structures are a blend between functional departments and project teams with two lines of reporting for employees. This promotes collaboration, innovation, and effective resource sharing (Gonzalez, 2022). But, with dual reporting lines, there is a potential for role ambiguity, communication issues and delayed decision-making when accountability is not clear.</a:t>
            </a:r>
            <a:endParaRPr sz="1200">
              <a:latin typeface="DM Sans"/>
              <a:ea typeface="DM Sans"/>
              <a:cs typeface="DM Sans"/>
              <a:sym typeface="DM Sans"/>
            </a:endParaRPr>
          </a:p>
          <a:p>
            <a:pPr marL="0" lvl="0" indent="0" algn="just" rtl="0">
              <a:lnSpc>
                <a:spcPct val="150000"/>
              </a:lnSpc>
              <a:spcBef>
                <a:spcPts val="0"/>
              </a:spcBef>
              <a:spcAft>
                <a:spcPts val="0"/>
              </a:spcAft>
              <a:buNone/>
            </a:pPr>
            <a:endParaRPr sz="1200">
              <a:latin typeface="DM Sans"/>
              <a:ea typeface="DM Sans"/>
              <a:cs typeface="DM Sans"/>
              <a:sym typeface="DM Sans"/>
            </a:endParaRPr>
          </a:p>
          <a:p>
            <a:pPr marL="0" lvl="0" indent="0" algn="just" rtl="0">
              <a:lnSpc>
                <a:spcPct val="150000"/>
              </a:lnSpc>
              <a:spcBef>
                <a:spcPts val="0"/>
              </a:spcBef>
              <a:spcAft>
                <a:spcPts val="0"/>
              </a:spcAft>
              <a:buNone/>
            </a:pPr>
            <a:endParaRPr sz="1200">
              <a:latin typeface="DM Sans"/>
              <a:ea typeface="DM Sans"/>
              <a:cs typeface="DM Sans"/>
              <a:sym typeface="DM Sans"/>
            </a:endParaRPr>
          </a:p>
          <a:p>
            <a:pPr marL="0" lvl="0" indent="0" algn="just" rtl="0">
              <a:lnSpc>
                <a:spcPct val="150000"/>
              </a:lnSpc>
              <a:spcBef>
                <a:spcPts val="0"/>
              </a:spcBef>
              <a:spcAft>
                <a:spcPts val="0"/>
              </a:spcAft>
              <a:buNone/>
            </a:pPr>
            <a:endParaRPr sz="1200">
              <a:latin typeface="DM Sans"/>
              <a:ea typeface="DM Sans"/>
              <a:cs typeface="DM Sans"/>
              <a:sym typeface="DM Sans"/>
            </a:endParaRPr>
          </a:p>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3"/>
        <p:cNvGrpSpPr/>
        <p:nvPr/>
      </p:nvGrpSpPr>
      <p:grpSpPr>
        <a:xfrm>
          <a:off x="0" y="0"/>
          <a:ext cx="0" cy="0"/>
          <a:chOff x="0" y="0"/>
          <a:chExt cx="0" cy="0"/>
        </a:xfrm>
      </p:grpSpPr>
      <p:sp>
        <p:nvSpPr>
          <p:cNvPr id="504" name="Google Shape;504;g3f033620a8c_0_5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5" name="Google Shape;505;g3f033620a8c_0_5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0"/>
              </a:spcAft>
              <a:buNone/>
            </a:pPr>
            <a:r>
              <a:rPr lang="en" sz="1200">
                <a:latin typeface="DM Sans"/>
                <a:ea typeface="DM Sans"/>
                <a:cs typeface="DM Sans"/>
                <a:sym typeface="DM Sans"/>
              </a:rPr>
              <a:t>Specialisation and divisional structures maximise efficiency, matrix structures foster collaboration and innovation, and customer-responsive structures enhance customer responsiveness (Venkataramani and Tang, 2024). Each design has its own set of pros and cons in the context of the goals, complexity, communication needs, and strategic considerations of today's competitive retail landscape.</a:t>
            </a:r>
            <a:endParaRPr sz="1200">
              <a:latin typeface="DM Sans"/>
              <a:ea typeface="DM Sans"/>
              <a:cs typeface="DM Sans"/>
              <a:sym typeface="DM Sans"/>
            </a:endParaRPr>
          </a:p>
          <a:p>
            <a:pPr marL="0" lvl="0" indent="0" algn="just" rtl="0">
              <a:lnSpc>
                <a:spcPct val="150000"/>
              </a:lnSpc>
              <a:spcBef>
                <a:spcPts val="0"/>
              </a:spcBef>
              <a:spcAft>
                <a:spcPts val="0"/>
              </a:spcAft>
              <a:buNone/>
            </a:pPr>
            <a:endParaRPr sz="1200">
              <a:latin typeface="DM Sans"/>
              <a:ea typeface="DM Sans"/>
              <a:cs typeface="DM Sans"/>
              <a:sym typeface="DM Sans"/>
            </a:endParaRPr>
          </a:p>
          <a:p>
            <a:pPr marL="0" lvl="0" indent="0" algn="just" rtl="0">
              <a:lnSpc>
                <a:spcPct val="150000"/>
              </a:lnSpc>
              <a:spcBef>
                <a:spcPts val="0"/>
              </a:spcBef>
              <a:spcAft>
                <a:spcPts val="0"/>
              </a:spcAft>
              <a:buNone/>
            </a:pPr>
            <a:endParaRPr sz="1200">
              <a:latin typeface="DM Sans"/>
              <a:ea typeface="DM Sans"/>
              <a:cs typeface="DM Sans"/>
              <a:sym typeface="DM Sans"/>
            </a:endParaRPr>
          </a:p>
          <a:p>
            <a:pPr marL="0" lvl="0" indent="0" algn="just" rtl="0">
              <a:lnSpc>
                <a:spcPct val="150000"/>
              </a:lnSpc>
              <a:spcBef>
                <a:spcPts val="0"/>
              </a:spcBef>
              <a:spcAft>
                <a:spcPts val="0"/>
              </a:spcAft>
              <a:buNone/>
            </a:pPr>
            <a:endParaRPr sz="1200">
              <a:latin typeface="DM Sans"/>
              <a:ea typeface="DM Sans"/>
              <a:cs typeface="DM Sans"/>
              <a:sym typeface="DM Sans"/>
            </a:endParaRPr>
          </a:p>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0"/>
        <p:cNvGrpSpPr/>
        <p:nvPr/>
      </p:nvGrpSpPr>
      <p:grpSpPr>
        <a:xfrm>
          <a:off x="0" y="0"/>
          <a:ext cx="0" cy="0"/>
          <a:chOff x="0" y="0"/>
          <a:chExt cx="0" cy="0"/>
        </a:xfrm>
      </p:grpSpPr>
      <p:sp>
        <p:nvSpPr>
          <p:cNvPr id="511" name="Google Shape;511;g3f033620a8c_0_5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2" name="Google Shape;512;g3f033620a8c_0_5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0"/>
              </a:spcAft>
              <a:buNone/>
            </a:pPr>
            <a:r>
              <a:rPr lang="en" sz="1200">
                <a:latin typeface="DM Sans"/>
                <a:ea typeface="DM Sans"/>
                <a:cs typeface="DM Sans"/>
                <a:sym typeface="DM Sans"/>
              </a:rPr>
              <a:t>A hybrid model with a combination of functional efficiency and matrix collaboration works best for John Lewis Partnership. This approach enhances the capability of departments and facilitates cross-functional collaboration, innovation, flexibility and communication to ensure sustainable performance of the organisation and customer satisfaction in the retail operations.</a:t>
            </a:r>
            <a:endParaRPr sz="1200">
              <a:latin typeface="DM Sans"/>
              <a:ea typeface="DM Sans"/>
              <a:cs typeface="DM Sans"/>
              <a:sym typeface="DM Sans"/>
            </a:endParaRPr>
          </a:p>
          <a:p>
            <a:pPr marL="0" lvl="0" indent="0" algn="just" rtl="0">
              <a:lnSpc>
                <a:spcPct val="150000"/>
              </a:lnSpc>
              <a:spcBef>
                <a:spcPts val="0"/>
              </a:spcBef>
              <a:spcAft>
                <a:spcPts val="0"/>
              </a:spcAft>
              <a:buNone/>
            </a:pPr>
            <a:endParaRPr sz="1200">
              <a:latin typeface="DM Sans"/>
              <a:ea typeface="DM Sans"/>
              <a:cs typeface="DM Sans"/>
              <a:sym typeface="DM Sans"/>
            </a:endParaRPr>
          </a:p>
          <a:p>
            <a:pPr marL="0" lvl="0" indent="0" algn="just" rtl="0">
              <a:lnSpc>
                <a:spcPct val="150000"/>
              </a:lnSpc>
              <a:spcBef>
                <a:spcPts val="0"/>
              </a:spcBef>
              <a:spcAft>
                <a:spcPts val="0"/>
              </a:spcAft>
              <a:buNone/>
            </a:pPr>
            <a:endParaRPr sz="1200">
              <a:latin typeface="DM Sans"/>
              <a:ea typeface="DM Sans"/>
              <a:cs typeface="DM Sans"/>
              <a:sym typeface="DM Sans"/>
            </a:endParaRPr>
          </a:p>
          <a:p>
            <a:pPr marL="0" lvl="0" indent="0" algn="just" rtl="0">
              <a:lnSpc>
                <a:spcPct val="150000"/>
              </a:lnSpc>
              <a:spcBef>
                <a:spcPts val="0"/>
              </a:spcBef>
              <a:spcAft>
                <a:spcPts val="0"/>
              </a:spcAft>
              <a:buNone/>
            </a:pPr>
            <a:endParaRPr sz="1200">
              <a:latin typeface="DM Sans"/>
              <a:ea typeface="DM Sans"/>
              <a:cs typeface="DM Sans"/>
              <a:sym typeface="DM Sans"/>
            </a:endParaRPr>
          </a:p>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7"/>
        <p:cNvGrpSpPr/>
        <p:nvPr/>
      </p:nvGrpSpPr>
      <p:grpSpPr>
        <a:xfrm>
          <a:off x="0" y="0"/>
          <a:ext cx="0" cy="0"/>
          <a:chOff x="0" y="0"/>
          <a:chExt cx="0" cy="0"/>
        </a:xfrm>
      </p:grpSpPr>
      <p:sp>
        <p:nvSpPr>
          <p:cNvPr id="518" name="Google Shape;518;g3f033620a8c_0_5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9" name="Google Shape;519;g3f033620a8c_0_5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0"/>
              </a:spcAft>
              <a:buNone/>
            </a:pPr>
            <a:r>
              <a:rPr lang="en" sz="1200">
                <a:latin typeface="DM Sans"/>
                <a:ea typeface="DM Sans"/>
                <a:cs typeface="DM Sans"/>
                <a:sym typeface="DM Sans"/>
              </a:rPr>
              <a:t>Organisational structure plays a critical role in communication, accountability, efficiency and success of the organisation. Each of the three organisational structures – functional, divisional, and matrix – offers specific benefits. The right choice of structure will allow John Lewis Partnership to achieve sustainable enhancements to collaboration, operational effectiveness, customer satisfaction and competitive advantage.</a:t>
            </a:r>
            <a:endParaRPr sz="1200">
              <a:latin typeface="DM Sans"/>
              <a:ea typeface="DM Sans"/>
              <a:cs typeface="DM Sans"/>
              <a:sym typeface="DM Sans"/>
            </a:endParaRPr>
          </a:p>
          <a:p>
            <a:pPr marL="0" lvl="0" indent="0" algn="just" rtl="0">
              <a:lnSpc>
                <a:spcPct val="150000"/>
              </a:lnSpc>
              <a:spcBef>
                <a:spcPts val="0"/>
              </a:spcBef>
              <a:spcAft>
                <a:spcPts val="0"/>
              </a:spcAft>
              <a:buNone/>
            </a:pPr>
            <a:endParaRPr sz="1200">
              <a:latin typeface="DM Sans"/>
              <a:ea typeface="DM Sans"/>
              <a:cs typeface="DM Sans"/>
              <a:sym typeface="DM Sans"/>
            </a:endParaRPr>
          </a:p>
          <a:p>
            <a:pPr marL="0" lvl="0" indent="0" algn="just" rtl="0">
              <a:lnSpc>
                <a:spcPct val="150000"/>
              </a:lnSpc>
              <a:spcBef>
                <a:spcPts val="0"/>
              </a:spcBef>
              <a:spcAft>
                <a:spcPts val="0"/>
              </a:spcAft>
              <a:buNone/>
            </a:pPr>
            <a:endParaRPr sz="1200">
              <a:latin typeface="DM Sans"/>
              <a:ea typeface="DM Sans"/>
              <a:cs typeface="DM Sans"/>
              <a:sym typeface="DM Sans"/>
            </a:endParaRPr>
          </a:p>
          <a:p>
            <a:pPr marL="0" lvl="0" indent="0" algn="just" rtl="0">
              <a:lnSpc>
                <a:spcPct val="150000"/>
              </a:lnSpc>
              <a:spcBef>
                <a:spcPts val="0"/>
              </a:spcBef>
              <a:spcAft>
                <a:spcPts val="0"/>
              </a:spcAft>
              <a:buNone/>
            </a:pPr>
            <a:endParaRPr sz="1200">
              <a:latin typeface="DM Sans"/>
              <a:ea typeface="DM Sans"/>
              <a:cs typeface="DM Sans"/>
              <a:sym typeface="DM Sans"/>
            </a:endParaRPr>
          </a:p>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4"/>
        <p:cNvGrpSpPr/>
        <p:nvPr/>
      </p:nvGrpSpPr>
      <p:grpSpPr>
        <a:xfrm>
          <a:off x="0" y="0"/>
          <a:ext cx="0" cy="0"/>
          <a:chOff x="0" y="0"/>
          <a:chExt cx="0" cy="0"/>
        </a:xfrm>
      </p:grpSpPr>
      <p:sp>
        <p:nvSpPr>
          <p:cNvPr id="525" name="Google Shape;525;g3f033620a8c_0_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6" name="Google Shape;526;g3f033620a8c_0_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Cover" type="blank">
  <p:cSld name="BLANK">
    <p:spTree>
      <p:nvGrpSpPr>
        <p:cNvPr id="1" name="Shape 9"/>
        <p:cNvGrpSpPr/>
        <p:nvPr/>
      </p:nvGrpSpPr>
      <p:grpSpPr>
        <a:xfrm>
          <a:off x="0" y="0"/>
          <a:ext cx="0" cy="0"/>
          <a:chOff x="0" y="0"/>
          <a:chExt cx="0" cy="0"/>
        </a:xfrm>
      </p:grpSpPr>
      <p:sp>
        <p:nvSpPr>
          <p:cNvPr id="10" name="Google Shape;10;p2"/>
          <p:cNvSpPr txBox="1">
            <a:spLocks noGrp="1"/>
          </p:cNvSpPr>
          <p:nvPr>
            <p:ph type="title"/>
          </p:nvPr>
        </p:nvSpPr>
        <p:spPr>
          <a:xfrm>
            <a:off x="228600" y="457200"/>
            <a:ext cx="8686800" cy="2280600"/>
          </a:xfrm>
          <a:prstGeom prst="rect">
            <a:avLst/>
          </a:prstGeom>
        </p:spPr>
        <p:txBody>
          <a:bodyPr spcFirstLastPara="1" wrap="square" lIns="91425" tIns="91425" rIns="91425" bIns="0" anchor="t" anchorCtr="0">
            <a:noAutofit/>
          </a:bodyPr>
          <a:lstStyle>
            <a:lvl1pPr lvl="0" algn="ctr">
              <a:lnSpc>
                <a:spcPct val="60000"/>
              </a:lnSpc>
              <a:spcBef>
                <a:spcPts val="0"/>
              </a:spcBef>
              <a:spcAft>
                <a:spcPts val="0"/>
              </a:spcAft>
              <a:buClr>
                <a:schemeClr val="lt1"/>
              </a:buClr>
              <a:buSzPts val="7000"/>
              <a:buFont typeface="Forum"/>
              <a:buNone/>
              <a:defRPr sz="7000"/>
            </a:lvl1pPr>
            <a:lvl2pPr lvl="1" algn="ctr">
              <a:lnSpc>
                <a:spcPct val="75000"/>
              </a:lnSpc>
              <a:spcBef>
                <a:spcPts val="0"/>
              </a:spcBef>
              <a:spcAft>
                <a:spcPts val="0"/>
              </a:spcAft>
              <a:buClr>
                <a:schemeClr val="lt1"/>
              </a:buClr>
              <a:buSzPts val="7000"/>
              <a:buFont typeface="Forum"/>
              <a:buNone/>
              <a:defRPr sz="7000"/>
            </a:lvl2pPr>
            <a:lvl3pPr lvl="2" algn="ctr">
              <a:lnSpc>
                <a:spcPct val="75000"/>
              </a:lnSpc>
              <a:spcBef>
                <a:spcPts val="0"/>
              </a:spcBef>
              <a:spcAft>
                <a:spcPts val="0"/>
              </a:spcAft>
              <a:buClr>
                <a:schemeClr val="lt1"/>
              </a:buClr>
              <a:buSzPts val="7000"/>
              <a:buFont typeface="Forum"/>
              <a:buNone/>
              <a:defRPr sz="7000"/>
            </a:lvl3pPr>
            <a:lvl4pPr lvl="3" algn="ctr">
              <a:lnSpc>
                <a:spcPct val="75000"/>
              </a:lnSpc>
              <a:spcBef>
                <a:spcPts val="0"/>
              </a:spcBef>
              <a:spcAft>
                <a:spcPts val="0"/>
              </a:spcAft>
              <a:buClr>
                <a:schemeClr val="lt1"/>
              </a:buClr>
              <a:buSzPts val="7000"/>
              <a:buFont typeface="Forum"/>
              <a:buNone/>
              <a:defRPr sz="7000"/>
            </a:lvl4pPr>
            <a:lvl5pPr lvl="4" algn="ctr">
              <a:lnSpc>
                <a:spcPct val="75000"/>
              </a:lnSpc>
              <a:spcBef>
                <a:spcPts val="0"/>
              </a:spcBef>
              <a:spcAft>
                <a:spcPts val="0"/>
              </a:spcAft>
              <a:buClr>
                <a:schemeClr val="lt1"/>
              </a:buClr>
              <a:buSzPts val="7000"/>
              <a:buFont typeface="Forum"/>
              <a:buNone/>
              <a:defRPr sz="7000"/>
            </a:lvl5pPr>
            <a:lvl6pPr lvl="5" algn="ctr">
              <a:lnSpc>
                <a:spcPct val="75000"/>
              </a:lnSpc>
              <a:spcBef>
                <a:spcPts val="0"/>
              </a:spcBef>
              <a:spcAft>
                <a:spcPts val="0"/>
              </a:spcAft>
              <a:buClr>
                <a:schemeClr val="lt1"/>
              </a:buClr>
              <a:buSzPts val="7000"/>
              <a:buFont typeface="Forum"/>
              <a:buNone/>
              <a:defRPr sz="7000"/>
            </a:lvl6pPr>
            <a:lvl7pPr lvl="6" algn="ctr">
              <a:lnSpc>
                <a:spcPct val="75000"/>
              </a:lnSpc>
              <a:spcBef>
                <a:spcPts val="0"/>
              </a:spcBef>
              <a:spcAft>
                <a:spcPts val="0"/>
              </a:spcAft>
              <a:buClr>
                <a:schemeClr val="lt1"/>
              </a:buClr>
              <a:buSzPts val="7000"/>
              <a:buFont typeface="Forum"/>
              <a:buNone/>
              <a:defRPr sz="7000"/>
            </a:lvl7pPr>
            <a:lvl8pPr lvl="7" algn="ctr">
              <a:lnSpc>
                <a:spcPct val="75000"/>
              </a:lnSpc>
              <a:spcBef>
                <a:spcPts val="0"/>
              </a:spcBef>
              <a:spcAft>
                <a:spcPts val="0"/>
              </a:spcAft>
              <a:buClr>
                <a:schemeClr val="lt1"/>
              </a:buClr>
              <a:buSzPts val="7000"/>
              <a:buFont typeface="Forum"/>
              <a:buNone/>
              <a:defRPr sz="7000"/>
            </a:lvl8pPr>
            <a:lvl9pPr lvl="8" algn="ctr">
              <a:lnSpc>
                <a:spcPct val="75000"/>
              </a:lnSpc>
              <a:spcBef>
                <a:spcPts val="0"/>
              </a:spcBef>
              <a:spcAft>
                <a:spcPts val="0"/>
              </a:spcAft>
              <a:buClr>
                <a:schemeClr val="lt1"/>
              </a:buClr>
              <a:buSzPts val="7000"/>
              <a:buFont typeface="Forum"/>
              <a:buNone/>
              <a:defRPr sz="7000"/>
            </a:lvl9pPr>
          </a:lstStyle>
          <a:p>
            <a:endParaRPr/>
          </a:p>
        </p:txBody>
      </p:sp>
      <p:sp>
        <p:nvSpPr>
          <p:cNvPr id="11" name="Google Shape;11;p2"/>
          <p:cNvSpPr txBox="1"/>
          <p:nvPr/>
        </p:nvSpPr>
        <p:spPr>
          <a:xfrm>
            <a:off x="8227900" y="4802400"/>
            <a:ext cx="687600" cy="212100"/>
          </a:xfrm>
          <a:prstGeom prst="rect">
            <a:avLst/>
          </a:prstGeom>
          <a:noFill/>
          <a:ln>
            <a:noFill/>
          </a:ln>
        </p:spPr>
        <p:txBody>
          <a:bodyPr spcFirstLastPara="1" wrap="square" lIns="0" tIns="91425" rIns="0" bIns="91425" anchor="t" anchorCtr="0">
            <a:noAutofit/>
          </a:bodyPr>
          <a:lstStyle/>
          <a:p>
            <a:pPr marL="0" lvl="0" indent="0" algn="r" rtl="0">
              <a:spcBef>
                <a:spcPts val="0"/>
              </a:spcBef>
              <a:spcAft>
                <a:spcPts val="0"/>
              </a:spcAft>
              <a:buNone/>
            </a:pPr>
            <a:fld id="{00000000-1234-1234-1234-123412341234}" type="slidenum">
              <a:rPr lang="en" sz="700">
                <a:solidFill>
                  <a:schemeClr val="accent4"/>
                </a:solidFill>
                <a:latin typeface="DM Sans"/>
                <a:ea typeface="DM Sans"/>
                <a:cs typeface="DM Sans"/>
                <a:sym typeface="DM Sans"/>
              </a:rPr>
              <a:t>‹#›</a:t>
            </a:fld>
            <a:endParaRPr sz="700">
              <a:solidFill>
                <a:schemeClr val="accent4"/>
              </a:solidFill>
              <a:latin typeface="DM Sans"/>
              <a:ea typeface="DM Sans"/>
              <a:cs typeface="DM Sans"/>
              <a:sym typeface="DM Sans"/>
            </a:endParaRPr>
          </a:p>
        </p:txBody>
      </p:sp>
      <p:sp>
        <p:nvSpPr>
          <p:cNvPr id="12" name="Google Shape;12;p2"/>
          <p:cNvSpPr txBox="1">
            <a:spLocks noGrp="1"/>
          </p:cNvSpPr>
          <p:nvPr>
            <p:ph type="subTitle" idx="1"/>
          </p:nvPr>
        </p:nvSpPr>
        <p:spPr>
          <a:xfrm>
            <a:off x="228600" y="4891059"/>
            <a:ext cx="1475700" cy="125400"/>
          </a:xfrm>
          <a:prstGeom prst="rect">
            <a:avLst/>
          </a:prstGeom>
        </p:spPr>
        <p:txBody>
          <a:bodyPr spcFirstLastPara="1" wrap="square" lIns="0" tIns="0" rIns="0" bIns="0" anchor="t" anchorCtr="0">
            <a:noAutofit/>
          </a:bodyPr>
          <a:lstStyle>
            <a:lvl1pPr lvl="0">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1pPr>
            <a:lvl2pPr lvl="1">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2pPr>
            <a:lvl3pPr lvl="2">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3pPr>
            <a:lvl4pPr lvl="3">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4pPr>
            <a:lvl5pPr lvl="4">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5pPr>
            <a:lvl6pPr lvl="5">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6pPr>
            <a:lvl7pPr lvl="6">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7pPr>
            <a:lvl8pPr lvl="7">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8pPr>
            <a:lvl9pPr lvl="8">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9pPr>
          </a:lstStyle>
          <a:p>
            <a:endParaRPr/>
          </a:p>
        </p:txBody>
      </p:sp>
      <p:sp>
        <p:nvSpPr>
          <p:cNvPr id="13" name="Google Shape;13;p2"/>
          <p:cNvSpPr>
            <a:spLocks noGrp="1"/>
          </p:cNvSpPr>
          <p:nvPr>
            <p:ph type="pic" idx="2"/>
          </p:nvPr>
        </p:nvSpPr>
        <p:spPr>
          <a:xfrm>
            <a:off x="228575" y="3005550"/>
            <a:ext cx="1636200" cy="774600"/>
          </a:xfrm>
          <a:prstGeom prst="roundRect">
            <a:avLst>
              <a:gd name="adj" fmla="val 50000"/>
            </a:avLst>
          </a:prstGeom>
          <a:noFill/>
          <a:ln>
            <a:noFill/>
          </a:ln>
        </p:spPr>
        <p:txBody>
          <a:bodyPr/>
          <a:lstStyle/>
          <a:p>
            <a:endParaRPr lang="en-GB"/>
          </a:p>
        </p:txBody>
      </p:sp>
      <p:sp>
        <p:nvSpPr>
          <p:cNvPr id="14" name="Google Shape;14;p2"/>
          <p:cNvSpPr>
            <a:spLocks noGrp="1"/>
          </p:cNvSpPr>
          <p:nvPr>
            <p:ph type="pic" idx="3"/>
          </p:nvPr>
        </p:nvSpPr>
        <p:spPr>
          <a:xfrm>
            <a:off x="1149025" y="3909225"/>
            <a:ext cx="1543500" cy="774600"/>
          </a:xfrm>
          <a:prstGeom prst="roundRect">
            <a:avLst>
              <a:gd name="adj" fmla="val 16696"/>
            </a:avLst>
          </a:prstGeom>
          <a:noFill/>
          <a:ln>
            <a:noFill/>
          </a:ln>
        </p:spPr>
        <p:txBody>
          <a:bodyPr/>
          <a:lstStyle/>
          <a:p>
            <a:endParaRPr lang="en-GB"/>
          </a:p>
        </p:txBody>
      </p:sp>
      <p:sp>
        <p:nvSpPr>
          <p:cNvPr id="15" name="Google Shape;15;p2"/>
          <p:cNvSpPr>
            <a:spLocks noGrp="1"/>
          </p:cNvSpPr>
          <p:nvPr>
            <p:ph type="pic" idx="4"/>
          </p:nvPr>
        </p:nvSpPr>
        <p:spPr>
          <a:xfrm>
            <a:off x="3525075" y="3005550"/>
            <a:ext cx="1599900" cy="774600"/>
          </a:xfrm>
          <a:prstGeom prst="roundRect">
            <a:avLst>
              <a:gd name="adj" fmla="val 16696"/>
            </a:avLst>
          </a:prstGeom>
          <a:noFill/>
          <a:ln>
            <a:noFill/>
          </a:ln>
        </p:spPr>
        <p:txBody>
          <a:bodyPr/>
          <a:lstStyle/>
          <a:p>
            <a:endParaRPr lang="en-GB"/>
          </a:p>
        </p:txBody>
      </p:sp>
      <p:sp>
        <p:nvSpPr>
          <p:cNvPr id="16" name="Google Shape;16;p2"/>
          <p:cNvSpPr>
            <a:spLocks noGrp="1"/>
          </p:cNvSpPr>
          <p:nvPr>
            <p:ph type="pic" idx="5"/>
          </p:nvPr>
        </p:nvSpPr>
        <p:spPr>
          <a:xfrm>
            <a:off x="5271025" y="3005450"/>
            <a:ext cx="1118400" cy="1682100"/>
          </a:xfrm>
          <a:prstGeom prst="roundRect">
            <a:avLst>
              <a:gd name="adj" fmla="val 50000"/>
            </a:avLst>
          </a:prstGeom>
          <a:noFill/>
          <a:ln>
            <a:noFill/>
          </a:ln>
        </p:spPr>
        <p:txBody>
          <a:bodyPr/>
          <a:lstStyle/>
          <a:p>
            <a:endParaRPr lang="en-GB"/>
          </a:p>
        </p:txBody>
      </p:sp>
      <p:sp>
        <p:nvSpPr>
          <p:cNvPr id="17" name="Google Shape;17;p2"/>
          <p:cNvSpPr>
            <a:spLocks noGrp="1"/>
          </p:cNvSpPr>
          <p:nvPr>
            <p:ph type="pic" idx="6"/>
          </p:nvPr>
        </p:nvSpPr>
        <p:spPr>
          <a:xfrm>
            <a:off x="7796850" y="3003650"/>
            <a:ext cx="1118400" cy="1673400"/>
          </a:xfrm>
          <a:prstGeom prst="roundRect">
            <a:avLst>
              <a:gd name="adj" fmla="val 16667"/>
            </a:avLst>
          </a:prstGeom>
          <a:noFill/>
          <a:ln>
            <a:noFill/>
          </a:ln>
        </p:spPr>
        <p:txBody>
          <a:bodyPr/>
          <a:lstStyle/>
          <a:p>
            <a:endParaRPr lang="en-GB"/>
          </a:p>
        </p:txBody>
      </p:sp>
      <p:sp>
        <p:nvSpPr>
          <p:cNvPr id="18" name="Google Shape;18;p2"/>
          <p:cNvSpPr>
            <a:spLocks noGrp="1"/>
          </p:cNvSpPr>
          <p:nvPr>
            <p:ph type="pic" idx="7"/>
          </p:nvPr>
        </p:nvSpPr>
        <p:spPr>
          <a:xfrm>
            <a:off x="230525" y="3909225"/>
            <a:ext cx="774600" cy="774600"/>
          </a:xfrm>
          <a:prstGeom prst="roundRect">
            <a:avLst>
              <a:gd name="adj" fmla="val 16696"/>
            </a:avLst>
          </a:prstGeom>
          <a:noFill/>
          <a:ln>
            <a:noFill/>
          </a:ln>
        </p:spPr>
        <p:txBody>
          <a:bodyPr/>
          <a:lstStyle/>
          <a:p>
            <a:endParaRPr lang="en-GB"/>
          </a:p>
        </p:txBody>
      </p:sp>
      <p:sp>
        <p:nvSpPr>
          <p:cNvPr id="19" name="Google Shape;19;p2"/>
          <p:cNvSpPr>
            <a:spLocks noGrp="1"/>
          </p:cNvSpPr>
          <p:nvPr>
            <p:ph type="pic" idx="8"/>
          </p:nvPr>
        </p:nvSpPr>
        <p:spPr>
          <a:xfrm>
            <a:off x="2838375" y="3909225"/>
            <a:ext cx="1368300" cy="774600"/>
          </a:xfrm>
          <a:prstGeom prst="roundRect">
            <a:avLst>
              <a:gd name="adj" fmla="val 19797"/>
            </a:avLst>
          </a:prstGeom>
          <a:noFill/>
          <a:ln>
            <a:noFill/>
          </a:ln>
        </p:spPr>
        <p:txBody>
          <a:bodyPr/>
          <a:lstStyle/>
          <a:p>
            <a:endParaRPr lang="en-GB"/>
          </a:p>
        </p:txBody>
      </p:sp>
      <p:sp>
        <p:nvSpPr>
          <p:cNvPr id="20" name="Google Shape;20;p2"/>
          <p:cNvSpPr>
            <a:spLocks noGrp="1"/>
          </p:cNvSpPr>
          <p:nvPr>
            <p:ph type="pic" idx="9"/>
          </p:nvPr>
        </p:nvSpPr>
        <p:spPr>
          <a:xfrm>
            <a:off x="6535600" y="3008850"/>
            <a:ext cx="1118400" cy="767700"/>
          </a:xfrm>
          <a:prstGeom prst="roundRect">
            <a:avLst>
              <a:gd name="adj" fmla="val 20115"/>
            </a:avLst>
          </a:prstGeom>
          <a:noFill/>
          <a:ln>
            <a:noFill/>
          </a:ln>
        </p:spPr>
        <p:txBody>
          <a:bodyPr/>
          <a:lstStyle/>
          <a:p>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Agenda ALT 2">
  <p:cSld name="CUSTOM_3_1">
    <p:spTree>
      <p:nvGrpSpPr>
        <p:cNvPr id="1" name="Shape 21"/>
        <p:cNvGrpSpPr/>
        <p:nvPr/>
      </p:nvGrpSpPr>
      <p:grpSpPr>
        <a:xfrm>
          <a:off x="0" y="0"/>
          <a:ext cx="0" cy="0"/>
          <a:chOff x="0" y="0"/>
          <a:chExt cx="0" cy="0"/>
        </a:xfrm>
      </p:grpSpPr>
      <p:sp>
        <p:nvSpPr>
          <p:cNvPr id="22" name="Google Shape;22;p3"/>
          <p:cNvSpPr txBox="1">
            <a:spLocks noGrp="1"/>
          </p:cNvSpPr>
          <p:nvPr>
            <p:ph type="title"/>
          </p:nvPr>
        </p:nvSpPr>
        <p:spPr>
          <a:xfrm>
            <a:off x="228600" y="460100"/>
            <a:ext cx="8686800" cy="587700"/>
          </a:xfrm>
          <a:prstGeom prst="rect">
            <a:avLst/>
          </a:prstGeom>
        </p:spPr>
        <p:txBody>
          <a:bodyPr spcFirstLastPara="1" wrap="square" lIns="91425" tIns="0" rIns="91425" bIns="91425" anchor="t" anchorCtr="0">
            <a:spAutoFit/>
          </a:bodyPr>
          <a:lstStyle>
            <a:lvl1pPr lvl="0" algn="ctr">
              <a:lnSpc>
                <a:spcPct val="70000"/>
              </a:lnSpc>
              <a:spcBef>
                <a:spcPts val="0"/>
              </a:spcBef>
              <a:spcAft>
                <a:spcPts val="0"/>
              </a:spcAft>
              <a:buNone/>
              <a:defRPr sz="4800">
                <a:solidFill>
                  <a:schemeClr val="accent1"/>
                </a:solidFill>
              </a:defRPr>
            </a:lvl1pPr>
            <a:lvl2pPr lvl="1">
              <a:lnSpc>
                <a:spcPct val="115000"/>
              </a:lnSpc>
              <a:spcBef>
                <a:spcPts val="0"/>
              </a:spcBef>
              <a:spcAft>
                <a:spcPts val="0"/>
              </a:spcAft>
              <a:buNone/>
              <a:defRPr>
                <a:solidFill>
                  <a:schemeClr val="accent1"/>
                </a:solidFill>
              </a:defRPr>
            </a:lvl2pPr>
            <a:lvl3pPr lvl="2">
              <a:lnSpc>
                <a:spcPct val="115000"/>
              </a:lnSpc>
              <a:spcBef>
                <a:spcPts val="0"/>
              </a:spcBef>
              <a:spcAft>
                <a:spcPts val="0"/>
              </a:spcAft>
              <a:buNone/>
              <a:defRPr>
                <a:solidFill>
                  <a:schemeClr val="accent1"/>
                </a:solidFill>
              </a:defRPr>
            </a:lvl3pPr>
            <a:lvl4pPr lvl="3">
              <a:lnSpc>
                <a:spcPct val="115000"/>
              </a:lnSpc>
              <a:spcBef>
                <a:spcPts val="0"/>
              </a:spcBef>
              <a:spcAft>
                <a:spcPts val="0"/>
              </a:spcAft>
              <a:buNone/>
              <a:defRPr>
                <a:solidFill>
                  <a:schemeClr val="accent1"/>
                </a:solidFill>
              </a:defRPr>
            </a:lvl4pPr>
            <a:lvl5pPr lvl="4">
              <a:lnSpc>
                <a:spcPct val="115000"/>
              </a:lnSpc>
              <a:spcBef>
                <a:spcPts val="0"/>
              </a:spcBef>
              <a:spcAft>
                <a:spcPts val="0"/>
              </a:spcAft>
              <a:buNone/>
              <a:defRPr>
                <a:solidFill>
                  <a:schemeClr val="accent1"/>
                </a:solidFill>
              </a:defRPr>
            </a:lvl5pPr>
            <a:lvl6pPr lvl="5">
              <a:lnSpc>
                <a:spcPct val="115000"/>
              </a:lnSpc>
              <a:spcBef>
                <a:spcPts val="0"/>
              </a:spcBef>
              <a:spcAft>
                <a:spcPts val="0"/>
              </a:spcAft>
              <a:buNone/>
              <a:defRPr>
                <a:solidFill>
                  <a:schemeClr val="accent1"/>
                </a:solidFill>
              </a:defRPr>
            </a:lvl6pPr>
            <a:lvl7pPr lvl="6">
              <a:lnSpc>
                <a:spcPct val="115000"/>
              </a:lnSpc>
              <a:spcBef>
                <a:spcPts val="0"/>
              </a:spcBef>
              <a:spcAft>
                <a:spcPts val="0"/>
              </a:spcAft>
              <a:buNone/>
              <a:defRPr>
                <a:solidFill>
                  <a:schemeClr val="accent1"/>
                </a:solidFill>
              </a:defRPr>
            </a:lvl7pPr>
            <a:lvl8pPr lvl="7">
              <a:lnSpc>
                <a:spcPct val="115000"/>
              </a:lnSpc>
              <a:spcBef>
                <a:spcPts val="0"/>
              </a:spcBef>
              <a:spcAft>
                <a:spcPts val="0"/>
              </a:spcAft>
              <a:buNone/>
              <a:defRPr>
                <a:solidFill>
                  <a:schemeClr val="accent1"/>
                </a:solidFill>
              </a:defRPr>
            </a:lvl8pPr>
            <a:lvl9pPr lvl="8">
              <a:lnSpc>
                <a:spcPct val="115000"/>
              </a:lnSpc>
              <a:spcBef>
                <a:spcPts val="0"/>
              </a:spcBef>
              <a:spcAft>
                <a:spcPts val="0"/>
              </a:spcAft>
              <a:buNone/>
              <a:defRPr>
                <a:solidFill>
                  <a:schemeClr val="accent1"/>
                </a:solidFill>
              </a:defRPr>
            </a:lvl9pPr>
          </a:lstStyle>
          <a:p>
            <a:endParaRPr/>
          </a:p>
        </p:txBody>
      </p:sp>
      <p:sp>
        <p:nvSpPr>
          <p:cNvPr id="23" name="Google Shape;23;p3"/>
          <p:cNvSpPr txBox="1">
            <a:spLocks noGrp="1"/>
          </p:cNvSpPr>
          <p:nvPr>
            <p:ph type="subTitle" idx="1"/>
          </p:nvPr>
        </p:nvSpPr>
        <p:spPr>
          <a:xfrm>
            <a:off x="792675" y="2291175"/>
            <a:ext cx="3642900" cy="386100"/>
          </a:xfrm>
          <a:prstGeom prst="rect">
            <a:avLst/>
          </a:prstGeom>
        </p:spPr>
        <p:txBody>
          <a:bodyPr spcFirstLastPara="1" wrap="square" lIns="0" tIns="0" rIns="91425" bIns="91425" anchor="t" anchorCtr="0">
            <a:noAutofit/>
          </a:bodyPr>
          <a:lstStyle>
            <a:lvl1pPr lvl="0">
              <a:spcBef>
                <a:spcPts val="0"/>
              </a:spcBef>
              <a:spcAft>
                <a:spcPts val="0"/>
              </a:spcAft>
              <a:buNone/>
              <a:defRPr/>
            </a:lvl1pPr>
            <a:lvl2pPr lvl="1">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
        <p:nvSpPr>
          <p:cNvPr id="24" name="Google Shape;24;p3"/>
          <p:cNvSpPr txBox="1">
            <a:spLocks noGrp="1"/>
          </p:cNvSpPr>
          <p:nvPr>
            <p:ph type="subTitle" idx="2"/>
          </p:nvPr>
        </p:nvSpPr>
        <p:spPr>
          <a:xfrm>
            <a:off x="5089225" y="2291175"/>
            <a:ext cx="3826200" cy="386100"/>
          </a:xfrm>
          <a:prstGeom prst="rect">
            <a:avLst/>
          </a:prstGeom>
        </p:spPr>
        <p:txBody>
          <a:bodyPr spcFirstLastPara="1" wrap="square" lIns="0" tIns="0" rIns="91425" bIns="91425" anchor="t" anchorCtr="0">
            <a:noAutofit/>
          </a:bodyPr>
          <a:lstStyle>
            <a:lvl1pPr lvl="0">
              <a:spcBef>
                <a:spcPts val="0"/>
              </a:spcBef>
              <a:spcAft>
                <a:spcPts val="0"/>
              </a:spcAft>
              <a:buNone/>
              <a:defRPr/>
            </a:lvl1pPr>
            <a:lvl2pPr lvl="1">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
        <p:nvSpPr>
          <p:cNvPr id="25" name="Google Shape;25;p3"/>
          <p:cNvSpPr txBox="1">
            <a:spLocks noGrp="1"/>
          </p:cNvSpPr>
          <p:nvPr>
            <p:ph type="subTitle" idx="3"/>
          </p:nvPr>
        </p:nvSpPr>
        <p:spPr>
          <a:xfrm>
            <a:off x="2571250" y="3086650"/>
            <a:ext cx="3418200" cy="386100"/>
          </a:xfrm>
          <a:prstGeom prst="rect">
            <a:avLst/>
          </a:prstGeom>
        </p:spPr>
        <p:txBody>
          <a:bodyPr spcFirstLastPara="1" wrap="square" lIns="0" tIns="0" rIns="91425" bIns="91425" anchor="t" anchorCtr="0">
            <a:noAutofit/>
          </a:bodyPr>
          <a:lstStyle>
            <a:lvl1pPr lvl="0">
              <a:spcBef>
                <a:spcPts val="0"/>
              </a:spcBef>
              <a:spcAft>
                <a:spcPts val="0"/>
              </a:spcAft>
              <a:buNone/>
              <a:defRPr/>
            </a:lvl1pPr>
            <a:lvl2pPr lvl="1">
              <a:spcBef>
                <a:spcPts val="0"/>
              </a:spcBef>
              <a:spcAft>
                <a:spcPts val="0"/>
              </a:spcAft>
              <a:buClr>
                <a:schemeClr val="lt1"/>
              </a:buClr>
              <a:buSzPts val="1800"/>
              <a:buFont typeface="Forum"/>
              <a:buNone/>
              <a:defRPr sz="1800">
                <a:latin typeface="Forum"/>
                <a:ea typeface="Forum"/>
                <a:cs typeface="Forum"/>
                <a:sym typeface="Forum"/>
              </a:defRPr>
            </a:lvl2pPr>
            <a:lvl3pPr lvl="2">
              <a:spcBef>
                <a:spcPts val="0"/>
              </a:spcBef>
              <a:spcAft>
                <a:spcPts val="0"/>
              </a:spcAft>
              <a:buClr>
                <a:schemeClr val="lt1"/>
              </a:buClr>
              <a:buSzPts val="1800"/>
              <a:buFont typeface="Forum"/>
              <a:buNone/>
              <a:defRPr sz="1800">
                <a:latin typeface="Forum"/>
                <a:ea typeface="Forum"/>
                <a:cs typeface="Forum"/>
                <a:sym typeface="Forum"/>
              </a:defRPr>
            </a:lvl3pPr>
            <a:lvl4pPr lvl="3">
              <a:spcBef>
                <a:spcPts val="0"/>
              </a:spcBef>
              <a:spcAft>
                <a:spcPts val="0"/>
              </a:spcAft>
              <a:buClr>
                <a:schemeClr val="lt1"/>
              </a:buClr>
              <a:buSzPts val="1800"/>
              <a:buFont typeface="Forum"/>
              <a:buNone/>
              <a:defRPr sz="1800">
                <a:latin typeface="Forum"/>
                <a:ea typeface="Forum"/>
                <a:cs typeface="Forum"/>
                <a:sym typeface="Forum"/>
              </a:defRPr>
            </a:lvl4pPr>
            <a:lvl5pPr lvl="4">
              <a:spcBef>
                <a:spcPts val="0"/>
              </a:spcBef>
              <a:spcAft>
                <a:spcPts val="0"/>
              </a:spcAft>
              <a:buClr>
                <a:schemeClr val="lt1"/>
              </a:buClr>
              <a:buSzPts val="1800"/>
              <a:buFont typeface="Forum"/>
              <a:buNone/>
              <a:defRPr sz="1800">
                <a:latin typeface="Forum"/>
                <a:ea typeface="Forum"/>
                <a:cs typeface="Forum"/>
                <a:sym typeface="Forum"/>
              </a:defRPr>
            </a:lvl5pPr>
            <a:lvl6pPr lvl="5">
              <a:spcBef>
                <a:spcPts val="0"/>
              </a:spcBef>
              <a:spcAft>
                <a:spcPts val="0"/>
              </a:spcAft>
              <a:buClr>
                <a:schemeClr val="lt1"/>
              </a:buClr>
              <a:buSzPts val="1800"/>
              <a:buFont typeface="Forum"/>
              <a:buNone/>
              <a:defRPr sz="1800">
                <a:latin typeface="Forum"/>
                <a:ea typeface="Forum"/>
                <a:cs typeface="Forum"/>
                <a:sym typeface="Forum"/>
              </a:defRPr>
            </a:lvl6pPr>
            <a:lvl7pPr lvl="6">
              <a:spcBef>
                <a:spcPts val="0"/>
              </a:spcBef>
              <a:spcAft>
                <a:spcPts val="0"/>
              </a:spcAft>
              <a:buClr>
                <a:schemeClr val="lt1"/>
              </a:buClr>
              <a:buSzPts val="1800"/>
              <a:buFont typeface="Forum"/>
              <a:buNone/>
              <a:defRPr sz="1800">
                <a:latin typeface="Forum"/>
                <a:ea typeface="Forum"/>
                <a:cs typeface="Forum"/>
                <a:sym typeface="Forum"/>
              </a:defRPr>
            </a:lvl7pPr>
            <a:lvl8pPr lvl="7">
              <a:spcBef>
                <a:spcPts val="0"/>
              </a:spcBef>
              <a:spcAft>
                <a:spcPts val="0"/>
              </a:spcAft>
              <a:buClr>
                <a:schemeClr val="lt1"/>
              </a:buClr>
              <a:buSzPts val="1800"/>
              <a:buFont typeface="Forum"/>
              <a:buNone/>
              <a:defRPr sz="1800">
                <a:latin typeface="Forum"/>
                <a:ea typeface="Forum"/>
                <a:cs typeface="Forum"/>
                <a:sym typeface="Forum"/>
              </a:defRPr>
            </a:lvl8pPr>
            <a:lvl9pPr lvl="8">
              <a:spcBef>
                <a:spcPts val="0"/>
              </a:spcBef>
              <a:spcAft>
                <a:spcPts val="0"/>
              </a:spcAft>
              <a:buClr>
                <a:schemeClr val="lt1"/>
              </a:buClr>
              <a:buSzPts val="1800"/>
              <a:buFont typeface="Forum"/>
              <a:buNone/>
              <a:defRPr sz="1800">
                <a:latin typeface="Forum"/>
                <a:ea typeface="Forum"/>
                <a:cs typeface="Forum"/>
                <a:sym typeface="Forum"/>
              </a:defRPr>
            </a:lvl9pPr>
          </a:lstStyle>
          <a:p>
            <a:endParaRPr/>
          </a:p>
        </p:txBody>
      </p:sp>
      <p:sp>
        <p:nvSpPr>
          <p:cNvPr id="26" name="Google Shape;26;p3"/>
          <p:cNvSpPr txBox="1">
            <a:spLocks noGrp="1"/>
          </p:cNvSpPr>
          <p:nvPr>
            <p:ph type="subTitle" idx="4"/>
          </p:nvPr>
        </p:nvSpPr>
        <p:spPr>
          <a:xfrm>
            <a:off x="6867700" y="3086650"/>
            <a:ext cx="3102900" cy="386100"/>
          </a:xfrm>
          <a:prstGeom prst="rect">
            <a:avLst/>
          </a:prstGeom>
        </p:spPr>
        <p:txBody>
          <a:bodyPr spcFirstLastPara="1" wrap="square" lIns="0" tIns="0" rIns="91425" bIns="91425" anchor="t" anchorCtr="0">
            <a:noAutofit/>
          </a:bodyPr>
          <a:lstStyle>
            <a:lvl1pPr lvl="0">
              <a:spcBef>
                <a:spcPts val="0"/>
              </a:spcBef>
              <a:spcAft>
                <a:spcPts val="0"/>
              </a:spcAft>
              <a:buNone/>
              <a:defRPr/>
            </a:lvl1pPr>
            <a:lvl2pPr lvl="1">
              <a:spcBef>
                <a:spcPts val="0"/>
              </a:spcBef>
              <a:spcAft>
                <a:spcPts val="0"/>
              </a:spcAft>
              <a:buClr>
                <a:schemeClr val="lt1"/>
              </a:buClr>
              <a:buSzPts val="1800"/>
              <a:buFont typeface="Forum"/>
              <a:buNone/>
              <a:defRPr sz="1800">
                <a:latin typeface="Forum"/>
                <a:ea typeface="Forum"/>
                <a:cs typeface="Forum"/>
                <a:sym typeface="Forum"/>
              </a:defRPr>
            </a:lvl2pPr>
            <a:lvl3pPr lvl="2">
              <a:spcBef>
                <a:spcPts val="0"/>
              </a:spcBef>
              <a:spcAft>
                <a:spcPts val="0"/>
              </a:spcAft>
              <a:buClr>
                <a:schemeClr val="lt1"/>
              </a:buClr>
              <a:buSzPts val="1800"/>
              <a:buFont typeface="Forum"/>
              <a:buNone/>
              <a:defRPr sz="1800">
                <a:latin typeface="Forum"/>
                <a:ea typeface="Forum"/>
                <a:cs typeface="Forum"/>
                <a:sym typeface="Forum"/>
              </a:defRPr>
            </a:lvl3pPr>
            <a:lvl4pPr lvl="3">
              <a:spcBef>
                <a:spcPts val="0"/>
              </a:spcBef>
              <a:spcAft>
                <a:spcPts val="0"/>
              </a:spcAft>
              <a:buClr>
                <a:schemeClr val="lt1"/>
              </a:buClr>
              <a:buSzPts val="1800"/>
              <a:buFont typeface="Forum"/>
              <a:buNone/>
              <a:defRPr sz="1800">
                <a:latin typeface="Forum"/>
                <a:ea typeface="Forum"/>
                <a:cs typeface="Forum"/>
                <a:sym typeface="Forum"/>
              </a:defRPr>
            </a:lvl4pPr>
            <a:lvl5pPr lvl="4">
              <a:spcBef>
                <a:spcPts val="0"/>
              </a:spcBef>
              <a:spcAft>
                <a:spcPts val="0"/>
              </a:spcAft>
              <a:buClr>
                <a:schemeClr val="lt1"/>
              </a:buClr>
              <a:buSzPts val="1800"/>
              <a:buFont typeface="Forum"/>
              <a:buNone/>
              <a:defRPr sz="1800">
                <a:latin typeface="Forum"/>
                <a:ea typeface="Forum"/>
                <a:cs typeface="Forum"/>
                <a:sym typeface="Forum"/>
              </a:defRPr>
            </a:lvl5pPr>
            <a:lvl6pPr lvl="5">
              <a:spcBef>
                <a:spcPts val="0"/>
              </a:spcBef>
              <a:spcAft>
                <a:spcPts val="0"/>
              </a:spcAft>
              <a:buClr>
                <a:schemeClr val="lt1"/>
              </a:buClr>
              <a:buSzPts val="1800"/>
              <a:buFont typeface="Forum"/>
              <a:buNone/>
              <a:defRPr sz="1800">
                <a:latin typeface="Forum"/>
                <a:ea typeface="Forum"/>
                <a:cs typeface="Forum"/>
                <a:sym typeface="Forum"/>
              </a:defRPr>
            </a:lvl6pPr>
            <a:lvl7pPr lvl="6">
              <a:spcBef>
                <a:spcPts val="0"/>
              </a:spcBef>
              <a:spcAft>
                <a:spcPts val="0"/>
              </a:spcAft>
              <a:buClr>
                <a:schemeClr val="lt1"/>
              </a:buClr>
              <a:buSzPts val="1800"/>
              <a:buFont typeface="Forum"/>
              <a:buNone/>
              <a:defRPr sz="1800">
                <a:latin typeface="Forum"/>
                <a:ea typeface="Forum"/>
                <a:cs typeface="Forum"/>
                <a:sym typeface="Forum"/>
              </a:defRPr>
            </a:lvl7pPr>
            <a:lvl8pPr lvl="7">
              <a:spcBef>
                <a:spcPts val="0"/>
              </a:spcBef>
              <a:spcAft>
                <a:spcPts val="0"/>
              </a:spcAft>
              <a:buClr>
                <a:schemeClr val="lt1"/>
              </a:buClr>
              <a:buSzPts val="1800"/>
              <a:buFont typeface="Forum"/>
              <a:buNone/>
              <a:defRPr sz="1800">
                <a:latin typeface="Forum"/>
                <a:ea typeface="Forum"/>
                <a:cs typeface="Forum"/>
                <a:sym typeface="Forum"/>
              </a:defRPr>
            </a:lvl8pPr>
            <a:lvl9pPr lvl="8">
              <a:spcBef>
                <a:spcPts val="0"/>
              </a:spcBef>
              <a:spcAft>
                <a:spcPts val="0"/>
              </a:spcAft>
              <a:buClr>
                <a:schemeClr val="lt1"/>
              </a:buClr>
              <a:buSzPts val="1800"/>
              <a:buFont typeface="Forum"/>
              <a:buNone/>
              <a:defRPr sz="1800">
                <a:latin typeface="Forum"/>
                <a:ea typeface="Forum"/>
                <a:cs typeface="Forum"/>
                <a:sym typeface="Forum"/>
              </a:defRPr>
            </a:lvl9pPr>
          </a:lstStyle>
          <a:p>
            <a:endParaRPr/>
          </a:p>
        </p:txBody>
      </p:sp>
      <p:sp>
        <p:nvSpPr>
          <p:cNvPr id="27" name="Google Shape;27;p3"/>
          <p:cNvSpPr txBox="1">
            <a:spLocks noGrp="1"/>
          </p:cNvSpPr>
          <p:nvPr>
            <p:ph type="subTitle" idx="5"/>
          </p:nvPr>
        </p:nvSpPr>
        <p:spPr>
          <a:xfrm>
            <a:off x="792675" y="3888950"/>
            <a:ext cx="3523500" cy="386100"/>
          </a:xfrm>
          <a:prstGeom prst="rect">
            <a:avLst/>
          </a:prstGeom>
        </p:spPr>
        <p:txBody>
          <a:bodyPr spcFirstLastPara="1" wrap="square" lIns="0" tIns="0" rIns="91425" bIns="91425" anchor="t" anchorCtr="0">
            <a:noAutofit/>
          </a:bodyPr>
          <a:lstStyle>
            <a:lvl1pPr lvl="0">
              <a:spcBef>
                <a:spcPts val="0"/>
              </a:spcBef>
              <a:spcAft>
                <a:spcPts val="0"/>
              </a:spcAft>
              <a:buNone/>
              <a:defRPr/>
            </a:lvl1pPr>
            <a:lvl2pPr lvl="1">
              <a:spcBef>
                <a:spcPts val="0"/>
              </a:spcBef>
              <a:spcAft>
                <a:spcPts val="0"/>
              </a:spcAft>
              <a:buClr>
                <a:schemeClr val="lt1"/>
              </a:buClr>
              <a:buSzPts val="1800"/>
              <a:buFont typeface="Forum"/>
              <a:buNone/>
              <a:defRPr sz="1800">
                <a:latin typeface="Forum"/>
                <a:ea typeface="Forum"/>
                <a:cs typeface="Forum"/>
                <a:sym typeface="Forum"/>
              </a:defRPr>
            </a:lvl2pPr>
            <a:lvl3pPr lvl="2">
              <a:spcBef>
                <a:spcPts val="0"/>
              </a:spcBef>
              <a:spcAft>
                <a:spcPts val="0"/>
              </a:spcAft>
              <a:buClr>
                <a:schemeClr val="lt1"/>
              </a:buClr>
              <a:buSzPts val="1800"/>
              <a:buFont typeface="Forum"/>
              <a:buNone/>
              <a:defRPr sz="1800">
                <a:latin typeface="Forum"/>
                <a:ea typeface="Forum"/>
                <a:cs typeface="Forum"/>
                <a:sym typeface="Forum"/>
              </a:defRPr>
            </a:lvl3pPr>
            <a:lvl4pPr lvl="3">
              <a:spcBef>
                <a:spcPts val="0"/>
              </a:spcBef>
              <a:spcAft>
                <a:spcPts val="0"/>
              </a:spcAft>
              <a:buClr>
                <a:schemeClr val="lt1"/>
              </a:buClr>
              <a:buSzPts val="1800"/>
              <a:buFont typeface="Forum"/>
              <a:buNone/>
              <a:defRPr sz="1800">
                <a:latin typeface="Forum"/>
                <a:ea typeface="Forum"/>
                <a:cs typeface="Forum"/>
                <a:sym typeface="Forum"/>
              </a:defRPr>
            </a:lvl4pPr>
            <a:lvl5pPr lvl="4">
              <a:spcBef>
                <a:spcPts val="0"/>
              </a:spcBef>
              <a:spcAft>
                <a:spcPts val="0"/>
              </a:spcAft>
              <a:buClr>
                <a:schemeClr val="lt1"/>
              </a:buClr>
              <a:buSzPts val="1800"/>
              <a:buFont typeface="Forum"/>
              <a:buNone/>
              <a:defRPr sz="1800">
                <a:latin typeface="Forum"/>
                <a:ea typeface="Forum"/>
                <a:cs typeface="Forum"/>
                <a:sym typeface="Forum"/>
              </a:defRPr>
            </a:lvl5pPr>
            <a:lvl6pPr lvl="5">
              <a:spcBef>
                <a:spcPts val="0"/>
              </a:spcBef>
              <a:spcAft>
                <a:spcPts val="0"/>
              </a:spcAft>
              <a:buClr>
                <a:schemeClr val="lt1"/>
              </a:buClr>
              <a:buSzPts val="1800"/>
              <a:buFont typeface="Forum"/>
              <a:buNone/>
              <a:defRPr sz="1800">
                <a:latin typeface="Forum"/>
                <a:ea typeface="Forum"/>
                <a:cs typeface="Forum"/>
                <a:sym typeface="Forum"/>
              </a:defRPr>
            </a:lvl6pPr>
            <a:lvl7pPr lvl="6">
              <a:spcBef>
                <a:spcPts val="0"/>
              </a:spcBef>
              <a:spcAft>
                <a:spcPts val="0"/>
              </a:spcAft>
              <a:buClr>
                <a:schemeClr val="lt1"/>
              </a:buClr>
              <a:buSzPts val="1800"/>
              <a:buFont typeface="Forum"/>
              <a:buNone/>
              <a:defRPr sz="1800">
                <a:latin typeface="Forum"/>
                <a:ea typeface="Forum"/>
                <a:cs typeface="Forum"/>
                <a:sym typeface="Forum"/>
              </a:defRPr>
            </a:lvl7pPr>
            <a:lvl8pPr lvl="7">
              <a:spcBef>
                <a:spcPts val="0"/>
              </a:spcBef>
              <a:spcAft>
                <a:spcPts val="0"/>
              </a:spcAft>
              <a:buClr>
                <a:schemeClr val="lt1"/>
              </a:buClr>
              <a:buSzPts val="1800"/>
              <a:buFont typeface="Forum"/>
              <a:buNone/>
              <a:defRPr sz="1800">
                <a:latin typeface="Forum"/>
                <a:ea typeface="Forum"/>
                <a:cs typeface="Forum"/>
                <a:sym typeface="Forum"/>
              </a:defRPr>
            </a:lvl8pPr>
            <a:lvl9pPr lvl="8">
              <a:spcBef>
                <a:spcPts val="0"/>
              </a:spcBef>
              <a:spcAft>
                <a:spcPts val="0"/>
              </a:spcAft>
              <a:buClr>
                <a:schemeClr val="lt1"/>
              </a:buClr>
              <a:buSzPts val="1800"/>
              <a:buFont typeface="Forum"/>
              <a:buNone/>
              <a:defRPr sz="1800">
                <a:latin typeface="Forum"/>
                <a:ea typeface="Forum"/>
                <a:cs typeface="Forum"/>
                <a:sym typeface="Forum"/>
              </a:defRPr>
            </a:lvl9pPr>
          </a:lstStyle>
          <a:p>
            <a:endParaRPr/>
          </a:p>
        </p:txBody>
      </p:sp>
      <p:sp>
        <p:nvSpPr>
          <p:cNvPr id="28" name="Google Shape;28;p3"/>
          <p:cNvSpPr txBox="1">
            <a:spLocks noGrp="1"/>
          </p:cNvSpPr>
          <p:nvPr>
            <p:ph type="subTitle" idx="6"/>
          </p:nvPr>
        </p:nvSpPr>
        <p:spPr>
          <a:xfrm>
            <a:off x="5089225" y="3888950"/>
            <a:ext cx="3826200" cy="386100"/>
          </a:xfrm>
          <a:prstGeom prst="rect">
            <a:avLst/>
          </a:prstGeom>
        </p:spPr>
        <p:txBody>
          <a:bodyPr spcFirstLastPara="1" wrap="square" lIns="0" tIns="0" rIns="91425" bIns="91425" anchor="t" anchorCtr="0">
            <a:noAutofit/>
          </a:bodyPr>
          <a:lstStyle>
            <a:lvl1pPr lvl="0">
              <a:spcBef>
                <a:spcPts val="0"/>
              </a:spcBef>
              <a:spcAft>
                <a:spcPts val="0"/>
              </a:spcAft>
              <a:buNone/>
              <a:defRPr/>
            </a:lvl1pPr>
            <a:lvl2pPr lvl="1">
              <a:spcBef>
                <a:spcPts val="0"/>
              </a:spcBef>
              <a:spcAft>
                <a:spcPts val="0"/>
              </a:spcAft>
              <a:buClr>
                <a:schemeClr val="lt1"/>
              </a:buClr>
              <a:buSzPts val="1800"/>
              <a:buFont typeface="Forum"/>
              <a:buNone/>
              <a:defRPr sz="1800">
                <a:latin typeface="Forum"/>
                <a:ea typeface="Forum"/>
                <a:cs typeface="Forum"/>
                <a:sym typeface="Forum"/>
              </a:defRPr>
            </a:lvl2pPr>
            <a:lvl3pPr lvl="2">
              <a:spcBef>
                <a:spcPts val="0"/>
              </a:spcBef>
              <a:spcAft>
                <a:spcPts val="0"/>
              </a:spcAft>
              <a:buClr>
                <a:schemeClr val="lt1"/>
              </a:buClr>
              <a:buSzPts val="1800"/>
              <a:buFont typeface="Forum"/>
              <a:buNone/>
              <a:defRPr sz="1800">
                <a:latin typeface="Forum"/>
                <a:ea typeface="Forum"/>
                <a:cs typeface="Forum"/>
                <a:sym typeface="Forum"/>
              </a:defRPr>
            </a:lvl3pPr>
            <a:lvl4pPr lvl="3">
              <a:spcBef>
                <a:spcPts val="0"/>
              </a:spcBef>
              <a:spcAft>
                <a:spcPts val="0"/>
              </a:spcAft>
              <a:buClr>
                <a:schemeClr val="lt1"/>
              </a:buClr>
              <a:buSzPts val="1800"/>
              <a:buFont typeface="Forum"/>
              <a:buNone/>
              <a:defRPr sz="1800">
                <a:latin typeface="Forum"/>
                <a:ea typeface="Forum"/>
                <a:cs typeface="Forum"/>
                <a:sym typeface="Forum"/>
              </a:defRPr>
            </a:lvl4pPr>
            <a:lvl5pPr lvl="4">
              <a:spcBef>
                <a:spcPts val="0"/>
              </a:spcBef>
              <a:spcAft>
                <a:spcPts val="0"/>
              </a:spcAft>
              <a:buClr>
                <a:schemeClr val="lt1"/>
              </a:buClr>
              <a:buSzPts val="1800"/>
              <a:buFont typeface="Forum"/>
              <a:buNone/>
              <a:defRPr sz="1800">
                <a:latin typeface="Forum"/>
                <a:ea typeface="Forum"/>
                <a:cs typeface="Forum"/>
                <a:sym typeface="Forum"/>
              </a:defRPr>
            </a:lvl5pPr>
            <a:lvl6pPr lvl="5">
              <a:spcBef>
                <a:spcPts val="0"/>
              </a:spcBef>
              <a:spcAft>
                <a:spcPts val="0"/>
              </a:spcAft>
              <a:buClr>
                <a:schemeClr val="lt1"/>
              </a:buClr>
              <a:buSzPts val="1800"/>
              <a:buFont typeface="Forum"/>
              <a:buNone/>
              <a:defRPr sz="1800">
                <a:latin typeface="Forum"/>
                <a:ea typeface="Forum"/>
                <a:cs typeface="Forum"/>
                <a:sym typeface="Forum"/>
              </a:defRPr>
            </a:lvl6pPr>
            <a:lvl7pPr lvl="6">
              <a:spcBef>
                <a:spcPts val="0"/>
              </a:spcBef>
              <a:spcAft>
                <a:spcPts val="0"/>
              </a:spcAft>
              <a:buClr>
                <a:schemeClr val="lt1"/>
              </a:buClr>
              <a:buSzPts val="1800"/>
              <a:buFont typeface="Forum"/>
              <a:buNone/>
              <a:defRPr sz="1800">
                <a:latin typeface="Forum"/>
                <a:ea typeface="Forum"/>
                <a:cs typeface="Forum"/>
                <a:sym typeface="Forum"/>
              </a:defRPr>
            </a:lvl7pPr>
            <a:lvl8pPr lvl="7">
              <a:spcBef>
                <a:spcPts val="0"/>
              </a:spcBef>
              <a:spcAft>
                <a:spcPts val="0"/>
              </a:spcAft>
              <a:buClr>
                <a:schemeClr val="lt1"/>
              </a:buClr>
              <a:buSzPts val="1800"/>
              <a:buFont typeface="Forum"/>
              <a:buNone/>
              <a:defRPr sz="1800">
                <a:latin typeface="Forum"/>
                <a:ea typeface="Forum"/>
                <a:cs typeface="Forum"/>
                <a:sym typeface="Forum"/>
              </a:defRPr>
            </a:lvl8pPr>
            <a:lvl9pPr lvl="8">
              <a:spcBef>
                <a:spcPts val="0"/>
              </a:spcBef>
              <a:spcAft>
                <a:spcPts val="0"/>
              </a:spcAft>
              <a:buClr>
                <a:schemeClr val="lt1"/>
              </a:buClr>
              <a:buSzPts val="1800"/>
              <a:buFont typeface="Forum"/>
              <a:buNone/>
              <a:defRPr sz="1800">
                <a:latin typeface="Forum"/>
                <a:ea typeface="Forum"/>
                <a:cs typeface="Forum"/>
                <a:sym typeface="Forum"/>
              </a:defRPr>
            </a:lvl9pPr>
          </a:lstStyle>
          <a:p>
            <a:endParaRPr/>
          </a:p>
        </p:txBody>
      </p:sp>
      <p:sp>
        <p:nvSpPr>
          <p:cNvPr id="29" name="Google Shape;29;p3"/>
          <p:cNvSpPr txBox="1">
            <a:spLocks noGrp="1"/>
          </p:cNvSpPr>
          <p:nvPr>
            <p:ph type="subTitle" idx="7"/>
          </p:nvPr>
        </p:nvSpPr>
        <p:spPr>
          <a:xfrm>
            <a:off x="228600" y="4891059"/>
            <a:ext cx="1475700" cy="125400"/>
          </a:xfrm>
          <a:prstGeom prst="rect">
            <a:avLst/>
          </a:prstGeom>
        </p:spPr>
        <p:txBody>
          <a:bodyPr spcFirstLastPara="1" wrap="square" lIns="0" tIns="0" rIns="0" bIns="0" anchor="t" anchorCtr="0">
            <a:noAutofit/>
          </a:bodyPr>
          <a:lstStyle>
            <a:lvl1pPr lvl="0">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1pPr>
            <a:lvl2pPr lvl="1">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2pPr>
            <a:lvl3pPr lvl="2">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3pPr>
            <a:lvl4pPr lvl="3">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4pPr>
            <a:lvl5pPr lvl="4">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5pPr>
            <a:lvl6pPr lvl="5">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6pPr>
            <a:lvl7pPr lvl="6">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7pPr>
            <a:lvl8pPr lvl="7">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8pPr>
            <a:lvl9pPr lvl="8">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9pPr>
          </a:lstStyle>
          <a:p>
            <a:endParaRPr/>
          </a:p>
        </p:txBody>
      </p:sp>
      <p:sp>
        <p:nvSpPr>
          <p:cNvPr id="30" name="Google Shape;30;p3"/>
          <p:cNvSpPr txBox="1"/>
          <p:nvPr/>
        </p:nvSpPr>
        <p:spPr>
          <a:xfrm>
            <a:off x="8227900" y="4802400"/>
            <a:ext cx="687600" cy="212100"/>
          </a:xfrm>
          <a:prstGeom prst="rect">
            <a:avLst/>
          </a:prstGeom>
          <a:noFill/>
          <a:ln>
            <a:noFill/>
          </a:ln>
        </p:spPr>
        <p:txBody>
          <a:bodyPr spcFirstLastPara="1" wrap="square" lIns="0" tIns="91425" rIns="0" bIns="91425" anchor="t" anchorCtr="0">
            <a:noAutofit/>
          </a:bodyPr>
          <a:lstStyle/>
          <a:p>
            <a:pPr marL="0" lvl="0" indent="0" algn="r" rtl="0">
              <a:spcBef>
                <a:spcPts val="0"/>
              </a:spcBef>
              <a:spcAft>
                <a:spcPts val="0"/>
              </a:spcAft>
              <a:buNone/>
            </a:pPr>
            <a:fld id="{00000000-1234-1234-1234-123412341234}" type="slidenum">
              <a:rPr lang="en" sz="700">
                <a:solidFill>
                  <a:schemeClr val="accent4"/>
                </a:solidFill>
                <a:latin typeface="DM Sans"/>
                <a:ea typeface="DM Sans"/>
                <a:cs typeface="DM Sans"/>
                <a:sym typeface="DM Sans"/>
              </a:rPr>
              <a:t>‹#›</a:t>
            </a:fld>
            <a:endParaRPr sz="700">
              <a:solidFill>
                <a:schemeClr val="accent4"/>
              </a:solidFill>
              <a:latin typeface="DM Sans"/>
              <a:ea typeface="DM Sans"/>
              <a:cs typeface="DM Sans"/>
              <a:sym typeface="DM Sans"/>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ALT 2">
  <p:cSld name="BLANK_1">
    <p:bg>
      <p:bgPr>
        <a:solidFill>
          <a:schemeClr val="dk2"/>
        </a:solidFill>
        <a:effectLst/>
      </p:bgPr>
    </p:bg>
    <p:spTree>
      <p:nvGrpSpPr>
        <p:cNvPr id="1" name="Shape 31"/>
        <p:cNvGrpSpPr/>
        <p:nvPr/>
      </p:nvGrpSpPr>
      <p:grpSpPr>
        <a:xfrm>
          <a:off x="0" y="0"/>
          <a:ext cx="0" cy="0"/>
          <a:chOff x="0" y="0"/>
          <a:chExt cx="0" cy="0"/>
        </a:xfrm>
      </p:grpSpPr>
      <p:sp>
        <p:nvSpPr>
          <p:cNvPr id="32" name="Google Shape;32;p4"/>
          <p:cNvSpPr txBox="1">
            <a:spLocks noGrp="1"/>
          </p:cNvSpPr>
          <p:nvPr>
            <p:ph type="title"/>
          </p:nvPr>
        </p:nvSpPr>
        <p:spPr>
          <a:xfrm>
            <a:off x="228600" y="3389761"/>
            <a:ext cx="4704000" cy="1590600"/>
          </a:xfrm>
          <a:prstGeom prst="rect">
            <a:avLst/>
          </a:prstGeom>
        </p:spPr>
        <p:txBody>
          <a:bodyPr spcFirstLastPara="1" wrap="square" lIns="0" tIns="91425" rIns="91425" bIns="0" anchor="b" anchorCtr="0">
            <a:noAutofit/>
          </a:bodyPr>
          <a:lstStyle>
            <a:lvl1pPr lvl="0">
              <a:lnSpc>
                <a:spcPct val="75000"/>
              </a:lnSpc>
              <a:spcBef>
                <a:spcPts val="0"/>
              </a:spcBef>
              <a:spcAft>
                <a:spcPts val="0"/>
              </a:spcAft>
              <a:buClr>
                <a:schemeClr val="lt1"/>
              </a:buClr>
              <a:buSzPts val="3600"/>
              <a:buFont typeface="Forum"/>
              <a:buNone/>
              <a:defRPr sz="3600"/>
            </a:lvl1pPr>
            <a:lvl2pPr lvl="1" algn="ctr">
              <a:lnSpc>
                <a:spcPct val="75000"/>
              </a:lnSpc>
              <a:spcBef>
                <a:spcPts val="0"/>
              </a:spcBef>
              <a:spcAft>
                <a:spcPts val="0"/>
              </a:spcAft>
              <a:buClr>
                <a:schemeClr val="lt1"/>
              </a:buClr>
              <a:buSzPts val="4800"/>
              <a:buFont typeface="Forum"/>
              <a:buNone/>
              <a:defRPr sz="4800">
                <a:latin typeface="Forum"/>
                <a:ea typeface="Forum"/>
                <a:cs typeface="Forum"/>
                <a:sym typeface="Forum"/>
              </a:defRPr>
            </a:lvl2pPr>
            <a:lvl3pPr lvl="2" algn="ctr">
              <a:lnSpc>
                <a:spcPct val="75000"/>
              </a:lnSpc>
              <a:spcBef>
                <a:spcPts val="0"/>
              </a:spcBef>
              <a:spcAft>
                <a:spcPts val="0"/>
              </a:spcAft>
              <a:buClr>
                <a:schemeClr val="lt1"/>
              </a:buClr>
              <a:buSzPts val="4800"/>
              <a:buFont typeface="Forum"/>
              <a:buNone/>
              <a:defRPr sz="4800">
                <a:latin typeface="Forum"/>
                <a:ea typeface="Forum"/>
                <a:cs typeface="Forum"/>
                <a:sym typeface="Forum"/>
              </a:defRPr>
            </a:lvl3pPr>
            <a:lvl4pPr lvl="3" algn="ctr">
              <a:lnSpc>
                <a:spcPct val="75000"/>
              </a:lnSpc>
              <a:spcBef>
                <a:spcPts val="0"/>
              </a:spcBef>
              <a:spcAft>
                <a:spcPts val="0"/>
              </a:spcAft>
              <a:buClr>
                <a:schemeClr val="lt1"/>
              </a:buClr>
              <a:buSzPts val="4800"/>
              <a:buFont typeface="Forum"/>
              <a:buNone/>
              <a:defRPr sz="4800">
                <a:latin typeface="Forum"/>
                <a:ea typeface="Forum"/>
                <a:cs typeface="Forum"/>
                <a:sym typeface="Forum"/>
              </a:defRPr>
            </a:lvl4pPr>
            <a:lvl5pPr lvl="4" algn="ctr">
              <a:lnSpc>
                <a:spcPct val="75000"/>
              </a:lnSpc>
              <a:spcBef>
                <a:spcPts val="0"/>
              </a:spcBef>
              <a:spcAft>
                <a:spcPts val="0"/>
              </a:spcAft>
              <a:buClr>
                <a:schemeClr val="lt1"/>
              </a:buClr>
              <a:buSzPts val="4800"/>
              <a:buFont typeface="Forum"/>
              <a:buNone/>
              <a:defRPr sz="4800">
                <a:latin typeface="Forum"/>
                <a:ea typeface="Forum"/>
                <a:cs typeface="Forum"/>
                <a:sym typeface="Forum"/>
              </a:defRPr>
            </a:lvl5pPr>
            <a:lvl6pPr lvl="5" algn="ctr">
              <a:lnSpc>
                <a:spcPct val="75000"/>
              </a:lnSpc>
              <a:spcBef>
                <a:spcPts val="0"/>
              </a:spcBef>
              <a:spcAft>
                <a:spcPts val="0"/>
              </a:spcAft>
              <a:buClr>
                <a:schemeClr val="lt1"/>
              </a:buClr>
              <a:buSzPts val="4800"/>
              <a:buFont typeface="Forum"/>
              <a:buNone/>
              <a:defRPr sz="4800">
                <a:latin typeface="Forum"/>
                <a:ea typeface="Forum"/>
                <a:cs typeface="Forum"/>
                <a:sym typeface="Forum"/>
              </a:defRPr>
            </a:lvl6pPr>
            <a:lvl7pPr lvl="6" algn="ctr">
              <a:lnSpc>
                <a:spcPct val="75000"/>
              </a:lnSpc>
              <a:spcBef>
                <a:spcPts val="0"/>
              </a:spcBef>
              <a:spcAft>
                <a:spcPts val="0"/>
              </a:spcAft>
              <a:buClr>
                <a:schemeClr val="lt1"/>
              </a:buClr>
              <a:buSzPts val="4800"/>
              <a:buFont typeface="Forum"/>
              <a:buNone/>
              <a:defRPr sz="4800">
                <a:latin typeface="Forum"/>
                <a:ea typeface="Forum"/>
                <a:cs typeface="Forum"/>
                <a:sym typeface="Forum"/>
              </a:defRPr>
            </a:lvl7pPr>
            <a:lvl8pPr lvl="7" algn="ctr">
              <a:lnSpc>
                <a:spcPct val="75000"/>
              </a:lnSpc>
              <a:spcBef>
                <a:spcPts val="0"/>
              </a:spcBef>
              <a:spcAft>
                <a:spcPts val="0"/>
              </a:spcAft>
              <a:buClr>
                <a:schemeClr val="lt1"/>
              </a:buClr>
              <a:buSzPts val="4800"/>
              <a:buFont typeface="Forum"/>
              <a:buNone/>
              <a:defRPr sz="4800">
                <a:latin typeface="Forum"/>
                <a:ea typeface="Forum"/>
                <a:cs typeface="Forum"/>
                <a:sym typeface="Forum"/>
              </a:defRPr>
            </a:lvl8pPr>
            <a:lvl9pPr lvl="8" algn="ctr">
              <a:lnSpc>
                <a:spcPct val="75000"/>
              </a:lnSpc>
              <a:spcBef>
                <a:spcPts val="0"/>
              </a:spcBef>
              <a:spcAft>
                <a:spcPts val="0"/>
              </a:spcAft>
              <a:buClr>
                <a:schemeClr val="lt1"/>
              </a:buClr>
              <a:buSzPts val="4800"/>
              <a:buFont typeface="Forum"/>
              <a:buNone/>
              <a:defRPr sz="4800">
                <a:latin typeface="Forum"/>
                <a:ea typeface="Forum"/>
                <a:cs typeface="Forum"/>
                <a:sym typeface="Forum"/>
              </a:defRPr>
            </a:lvl9pPr>
          </a:lstStyle>
          <a:p>
            <a:endParaRPr/>
          </a:p>
        </p:txBody>
      </p:sp>
      <p:sp>
        <p:nvSpPr>
          <p:cNvPr id="33" name="Google Shape;33;p4"/>
          <p:cNvSpPr txBox="1">
            <a:spLocks noGrp="1"/>
          </p:cNvSpPr>
          <p:nvPr>
            <p:ph type="subTitle" idx="1"/>
          </p:nvPr>
        </p:nvSpPr>
        <p:spPr>
          <a:xfrm>
            <a:off x="5468675" y="457200"/>
            <a:ext cx="3446700" cy="1342200"/>
          </a:xfrm>
          <a:prstGeom prst="rect">
            <a:avLst/>
          </a:prstGeom>
        </p:spPr>
        <p:txBody>
          <a:bodyPr spcFirstLastPara="1" wrap="square" lIns="0" tIns="0" rIns="0" bIns="0" anchor="t" anchorCtr="0">
            <a:noAutofit/>
          </a:bodyPr>
          <a:lstStyle>
            <a:lvl1pPr lvl="0">
              <a:spcBef>
                <a:spcPts val="0"/>
              </a:spcBef>
              <a:spcAft>
                <a:spcPts val="0"/>
              </a:spcAft>
              <a:buNone/>
              <a:defRPr>
                <a:latin typeface="DM Sans"/>
                <a:ea typeface="DM Sans"/>
                <a:cs typeface="DM Sans"/>
                <a:sym typeface="DM Sans"/>
              </a:defRPr>
            </a:lvl1pPr>
            <a:lvl2pPr lvl="1">
              <a:spcBef>
                <a:spcPts val="0"/>
              </a:spcBef>
              <a:spcAft>
                <a:spcPts val="0"/>
              </a:spcAft>
              <a:buClr>
                <a:schemeClr val="lt1"/>
              </a:buClr>
              <a:buSzPts val="1400"/>
              <a:buFont typeface="DM Sans"/>
              <a:buNone/>
              <a:defRPr>
                <a:latin typeface="DM Sans"/>
                <a:ea typeface="DM Sans"/>
                <a:cs typeface="DM Sans"/>
                <a:sym typeface="DM Sans"/>
              </a:defRPr>
            </a:lvl2pPr>
            <a:lvl3pPr lvl="2">
              <a:spcBef>
                <a:spcPts val="0"/>
              </a:spcBef>
              <a:spcAft>
                <a:spcPts val="0"/>
              </a:spcAft>
              <a:buClr>
                <a:schemeClr val="lt1"/>
              </a:buClr>
              <a:buSzPts val="1400"/>
              <a:buFont typeface="DM Sans"/>
              <a:buNone/>
              <a:defRPr>
                <a:latin typeface="DM Sans"/>
                <a:ea typeface="DM Sans"/>
                <a:cs typeface="DM Sans"/>
                <a:sym typeface="DM Sans"/>
              </a:defRPr>
            </a:lvl3pPr>
            <a:lvl4pPr lvl="3">
              <a:spcBef>
                <a:spcPts val="0"/>
              </a:spcBef>
              <a:spcAft>
                <a:spcPts val="0"/>
              </a:spcAft>
              <a:buClr>
                <a:schemeClr val="lt1"/>
              </a:buClr>
              <a:buSzPts val="1400"/>
              <a:buFont typeface="DM Sans"/>
              <a:buNone/>
              <a:defRPr>
                <a:latin typeface="DM Sans"/>
                <a:ea typeface="DM Sans"/>
                <a:cs typeface="DM Sans"/>
                <a:sym typeface="DM Sans"/>
              </a:defRPr>
            </a:lvl4pPr>
            <a:lvl5pPr lvl="4">
              <a:spcBef>
                <a:spcPts val="0"/>
              </a:spcBef>
              <a:spcAft>
                <a:spcPts val="0"/>
              </a:spcAft>
              <a:buClr>
                <a:schemeClr val="lt1"/>
              </a:buClr>
              <a:buSzPts val="1400"/>
              <a:buFont typeface="DM Sans"/>
              <a:buNone/>
              <a:defRPr>
                <a:latin typeface="DM Sans"/>
                <a:ea typeface="DM Sans"/>
                <a:cs typeface="DM Sans"/>
                <a:sym typeface="DM Sans"/>
              </a:defRPr>
            </a:lvl5pPr>
            <a:lvl6pPr lvl="5">
              <a:spcBef>
                <a:spcPts val="0"/>
              </a:spcBef>
              <a:spcAft>
                <a:spcPts val="0"/>
              </a:spcAft>
              <a:buClr>
                <a:schemeClr val="lt1"/>
              </a:buClr>
              <a:buSzPts val="1400"/>
              <a:buFont typeface="DM Sans"/>
              <a:buNone/>
              <a:defRPr>
                <a:latin typeface="DM Sans"/>
                <a:ea typeface="DM Sans"/>
                <a:cs typeface="DM Sans"/>
                <a:sym typeface="DM Sans"/>
              </a:defRPr>
            </a:lvl6pPr>
            <a:lvl7pPr lvl="6">
              <a:spcBef>
                <a:spcPts val="0"/>
              </a:spcBef>
              <a:spcAft>
                <a:spcPts val="0"/>
              </a:spcAft>
              <a:buClr>
                <a:schemeClr val="lt1"/>
              </a:buClr>
              <a:buSzPts val="1400"/>
              <a:buFont typeface="DM Sans"/>
              <a:buNone/>
              <a:defRPr>
                <a:latin typeface="DM Sans"/>
                <a:ea typeface="DM Sans"/>
                <a:cs typeface="DM Sans"/>
                <a:sym typeface="DM Sans"/>
              </a:defRPr>
            </a:lvl7pPr>
            <a:lvl8pPr lvl="7">
              <a:spcBef>
                <a:spcPts val="0"/>
              </a:spcBef>
              <a:spcAft>
                <a:spcPts val="0"/>
              </a:spcAft>
              <a:buClr>
                <a:schemeClr val="lt1"/>
              </a:buClr>
              <a:buSzPts val="1400"/>
              <a:buFont typeface="DM Sans"/>
              <a:buNone/>
              <a:defRPr>
                <a:latin typeface="DM Sans"/>
                <a:ea typeface="DM Sans"/>
                <a:cs typeface="DM Sans"/>
                <a:sym typeface="DM Sans"/>
              </a:defRPr>
            </a:lvl8pPr>
            <a:lvl9pPr lvl="8">
              <a:spcBef>
                <a:spcPts val="0"/>
              </a:spcBef>
              <a:spcAft>
                <a:spcPts val="0"/>
              </a:spcAft>
              <a:buClr>
                <a:schemeClr val="lt1"/>
              </a:buClr>
              <a:buSzPts val="1400"/>
              <a:buFont typeface="DM Sans"/>
              <a:buNone/>
              <a:defRPr>
                <a:latin typeface="DM Sans"/>
                <a:ea typeface="DM Sans"/>
                <a:cs typeface="DM Sans"/>
                <a:sym typeface="DM Sans"/>
              </a:defRPr>
            </a:lvl9pPr>
          </a:lstStyle>
          <a:p>
            <a:endParaRPr/>
          </a:p>
        </p:txBody>
      </p:sp>
      <p:sp>
        <p:nvSpPr>
          <p:cNvPr id="34" name="Google Shape;34;p4"/>
          <p:cNvSpPr txBox="1"/>
          <p:nvPr/>
        </p:nvSpPr>
        <p:spPr>
          <a:xfrm>
            <a:off x="8227900" y="4802400"/>
            <a:ext cx="687600" cy="212100"/>
          </a:xfrm>
          <a:prstGeom prst="rect">
            <a:avLst/>
          </a:prstGeom>
          <a:noFill/>
          <a:ln>
            <a:noFill/>
          </a:ln>
        </p:spPr>
        <p:txBody>
          <a:bodyPr spcFirstLastPara="1" wrap="square" lIns="0" tIns="91425" rIns="0" bIns="91425" anchor="t" anchorCtr="0">
            <a:noAutofit/>
          </a:bodyPr>
          <a:lstStyle/>
          <a:p>
            <a:pPr marL="0" lvl="0" indent="0" algn="r" rtl="0">
              <a:spcBef>
                <a:spcPts val="0"/>
              </a:spcBef>
              <a:spcAft>
                <a:spcPts val="0"/>
              </a:spcAft>
              <a:buNone/>
            </a:pPr>
            <a:fld id="{00000000-1234-1234-1234-123412341234}" type="slidenum">
              <a:rPr lang="en" sz="700">
                <a:solidFill>
                  <a:schemeClr val="lt1"/>
                </a:solidFill>
                <a:latin typeface="DM Sans"/>
                <a:ea typeface="DM Sans"/>
                <a:cs typeface="DM Sans"/>
                <a:sym typeface="DM Sans"/>
              </a:rPr>
              <a:t>‹#›</a:t>
            </a:fld>
            <a:endParaRPr sz="700">
              <a:solidFill>
                <a:schemeClr val="lt1"/>
              </a:solidFill>
              <a:latin typeface="DM Sans"/>
              <a:ea typeface="DM Sans"/>
              <a:cs typeface="DM Sans"/>
              <a:sym typeface="DM Sans"/>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body ALT 1">
  <p:cSld name="BLANK_1_1">
    <p:spTree>
      <p:nvGrpSpPr>
        <p:cNvPr id="1" name="Shape 35"/>
        <p:cNvGrpSpPr/>
        <p:nvPr/>
      </p:nvGrpSpPr>
      <p:grpSpPr>
        <a:xfrm>
          <a:off x="0" y="0"/>
          <a:ext cx="0" cy="0"/>
          <a:chOff x="0" y="0"/>
          <a:chExt cx="0" cy="0"/>
        </a:xfrm>
      </p:grpSpPr>
      <p:sp>
        <p:nvSpPr>
          <p:cNvPr id="36" name="Google Shape;36;p5"/>
          <p:cNvSpPr txBox="1">
            <a:spLocks noGrp="1"/>
          </p:cNvSpPr>
          <p:nvPr>
            <p:ph type="body" idx="1"/>
          </p:nvPr>
        </p:nvSpPr>
        <p:spPr>
          <a:xfrm>
            <a:off x="5482425" y="413676"/>
            <a:ext cx="3446700" cy="1438200"/>
          </a:xfrm>
          <a:prstGeom prst="rect">
            <a:avLst/>
          </a:prstGeom>
        </p:spPr>
        <p:txBody>
          <a:bodyPr spcFirstLastPara="1" wrap="square" lIns="0" tIns="0" rIns="0" bIns="0" anchor="t" anchorCtr="0">
            <a:noAutofit/>
          </a:bodyPr>
          <a:lstStyle>
            <a:lvl1pPr marL="457200" lvl="0" indent="-292100">
              <a:spcBef>
                <a:spcPts val="0"/>
              </a:spcBef>
              <a:spcAft>
                <a:spcPts val="0"/>
              </a:spcAft>
              <a:buClr>
                <a:schemeClr val="lt1"/>
              </a:buClr>
              <a:buSzPts val="1000"/>
              <a:buFont typeface="DM Sans"/>
              <a:buChar char="●"/>
              <a:defRPr/>
            </a:lvl1pPr>
            <a:lvl2pPr marL="914400" lvl="1" indent="-292100">
              <a:spcBef>
                <a:spcPts val="0"/>
              </a:spcBef>
              <a:spcAft>
                <a:spcPts val="0"/>
              </a:spcAft>
              <a:buClr>
                <a:schemeClr val="lt1"/>
              </a:buClr>
              <a:buSzPts val="1000"/>
              <a:buFont typeface="DM Sans"/>
              <a:buChar char="○"/>
              <a:defRPr/>
            </a:lvl2pPr>
            <a:lvl3pPr marL="1371600" lvl="2" indent="-292100">
              <a:spcBef>
                <a:spcPts val="0"/>
              </a:spcBef>
              <a:spcAft>
                <a:spcPts val="0"/>
              </a:spcAft>
              <a:buClr>
                <a:schemeClr val="lt1"/>
              </a:buClr>
              <a:buSzPts val="1000"/>
              <a:buFont typeface="DM Sans"/>
              <a:buChar char="■"/>
              <a:defRPr/>
            </a:lvl3pPr>
            <a:lvl4pPr marL="1828800" lvl="3" indent="-292100">
              <a:spcBef>
                <a:spcPts val="0"/>
              </a:spcBef>
              <a:spcAft>
                <a:spcPts val="0"/>
              </a:spcAft>
              <a:buClr>
                <a:schemeClr val="lt1"/>
              </a:buClr>
              <a:buSzPts val="1000"/>
              <a:buFont typeface="DM Sans"/>
              <a:buChar char="●"/>
              <a:defRPr/>
            </a:lvl4pPr>
            <a:lvl5pPr marL="2286000" lvl="4" indent="-292100">
              <a:spcBef>
                <a:spcPts val="0"/>
              </a:spcBef>
              <a:spcAft>
                <a:spcPts val="0"/>
              </a:spcAft>
              <a:buClr>
                <a:schemeClr val="lt1"/>
              </a:buClr>
              <a:buSzPts val="1000"/>
              <a:buFont typeface="DM Sans"/>
              <a:buChar char="○"/>
              <a:defRPr/>
            </a:lvl5pPr>
            <a:lvl6pPr marL="2743200" lvl="5" indent="-292100">
              <a:spcBef>
                <a:spcPts val="0"/>
              </a:spcBef>
              <a:spcAft>
                <a:spcPts val="0"/>
              </a:spcAft>
              <a:buClr>
                <a:schemeClr val="lt1"/>
              </a:buClr>
              <a:buSzPts val="1000"/>
              <a:buFont typeface="DM Sans"/>
              <a:buChar char="■"/>
              <a:defRPr/>
            </a:lvl6pPr>
            <a:lvl7pPr marL="3200400" lvl="6" indent="-292100">
              <a:spcBef>
                <a:spcPts val="0"/>
              </a:spcBef>
              <a:spcAft>
                <a:spcPts val="0"/>
              </a:spcAft>
              <a:buClr>
                <a:schemeClr val="lt1"/>
              </a:buClr>
              <a:buSzPts val="1000"/>
              <a:buFont typeface="DM Sans"/>
              <a:buChar char="●"/>
              <a:defRPr/>
            </a:lvl7pPr>
            <a:lvl8pPr marL="3657600" lvl="7" indent="-292100">
              <a:spcBef>
                <a:spcPts val="0"/>
              </a:spcBef>
              <a:spcAft>
                <a:spcPts val="0"/>
              </a:spcAft>
              <a:buClr>
                <a:schemeClr val="lt1"/>
              </a:buClr>
              <a:buSzPts val="1000"/>
              <a:buFont typeface="DM Sans"/>
              <a:buChar char="○"/>
              <a:defRPr/>
            </a:lvl8pPr>
            <a:lvl9pPr marL="4114800" lvl="8" indent="-292100">
              <a:spcBef>
                <a:spcPts val="0"/>
              </a:spcBef>
              <a:spcAft>
                <a:spcPts val="0"/>
              </a:spcAft>
              <a:buClr>
                <a:schemeClr val="lt1"/>
              </a:buClr>
              <a:buSzPts val="1000"/>
              <a:buFont typeface="DM Sans"/>
              <a:buChar char="■"/>
              <a:defRPr/>
            </a:lvl9pPr>
          </a:lstStyle>
          <a:p>
            <a:endParaRPr/>
          </a:p>
        </p:txBody>
      </p:sp>
      <p:sp>
        <p:nvSpPr>
          <p:cNvPr id="37" name="Google Shape;37;p5"/>
          <p:cNvSpPr txBox="1">
            <a:spLocks noGrp="1"/>
          </p:cNvSpPr>
          <p:nvPr>
            <p:ph type="title"/>
          </p:nvPr>
        </p:nvSpPr>
        <p:spPr>
          <a:xfrm>
            <a:off x="228600" y="399325"/>
            <a:ext cx="3531300" cy="624600"/>
          </a:xfrm>
          <a:prstGeom prst="rect">
            <a:avLst/>
          </a:prstGeom>
        </p:spPr>
        <p:txBody>
          <a:bodyPr spcFirstLastPara="1" wrap="square" lIns="0" tIns="91425" rIns="91425" bIns="0" anchor="t" anchorCtr="0">
            <a:noAutofit/>
          </a:bodyPr>
          <a:lstStyle>
            <a:lvl1pPr lvl="0">
              <a:lnSpc>
                <a:spcPct val="60000"/>
              </a:lnSpc>
              <a:spcBef>
                <a:spcPts val="0"/>
              </a:spcBef>
              <a:spcAft>
                <a:spcPts val="0"/>
              </a:spcAft>
              <a:buClr>
                <a:schemeClr val="lt1"/>
              </a:buClr>
              <a:buSzPts val="3600"/>
              <a:buFont typeface="Forum"/>
              <a:buNone/>
              <a:defRPr sz="3600"/>
            </a:lvl1pPr>
            <a:lvl2pPr lvl="1">
              <a:lnSpc>
                <a:spcPct val="60000"/>
              </a:lnSpc>
              <a:spcBef>
                <a:spcPts val="0"/>
              </a:spcBef>
              <a:spcAft>
                <a:spcPts val="0"/>
              </a:spcAft>
              <a:buClr>
                <a:schemeClr val="lt1"/>
              </a:buClr>
              <a:buSzPts val="3600"/>
              <a:buFont typeface="Forum"/>
              <a:buNone/>
              <a:defRPr sz="3600">
                <a:latin typeface="Forum"/>
                <a:ea typeface="Forum"/>
                <a:cs typeface="Forum"/>
                <a:sym typeface="Forum"/>
              </a:defRPr>
            </a:lvl2pPr>
            <a:lvl3pPr lvl="2">
              <a:lnSpc>
                <a:spcPct val="60000"/>
              </a:lnSpc>
              <a:spcBef>
                <a:spcPts val="0"/>
              </a:spcBef>
              <a:spcAft>
                <a:spcPts val="0"/>
              </a:spcAft>
              <a:buClr>
                <a:schemeClr val="lt1"/>
              </a:buClr>
              <a:buSzPts val="3600"/>
              <a:buFont typeface="Forum"/>
              <a:buNone/>
              <a:defRPr sz="3600">
                <a:latin typeface="Forum"/>
                <a:ea typeface="Forum"/>
                <a:cs typeface="Forum"/>
                <a:sym typeface="Forum"/>
              </a:defRPr>
            </a:lvl3pPr>
            <a:lvl4pPr lvl="3">
              <a:lnSpc>
                <a:spcPct val="60000"/>
              </a:lnSpc>
              <a:spcBef>
                <a:spcPts val="0"/>
              </a:spcBef>
              <a:spcAft>
                <a:spcPts val="0"/>
              </a:spcAft>
              <a:buClr>
                <a:schemeClr val="lt1"/>
              </a:buClr>
              <a:buSzPts val="3600"/>
              <a:buFont typeface="Forum"/>
              <a:buNone/>
              <a:defRPr sz="3600">
                <a:latin typeface="Forum"/>
                <a:ea typeface="Forum"/>
                <a:cs typeface="Forum"/>
                <a:sym typeface="Forum"/>
              </a:defRPr>
            </a:lvl4pPr>
            <a:lvl5pPr lvl="4">
              <a:lnSpc>
                <a:spcPct val="60000"/>
              </a:lnSpc>
              <a:spcBef>
                <a:spcPts val="0"/>
              </a:spcBef>
              <a:spcAft>
                <a:spcPts val="0"/>
              </a:spcAft>
              <a:buClr>
                <a:schemeClr val="lt1"/>
              </a:buClr>
              <a:buSzPts val="3600"/>
              <a:buFont typeface="Forum"/>
              <a:buNone/>
              <a:defRPr sz="3600">
                <a:latin typeface="Forum"/>
                <a:ea typeface="Forum"/>
                <a:cs typeface="Forum"/>
                <a:sym typeface="Forum"/>
              </a:defRPr>
            </a:lvl5pPr>
            <a:lvl6pPr lvl="5">
              <a:lnSpc>
                <a:spcPct val="60000"/>
              </a:lnSpc>
              <a:spcBef>
                <a:spcPts val="0"/>
              </a:spcBef>
              <a:spcAft>
                <a:spcPts val="0"/>
              </a:spcAft>
              <a:buClr>
                <a:schemeClr val="lt1"/>
              </a:buClr>
              <a:buSzPts val="3600"/>
              <a:buFont typeface="Forum"/>
              <a:buNone/>
              <a:defRPr sz="3600">
                <a:latin typeface="Forum"/>
                <a:ea typeface="Forum"/>
                <a:cs typeface="Forum"/>
                <a:sym typeface="Forum"/>
              </a:defRPr>
            </a:lvl6pPr>
            <a:lvl7pPr lvl="6">
              <a:lnSpc>
                <a:spcPct val="60000"/>
              </a:lnSpc>
              <a:spcBef>
                <a:spcPts val="0"/>
              </a:spcBef>
              <a:spcAft>
                <a:spcPts val="0"/>
              </a:spcAft>
              <a:buClr>
                <a:schemeClr val="lt1"/>
              </a:buClr>
              <a:buSzPts val="3600"/>
              <a:buFont typeface="Forum"/>
              <a:buNone/>
              <a:defRPr sz="3600">
                <a:latin typeface="Forum"/>
                <a:ea typeface="Forum"/>
                <a:cs typeface="Forum"/>
                <a:sym typeface="Forum"/>
              </a:defRPr>
            </a:lvl7pPr>
            <a:lvl8pPr lvl="7">
              <a:lnSpc>
                <a:spcPct val="60000"/>
              </a:lnSpc>
              <a:spcBef>
                <a:spcPts val="0"/>
              </a:spcBef>
              <a:spcAft>
                <a:spcPts val="0"/>
              </a:spcAft>
              <a:buClr>
                <a:schemeClr val="lt1"/>
              </a:buClr>
              <a:buSzPts val="3600"/>
              <a:buFont typeface="Forum"/>
              <a:buNone/>
              <a:defRPr sz="3600">
                <a:latin typeface="Forum"/>
                <a:ea typeface="Forum"/>
                <a:cs typeface="Forum"/>
                <a:sym typeface="Forum"/>
              </a:defRPr>
            </a:lvl8pPr>
            <a:lvl9pPr lvl="8">
              <a:lnSpc>
                <a:spcPct val="60000"/>
              </a:lnSpc>
              <a:spcBef>
                <a:spcPts val="0"/>
              </a:spcBef>
              <a:spcAft>
                <a:spcPts val="0"/>
              </a:spcAft>
              <a:buClr>
                <a:schemeClr val="lt1"/>
              </a:buClr>
              <a:buSzPts val="3600"/>
              <a:buFont typeface="Forum"/>
              <a:buNone/>
              <a:defRPr sz="3600">
                <a:latin typeface="Forum"/>
                <a:ea typeface="Forum"/>
                <a:cs typeface="Forum"/>
                <a:sym typeface="Forum"/>
              </a:defRPr>
            </a:lvl9pPr>
          </a:lstStyle>
          <a:p>
            <a:endParaRPr/>
          </a:p>
        </p:txBody>
      </p:sp>
      <p:sp>
        <p:nvSpPr>
          <p:cNvPr id="38" name="Google Shape;38;p5"/>
          <p:cNvSpPr txBox="1">
            <a:spLocks noGrp="1"/>
          </p:cNvSpPr>
          <p:nvPr>
            <p:ph type="subTitle" idx="2"/>
          </p:nvPr>
        </p:nvSpPr>
        <p:spPr>
          <a:xfrm>
            <a:off x="228600" y="4891059"/>
            <a:ext cx="1475700" cy="125400"/>
          </a:xfrm>
          <a:prstGeom prst="rect">
            <a:avLst/>
          </a:prstGeom>
        </p:spPr>
        <p:txBody>
          <a:bodyPr spcFirstLastPara="1" wrap="square" lIns="0" tIns="0" rIns="0" bIns="0" anchor="t" anchorCtr="0">
            <a:noAutofit/>
          </a:bodyPr>
          <a:lstStyle>
            <a:lvl1pPr lvl="0">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1pPr>
            <a:lvl2pPr lvl="1">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2pPr>
            <a:lvl3pPr lvl="2">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3pPr>
            <a:lvl4pPr lvl="3">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4pPr>
            <a:lvl5pPr lvl="4">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5pPr>
            <a:lvl6pPr lvl="5">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6pPr>
            <a:lvl7pPr lvl="6">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7pPr>
            <a:lvl8pPr lvl="7">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8pPr>
            <a:lvl9pPr lvl="8">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9pPr>
          </a:lstStyle>
          <a:p>
            <a:endParaRPr/>
          </a:p>
        </p:txBody>
      </p:sp>
      <p:sp>
        <p:nvSpPr>
          <p:cNvPr id="39" name="Google Shape;39;p5"/>
          <p:cNvSpPr txBox="1"/>
          <p:nvPr/>
        </p:nvSpPr>
        <p:spPr>
          <a:xfrm>
            <a:off x="8227900" y="4802400"/>
            <a:ext cx="687600" cy="212100"/>
          </a:xfrm>
          <a:prstGeom prst="rect">
            <a:avLst/>
          </a:prstGeom>
          <a:noFill/>
          <a:ln>
            <a:noFill/>
          </a:ln>
        </p:spPr>
        <p:txBody>
          <a:bodyPr spcFirstLastPara="1" wrap="square" lIns="0" tIns="91425" rIns="0" bIns="91425" anchor="t" anchorCtr="0">
            <a:noAutofit/>
          </a:bodyPr>
          <a:lstStyle/>
          <a:p>
            <a:pPr marL="0" lvl="0" indent="0" algn="r" rtl="0">
              <a:spcBef>
                <a:spcPts val="0"/>
              </a:spcBef>
              <a:spcAft>
                <a:spcPts val="0"/>
              </a:spcAft>
              <a:buNone/>
            </a:pPr>
            <a:fld id="{00000000-1234-1234-1234-123412341234}" type="slidenum">
              <a:rPr lang="en" sz="700">
                <a:solidFill>
                  <a:schemeClr val="accent4"/>
                </a:solidFill>
                <a:latin typeface="DM Sans"/>
                <a:ea typeface="DM Sans"/>
                <a:cs typeface="DM Sans"/>
                <a:sym typeface="DM Sans"/>
              </a:rPr>
              <a:t>‹#›</a:t>
            </a:fld>
            <a:endParaRPr sz="700">
              <a:solidFill>
                <a:schemeClr val="accent4"/>
              </a:solidFill>
              <a:latin typeface="DM Sans"/>
              <a:ea typeface="DM Sans"/>
              <a:cs typeface="DM Sans"/>
              <a:sym typeface="DM Sans"/>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small">
  <p:cSld name="BLANK_1_1_4">
    <p:spTree>
      <p:nvGrpSpPr>
        <p:cNvPr id="1" name="Shape 40"/>
        <p:cNvGrpSpPr/>
        <p:nvPr/>
      </p:nvGrpSpPr>
      <p:grpSpPr>
        <a:xfrm>
          <a:off x="0" y="0"/>
          <a:ext cx="0" cy="0"/>
          <a:chOff x="0" y="0"/>
          <a:chExt cx="0" cy="0"/>
        </a:xfrm>
      </p:grpSpPr>
      <p:sp>
        <p:nvSpPr>
          <p:cNvPr id="41" name="Google Shape;41;p6"/>
          <p:cNvSpPr txBox="1">
            <a:spLocks noGrp="1"/>
          </p:cNvSpPr>
          <p:nvPr>
            <p:ph type="title"/>
          </p:nvPr>
        </p:nvSpPr>
        <p:spPr>
          <a:xfrm>
            <a:off x="228600" y="399325"/>
            <a:ext cx="3119700" cy="624600"/>
          </a:xfrm>
          <a:prstGeom prst="rect">
            <a:avLst/>
          </a:prstGeom>
        </p:spPr>
        <p:txBody>
          <a:bodyPr spcFirstLastPara="1" wrap="square" lIns="0" tIns="91425" rIns="91425" bIns="0" anchor="t" anchorCtr="0">
            <a:noAutofit/>
          </a:bodyPr>
          <a:lstStyle>
            <a:lvl1pPr lvl="0">
              <a:lnSpc>
                <a:spcPct val="75000"/>
              </a:lnSpc>
              <a:spcBef>
                <a:spcPts val="0"/>
              </a:spcBef>
              <a:spcAft>
                <a:spcPts val="0"/>
              </a:spcAft>
              <a:buClr>
                <a:schemeClr val="lt1"/>
              </a:buClr>
              <a:buSzPts val="2800"/>
              <a:buFont typeface="Forum"/>
              <a:buNone/>
              <a:defRPr sz="2800"/>
            </a:lvl1pPr>
            <a:lvl2pPr lvl="1">
              <a:lnSpc>
                <a:spcPct val="75000"/>
              </a:lnSpc>
              <a:spcBef>
                <a:spcPts val="0"/>
              </a:spcBef>
              <a:spcAft>
                <a:spcPts val="0"/>
              </a:spcAft>
              <a:buClr>
                <a:schemeClr val="lt1"/>
              </a:buClr>
              <a:buSzPts val="2800"/>
              <a:buFont typeface="Forum"/>
              <a:buNone/>
              <a:defRPr sz="2800">
                <a:latin typeface="Forum"/>
                <a:ea typeface="Forum"/>
                <a:cs typeface="Forum"/>
                <a:sym typeface="Forum"/>
              </a:defRPr>
            </a:lvl2pPr>
            <a:lvl3pPr lvl="2">
              <a:lnSpc>
                <a:spcPct val="75000"/>
              </a:lnSpc>
              <a:spcBef>
                <a:spcPts val="0"/>
              </a:spcBef>
              <a:spcAft>
                <a:spcPts val="0"/>
              </a:spcAft>
              <a:buClr>
                <a:schemeClr val="lt1"/>
              </a:buClr>
              <a:buSzPts val="2800"/>
              <a:buFont typeface="Forum"/>
              <a:buNone/>
              <a:defRPr sz="2800">
                <a:latin typeface="Forum"/>
                <a:ea typeface="Forum"/>
                <a:cs typeface="Forum"/>
                <a:sym typeface="Forum"/>
              </a:defRPr>
            </a:lvl3pPr>
            <a:lvl4pPr lvl="3">
              <a:lnSpc>
                <a:spcPct val="75000"/>
              </a:lnSpc>
              <a:spcBef>
                <a:spcPts val="0"/>
              </a:spcBef>
              <a:spcAft>
                <a:spcPts val="0"/>
              </a:spcAft>
              <a:buClr>
                <a:schemeClr val="lt1"/>
              </a:buClr>
              <a:buSzPts val="2800"/>
              <a:buFont typeface="Forum"/>
              <a:buNone/>
              <a:defRPr sz="2800">
                <a:latin typeface="Forum"/>
                <a:ea typeface="Forum"/>
                <a:cs typeface="Forum"/>
                <a:sym typeface="Forum"/>
              </a:defRPr>
            </a:lvl4pPr>
            <a:lvl5pPr lvl="4">
              <a:lnSpc>
                <a:spcPct val="75000"/>
              </a:lnSpc>
              <a:spcBef>
                <a:spcPts val="0"/>
              </a:spcBef>
              <a:spcAft>
                <a:spcPts val="0"/>
              </a:spcAft>
              <a:buClr>
                <a:schemeClr val="lt1"/>
              </a:buClr>
              <a:buSzPts val="2800"/>
              <a:buFont typeface="Forum"/>
              <a:buNone/>
              <a:defRPr sz="2800">
                <a:latin typeface="Forum"/>
                <a:ea typeface="Forum"/>
                <a:cs typeface="Forum"/>
                <a:sym typeface="Forum"/>
              </a:defRPr>
            </a:lvl5pPr>
            <a:lvl6pPr lvl="5">
              <a:lnSpc>
                <a:spcPct val="75000"/>
              </a:lnSpc>
              <a:spcBef>
                <a:spcPts val="0"/>
              </a:spcBef>
              <a:spcAft>
                <a:spcPts val="0"/>
              </a:spcAft>
              <a:buClr>
                <a:schemeClr val="lt1"/>
              </a:buClr>
              <a:buSzPts val="2800"/>
              <a:buFont typeface="Forum"/>
              <a:buNone/>
              <a:defRPr sz="2800">
                <a:latin typeface="Forum"/>
                <a:ea typeface="Forum"/>
                <a:cs typeface="Forum"/>
                <a:sym typeface="Forum"/>
              </a:defRPr>
            </a:lvl6pPr>
            <a:lvl7pPr lvl="6">
              <a:lnSpc>
                <a:spcPct val="75000"/>
              </a:lnSpc>
              <a:spcBef>
                <a:spcPts val="0"/>
              </a:spcBef>
              <a:spcAft>
                <a:spcPts val="0"/>
              </a:spcAft>
              <a:buClr>
                <a:schemeClr val="lt1"/>
              </a:buClr>
              <a:buSzPts val="2800"/>
              <a:buFont typeface="Forum"/>
              <a:buNone/>
              <a:defRPr sz="2800">
                <a:latin typeface="Forum"/>
                <a:ea typeface="Forum"/>
                <a:cs typeface="Forum"/>
                <a:sym typeface="Forum"/>
              </a:defRPr>
            </a:lvl7pPr>
            <a:lvl8pPr lvl="7">
              <a:lnSpc>
                <a:spcPct val="75000"/>
              </a:lnSpc>
              <a:spcBef>
                <a:spcPts val="0"/>
              </a:spcBef>
              <a:spcAft>
                <a:spcPts val="0"/>
              </a:spcAft>
              <a:buClr>
                <a:schemeClr val="lt1"/>
              </a:buClr>
              <a:buSzPts val="2800"/>
              <a:buFont typeface="Forum"/>
              <a:buNone/>
              <a:defRPr sz="2800">
                <a:latin typeface="Forum"/>
                <a:ea typeface="Forum"/>
                <a:cs typeface="Forum"/>
                <a:sym typeface="Forum"/>
              </a:defRPr>
            </a:lvl8pPr>
            <a:lvl9pPr lvl="8">
              <a:lnSpc>
                <a:spcPct val="75000"/>
              </a:lnSpc>
              <a:spcBef>
                <a:spcPts val="0"/>
              </a:spcBef>
              <a:spcAft>
                <a:spcPts val="0"/>
              </a:spcAft>
              <a:buClr>
                <a:schemeClr val="lt1"/>
              </a:buClr>
              <a:buSzPts val="2800"/>
              <a:buFont typeface="Forum"/>
              <a:buNone/>
              <a:defRPr sz="2800">
                <a:latin typeface="Forum"/>
                <a:ea typeface="Forum"/>
                <a:cs typeface="Forum"/>
                <a:sym typeface="Forum"/>
              </a:defRPr>
            </a:lvl9pPr>
          </a:lstStyle>
          <a:p>
            <a:endParaRPr/>
          </a:p>
        </p:txBody>
      </p:sp>
      <p:sp>
        <p:nvSpPr>
          <p:cNvPr id="42" name="Google Shape;42;p6"/>
          <p:cNvSpPr txBox="1">
            <a:spLocks noGrp="1"/>
          </p:cNvSpPr>
          <p:nvPr>
            <p:ph type="subTitle" idx="1"/>
          </p:nvPr>
        </p:nvSpPr>
        <p:spPr>
          <a:xfrm>
            <a:off x="228600" y="4891059"/>
            <a:ext cx="1475700" cy="125400"/>
          </a:xfrm>
          <a:prstGeom prst="rect">
            <a:avLst/>
          </a:prstGeom>
        </p:spPr>
        <p:txBody>
          <a:bodyPr spcFirstLastPara="1" wrap="square" lIns="0" tIns="0" rIns="0" bIns="0" anchor="t" anchorCtr="0">
            <a:noAutofit/>
          </a:bodyPr>
          <a:lstStyle>
            <a:lvl1pPr lvl="0">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1pPr>
            <a:lvl2pPr lvl="1">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2pPr>
            <a:lvl3pPr lvl="2">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3pPr>
            <a:lvl4pPr lvl="3">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4pPr>
            <a:lvl5pPr lvl="4">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5pPr>
            <a:lvl6pPr lvl="5">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6pPr>
            <a:lvl7pPr lvl="6">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7pPr>
            <a:lvl8pPr lvl="7">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8pPr>
            <a:lvl9pPr lvl="8">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9pPr>
          </a:lstStyle>
          <a:p>
            <a:endParaRPr/>
          </a:p>
        </p:txBody>
      </p:sp>
      <p:sp>
        <p:nvSpPr>
          <p:cNvPr id="43" name="Google Shape;43;p6"/>
          <p:cNvSpPr txBox="1"/>
          <p:nvPr/>
        </p:nvSpPr>
        <p:spPr>
          <a:xfrm>
            <a:off x="8227900" y="4802400"/>
            <a:ext cx="687600" cy="212100"/>
          </a:xfrm>
          <a:prstGeom prst="rect">
            <a:avLst/>
          </a:prstGeom>
          <a:noFill/>
          <a:ln>
            <a:noFill/>
          </a:ln>
        </p:spPr>
        <p:txBody>
          <a:bodyPr spcFirstLastPara="1" wrap="square" lIns="0" tIns="91425" rIns="0" bIns="91425" anchor="t" anchorCtr="0">
            <a:noAutofit/>
          </a:bodyPr>
          <a:lstStyle/>
          <a:p>
            <a:pPr marL="0" lvl="0" indent="0" algn="r" rtl="0">
              <a:spcBef>
                <a:spcPts val="0"/>
              </a:spcBef>
              <a:spcAft>
                <a:spcPts val="0"/>
              </a:spcAft>
              <a:buNone/>
            </a:pPr>
            <a:fld id="{00000000-1234-1234-1234-123412341234}" type="slidenum">
              <a:rPr lang="en" sz="700">
                <a:solidFill>
                  <a:schemeClr val="accent4"/>
                </a:solidFill>
                <a:latin typeface="DM Sans"/>
                <a:ea typeface="DM Sans"/>
                <a:cs typeface="DM Sans"/>
                <a:sym typeface="DM Sans"/>
              </a:rPr>
              <a:t>‹#›</a:t>
            </a:fld>
            <a:endParaRPr sz="700">
              <a:solidFill>
                <a:schemeClr val="accent4"/>
              </a:solidFill>
              <a:latin typeface="DM Sans"/>
              <a:ea typeface="DM Sans"/>
              <a:cs typeface="DM Sans"/>
              <a:sym typeface="DM Sans"/>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eet the team Small">
  <p:cSld name="BLANK_1_1_2">
    <p:spTree>
      <p:nvGrpSpPr>
        <p:cNvPr id="1" name="Shape 44"/>
        <p:cNvGrpSpPr/>
        <p:nvPr/>
      </p:nvGrpSpPr>
      <p:grpSpPr>
        <a:xfrm>
          <a:off x="0" y="0"/>
          <a:ext cx="0" cy="0"/>
          <a:chOff x="0" y="0"/>
          <a:chExt cx="0" cy="0"/>
        </a:xfrm>
      </p:grpSpPr>
      <p:sp>
        <p:nvSpPr>
          <p:cNvPr id="45" name="Google Shape;45;p7"/>
          <p:cNvSpPr>
            <a:spLocks noGrp="1"/>
          </p:cNvSpPr>
          <p:nvPr>
            <p:ph type="pic" idx="2"/>
          </p:nvPr>
        </p:nvSpPr>
        <p:spPr>
          <a:xfrm>
            <a:off x="228600" y="1895250"/>
            <a:ext cx="1118100" cy="1118100"/>
          </a:xfrm>
          <a:prstGeom prst="roundRect">
            <a:avLst>
              <a:gd name="adj" fmla="val 17439"/>
            </a:avLst>
          </a:prstGeom>
          <a:noFill/>
          <a:ln>
            <a:noFill/>
          </a:ln>
        </p:spPr>
      </p:sp>
      <p:sp>
        <p:nvSpPr>
          <p:cNvPr id="46" name="Google Shape;46;p7"/>
          <p:cNvSpPr>
            <a:spLocks noGrp="1"/>
          </p:cNvSpPr>
          <p:nvPr>
            <p:ph type="pic" idx="3"/>
          </p:nvPr>
        </p:nvSpPr>
        <p:spPr>
          <a:xfrm>
            <a:off x="2913463" y="1895250"/>
            <a:ext cx="1118100" cy="1118100"/>
          </a:xfrm>
          <a:prstGeom prst="roundRect">
            <a:avLst>
              <a:gd name="adj" fmla="val 17439"/>
            </a:avLst>
          </a:prstGeom>
          <a:noFill/>
          <a:ln>
            <a:noFill/>
          </a:ln>
        </p:spPr>
      </p:sp>
      <p:sp>
        <p:nvSpPr>
          <p:cNvPr id="47" name="Google Shape;47;p7"/>
          <p:cNvSpPr>
            <a:spLocks noGrp="1"/>
          </p:cNvSpPr>
          <p:nvPr>
            <p:ph type="pic" idx="4"/>
          </p:nvPr>
        </p:nvSpPr>
        <p:spPr>
          <a:xfrm>
            <a:off x="5594838" y="1895250"/>
            <a:ext cx="1118100" cy="1118100"/>
          </a:xfrm>
          <a:prstGeom prst="roundRect">
            <a:avLst>
              <a:gd name="adj" fmla="val 17439"/>
            </a:avLst>
          </a:prstGeom>
          <a:noFill/>
          <a:ln>
            <a:noFill/>
          </a:ln>
        </p:spPr>
      </p:sp>
      <p:sp>
        <p:nvSpPr>
          <p:cNvPr id="48" name="Google Shape;48;p7"/>
          <p:cNvSpPr>
            <a:spLocks noGrp="1"/>
          </p:cNvSpPr>
          <p:nvPr>
            <p:ph type="pic" idx="5"/>
          </p:nvPr>
        </p:nvSpPr>
        <p:spPr>
          <a:xfrm>
            <a:off x="1340925" y="3563600"/>
            <a:ext cx="1118100" cy="1118100"/>
          </a:xfrm>
          <a:prstGeom prst="roundRect">
            <a:avLst>
              <a:gd name="adj" fmla="val 17439"/>
            </a:avLst>
          </a:prstGeom>
          <a:noFill/>
          <a:ln>
            <a:noFill/>
          </a:ln>
        </p:spPr>
      </p:sp>
      <p:sp>
        <p:nvSpPr>
          <p:cNvPr id="49" name="Google Shape;49;p7"/>
          <p:cNvSpPr>
            <a:spLocks noGrp="1"/>
          </p:cNvSpPr>
          <p:nvPr>
            <p:ph type="pic" idx="6"/>
          </p:nvPr>
        </p:nvSpPr>
        <p:spPr>
          <a:xfrm>
            <a:off x="4024275" y="3563600"/>
            <a:ext cx="1118100" cy="1118100"/>
          </a:xfrm>
          <a:prstGeom prst="roundRect">
            <a:avLst>
              <a:gd name="adj" fmla="val 17439"/>
            </a:avLst>
          </a:prstGeom>
          <a:noFill/>
          <a:ln>
            <a:noFill/>
          </a:ln>
        </p:spPr>
      </p:sp>
      <p:sp>
        <p:nvSpPr>
          <p:cNvPr id="50" name="Google Shape;50;p7"/>
          <p:cNvSpPr>
            <a:spLocks noGrp="1"/>
          </p:cNvSpPr>
          <p:nvPr>
            <p:ph type="pic" idx="7"/>
          </p:nvPr>
        </p:nvSpPr>
        <p:spPr>
          <a:xfrm>
            <a:off x="6708900" y="3563600"/>
            <a:ext cx="1118100" cy="1118100"/>
          </a:xfrm>
          <a:prstGeom prst="roundRect">
            <a:avLst>
              <a:gd name="adj" fmla="val 17439"/>
            </a:avLst>
          </a:prstGeom>
          <a:noFill/>
          <a:ln>
            <a:noFill/>
          </a:ln>
        </p:spPr>
      </p:sp>
      <p:sp>
        <p:nvSpPr>
          <p:cNvPr id="51" name="Google Shape;51;p7"/>
          <p:cNvSpPr txBox="1">
            <a:spLocks noGrp="1"/>
          </p:cNvSpPr>
          <p:nvPr>
            <p:ph type="subTitle" idx="1"/>
          </p:nvPr>
        </p:nvSpPr>
        <p:spPr>
          <a:xfrm>
            <a:off x="1347975" y="2325217"/>
            <a:ext cx="1115700" cy="156900"/>
          </a:xfrm>
          <a:prstGeom prst="rect">
            <a:avLst/>
          </a:prstGeom>
        </p:spPr>
        <p:txBody>
          <a:bodyPr spcFirstLastPara="1" wrap="square" lIns="91425" tIns="91425" rIns="91425" bIns="0" anchor="b" anchorCtr="0">
            <a:noAutofit/>
          </a:bodyPr>
          <a:lstStyle>
            <a:lvl1pPr lvl="0" algn="ctr">
              <a:lnSpc>
                <a:spcPct val="80000"/>
              </a:lnSpc>
              <a:spcBef>
                <a:spcPts val="0"/>
              </a:spcBef>
              <a:spcAft>
                <a:spcPts val="0"/>
              </a:spcAft>
              <a:buNone/>
              <a:defRPr sz="1200"/>
            </a:lvl1pPr>
            <a:lvl2pPr lvl="1">
              <a:lnSpc>
                <a:spcPct val="80000"/>
              </a:lnSpc>
              <a:spcBef>
                <a:spcPts val="0"/>
              </a:spcBef>
              <a:spcAft>
                <a:spcPts val="0"/>
              </a:spcAft>
              <a:buClr>
                <a:schemeClr val="lt1"/>
              </a:buClr>
              <a:buSzPts val="1200"/>
              <a:buFont typeface="Forum"/>
              <a:buNone/>
              <a:defRPr sz="1200">
                <a:latin typeface="Forum"/>
                <a:ea typeface="Forum"/>
                <a:cs typeface="Forum"/>
                <a:sym typeface="Forum"/>
              </a:defRPr>
            </a:lvl2pPr>
            <a:lvl3pPr lvl="2">
              <a:lnSpc>
                <a:spcPct val="80000"/>
              </a:lnSpc>
              <a:spcBef>
                <a:spcPts val="0"/>
              </a:spcBef>
              <a:spcAft>
                <a:spcPts val="0"/>
              </a:spcAft>
              <a:buClr>
                <a:schemeClr val="lt1"/>
              </a:buClr>
              <a:buSzPts val="1200"/>
              <a:buFont typeface="Forum"/>
              <a:buNone/>
              <a:defRPr sz="1200">
                <a:latin typeface="Forum"/>
                <a:ea typeface="Forum"/>
                <a:cs typeface="Forum"/>
                <a:sym typeface="Forum"/>
              </a:defRPr>
            </a:lvl3pPr>
            <a:lvl4pPr lvl="3">
              <a:lnSpc>
                <a:spcPct val="80000"/>
              </a:lnSpc>
              <a:spcBef>
                <a:spcPts val="0"/>
              </a:spcBef>
              <a:spcAft>
                <a:spcPts val="0"/>
              </a:spcAft>
              <a:buClr>
                <a:schemeClr val="lt1"/>
              </a:buClr>
              <a:buSzPts val="1200"/>
              <a:buFont typeface="Forum"/>
              <a:buNone/>
              <a:defRPr sz="1200">
                <a:latin typeface="Forum"/>
                <a:ea typeface="Forum"/>
                <a:cs typeface="Forum"/>
                <a:sym typeface="Forum"/>
              </a:defRPr>
            </a:lvl4pPr>
            <a:lvl5pPr lvl="4">
              <a:lnSpc>
                <a:spcPct val="80000"/>
              </a:lnSpc>
              <a:spcBef>
                <a:spcPts val="0"/>
              </a:spcBef>
              <a:spcAft>
                <a:spcPts val="0"/>
              </a:spcAft>
              <a:buClr>
                <a:schemeClr val="lt1"/>
              </a:buClr>
              <a:buSzPts val="1200"/>
              <a:buFont typeface="Forum"/>
              <a:buNone/>
              <a:defRPr sz="1200">
                <a:latin typeface="Forum"/>
                <a:ea typeface="Forum"/>
                <a:cs typeface="Forum"/>
                <a:sym typeface="Forum"/>
              </a:defRPr>
            </a:lvl5pPr>
            <a:lvl6pPr lvl="5">
              <a:lnSpc>
                <a:spcPct val="80000"/>
              </a:lnSpc>
              <a:spcBef>
                <a:spcPts val="0"/>
              </a:spcBef>
              <a:spcAft>
                <a:spcPts val="0"/>
              </a:spcAft>
              <a:buClr>
                <a:schemeClr val="lt1"/>
              </a:buClr>
              <a:buSzPts val="1200"/>
              <a:buFont typeface="Forum"/>
              <a:buNone/>
              <a:defRPr sz="1200">
                <a:latin typeface="Forum"/>
                <a:ea typeface="Forum"/>
                <a:cs typeface="Forum"/>
                <a:sym typeface="Forum"/>
              </a:defRPr>
            </a:lvl6pPr>
            <a:lvl7pPr lvl="6">
              <a:lnSpc>
                <a:spcPct val="80000"/>
              </a:lnSpc>
              <a:spcBef>
                <a:spcPts val="0"/>
              </a:spcBef>
              <a:spcAft>
                <a:spcPts val="0"/>
              </a:spcAft>
              <a:buClr>
                <a:schemeClr val="lt1"/>
              </a:buClr>
              <a:buSzPts val="1200"/>
              <a:buFont typeface="Forum"/>
              <a:buNone/>
              <a:defRPr sz="1200">
                <a:latin typeface="Forum"/>
                <a:ea typeface="Forum"/>
                <a:cs typeface="Forum"/>
                <a:sym typeface="Forum"/>
              </a:defRPr>
            </a:lvl7pPr>
            <a:lvl8pPr lvl="7">
              <a:lnSpc>
                <a:spcPct val="80000"/>
              </a:lnSpc>
              <a:spcBef>
                <a:spcPts val="0"/>
              </a:spcBef>
              <a:spcAft>
                <a:spcPts val="0"/>
              </a:spcAft>
              <a:buClr>
                <a:schemeClr val="lt1"/>
              </a:buClr>
              <a:buSzPts val="1200"/>
              <a:buFont typeface="Forum"/>
              <a:buNone/>
              <a:defRPr sz="1200">
                <a:latin typeface="Forum"/>
                <a:ea typeface="Forum"/>
                <a:cs typeface="Forum"/>
                <a:sym typeface="Forum"/>
              </a:defRPr>
            </a:lvl8pPr>
            <a:lvl9pPr lvl="8">
              <a:lnSpc>
                <a:spcPct val="80000"/>
              </a:lnSpc>
              <a:spcBef>
                <a:spcPts val="0"/>
              </a:spcBef>
              <a:spcAft>
                <a:spcPts val="0"/>
              </a:spcAft>
              <a:buClr>
                <a:schemeClr val="lt1"/>
              </a:buClr>
              <a:buSzPts val="1200"/>
              <a:buFont typeface="Forum"/>
              <a:buNone/>
              <a:defRPr sz="1200">
                <a:latin typeface="Forum"/>
                <a:ea typeface="Forum"/>
                <a:cs typeface="Forum"/>
                <a:sym typeface="Forum"/>
              </a:defRPr>
            </a:lvl9pPr>
          </a:lstStyle>
          <a:p>
            <a:endParaRPr/>
          </a:p>
        </p:txBody>
      </p:sp>
      <p:sp>
        <p:nvSpPr>
          <p:cNvPr id="52" name="Google Shape;52;p7"/>
          <p:cNvSpPr txBox="1">
            <a:spLocks noGrp="1"/>
          </p:cNvSpPr>
          <p:nvPr>
            <p:ph type="subTitle" idx="8"/>
          </p:nvPr>
        </p:nvSpPr>
        <p:spPr>
          <a:xfrm>
            <a:off x="1347975" y="2538374"/>
            <a:ext cx="1115700" cy="540000"/>
          </a:xfrm>
          <a:prstGeom prst="rect">
            <a:avLst/>
          </a:prstGeom>
        </p:spPr>
        <p:txBody>
          <a:bodyPr spcFirstLastPara="1" wrap="square" lIns="91425" tIns="91425" rIns="91425" bIns="91425" anchor="t" anchorCtr="0">
            <a:noAutofit/>
          </a:bodyPr>
          <a:lstStyle>
            <a:lvl1pPr lvl="0" algn="ctr">
              <a:lnSpc>
                <a:spcPct val="60000"/>
              </a:lnSpc>
              <a:spcBef>
                <a:spcPts val="0"/>
              </a:spcBef>
              <a:spcAft>
                <a:spcPts val="0"/>
              </a:spcAft>
              <a:buNone/>
              <a:defRPr sz="900">
                <a:latin typeface="DM Sans Light"/>
                <a:ea typeface="DM Sans Light"/>
                <a:cs typeface="DM Sans Light"/>
                <a:sym typeface="DM Sans Light"/>
              </a:defRPr>
            </a:lvl1pPr>
            <a:lvl2pPr lvl="1">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
        <p:nvSpPr>
          <p:cNvPr id="53" name="Google Shape;53;p7"/>
          <p:cNvSpPr txBox="1">
            <a:spLocks noGrp="1"/>
          </p:cNvSpPr>
          <p:nvPr>
            <p:ph type="subTitle" idx="9"/>
          </p:nvPr>
        </p:nvSpPr>
        <p:spPr>
          <a:xfrm>
            <a:off x="4029350" y="2538374"/>
            <a:ext cx="1115700" cy="540000"/>
          </a:xfrm>
          <a:prstGeom prst="rect">
            <a:avLst/>
          </a:prstGeom>
        </p:spPr>
        <p:txBody>
          <a:bodyPr spcFirstLastPara="1" wrap="square" lIns="91425" tIns="91425" rIns="91425" bIns="91425" anchor="t" anchorCtr="0">
            <a:noAutofit/>
          </a:bodyPr>
          <a:lstStyle>
            <a:lvl1pPr lvl="0" algn="ctr">
              <a:lnSpc>
                <a:spcPct val="60000"/>
              </a:lnSpc>
              <a:spcBef>
                <a:spcPts val="0"/>
              </a:spcBef>
              <a:spcAft>
                <a:spcPts val="0"/>
              </a:spcAft>
              <a:buNone/>
              <a:defRPr sz="900">
                <a:solidFill>
                  <a:schemeClr val="dk1"/>
                </a:solidFill>
                <a:latin typeface="DM Sans Light"/>
                <a:ea typeface="DM Sans Light"/>
                <a:cs typeface="DM Sans Light"/>
                <a:sym typeface="DM Sans Light"/>
              </a:defRPr>
            </a:lvl1pPr>
            <a:lvl2pPr lvl="1">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2pPr>
            <a:lvl3pPr lvl="2">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3pPr>
            <a:lvl4pPr lvl="3">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4pPr>
            <a:lvl5pPr lvl="4">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5pPr>
            <a:lvl6pPr lvl="5">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6pPr>
            <a:lvl7pPr lvl="6">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7pPr>
            <a:lvl8pPr lvl="7">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8pPr>
            <a:lvl9pPr lvl="8">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9pPr>
          </a:lstStyle>
          <a:p>
            <a:endParaRPr/>
          </a:p>
        </p:txBody>
      </p:sp>
      <p:sp>
        <p:nvSpPr>
          <p:cNvPr id="54" name="Google Shape;54;p7"/>
          <p:cNvSpPr txBox="1">
            <a:spLocks noGrp="1"/>
          </p:cNvSpPr>
          <p:nvPr>
            <p:ph type="subTitle" idx="13"/>
          </p:nvPr>
        </p:nvSpPr>
        <p:spPr>
          <a:xfrm>
            <a:off x="6726463" y="2538374"/>
            <a:ext cx="1115700" cy="540000"/>
          </a:xfrm>
          <a:prstGeom prst="rect">
            <a:avLst/>
          </a:prstGeom>
        </p:spPr>
        <p:txBody>
          <a:bodyPr spcFirstLastPara="1" wrap="square" lIns="91425" tIns="91425" rIns="91425" bIns="91425" anchor="t" anchorCtr="0">
            <a:noAutofit/>
          </a:bodyPr>
          <a:lstStyle>
            <a:lvl1pPr lvl="0" algn="ctr">
              <a:lnSpc>
                <a:spcPct val="60000"/>
              </a:lnSpc>
              <a:spcBef>
                <a:spcPts val="0"/>
              </a:spcBef>
              <a:spcAft>
                <a:spcPts val="0"/>
              </a:spcAft>
              <a:buNone/>
              <a:defRPr sz="900">
                <a:latin typeface="DM Sans Light"/>
                <a:ea typeface="DM Sans Light"/>
                <a:cs typeface="DM Sans Light"/>
                <a:sym typeface="DM Sans Light"/>
              </a:defRPr>
            </a:lvl1pPr>
            <a:lvl2pPr lvl="1">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
        <p:nvSpPr>
          <p:cNvPr id="55" name="Google Shape;55;p7"/>
          <p:cNvSpPr txBox="1">
            <a:spLocks noGrp="1"/>
          </p:cNvSpPr>
          <p:nvPr>
            <p:ph type="subTitle" idx="14"/>
          </p:nvPr>
        </p:nvSpPr>
        <p:spPr>
          <a:xfrm>
            <a:off x="2460300" y="4203499"/>
            <a:ext cx="1115700" cy="540000"/>
          </a:xfrm>
          <a:prstGeom prst="rect">
            <a:avLst/>
          </a:prstGeom>
        </p:spPr>
        <p:txBody>
          <a:bodyPr spcFirstLastPara="1" wrap="square" lIns="91425" tIns="91425" rIns="91425" bIns="91425" anchor="t" anchorCtr="0">
            <a:noAutofit/>
          </a:bodyPr>
          <a:lstStyle>
            <a:lvl1pPr lvl="0" algn="ctr">
              <a:lnSpc>
                <a:spcPct val="60000"/>
              </a:lnSpc>
              <a:spcBef>
                <a:spcPts val="0"/>
              </a:spcBef>
              <a:spcAft>
                <a:spcPts val="0"/>
              </a:spcAft>
              <a:buNone/>
              <a:defRPr sz="900">
                <a:latin typeface="DM Sans Light"/>
                <a:ea typeface="DM Sans Light"/>
                <a:cs typeface="DM Sans Light"/>
                <a:sym typeface="DM Sans Light"/>
              </a:defRPr>
            </a:lvl1pPr>
            <a:lvl2pPr lvl="1">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
        <p:nvSpPr>
          <p:cNvPr id="56" name="Google Shape;56;p7"/>
          <p:cNvSpPr txBox="1">
            <a:spLocks noGrp="1"/>
          </p:cNvSpPr>
          <p:nvPr>
            <p:ph type="subTitle" idx="15"/>
          </p:nvPr>
        </p:nvSpPr>
        <p:spPr>
          <a:xfrm>
            <a:off x="5143650" y="4203499"/>
            <a:ext cx="1115700" cy="540000"/>
          </a:xfrm>
          <a:prstGeom prst="rect">
            <a:avLst/>
          </a:prstGeom>
        </p:spPr>
        <p:txBody>
          <a:bodyPr spcFirstLastPara="1" wrap="square" lIns="91425" tIns="91425" rIns="91425" bIns="91425" anchor="t" anchorCtr="0">
            <a:noAutofit/>
          </a:bodyPr>
          <a:lstStyle>
            <a:lvl1pPr lvl="0" algn="ctr">
              <a:lnSpc>
                <a:spcPct val="60000"/>
              </a:lnSpc>
              <a:spcBef>
                <a:spcPts val="0"/>
              </a:spcBef>
              <a:spcAft>
                <a:spcPts val="0"/>
              </a:spcAft>
              <a:buNone/>
              <a:defRPr sz="900">
                <a:solidFill>
                  <a:schemeClr val="dk1"/>
                </a:solidFill>
                <a:latin typeface="DM Sans Light"/>
                <a:ea typeface="DM Sans Light"/>
                <a:cs typeface="DM Sans Light"/>
                <a:sym typeface="DM Sans Light"/>
              </a:defRPr>
            </a:lvl1pPr>
            <a:lvl2pPr lvl="1">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2pPr>
            <a:lvl3pPr lvl="2">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3pPr>
            <a:lvl4pPr lvl="3">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4pPr>
            <a:lvl5pPr lvl="4">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5pPr>
            <a:lvl6pPr lvl="5">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6pPr>
            <a:lvl7pPr lvl="6">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7pPr>
            <a:lvl8pPr lvl="7">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8pPr>
            <a:lvl9pPr lvl="8">
              <a:spcBef>
                <a:spcPts val="0"/>
              </a:spcBef>
              <a:spcAft>
                <a:spcPts val="0"/>
              </a:spcAft>
              <a:buClr>
                <a:schemeClr val="dk1"/>
              </a:buClr>
              <a:buSzPts val="900"/>
              <a:buFont typeface="DM Sans Light"/>
              <a:buNone/>
              <a:defRPr sz="900">
                <a:solidFill>
                  <a:schemeClr val="dk1"/>
                </a:solidFill>
                <a:latin typeface="DM Sans Light"/>
                <a:ea typeface="DM Sans Light"/>
                <a:cs typeface="DM Sans Light"/>
                <a:sym typeface="DM Sans Light"/>
              </a:defRPr>
            </a:lvl9pPr>
          </a:lstStyle>
          <a:p>
            <a:endParaRPr/>
          </a:p>
        </p:txBody>
      </p:sp>
      <p:sp>
        <p:nvSpPr>
          <p:cNvPr id="57" name="Google Shape;57;p7"/>
          <p:cNvSpPr txBox="1">
            <a:spLocks noGrp="1"/>
          </p:cNvSpPr>
          <p:nvPr>
            <p:ph type="subTitle" idx="16"/>
          </p:nvPr>
        </p:nvSpPr>
        <p:spPr>
          <a:xfrm>
            <a:off x="7828275" y="4203499"/>
            <a:ext cx="1115700" cy="540000"/>
          </a:xfrm>
          <a:prstGeom prst="rect">
            <a:avLst/>
          </a:prstGeom>
        </p:spPr>
        <p:txBody>
          <a:bodyPr spcFirstLastPara="1" wrap="square" lIns="91425" tIns="91425" rIns="91425" bIns="91425" anchor="t" anchorCtr="0">
            <a:noAutofit/>
          </a:bodyPr>
          <a:lstStyle>
            <a:lvl1pPr lvl="0" algn="ctr">
              <a:lnSpc>
                <a:spcPct val="60000"/>
              </a:lnSpc>
              <a:spcBef>
                <a:spcPts val="0"/>
              </a:spcBef>
              <a:spcAft>
                <a:spcPts val="0"/>
              </a:spcAft>
              <a:buNone/>
              <a:defRPr sz="900">
                <a:latin typeface="DM Sans Light"/>
                <a:ea typeface="DM Sans Light"/>
                <a:cs typeface="DM Sans Light"/>
                <a:sym typeface="DM Sans Light"/>
              </a:defRPr>
            </a:lvl1pPr>
            <a:lvl2pPr lvl="1">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
        <p:nvSpPr>
          <p:cNvPr id="58" name="Google Shape;58;p7"/>
          <p:cNvSpPr txBox="1">
            <a:spLocks noGrp="1"/>
          </p:cNvSpPr>
          <p:nvPr>
            <p:ph type="title"/>
          </p:nvPr>
        </p:nvSpPr>
        <p:spPr>
          <a:xfrm>
            <a:off x="228600" y="399325"/>
            <a:ext cx="3531300" cy="624600"/>
          </a:xfrm>
          <a:prstGeom prst="rect">
            <a:avLst/>
          </a:prstGeom>
        </p:spPr>
        <p:txBody>
          <a:bodyPr spcFirstLastPara="1" wrap="square" lIns="0" tIns="91425" rIns="91425" bIns="0" anchor="t" anchorCtr="0">
            <a:noAutofit/>
          </a:bodyPr>
          <a:lstStyle>
            <a:lvl1pPr lvl="0">
              <a:lnSpc>
                <a:spcPct val="60000"/>
              </a:lnSpc>
              <a:spcBef>
                <a:spcPts val="0"/>
              </a:spcBef>
              <a:spcAft>
                <a:spcPts val="0"/>
              </a:spcAft>
              <a:buClr>
                <a:schemeClr val="lt1"/>
              </a:buClr>
              <a:buSzPts val="3600"/>
              <a:buFont typeface="Forum"/>
              <a:buNone/>
              <a:defRPr sz="3600"/>
            </a:lvl1pPr>
            <a:lvl2pPr lvl="1">
              <a:lnSpc>
                <a:spcPct val="60000"/>
              </a:lnSpc>
              <a:spcBef>
                <a:spcPts val="0"/>
              </a:spcBef>
              <a:spcAft>
                <a:spcPts val="0"/>
              </a:spcAft>
              <a:buClr>
                <a:schemeClr val="lt1"/>
              </a:buClr>
              <a:buSzPts val="3600"/>
              <a:buFont typeface="Forum"/>
              <a:buNone/>
              <a:defRPr sz="3600">
                <a:latin typeface="Forum"/>
                <a:ea typeface="Forum"/>
                <a:cs typeface="Forum"/>
                <a:sym typeface="Forum"/>
              </a:defRPr>
            </a:lvl2pPr>
            <a:lvl3pPr lvl="2">
              <a:lnSpc>
                <a:spcPct val="60000"/>
              </a:lnSpc>
              <a:spcBef>
                <a:spcPts val="0"/>
              </a:spcBef>
              <a:spcAft>
                <a:spcPts val="0"/>
              </a:spcAft>
              <a:buClr>
                <a:schemeClr val="lt1"/>
              </a:buClr>
              <a:buSzPts val="3600"/>
              <a:buFont typeface="Forum"/>
              <a:buNone/>
              <a:defRPr sz="3600">
                <a:latin typeface="Forum"/>
                <a:ea typeface="Forum"/>
                <a:cs typeface="Forum"/>
                <a:sym typeface="Forum"/>
              </a:defRPr>
            </a:lvl3pPr>
            <a:lvl4pPr lvl="3">
              <a:lnSpc>
                <a:spcPct val="60000"/>
              </a:lnSpc>
              <a:spcBef>
                <a:spcPts val="0"/>
              </a:spcBef>
              <a:spcAft>
                <a:spcPts val="0"/>
              </a:spcAft>
              <a:buClr>
                <a:schemeClr val="lt1"/>
              </a:buClr>
              <a:buSzPts val="3600"/>
              <a:buFont typeface="Forum"/>
              <a:buNone/>
              <a:defRPr sz="3600">
                <a:latin typeface="Forum"/>
                <a:ea typeface="Forum"/>
                <a:cs typeface="Forum"/>
                <a:sym typeface="Forum"/>
              </a:defRPr>
            </a:lvl4pPr>
            <a:lvl5pPr lvl="4">
              <a:lnSpc>
                <a:spcPct val="60000"/>
              </a:lnSpc>
              <a:spcBef>
                <a:spcPts val="0"/>
              </a:spcBef>
              <a:spcAft>
                <a:spcPts val="0"/>
              </a:spcAft>
              <a:buClr>
                <a:schemeClr val="lt1"/>
              </a:buClr>
              <a:buSzPts val="3600"/>
              <a:buFont typeface="Forum"/>
              <a:buNone/>
              <a:defRPr sz="3600">
                <a:latin typeface="Forum"/>
                <a:ea typeface="Forum"/>
                <a:cs typeface="Forum"/>
                <a:sym typeface="Forum"/>
              </a:defRPr>
            </a:lvl5pPr>
            <a:lvl6pPr lvl="5">
              <a:lnSpc>
                <a:spcPct val="60000"/>
              </a:lnSpc>
              <a:spcBef>
                <a:spcPts val="0"/>
              </a:spcBef>
              <a:spcAft>
                <a:spcPts val="0"/>
              </a:spcAft>
              <a:buClr>
                <a:schemeClr val="lt1"/>
              </a:buClr>
              <a:buSzPts val="3600"/>
              <a:buFont typeface="Forum"/>
              <a:buNone/>
              <a:defRPr sz="3600">
                <a:latin typeface="Forum"/>
                <a:ea typeface="Forum"/>
                <a:cs typeface="Forum"/>
                <a:sym typeface="Forum"/>
              </a:defRPr>
            </a:lvl6pPr>
            <a:lvl7pPr lvl="6">
              <a:lnSpc>
                <a:spcPct val="60000"/>
              </a:lnSpc>
              <a:spcBef>
                <a:spcPts val="0"/>
              </a:spcBef>
              <a:spcAft>
                <a:spcPts val="0"/>
              </a:spcAft>
              <a:buClr>
                <a:schemeClr val="lt1"/>
              </a:buClr>
              <a:buSzPts val="3600"/>
              <a:buFont typeface="Forum"/>
              <a:buNone/>
              <a:defRPr sz="3600">
                <a:latin typeface="Forum"/>
                <a:ea typeface="Forum"/>
                <a:cs typeface="Forum"/>
                <a:sym typeface="Forum"/>
              </a:defRPr>
            </a:lvl7pPr>
            <a:lvl8pPr lvl="7">
              <a:lnSpc>
                <a:spcPct val="60000"/>
              </a:lnSpc>
              <a:spcBef>
                <a:spcPts val="0"/>
              </a:spcBef>
              <a:spcAft>
                <a:spcPts val="0"/>
              </a:spcAft>
              <a:buClr>
                <a:schemeClr val="lt1"/>
              </a:buClr>
              <a:buSzPts val="3600"/>
              <a:buFont typeface="Forum"/>
              <a:buNone/>
              <a:defRPr sz="3600">
                <a:latin typeface="Forum"/>
                <a:ea typeface="Forum"/>
                <a:cs typeface="Forum"/>
                <a:sym typeface="Forum"/>
              </a:defRPr>
            </a:lvl8pPr>
            <a:lvl9pPr lvl="8">
              <a:lnSpc>
                <a:spcPct val="60000"/>
              </a:lnSpc>
              <a:spcBef>
                <a:spcPts val="0"/>
              </a:spcBef>
              <a:spcAft>
                <a:spcPts val="0"/>
              </a:spcAft>
              <a:buClr>
                <a:schemeClr val="lt1"/>
              </a:buClr>
              <a:buSzPts val="3600"/>
              <a:buFont typeface="Forum"/>
              <a:buNone/>
              <a:defRPr sz="3600">
                <a:latin typeface="Forum"/>
                <a:ea typeface="Forum"/>
                <a:cs typeface="Forum"/>
                <a:sym typeface="Forum"/>
              </a:defRPr>
            </a:lvl9pPr>
          </a:lstStyle>
          <a:p>
            <a:endParaRPr/>
          </a:p>
        </p:txBody>
      </p:sp>
      <p:sp>
        <p:nvSpPr>
          <p:cNvPr id="59" name="Google Shape;59;p7"/>
          <p:cNvSpPr txBox="1">
            <a:spLocks noGrp="1"/>
          </p:cNvSpPr>
          <p:nvPr>
            <p:ph type="subTitle" idx="17"/>
          </p:nvPr>
        </p:nvSpPr>
        <p:spPr>
          <a:xfrm>
            <a:off x="4026975" y="2325217"/>
            <a:ext cx="1115700" cy="156900"/>
          </a:xfrm>
          <a:prstGeom prst="rect">
            <a:avLst/>
          </a:prstGeom>
        </p:spPr>
        <p:txBody>
          <a:bodyPr spcFirstLastPara="1" wrap="square" lIns="91425" tIns="91425" rIns="91425" bIns="0" anchor="b" anchorCtr="0">
            <a:noAutofit/>
          </a:bodyPr>
          <a:lstStyle>
            <a:lvl1pPr lvl="0" algn="ctr">
              <a:lnSpc>
                <a:spcPct val="80000"/>
              </a:lnSpc>
              <a:spcBef>
                <a:spcPts val="0"/>
              </a:spcBef>
              <a:spcAft>
                <a:spcPts val="0"/>
              </a:spcAft>
              <a:buNone/>
              <a:defRPr sz="1200">
                <a:solidFill>
                  <a:schemeClr val="dk1"/>
                </a:solidFill>
              </a:defRPr>
            </a:lvl1pPr>
            <a:lvl2pPr lvl="1">
              <a:lnSpc>
                <a:spcPct val="80000"/>
              </a:lnSpc>
              <a:spcBef>
                <a:spcPts val="0"/>
              </a:spcBef>
              <a:spcAft>
                <a:spcPts val="0"/>
              </a:spcAft>
              <a:buClr>
                <a:schemeClr val="dk1"/>
              </a:buClr>
              <a:buSzPts val="1200"/>
              <a:buFont typeface="Forum"/>
              <a:buNone/>
              <a:defRPr sz="1200">
                <a:solidFill>
                  <a:schemeClr val="dk1"/>
                </a:solidFill>
                <a:latin typeface="Forum"/>
                <a:ea typeface="Forum"/>
                <a:cs typeface="Forum"/>
                <a:sym typeface="Forum"/>
              </a:defRPr>
            </a:lvl2pPr>
            <a:lvl3pPr lvl="2">
              <a:lnSpc>
                <a:spcPct val="80000"/>
              </a:lnSpc>
              <a:spcBef>
                <a:spcPts val="0"/>
              </a:spcBef>
              <a:spcAft>
                <a:spcPts val="0"/>
              </a:spcAft>
              <a:buClr>
                <a:schemeClr val="dk1"/>
              </a:buClr>
              <a:buSzPts val="1200"/>
              <a:buFont typeface="Forum"/>
              <a:buNone/>
              <a:defRPr sz="1200">
                <a:solidFill>
                  <a:schemeClr val="dk1"/>
                </a:solidFill>
                <a:latin typeface="Forum"/>
                <a:ea typeface="Forum"/>
                <a:cs typeface="Forum"/>
                <a:sym typeface="Forum"/>
              </a:defRPr>
            </a:lvl3pPr>
            <a:lvl4pPr lvl="3">
              <a:lnSpc>
                <a:spcPct val="80000"/>
              </a:lnSpc>
              <a:spcBef>
                <a:spcPts val="0"/>
              </a:spcBef>
              <a:spcAft>
                <a:spcPts val="0"/>
              </a:spcAft>
              <a:buClr>
                <a:schemeClr val="dk1"/>
              </a:buClr>
              <a:buSzPts val="1200"/>
              <a:buFont typeface="Forum"/>
              <a:buNone/>
              <a:defRPr sz="1200">
                <a:solidFill>
                  <a:schemeClr val="dk1"/>
                </a:solidFill>
                <a:latin typeface="Forum"/>
                <a:ea typeface="Forum"/>
                <a:cs typeface="Forum"/>
                <a:sym typeface="Forum"/>
              </a:defRPr>
            </a:lvl4pPr>
            <a:lvl5pPr lvl="4">
              <a:lnSpc>
                <a:spcPct val="80000"/>
              </a:lnSpc>
              <a:spcBef>
                <a:spcPts val="0"/>
              </a:spcBef>
              <a:spcAft>
                <a:spcPts val="0"/>
              </a:spcAft>
              <a:buClr>
                <a:schemeClr val="dk1"/>
              </a:buClr>
              <a:buSzPts val="1200"/>
              <a:buFont typeface="Forum"/>
              <a:buNone/>
              <a:defRPr sz="1200">
                <a:solidFill>
                  <a:schemeClr val="dk1"/>
                </a:solidFill>
                <a:latin typeface="Forum"/>
                <a:ea typeface="Forum"/>
                <a:cs typeface="Forum"/>
                <a:sym typeface="Forum"/>
              </a:defRPr>
            </a:lvl5pPr>
            <a:lvl6pPr lvl="5">
              <a:lnSpc>
                <a:spcPct val="80000"/>
              </a:lnSpc>
              <a:spcBef>
                <a:spcPts val="0"/>
              </a:spcBef>
              <a:spcAft>
                <a:spcPts val="0"/>
              </a:spcAft>
              <a:buClr>
                <a:schemeClr val="dk1"/>
              </a:buClr>
              <a:buSzPts val="1200"/>
              <a:buFont typeface="Forum"/>
              <a:buNone/>
              <a:defRPr sz="1200">
                <a:solidFill>
                  <a:schemeClr val="dk1"/>
                </a:solidFill>
                <a:latin typeface="Forum"/>
                <a:ea typeface="Forum"/>
                <a:cs typeface="Forum"/>
                <a:sym typeface="Forum"/>
              </a:defRPr>
            </a:lvl6pPr>
            <a:lvl7pPr lvl="6">
              <a:lnSpc>
                <a:spcPct val="80000"/>
              </a:lnSpc>
              <a:spcBef>
                <a:spcPts val="0"/>
              </a:spcBef>
              <a:spcAft>
                <a:spcPts val="0"/>
              </a:spcAft>
              <a:buClr>
                <a:schemeClr val="dk1"/>
              </a:buClr>
              <a:buSzPts val="1200"/>
              <a:buFont typeface="Forum"/>
              <a:buNone/>
              <a:defRPr sz="1200">
                <a:solidFill>
                  <a:schemeClr val="dk1"/>
                </a:solidFill>
                <a:latin typeface="Forum"/>
                <a:ea typeface="Forum"/>
                <a:cs typeface="Forum"/>
                <a:sym typeface="Forum"/>
              </a:defRPr>
            </a:lvl7pPr>
            <a:lvl8pPr lvl="7">
              <a:lnSpc>
                <a:spcPct val="80000"/>
              </a:lnSpc>
              <a:spcBef>
                <a:spcPts val="0"/>
              </a:spcBef>
              <a:spcAft>
                <a:spcPts val="0"/>
              </a:spcAft>
              <a:buClr>
                <a:schemeClr val="dk1"/>
              </a:buClr>
              <a:buSzPts val="1200"/>
              <a:buFont typeface="Forum"/>
              <a:buNone/>
              <a:defRPr sz="1200">
                <a:solidFill>
                  <a:schemeClr val="dk1"/>
                </a:solidFill>
                <a:latin typeface="Forum"/>
                <a:ea typeface="Forum"/>
                <a:cs typeface="Forum"/>
                <a:sym typeface="Forum"/>
              </a:defRPr>
            </a:lvl8pPr>
            <a:lvl9pPr lvl="8">
              <a:lnSpc>
                <a:spcPct val="80000"/>
              </a:lnSpc>
              <a:spcBef>
                <a:spcPts val="0"/>
              </a:spcBef>
              <a:spcAft>
                <a:spcPts val="0"/>
              </a:spcAft>
              <a:buClr>
                <a:schemeClr val="dk1"/>
              </a:buClr>
              <a:buSzPts val="1200"/>
              <a:buFont typeface="Forum"/>
              <a:buNone/>
              <a:defRPr sz="1200">
                <a:solidFill>
                  <a:schemeClr val="dk1"/>
                </a:solidFill>
                <a:latin typeface="Forum"/>
                <a:ea typeface="Forum"/>
                <a:cs typeface="Forum"/>
                <a:sym typeface="Forum"/>
              </a:defRPr>
            </a:lvl9pPr>
          </a:lstStyle>
          <a:p>
            <a:endParaRPr/>
          </a:p>
        </p:txBody>
      </p:sp>
      <p:sp>
        <p:nvSpPr>
          <p:cNvPr id="60" name="Google Shape;60;p7"/>
          <p:cNvSpPr txBox="1">
            <a:spLocks noGrp="1"/>
          </p:cNvSpPr>
          <p:nvPr>
            <p:ph type="subTitle" idx="18"/>
          </p:nvPr>
        </p:nvSpPr>
        <p:spPr>
          <a:xfrm>
            <a:off x="6708175" y="2325217"/>
            <a:ext cx="1115700" cy="156900"/>
          </a:xfrm>
          <a:prstGeom prst="rect">
            <a:avLst/>
          </a:prstGeom>
        </p:spPr>
        <p:txBody>
          <a:bodyPr spcFirstLastPara="1" wrap="square" lIns="91425" tIns="91425" rIns="91425" bIns="0" anchor="b" anchorCtr="0">
            <a:noAutofit/>
          </a:bodyPr>
          <a:lstStyle>
            <a:lvl1pPr lvl="0" algn="ctr">
              <a:lnSpc>
                <a:spcPct val="80000"/>
              </a:lnSpc>
              <a:spcBef>
                <a:spcPts val="0"/>
              </a:spcBef>
              <a:spcAft>
                <a:spcPts val="0"/>
              </a:spcAft>
              <a:buNone/>
              <a:defRPr sz="1200"/>
            </a:lvl1pPr>
            <a:lvl2pPr lvl="1">
              <a:lnSpc>
                <a:spcPct val="80000"/>
              </a:lnSpc>
              <a:spcBef>
                <a:spcPts val="0"/>
              </a:spcBef>
              <a:spcAft>
                <a:spcPts val="0"/>
              </a:spcAft>
              <a:buClr>
                <a:schemeClr val="lt1"/>
              </a:buClr>
              <a:buSzPts val="1200"/>
              <a:buFont typeface="Forum"/>
              <a:buNone/>
              <a:defRPr sz="1200">
                <a:latin typeface="Forum"/>
                <a:ea typeface="Forum"/>
                <a:cs typeface="Forum"/>
                <a:sym typeface="Forum"/>
              </a:defRPr>
            </a:lvl2pPr>
            <a:lvl3pPr lvl="2">
              <a:lnSpc>
                <a:spcPct val="80000"/>
              </a:lnSpc>
              <a:spcBef>
                <a:spcPts val="0"/>
              </a:spcBef>
              <a:spcAft>
                <a:spcPts val="0"/>
              </a:spcAft>
              <a:buClr>
                <a:schemeClr val="lt1"/>
              </a:buClr>
              <a:buSzPts val="1200"/>
              <a:buFont typeface="Forum"/>
              <a:buNone/>
              <a:defRPr sz="1200">
                <a:latin typeface="Forum"/>
                <a:ea typeface="Forum"/>
                <a:cs typeface="Forum"/>
                <a:sym typeface="Forum"/>
              </a:defRPr>
            </a:lvl3pPr>
            <a:lvl4pPr lvl="3">
              <a:lnSpc>
                <a:spcPct val="80000"/>
              </a:lnSpc>
              <a:spcBef>
                <a:spcPts val="0"/>
              </a:spcBef>
              <a:spcAft>
                <a:spcPts val="0"/>
              </a:spcAft>
              <a:buClr>
                <a:schemeClr val="lt1"/>
              </a:buClr>
              <a:buSzPts val="1200"/>
              <a:buFont typeface="Forum"/>
              <a:buNone/>
              <a:defRPr sz="1200">
                <a:latin typeface="Forum"/>
                <a:ea typeface="Forum"/>
                <a:cs typeface="Forum"/>
                <a:sym typeface="Forum"/>
              </a:defRPr>
            </a:lvl4pPr>
            <a:lvl5pPr lvl="4">
              <a:lnSpc>
                <a:spcPct val="80000"/>
              </a:lnSpc>
              <a:spcBef>
                <a:spcPts val="0"/>
              </a:spcBef>
              <a:spcAft>
                <a:spcPts val="0"/>
              </a:spcAft>
              <a:buClr>
                <a:schemeClr val="lt1"/>
              </a:buClr>
              <a:buSzPts val="1200"/>
              <a:buFont typeface="Forum"/>
              <a:buNone/>
              <a:defRPr sz="1200">
                <a:latin typeface="Forum"/>
                <a:ea typeface="Forum"/>
                <a:cs typeface="Forum"/>
                <a:sym typeface="Forum"/>
              </a:defRPr>
            </a:lvl5pPr>
            <a:lvl6pPr lvl="5">
              <a:lnSpc>
                <a:spcPct val="80000"/>
              </a:lnSpc>
              <a:spcBef>
                <a:spcPts val="0"/>
              </a:spcBef>
              <a:spcAft>
                <a:spcPts val="0"/>
              </a:spcAft>
              <a:buClr>
                <a:schemeClr val="lt1"/>
              </a:buClr>
              <a:buSzPts val="1200"/>
              <a:buFont typeface="Forum"/>
              <a:buNone/>
              <a:defRPr sz="1200">
                <a:latin typeface="Forum"/>
                <a:ea typeface="Forum"/>
                <a:cs typeface="Forum"/>
                <a:sym typeface="Forum"/>
              </a:defRPr>
            </a:lvl6pPr>
            <a:lvl7pPr lvl="6">
              <a:lnSpc>
                <a:spcPct val="80000"/>
              </a:lnSpc>
              <a:spcBef>
                <a:spcPts val="0"/>
              </a:spcBef>
              <a:spcAft>
                <a:spcPts val="0"/>
              </a:spcAft>
              <a:buClr>
                <a:schemeClr val="lt1"/>
              </a:buClr>
              <a:buSzPts val="1200"/>
              <a:buFont typeface="Forum"/>
              <a:buNone/>
              <a:defRPr sz="1200">
                <a:latin typeface="Forum"/>
                <a:ea typeface="Forum"/>
                <a:cs typeface="Forum"/>
                <a:sym typeface="Forum"/>
              </a:defRPr>
            </a:lvl7pPr>
            <a:lvl8pPr lvl="7">
              <a:lnSpc>
                <a:spcPct val="80000"/>
              </a:lnSpc>
              <a:spcBef>
                <a:spcPts val="0"/>
              </a:spcBef>
              <a:spcAft>
                <a:spcPts val="0"/>
              </a:spcAft>
              <a:buClr>
                <a:schemeClr val="lt1"/>
              </a:buClr>
              <a:buSzPts val="1200"/>
              <a:buFont typeface="Forum"/>
              <a:buNone/>
              <a:defRPr sz="1200">
                <a:latin typeface="Forum"/>
                <a:ea typeface="Forum"/>
                <a:cs typeface="Forum"/>
                <a:sym typeface="Forum"/>
              </a:defRPr>
            </a:lvl8pPr>
            <a:lvl9pPr lvl="8">
              <a:lnSpc>
                <a:spcPct val="80000"/>
              </a:lnSpc>
              <a:spcBef>
                <a:spcPts val="0"/>
              </a:spcBef>
              <a:spcAft>
                <a:spcPts val="0"/>
              </a:spcAft>
              <a:buClr>
                <a:schemeClr val="lt1"/>
              </a:buClr>
              <a:buSzPts val="1200"/>
              <a:buFont typeface="Forum"/>
              <a:buNone/>
              <a:defRPr sz="1200">
                <a:latin typeface="Forum"/>
                <a:ea typeface="Forum"/>
                <a:cs typeface="Forum"/>
                <a:sym typeface="Forum"/>
              </a:defRPr>
            </a:lvl9pPr>
          </a:lstStyle>
          <a:p>
            <a:endParaRPr/>
          </a:p>
        </p:txBody>
      </p:sp>
      <p:sp>
        <p:nvSpPr>
          <p:cNvPr id="61" name="Google Shape;61;p7"/>
          <p:cNvSpPr txBox="1">
            <a:spLocks noGrp="1"/>
          </p:cNvSpPr>
          <p:nvPr>
            <p:ph type="subTitle" idx="19"/>
          </p:nvPr>
        </p:nvSpPr>
        <p:spPr>
          <a:xfrm>
            <a:off x="2457750" y="3991542"/>
            <a:ext cx="1115700" cy="156900"/>
          </a:xfrm>
          <a:prstGeom prst="rect">
            <a:avLst/>
          </a:prstGeom>
        </p:spPr>
        <p:txBody>
          <a:bodyPr spcFirstLastPara="1" wrap="square" lIns="91425" tIns="91425" rIns="91425" bIns="0" anchor="b" anchorCtr="0">
            <a:noAutofit/>
          </a:bodyPr>
          <a:lstStyle>
            <a:lvl1pPr lvl="0" algn="ctr">
              <a:lnSpc>
                <a:spcPct val="80000"/>
              </a:lnSpc>
              <a:spcBef>
                <a:spcPts val="0"/>
              </a:spcBef>
              <a:spcAft>
                <a:spcPts val="0"/>
              </a:spcAft>
              <a:buNone/>
              <a:defRPr sz="1200"/>
            </a:lvl1pPr>
            <a:lvl2pPr lvl="1">
              <a:lnSpc>
                <a:spcPct val="80000"/>
              </a:lnSpc>
              <a:spcBef>
                <a:spcPts val="0"/>
              </a:spcBef>
              <a:spcAft>
                <a:spcPts val="0"/>
              </a:spcAft>
              <a:buClr>
                <a:schemeClr val="lt1"/>
              </a:buClr>
              <a:buSzPts val="1200"/>
              <a:buFont typeface="Forum"/>
              <a:buNone/>
              <a:defRPr sz="1200">
                <a:latin typeface="Forum"/>
                <a:ea typeface="Forum"/>
                <a:cs typeface="Forum"/>
                <a:sym typeface="Forum"/>
              </a:defRPr>
            </a:lvl2pPr>
            <a:lvl3pPr lvl="2">
              <a:lnSpc>
                <a:spcPct val="80000"/>
              </a:lnSpc>
              <a:spcBef>
                <a:spcPts val="0"/>
              </a:spcBef>
              <a:spcAft>
                <a:spcPts val="0"/>
              </a:spcAft>
              <a:buClr>
                <a:schemeClr val="lt1"/>
              </a:buClr>
              <a:buSzPts val="1200"/>
              <a:buFont typeface="Forum"/>
              <a:buNone/>
              <a:defRPr sz="1200">
                <a:latin typeface="Forum"/>
                <a:ea typeface="Forum"/>
                <a:cs typeface="Forum"/>
                <a:sym typeface="Forum"/>
              </a:defRPr>
            </a:lvl3pPr>
            <a:lvl4pPr lvl="3">
              <a:lnSpc>
                <a:spcPct val="80000"/>
              </a:lnSpc>
              <a:spcBef>
                <a:spcPts val="0"/>
              </a:spcBef>
              <a:spcAft>
                <a:spcPts val="0"/>
              </a:spcAft>
              <a:buClr>
                <a:schemeClr val="lt1"/>
              </a:buClr>
              <a:buSzPts val="1200"/>
              <a:buFont typeface="Forum"/>
              <a:buNone/>
              <a:defRPr sz="1200">
                <a:latin typeface="Forum"/>
                <a:ea typeface="Forum"/>
                <a:cs typeface="Forum"/>
                <a:sym typeface="Forum"/>
              </a:defRPr>
            </a:lvl4pPr>
            <a:lvl5pPr lvl="4">
              <a:lnSpc>
                <a:spcPct val="80000"/>
              </a:lnSpc>
              <a:spcBef>
                <a:spcPts val="0"/>
              </a:spcBef>
              <a:spcAft>
                <a:spcPts val="0"/>
              </a:spcAft>
              <a:buClr>
                <a:schemeClr val="lt1"/>
              </a:buClr>
              <a:buSzPts val="1200"/>
              <a:buFont typeface="Forum"/>
              <a:buNone/>
              <a:defRPr sz="1200">
                <a:latin typeface="Forum"/>
                <a:ea typeface="Forum"/>
                <a:cs typeface="Forum"/>
                <a:sym typeface="Forum"/>
              </a:defRPr>
            </a:lvl5pPr>
            <a:lvl6pPr lvl="5">
              <a:lnSpc>
                <a:spcPct val="80000"/>
              </a:lnSpc>
              <a:spcBef>
                <a:spcPts val="0"/>
              </a:spcBef>
              <a:spcAft>
                <a:spcPts val="0"/>
              </a:spcAft>
              <a:buClr>
                <a:schemeClr val="lt1"/>
              </a:buClr>
              <a:buSzPts val="1200"/>
              <a:buFont typeface="Forum"/>
              <a:buNone/>
              <a:defRPr sz="1200">
                <a:latin typeface="Forum"/>
                <a:ea typeface="Forum"/>
                <a:cs typeface="Forum"/>
                <a:sym typeface="Forum"/>
              </a:defRPr>
            </a:lvl6pPr>
            <a:lvl7pPr lvl="6">
              <a:lnSpc>
                <a:spcPct val="80000"/>
              </a:lnSpc>
              <a:spcBef>
                <a:spcPts val="0"/>
              </a:spcBef>
              <a:spcAft>
                <a:spcPts val="0"/>
              </a:spcAft>
              <a:buClr>
                <a:schemeClr val="lt1"/>
              </a:buClr>
              <a:buSzPts val="1200"/>
              <a:buFont typeface="Forum"/>
              <a:buNone/>
              <a:defRPr sz="1200">
                <a:latin typeface="Forum"/>
                <a:ea typeface="Forum"/>
                <a:cs typeface="Forum"/>
                <a:sym typeface="Forum"/>
              </a:defRPr>
            </a:lvl7pPr>
            <a:lvl8pPr lvl="7">
              <a:lnSpc>
                <a:spcPct val="80000"/>
              </a:lnSpc>
              <a:spcBef>
                <a:spcPts val="0"/>
              </a:spcBef>
              <a:spcAft>
                <a:spcPts val="0"/>
              </a:spcAft>
              <a:buClr>
                <a:schemeClr val="lt1"/>
              </a:buClr>
              <a:buSzPts val="1200"/>
              <a:buFont typeface="Forum"/>
              <a:buNone/>
              <a:defRPr sz="1200">
                <a:latin typeface="Forum"/>
                <a:ea typeface="Forum"/>
                <a:cs typeface="Forum"/>
                <a:sym typeface="Forum"/>
              </a:defRPr>
            </a:lvl8pPr>
            <a:lvl9pPr lvl="8">
              <a:lnSpc>
                <a:spcPct val="80000"/>
              </a:lnSpc>
              <a:spcBef>
                <a:spcPts val="0"/>
              </a:spcBef>
              <a:spcAft>
                <a:spcPts val="0"/>
              </a:spcAft>
              <a:buClr>
                <a:schemeClr val="lt1"/>
              </a:buClr>
              <a:buSzPts val="1200"/>
              <a:buFont typeface="Forum"/>
              <a:buNone/>
              <a:defRPr sz="1200">
                <a:latin typeface="Forum"/>
                <a:ea typeface="Forum"/>
                <a:cs typeface="Forum"/>
                <a:sym typeface="Forum"/>
              </a:defRPr>
            </a:lvl9pPr>
          </a:lstStyle>
          <a:p>
            <a:endParaRPr/>
          </a:p>
        </p:txBody>
      </p:sp>
      <p:sp>
        <p:nvSpPr>
          <p:cNvPr id="62" name="Google Shape;62;p7"/>
          <p:cNvSpPr txBox="1">
            <a:spLocks noGrp="1"/>
          </p:cNvSpPr>
          <p:nvPr>
            <p:ph type="subTitle" idx="20"/>
          </p:nvPr>
        </p:nvSpPr>
        <p:spPr>
          <a:xfrm>
            <a:off x="5142375" y="3991542"/>
            <a:ext cx="1115700" cy="156900"/>
          </a:xfrm>
          <a:prstGeom prst="rect">
            <a:avLst/>
          </a:prstGeom>
        </p:spPr>
        <p:txBody>
          <a:bodyPr spcFirstLastPara="1" wrap="square" lIns="91425" tIns="91425" rIns="91425" bIns="0" anchor="b" anchorCtr="0">
            <a:noAutofit/>
          </a:bodyPr>
          <a:lstStyle>
            <a:lvl1pPr lvl="0" algn="ctr">
              <a:lnSpc>
                <a:spcPct val="80000"/>
              </a:lnSpc>
              <a:spcBef>
                <a:spcPts val="0"/>
              </a:spcBef>
              <a:spcAft>
                <a:spcPts val="0"/>
              </a:spcAft>
              <a:buNone/>
              <a:defRPr sz="1200">
                <a:solidFill>
                  <a:schemeClr val="dk1"/>
                </a:solidFill>
              </a:defRPr>
            </a:lvl1pPr>
            <a:lvl2pPr lvl="1">
              <a:lnSpc>
                <a:spcPct val="80000"/>
              </a:lnSpc>
              <a:spcBef>
                <a:spcPts val="0"/>
              </a:spcBef>
              <a:spcAft>
                <a:spcPts val="0"/>
              </a:spcAft>
              <a:buClr>
                <a:schemeClr val="dk1"/>
              </a:buClr>
              <a:buSzPts val="1200"/>
              <a:buFont typeface="Forum"/>
              <a:buNone/>
              <a:defRPr sz="1200">
                <a:solidFill>
                  <a:schemeClr val="dk1"/>
                </a:solidFill>
                <a:latin typeface="Forum"/>
                <a:ea typeface="Forum"/>
                <a:cs typeface="Forum"/>
                <a:sym typeface="Forum"/>
              </a:defRPr>
            </a:lvl2pPr>
            <a:lvl3pPr lvl="2">
              <a:lnSpc>
                <a:spcPct val="80000"/>
              </a:lnSpc>
              <a:spcBef>
                <a:spcPts val="0"/>
              </a:spcBef>
              <a:spcAft>
                <a:spcPts val="0"/>
              </a:spcAft>
              <a:buClr>
                <a:schemeClr val="dk1"/>
              </a:buClr>
              <a:buSzPts val="1200"/>
              <a:buFont typeface="Forum"/>
              <a:buNone/>
              <a:defRPr sz="1200">
                <a:solidFill>
                  <a:schemeClr val="dk1"/>
                </a:solidFill>
                <a:latin typeface="Forum"/>
                <a:ea typeface="Forum"/>
                <a:cs typeface="Forum"/>
                <a:sym typeface="Forum"/>
              </a:defRPr>
            </a:lvl3pPr>
            <a:lvl4pPr lvl="3">
              <a:lnSpc>
                <a:spcPct val="80000"/>
              </a:lnSpc>
              <a:spcBef>
                <a:spcPts val="0"/>
              </a:spcBef>
              <a:spcAft>
                <a:spcPts val="0"/>
              </a:spcAft>
              <a:buClr>
                <a:schemeClr val="dk1"/>
              </a:buClr>
              <a:buSzPts val="1200"/>
              <a:buFont typeface="Forum"/>
              <a:buNone/>
              <a:defRPr sz="1200">
                <a:solidFill>
                  <a:schemeClr val="dk1"/>
                </a:solidFill>
                <a:latin typeface="Forum"/>
                <a:ea typeface="Forum"/>
                <a:cs typeface="Forum"/>
                <a:sym typeface="Forum"/>
              </a:defRPr>
            </a:lvl4pPr>
            <a:lvl5pPr lvl="4">
              <a:lnSpc>
                <a:spcPct val="80000"/>
              </a:lnSpc>
              <a:spcBef>
                <a:spcPts val="0"/>
              </a:spcBef>
              <a:spcAft>
                <a:spcPts val="0"/>
              </a:spcAft>
              <a:buClr>
                <a:schemeClr val="dk1"/>
              </a:buClr>
              <a:buSzPts val="1200"/>
              <a:buFont typeface="Forum"/>
              <a:buNone/>
              <a:defRPr sz="1200">
                <a:solidFill>
                  <a:schemeClr val="dk1"/>
                </a:solidFill>
                <a:latin typeface="Forum"/>
                <a:ea typeface="Forum"/>
                <a:cs typeface="Forum"/>
                <a:sym typeface="Forum"/>
              </a:defRPr>
            </a:lvl5pPr>
            <a:lvl6pPr lvl="5">
              <a:lnSpc>
                <a:spcPct val="80000"/>
              </a:lnSpc>
              <a:spcBef>
                <a:spcPts val="0"/>
              </a:spcBef>
              <a:spcAft>
                <a:spcPts val="0"/>
              </a:spcAft>
              <a:buClr>
                <a:schemeClr val="dk1"/>
              </a:buClr>
              <a:buSzPts val="1200"/>
              <a:buFont typeface="Forum"/>
              <a:buNone/>
              <a:defRPr sz="1200">
                <a:solidFill>
                  <a:schemeClr val="dk1"/>
                </a:solidFill>
                <a:latin typeface="Forum"/>
                <a:ea typeface="Forum"/>
                <a:cs typeface="Forum"/>
                <a:sym typeface="Forum"/>
              </a:defRPr>
            </a:lvl6pPr>
            <a:lvl7pPr lvl="6">
              <a:lnSpc>
                <a:spcPct val="80000"/>
              </a:lnSpc>
              <a:spcBef>
                <a:spcPts val="0"/>
              </a:spcBef>
              <a:spcAft>
                <a:spcPts val="0"/>
              </a:spcAft>
              <a:buClr>
                <a:schemeClr val="dk1"/>
              </a:buClr>
              <a:buSzPts val="1200"/>
              <a:buFont typeface="Forum"/>
              <a:buNone/>
              <a:defRPr sz="1200">
                <a:solidFill>
                  <a:schemeClr val="dk1"/>
                </a:solidFill>
                <a:latin typeface="Forum"/>
                <a:ea typeface="Forum"/>
                <a:cs typeface="Forum"/>
                <a:sym typeface="Forum"/>
              </a:defRPr>
            </a:lvl7pPr>
            <a:lvl8pPr lvl="7">
              <a:lnSpc>
                <a:spcPct val="80000"/>
              </a:lnSpc>
              <a:spcBef>
                <a:spcPts val="0"/>
              </a:spcBef>
              <a:spcAft>
                <a:spcPts val="0"/>
              </a:spcAft>
              <a:buClr>
                <a:schemeClr val="dk1"/>
              </a:buClr>
              <a:buSzPts val="1200"/>
              <a:buFont typeface="Forum"/>
              <a:buNone/>
              <a:defRPr sz="1200">
                <a:solidFill>
                  <a:schemeClr val="dk1"/>
                </a:solidFill>
                <a:latin typeface="Forum"/>
                <a:ea typeface="Forum"/>
                <a:cs typeface="Forum"/>
                <a:sym typeface="Forum"/>
              </a:defRPr>
            </a:lvl8pPr>
            <a:lvl9pPr lvl="8">
              <a:lnSpc>
                <a:spcPct val="80000"/>
              </a:lnSpc>
              <a:spcBef>
                <a:spcPts val="0"/>
              </a:spcBef>
              <a:spcAft>
                <a:spcPts val="0"/>
              </a:spcAft>
              <a:buClr>
                <a:schemeClr val="dk1"/>
              </a:buClr>
              <a:buSzPts val="1200"/>
              <a:buFont typeface="Forum"/>
              <a:buNone/>
              <a:defRPr sz="1200">
                <a:solidFill>
                  <a:schemeClr val="dk1"/>
                </a:solidFill>
                <a:latin typeface="Forum"/>
                <a:ea typeface="Forum"/>
                <a:cs typeface="Forum"/>
                <a:sym typeface="Forum"/>
              </a:defRPr>
            </a:lvl9pPr>
          </a:lstStyle>
          <a:p>
            <a:endParaRPr/>
          </a:p>
        </p:txBody>
      </p:sp>
      <p:sp>
        <p:nvSpPr>
          <p:cNvPr id="63" name="Google Shape;63;p7"/>
          <p:cNvSpPr txBox="1">
            <a:spLocks noGrp="1"/>
          </p:cNvSpPr>
          <p:nvPr>
            <p:ph type="subTitle" idx="21"/>
          </p:nvPr>
        </p:nvSpPr>
        <p:spPr>
          <a:xfrm>
            <a:off x="7825725" y="3991542"/>
            <a:ext cx="1115700" cy="156900"/>
          </a:xfrm>
          <a:prstGeom prst="rect">
            <a:avLst/>
          </a:prstGeom>
        </p:spPr>
        <p:txBody>
          <a:bodyPr spcFirstLastPara="1" wrap="square" lIns="91425" tIns="91425" rIns="91425" bIns="0" anchor="b" anchorCtr="0">
            <a:noAutofit/>
          </a:bodyPr>
          <a:lstStyle>
            <a:lvl1pPr lvl="0" algn="ctr">
              <a:lnSpc>
                <a:spcPct val="80000"/>
              </a:lnSpc>
              <a:spcBef>
                <a:spcPts val="0"/>
              </a:spcBef>
              <a:spcAft>
                <a:spcPts val="0"/>
              </a:spcAft>
              <a:buNone/>
              <a:defRPr sz="1200"/>
            </a:lvl1pPr>
            <a:lvl2pPr lvl="1">
              <a:lnSpc>
                <a:spcPct val="80000"/>
              </a:lnSpc>
              <a:spcBef>
                <a:spcPts val="0"/>
              </a:spcBef>
              <a:spcAft>
                <a:spcPts val="0"/>
              </a:spcAft>
              <a:buClr>
                <a:schemeClr val="lt1"/>
              </a:buClr>
              <a:buSzPts val="1200"/>
              <a:buFont typeface="Forum"/>
              <a:buNone/>
              <a:defRPr sz="1200">
                <a:latin typeface="Forum"/>
                <a:ea typeface="Forum"/>
                <a:cs typeface="Forum"/>
                <a:sym typeface="Forum"/>
              </a:defRPr>
            </a:lvl2pPr>
            <a:lvl3pPr lvl="2">
              <a:lnSpc>
                <a:spcPct val="80000"/>
              </a:lnSpc>
              <a:spcBef>
                <a:spcPts val="0"/>
              </a:spcBef>
              <a:spcAft>
                <a:spcPts val="0"/>
              </a:spcAft>
              <a:buClr>
                <a:schemeClr val="lt1"/>
              </a:buClr>
              <a:buSzPts val="1200"/>
              <a:buFont typeface="Forum"/>
              <a:buNone/>
              <a:defRPr sz="1200">
                <a:latin typeface="Forum"/>
                <a:ea typeface="Forum"/>
                <a:cs typeface="Forum"/>
                <a:sym typeface="Forum"/>
              </a:defRPr>
            </a:lvl3pPr>
            <a:lvl4pPr lvl="3">
              <a:lnSpc>
                <a:spcPct val="80000"/>
              </a:lnSpc>
              <a:spcBef>
                <a:spcPts val="0"/>
              </a:spcBef>
              <a:spcAft>
                <a:spcPts val="0"/>
              </a:spcAft>
              <a:buClr>
                <a:schemeClr val="lt1"/>
              </a:buClr>
              <a:buSzPts val="1200"/>
              <a:buFont typeface="Forum"/>
              <a:buNone/>
              <a:defRPr sz="1200">
                <a:latin typeface="Forum"/>
                <a:ea typeface="Forum"/>
                <a:cs typeface="Forum"/>
                <a:sym typeface="Forum"/>
              </a:defRPr>
            </a:lvl4pPr>
            <a:lvl5pPr lvl="4">
              <a:lnSpc>
                <a:spcPct val="80000"/>
              </a:lnSpc>
              <a:spcBef>
                <a:spcPts val="0"/>
              </a:spcBef>
              <a:spcAft>
                <a:spcPts val="0"/>
              </a:spcAft>
              <a:buClr>
                <a:schemeClr val="lt1"/>
              </a:buClr>
              <a:buSzPts val="1200"/>
              <a:buFont typeface="Forum"/>
              <a:buNone/>
              <a:defRPr sz="1200">
                <a:latin typeface="Forum"/>
                <a:ea typeface="Forum"/>
                <a:cs typeface="Forum"/>
                <a:sym typeface="Forum"/>
              </a:defRPr>
            </a:lvl5pPr>
            <a:lvl6pPr lvl="5">
              <a:lnSpc>
                <a:spcPct val="80000"/>
              </a:lnSpc>
              <a:spcBef>
                <a:spcPts val="0"/>
              </a:spcBef>
              <a:spcAft>
                <a:spcPts val="0"/>
              </a:spcAft>
              <a:buClr>
                <a:schemeClr val="lt1"/>
              </a:buClr>
              <a:buSzPts val="1200"/>
              <a:buFont typeface="Forum"/>
              <a:buNone/>
              <a:defRPr sz="1200">
                <a:latin typeface="Forum"/>
                <a:ea typeface="Forum"/>
                <a:cs typeface="Forum"/>
                <a:sym typeface="Forum"/>
              </a:defRPr>
            </a:lvl6pPr>
            <a:lvl7pPr lvl="6">
              <a:lnSpc>
                <a:spcPct val="80000"/>
              </a:lnSpc>
              <a:spcBef>
                <a:spcPts val="0"/>
              </a:spcBef>
              <a:spcAft>
                <a:spcPts val="0"/>
              </a:spcAft>
              <a:buClr>
                <a:schemeClr val="lt1"/>
              </a:buClr>
              <a:buSzPts val="1200"/>
              <a:buFont typeface="Forum"/>
              <a:buNone/>
              <a:defRPr sz="1200">
                <a:latin typeface="Forum"/>
                <a:ea typeface="Forum"/>
                <a:cs typeface="Forum"/>
                <a:sym typeface="Forum"/>
              </a:defRPr>
            </a:lvl7pPr>
            <a:lvl8pPr lvl="7">
              <a:lnSpc>
                <a:spcPct val="80000"/>
              </a:lnSpc>
              <a:spcBef>
                <a:spcPts val="0"/>
              </a:spcBef>
              <a:spcAft>
                <a:spcPts val="0"/>
              </a:spcAft>
              <a:buClr>
                <a:schemeClr val="lt1"/>
              </a:buClr>
              <a:buSzPts val="1200"/>
              <a:buFont typeface="Forum"/>
              <a:buNone/>
              <a:defRPr sz="1200">
                <a:latin typeface="Forum"/>
                <a:ea typeface="Forum"/>
                <a:cs typeface="Forum"/>
                <a:sym typeface="Forum"/>
              </a:defRPr>
            </a:lvl8pPr>
            <a:lvl9pPr lvl="8">
              <a:lnSpc>
                <a:spcPct val="80000"/>
              </a:lnSpc>
              <a:spcBef>
                <a:spcPts val="0"/>
              </a:spcBef>
              <a:spcAft>
                <a:spcPts val="0"/>
              </a:spcAft>
              <a:buClr>
                <a:schemeClr val="lt1"/>
              </a:buClr>
              <a:buSzPts val="1200"/>
              <a:buFont typeface="Forum"/>
              <a:buNone/>
              <a:defRPr sz="1200">
                <a:latin typeface="Forum"/>
                <a:ea typeface="Forum"/>
                <a:cs typeface="Forum"/>
                <a:sym typeface="Forum"/>
              </a:defRPr>
            </a:lvl9pPr>
          </a:lstStyle>
          <a:p>
            <a:endParaRPr/>
          </a:p>
        </p:txBody>
      </p:sp>
      <p:sp>
        <p:nvSpPr>
          <p:cNvPr id="64" name="Google Shape;64;p7"/>
          <p:cNvSpPr txBox="1">
            <a:spLocks noGrp="1"/>
          </p:cNvSpPr>
          <p:nvPr>
            <p:ph type="subTitle" idx="22"/>
          </p:nvPr>
        </p:nvSpPr>
        <p:spPr>
          <a:xfrm>
            <a:off x="228600" y="4891059"/>
            <a:ext cx="1475700" cy="125400"/>
          </a:xfrm>
          <a:prstGeom prst="rect">
            <a:avLst/>
          </a:prstGeom>
        </p:spPr>
        <p:txBody>
          <a:bodyPr spcFirstLastPara="1" wrap="square" lIns="0" tIns="0" rIns="0" bIns="0" anchor="t" anchorCtr="0">
            <a:noAutofit/>
          </a:bodyPr>
          <a:lstStyle>
            <a:lvl1pPr lvl="0">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1pPr>
            <a:lvl2pPr lvl="1">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2pPr>
            <a:lvl3pPr lvl="2">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3pPr>
            <a:lvl4pPr lvl="3">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4pPr>
            <a:lvl5pPr lvl="4">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5pPr>
            <a:lvl6pPr lvl="5">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6pPr>
            <a:lvl7pPr lvl="6">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7pPr>
            <a:lvl8pPr lvl="7">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8pPr>
            <a:lvl9pPr lvl="8">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9pPr>
          </a:lstStyle>
          <a:p>
            <a:endParaRPr/>
          </a:p>
        </p:txBody>
      </p:sp>
      <p:sp>
        <p:nvSpPr>
          <p:cNvPr id="65" name="Google Shape;65;p7"/>
          <p:cNvSpPr txBox="1"/>
          <p:nvPr/>
        </p:nvSpPr>
        <p:spPr>
          <a:xfrm>
            <a:off x="8227900" y="4802400"/>
            <a:ext cx="687600" cy="212100"/>
          </a:xfrm>
          <a:prstGeom prst="rect">
            <a:avLst/>
          </a:prstGeom>
          <a:noFill/>
          <a:ln>
            <a:noFill/>
          </a:ln>
        </p:spPr>
        <p:txBody>
          <a:bodyPr spcFirstLastPara="1" wrap="square" lIns="0" tIns="91425" rIns="0" bIns="91425" anchor="t" anchorCtr="0">
            <a:noAutofit/>
          </a:bodyPr>
          <a:lstStyle/>
          <a:p>
            <a:pPr marL="0" lvl="0" indent="0" algn="r" rtl="0">
              <a:spcBef>
                <a:spcPts val="0"/>
              </a:spcBef>
              <a:spcAft>
                <a:spcPts val="0"/>
              </a:spcAft>
              <a:buNone/>
            </a:pPr>
            <a:fld id="{00000000-1234-1234-1234-123412341234}" type="slidenum">
              <a:rPr lang="en" sz="700">
                <a:solidFill>
                  <a:schemeClr val="accent4"/>
                </a:solidFill>
                <a:latin typeface="DM Sans"/>
                <a:ea typeface="DM Sans"/>
                <a:cs typeface="DM Sans"/>
                <a:sym typeface="DM Sans"/>
              </a:rPr>
              <a:t>‹#›</a:t>
            </a:fld>
            <a:endParaRPr sz="700">
              <a:solidFill>
                <a:schemeClr val="accent4"/>
              </a:solidFill>
              <a:latin typeface="DM Sans"/>
              <a:ea typeface="DM Sans"/>
              <a:cs typeface="DM Sans"/>
              <a:sym typeface="DM Sans"/>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eet the team Medium">
  <p:cSld name="BLANK_1_1_2_1">
    <p:spTree>
      <p:nvGrpSpPr>
        <p:cNvPr id="1" name="Shape 66"/>
        <p:cNvGrpSpPr/>
        <p:nvPr/>
      </p:nvGrpSpPr>
      <p:grpSpPr>
        <a:xfrm>
          <a:off x="0" y="0"/>
          <a:ext cx="0" cy="0"/>
          <a:chOff x="0" y="0"/>
          <a:chExt cx="0" cy="0"/>
        </a:xfrm>
      </p:grpSpPr>
      <p:sp>
        <p:nvSpPr>
          <p:cNvPr id="67" name="Google Shape;67;p8"/>
          <p:cNvSpPr>
            <a:spLocks noGrp="1"/>
          </p:cNvSpPr>
          <p:nvPr>
            <p:ph type="pic" idx="2"/>
          </p:nvPr>
        </p:nvSpPr>
        <p:spPr>
          <a:xfrm>
            <a:off x="228600" y="1512356"/>
            <a:ext cx="1074900" cy="1505100"/>
          </a:xfrm>
          <a:prstGeom prst="roundRect">
            <a:avLst>
              <a:gd name="adj" fmla="val 17439"/>
            </a:avLst>
          </a:prstGeom>
          <a:noFill/>
          <a:ln>
            <a:noFill/>
          </a:ln>
        </p:spPr>
      </p:sp>
      <p:sp>
        <p:nvSpPr>
          <p:cNvPr id="68" name="Google Shape;68;p8"/>
          <p:cNvSpPr txBox="1">
            <a:spLocks noGrp="1"/>
          </p:cNvSpPr>
          <p:nvPr>
            <p:ph type="subTitle" idx="1"/>
          </p:nvPr>
        </p:nvSpPr>
        <p:spPr>
          <a:xfrm>
            <a:off x="1305750" y="2370426"/>
            <a:ext cx="1615500" cy="464100"/>
          </a:xfrm>
          <a:prstGeom prst="rect">
            <a:avLst/>
          </a:prstGeom>
        </p:spPr>
        <p:txBody>
          <a:bodyPr spcFirstLastPara="1" wrap="square" lIns="91425" tIns="91425" rIns="91425" bIns="91425" anchor="t" anchorCtr="0">
            <a:noAutofit/>
          </a:bodyPr>
          <a:lstStyle>
            <a:lvl1pPr lvl="0">
              <a:lnSpc>
                <a:spcPct val="80000"/>
              </a:lnSpc>
              <a:spcBef>
                <a:spcPts val="0"/>
              </a:spcBef>
              <a:spcAft>
                <a:spcPts val="0"/>
              </a:spcAft>
              <a:buNone/>
              <a:defRPr/>
            </a:lvl1pPr>
            <a:lvl2pPr lvl="1">
              <a:lnSpc>
                <a:spcPct val="80000"/>
              </a:lnSpc>
              <a:spcBef>
                <a:spcPts val="0"/>
              </a:spcBef>
              <a:spcAft>
                <a:spcPts val="0"/>
              </a:spcAft>
              <a:buClr>
                <a:schemeClr val="lt1"/>
              </a:buClr>
              <a:buSzPts val="1400"/>
              <a:buFont typeface="Forum"/>
              <a:buNone/>
              <a:defRPr>
                <a:latin typeface="Forum"/>
                <a:ea typeface="Forum"/>
                <a:cs typeface="Forum"/>
                <a:sym typeface="Forum"/>
              </a:defRPr>
            </a:lvl2pPr>
            <a:lvl3pPr lvl="2">
              <a:lnSpc>
                <a:spcPct val="80000"/>
              </a:lnSpc>
              <a:spcBef>
                <a:spcPts val="0"/>
              </a:spcBef>
              <a:spcAft>
                <a:spcPts val="0"/>
              </a:spcAft>
              <a:buClr>
                <a:schemeClr val="lt1"/>
              </a:buClr>
              <a:buSzPts val="1400"/>
              <a:buFont typeface="Forum"/>
              <a:buNone/>
              <a:defRPr>
                <a:latin typeface="Forum"/>
                <a:ea typeface="Forum"/>
                <a:cs typeface="Forum"/>
                <a:sym typeface="Forum"/>
              </a:defRPr>
            </a:lvl3pPr>
            <a:lvl4pPr lvl="3">
              <a:lnSpc>
                <a:spcPct val="80000"/>
              </a:lnSpc>
              <a:spcBef>
                <a:spcPts val="0"/>
              </a:spcBef>
              <a:spcAft>
                <a:spcPts val="0"/>
              </a:spcAft>
              <a:buClr>
                <a:schemeClr val="lt1"/>
              </a:buClr>
              <a:buSzPts val="1400"/>
              <a:buFont typeface="Forum"/>
              <a:buNone/>
              <a:defRPr>
                <a:latin typeface="Forum"/>
                <a:ea typeface="Forum"/>
                <a:cs typeface="Forum"/>
                <a:sym typeface="Forum"/>
              </a:defRPr>
            </a:lvl4pPr>
            <a:lvl5pPr lvl="4">
              <a:lnSpc>
                <a:spcPct val="80000"/>
              </a:lnSpc>
              <a:spcBef>
                <a:spcPts val="0"/>
              </a:spcBef>
              <a:spcAft>
                <a:spcPts val="0"/>
              </a:spcAft>
              <a:buClr>
                <a:schemeClr val="lt1"/>
              </a:buClr>
              <a:buSzPts val="1400"/>
              <a:buFont typeface="Forum"/>
              <a:buNone/>
              <a:defRPr>
                <a:latin typeface="Forum"/>
                <a:ea typeface="Forum"/>
                <a:cs typeface="Forum"/>
                <a:sym typeface="Forum"/>
              </a:defRPr>
            </a:lvl5pPr>
            <a:lvl6pPr lvl="5">
              <a:lnSpc>
                <a:spcPct val="80000"/>
              </a:lnSpc>
              <a:spcBef>
                <a:spcPts val="0"/>
              </a:spcBef>
              <a:spcAft>
                <a:spcPts val="0"/>
              </a:spcAft>
              <a:buClr>
                <a:schemeClr val="lt1"/>
              </a:buClr>
              <a:buSzPts val="1400"/>
              <a:buFont typeface="Forum"/>
              <a:buNone/>
              <a:defRPr>
                <a:latin typeface="Forum"/>
                <a:ea typeface="Forum"/>
                <a:cs typeface="Forum"/>
                <a:sym typeface="Forum"/>
              </a:defRPr>
            </a:lvl6pPr>
            <a:lvl7pPr lvl="6">
              <a:lnSpc>
                <a:spcPct val="80000"/>
              </a:lnSpc>
              <a:spcBef>
                <a:spcPts val="0"/>
              </a:spcBef>
              <a:spcAft>
                <a:spcPts val="0"/>
              </a:spcAft>
              <a:buClr>
                <a:schemeClr val="lt1"/>
              </a:buClr>
              <a:buSzPts val="1400"/>
              <a:buFont typeface="Forum"/>
              <a:buNone/>
              <a:defRPr>
                <a:latin typeface="Forum"/>
                <a:ea typeface="Forum"/>
                <a:cs typeface="Forum"/>
                <a:sym typeface="Forum"/>
              </a:defRPr>
            </a:lvl7pPr>
            <a:lvl8pPr lvl="7">
              <a:lnSpc>
                <a:spcPct val="80000"/>
              </a:lnSpc>
              <a:spcBef>
                <a:spcPts val="0"/>
              </a:spcBef>
              <a:spcAft>
                <a:spcPts val="0"/>
              </a:spcAft>
              <a:buClr>
                <a:schemeClr val="lt1"/>
              </a:buClr>
              <a:buSzPts val="1400"/>
              <a:buFont typeface="Forum"/>
              <a:buNone/>
              <a:defRPr>
                <a:latin typeface="Forum"/>
                <a:ea typeface="Forum"/>
                <a:cs typeface="Forum"/>
                <a:sym typeface="Forum"/>
              </a:defRPr>
            </a:lvl8pPr>
            <a:lvl9pPr lvl="8">
              <a:lnSpc>
                <a:spcPct val="80000"/>
              </a:lnSpc>
              <a:spcBef>
                <a:spcPts val="0"/>
              </a:spcBef>
              <a:spcAft>
                <a:spcPts val="0"/>
              </a:spcAft>
              <a:buClr>
                <a:schemeClr val="lt1"/>
              </a:buClr>
              <a:buSzPts val="1400"/>
              <a:buFont typeface="Forum"/>
              <a:buNone/>
              <a:defRPr>
                <a:latin typeface="Forum"/>
                <a:ea typeface="Forum"/>
                <a:cs typeface="Forum"/>
                <a:sym typeface="Forum"/>
              </a:defRPr>
            </a:lvl9pPr>
          </a:lstStyle>
          <a:p>
            <a:endParaRPr/>
          </a:p>
        </p:txBody>
      </p:sp>
      <p:sp>
        <p:nvSpPr>
          <p:cNvPr id="69" name="Google Shape;69;p8"/>
          <p:cNvSpPr txBox="1">
            <a:spLocks noGrp="1"/>
          </p:cNvSpPr>
          <p:nvPr>
            <p:ph type="subTitle" idx="3"/>
          </p:nvPr>
        </p:nvSpPr>
        <p:spPr>
          <a:xfrm>
            <a:off x="1305750" y="2829850"/>
            <a:ext cx="1445400" cy="540000"/>
          </a:xfrm>
          <a:prstGeom prst="rect">
            <a:avLst/>
          </a:prstGeom>
        </p:spPr>
        <p:txBody>
          <a:bodyPr spcFirstLastPara="1" wrap="square" lIns="91425" tIns="91425" rIns="91425" bIns="91425" anchor="t" anchorCtr="0">
            <a:noAutofit/>
          </a:bodyPr>
          <a:lstStyle>
            <a:lvl1pPr lvl="0">
              <a:lnSpc>
                <a:spcPct val="60000"/>
              </a:lnSpc>
              <a:spcBef>
                <a:spcPts val="0"/>
              </a:spcBef>
              <a:spcAft>
                <a:spcPts val="0"/>
              </a:spcAft>
              <a:buNone/>
              <a:defRPr sz="900">
                <a:latin typeface="DM Sans Light"/>
                <a:ea typeface="DM Sans Light"/>
                <a:cs typeface="DM Sans Light"/>
                <a:sym typeface="DM Sans Light"/>
              </a:defRPr>
            </a:lvl1pPr>
            <a:lvl2pPr lvl="1">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
        <p:nvSpPr>
          <p:cNvPr id="70" name="Google Shape;70;p8"/>
          <p:cNvSpPr>
            <a:spLocks noGrp="1"/>
          </p:cNvSpPr>
          <p:nvPr>
            <p:ph type="pic" idx="4"/>
          </p:nvPr>
        </p:nvSpPr>
        <p:spPr>
          <a:xfrm>
            <a:off x="228600" y="3173818"/>
            <a:ext cx="1074900" cy="1505100"/>
          </a:xfrm>
          <a:prstGeom prst="roundRect">
            <a:avLst>
              <a:gd name="adj" fmla="val 17439"/>
            </a:avLst>
          </a:prstGeom>
          <a:noFill/>
          <a:ln>
            <a:noFill/>
          </a:ln>
        </p:spPr>
      </p:sp>
      <p:sp>
        <p:nvSpPr>
          <p:cNvPr id="71" name="Google Shape;71;p8"/>
          <p:cNvSpPr txBox="1">
            <a:spLocks noGrp="1"/>
          </p:cNvSpPr>
          <p:nvPr>
            <p:ph type="subTitle" idx="5"/>
          </p:nvPr>
        </p:nvSpPr>
        <p:spPr>
          <a:xfrm>
            <a:off x="1305750" y="4031889"/>
            <a:ext cx="1615500" cy="464100"/>
          </a:xfrm>
          <a:prstGeom prst="rect">
            <a:avLst/>
          </a:prstGeom>
        </p:spPr>
        <p:txBody>
          <a:bodyPr spcFirstLastPara="1" wrap="square" lIns="91425" tIns="91425" rIns="91425" bIns="91425" anchor="t" anchorCtr="0">
            <a:noAutofit/>
          </a:bodyPr>
          <a:lstStyle>
            <a:lvl1pPr lvl="0">
              <a:lnSpc>
                <a:spcPct val="80000"/>
              </a:lnSpc>
              <a:spcBef>
                <a:spcPts val="0"/>
              </a:spcBef>
              <a:spcAft>
                <a:spcPts val="0"/>
              </a:spcAft>
              <a:buNone/>
              <a:defRPr/>
            </a:lvl1pPr>
            <a:lvl2pPr lvl="1">
              <a:lnSpc>
                <a:spcPct val="80000"/>
              </a:lnSpc>
              <a:spcBef>
                <a:spcPts val="0"/>
              </a:spcBef>
              <a:spcAft>
                <a:spcPts val="0"/>
              </a:spcAft>
              <a:buClr>
                <a:schemeClr val="lt1"/>
              </a:buClr>
              <a:buSzPts val="1400"/>
              <a:buFont typeface="Forum"/>
              <a:buNone/>
              <a:defRPr>
                <a:latin typeface="Forum"/>
                <a:ea typeface="Forum"/>
                <a:cs typeface="Forum"/>
                <a:sym typeface="Forum"/>
              </a:defRPr>
            </a:lvl2pPr>
            <a:lvl3pPr lvl="2">
              <a:lnSpc>
                <a:spcPct val="80000"/>
              </a:lnSpc>
              <a:spcBef>
                <a:spcPts val="0"/>
              </a:spcBef>
              <a:spcAft>
                <a:spcPts val="0"/>
              </a:spcAft>
              <a:buClr>
                <a:schemeClr val="lt1"/>
              </a:buClr>
              <a:buSzPts val="1400"/>
              <a:buFont typeface="Forum"/>
              <a:buNone/>
              <a:defRPr>
                <a:latin typeface="Forum"/>
                <a:ea typeface="Forum"/>
                <a:cs typeface="Forum"/>
                <a:sym typeface="Forum"/>
              </a:defRPr>
            </a:lvl3pPr>
            <a:lvl4pPr lvl="3">
              <a:lnSpc>
                <a:spcPct val="80000"/>
              </a:lnSpc>
              <a:spcBef>
                <a:spcPts val="0"/>
              </a:spcBef>
              <a:spcAft>
                <a:spcPts val="0"/>
              </a:spcAft>
              <a:buClr>
                <a:schemeClr val="lt1"/>
              </a:buClr>
              <a:buSzPts val="1400"/>
              <a:buFont typeface="Forum"/>
              <a:buNone/>
              <a:defRPr>
                <a:latin typeface="Forum"/>
                <a:ea typeface="Forum"/>
                <a:cs typeface="Forum"/>
                <a:sym typeface="Forum"/>
              </a:defRPr>
            </a:lvl4pPr>
            <a:lvl5pPr lvl="4">
              <a:lnSpc>
                <a:spcPct val="80000"/>
              </a:lnSpc>
              <a:spcBef>
                <a:spcPts val="0"/>
              </a:spcBef>
              <a:spcAft>
                <a:spcPts val="0"/>
              </a:spcAft>
              <a:buClr>
                <a:schemeClr val="lt1"/>
              </a:buClr>
              <a:buSzPts val="1400"/>
              <a:buFont typeface="Forum"/>
              <a:buNone/>
              <a:defRPr>
                <a:latin typeface="Forum"/>
                <a:ea typeface="Forum"/>
                <a:cs typeface="Forum"/>
                <a:sym typeface="Forum"/>
              </a:defRPr>
            </a:lvl5pPr>
            <a:lvl6pPr lvl="5">
              <a:lnSpc>
                <a:spcPct val="80000"/>
              </a:lnSpc>
              <a:spcBef>
                <a:spcPts val="0"/>
              </a:spcBef>
              <a:spcAft>
                <a:spcPts val="0"/>
              </a:spcAft>
              <a:buClr>
                <a:schemeClr val="lt1"/>
              </a:buClr>
              <a:buSzPts val="1400"/>
              <a:buFont typeface="Forum"/>
              <a:buNone/>
              <a:defRPr>
                <a:latin typeface="Forum"/>
                <a:ea typeface="Forum"/>
                <a:cs typeface="Forum"/>
                <a:sym typeface="Forum"/>
              </a:defRPr>
            </a:lvl6pPr>
            <a:lvl7pPr lvl="6">
              <a:lnSpc>
                <a:spcPct val="80000"/>
              </a:lnSpc>
              <a:spcBef>
                <a:spcPts val="0"/>
              </a:spcBef>
              <a:spcAft>
                <a:spcPts val="0"/>
              </a:spcAft>
              <a:buClr>
                <a:schemeClr val="lt1"/>
              </a:buClr>
              <a:buSzPts val="1400"/>
              <a:buFont typeface="Forum"/>
              <a:buNone/>
              <a:defRPr>
                <a:latin typeface="Forum"/>
                <a:ea typeface="Forum"/>
                <a:cs typeface="Forum"/>
                <a:sym typeface="Forum"/>
              </a:defRPr>
            </a:lvl7pPr>
            <a:lvl8pPr lvl="7">
              <a:lnSpc>
                <a:spcPct val="80000"/>
              </a:lnSpc>
              <a:spcBef>
                <a:spcPts val="0"/>
              </a:spcBef>
              <a:spcAft>
                <a:spcPts val="0"/>
              </a:spcAft>
              <a:buClr>
                <a:schemeClr val="lt1"/>
              </a:buClr>
              <a:buSzPts val="1400"/>
              <a:buFont typeface="Forum"/>
              <a:buNone/>
              <a:defRPr>
                <a:latin typeface="Forum"/>
                <a:ea typeface="Forum"/>
                <a:cs typeface="Forum"/>
                <a:sym typeface="Forum"/>
              </a:defRPr>
            </a:lvl8pPr>
            <a:lvl9pPr lvl="8">
              <a:lnSpc>
                <a:spcPct val="80000"/>
              </a:lnSpc>
              <a:spcBef>
                <a:spcPts val="0"/>
              </a:spcBef>
              <a:spcAft>
                <a:spcPts val="0"/>
              </a:spcAft>
              <a:buClr>
                <a:schemeClr val="lt1"/>
              </a:buClr>
              <a:buSzPts val="1400"/>
              <a:buFont typeface="Forum"/>
              <a:buNone/>
              <a:defRPr>
                <a:latin typeface="Forum"/>
                <a:ea typeface="Forum"/>
                <a:cs typeface="Forum"/>
                <a:sym typeface="Forum"/>
              </a:defRPr>
            </a:lvl9pPr>
          </a:lstStyle>
          <a:p>
            <a:endParaRPr/>
          </a:p>
        </p:txBody>
      </p:sp>
      <p:sp>
        <p:nvSpPr>
          <p:cNvPr id="72" name="Google Shape;72;p8"/>
          <p:cNvSpPr txBox="1">
            <a:spLocks noGrp="1"/>
          </p:cNvSpPr>
          <p:nvPr>
            <p:ph type="subTitle" idx="6"/>
          </p:nvPr>
        </p:nvSpPr>
        <p:spPr>
          <a:xfrm>
            <a:off x="1305750" y="4491312"/>
            <a:ext cx="1445400" cy="540000"/>
          </a:xfrm>
          <a:prstGeom prst="rect">
            <a:avLst/>
          </a:prstGeom>
        </p:spPr>
        <p:txBody>
          <a:bodyPr spcFirstLastPara="1" wrap="square" lIns="91425" tIns="91425" rIns="91425" bIns="91425" anchor="t" anchorCtr="0">
            <a:noAutofit/>
          </a:bodyPr>
          <a:lstStyle>
            <a:lvl1pPr lvl="0">
              <a:lnSpc>
                <a:spcPct val="60000"/>
              </a:lnSpc>
              <a:spcBef>
                <a:spcPts val="0"/>
              </a:spcBef>
              <a:spcAft>
                <a:spcPts val="0"/>
              </a:spcAft>
              <a:buNone/>
              <a:defRPr sz="900">
                <a:latin typeface="DM Sans Light"/>
                <a:ea typeface="DM Sans Light"/>
                <a:cs typeface="DM Sans Light"/>
                <a:sym typeface="DM Sans Light"/>
              </a:defRPr>
            </a:lvl1pPr>
            <a:lvl2pPr lvl="1">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
        <p:nvSpPr>
          <p:cNvPr id="73" name="Google Shape;73;p8"/>
          <p:cNvSpPr>
            <a:spLocks noGrp="1"/>
          </p:cNvSpPr>
          <p:nvPr>
            <p:ph type="pic" idx="7"/>
          </p:nvPr>
        </p:nvSpPr>
        <p:spPr>
          <a:xfrm>
            <a:off x="3154650" y="1512356"/>
            <a:ext cx="1074900" cy="1505100"/>
          </a:xfrm>
          <a:prstGeom prst="roundRect">
            <a:avLst>
              <a:gd name="adj" fmla="val 17439"/>
            </a:avLst>
          </a:prstGeom>
          <a:noFill/>
          <a:ln>
            <a:noFill/>
          </a:ln>
        </p:spPr>
      </p:sp>
      <p:sp>
        <p:nvSpPr>
          <p:cNvPr id="74" name="Google Shape;74;p8"/>
          <p:cNvSpPr txBox="1">
            <a:spLocks noGrp="1"/>
          </p:cNvSpPr>
          <p:nvPr>
            <p:ph type="subTitle" idx="8"/>
          </p:nvPr>
        </p:nvSpPr>
        <p:spPr>
          <a:xfrm>
            <a:off x="4231800" y="2370426"/>
            <a:ext cx="1615500" cy="464100"/>
          </a:xfrm>
          <a:prstGeom prst="rect">
            <a:avLst/>
          </a:prstGeom>
        </p:spPr>
        <p:txBody>
          <a:bodyPr spcFirstLastPara="1" wrap="square" lIns="91425" tIns="91425" rIns="91425" bIns="91425" anchor="t" anchorCtr="0">
            <a:noAutofit/>
          </a:bodyPr>
          <a:lstStyle>
            <a:lvl1pPr lvl="0">
              <a:lnSpc>
                <a:spcPct val="80000"/>
              </a:lnSpc>
              <a:spcBef>
                <a:spcPts val="0"/>
              </a:spcBef>
              <a:spcAft>
                <a:spcPts val="0"/>
              </a:spcAft>
              <a:buNone/>
              <a:defRPr/>
            </a:lvl1pPr>
            <a:lvl2pPr lvl="1">
              <a:lnSpc>
                <a:spcPct val="80000"/>
              </a:lnSpc>
              <a:spcBef>
                <a:spcPts val="0"/>
              </a:spcBef>
              <a:spcAft>
                <a:spcPts val="0"/>
              </a:spcAft>
              <a:buClr>
                <a:schemeClr val="lt1"/>
              </a:buClr>
              <a:buSzPts val="1400"/>
              <a:buFont typeface="Forum"/>
              <a:buNone/>
              <a:defRPr>
                <a:latin typeface="Forum"/>
                <a:ea typeface="Forum"/>
                <a:cs typeface="Forum"/>
                <a:sym typeface="Forum"/>
              </a:defRPr>
            </a:lvl2pPr>
            <a:lvl3pPr lvl="2">
              <a:lnSpc>
                <a:spcPct val="80000"/>
              </a:lnSpc>
              <a:spcBef>
                <a:spcPts val="0"/>
              </a:spcBef>
              <a:spcAft>
                <a:spcPts val="0"/>
              </a:spcAft>
              <a:buClr>
                <a:schemeClr val="lt1"/>
              </a:buClr>
              <a:buSzPts val="1400"/>
              <a:buFont typeface="Forum"/>
              <a:buNone/>
              <a:defRPr>
                <a:latin typeface="Forum"/>
                <a:ea typeface="Forum"/>
                <a:cs typeface="Forum"/>
                <a:sym typeface="Forum"/>
              </a:defRPr>
            </a:lvl3pPr>
            <a:lvl4pPr lvl="3">
              <a:lnSpc>
                <a:spcPct val="80000"/>
              </a:lnSpc>
              <a:spcBef>
                <a:spcPts val="0"/>
              </a:spcBef>
              <a:spcAft>
                <a:spcPts val="0"/>
              </a:spcAft>
              <a:buClr>
                <a:schemeClr val="lt1"/>
              </a:buClr>
              <a:buSzPts val="1400"/>
              <a:buFont typeface="Forum"/>
              <a:buNone/>
              <a:defRPr>
                <a:latin typeface="Forum"/>
                <a:ea typeface="Forum"/>
                <a:cs typeface="Forum"/>
                <a:sym typeface="Forum"/>
              </a:defRPr>
            </a:lvl4pPr>
            <a:lvl5pPr lvl="4">
              <a:lnSpc>
                <a:spcPct val="80000"/>
              </a:lnSpc>
              <a:spcBef>
                <a:spcPts val="0"/>
              </a:spcBef>
              <a:spcAft>
                <a:spcPts val="0"/>
              </a:spcAft>
              <a:buClr>
                <a:schemeClr val="lt1"/>
              </a:buClr>
              <a:buSzPts val="1400"/>
              <a:buFont typeface="Forum"/>
              <a:buNone/>
              <a:defRPr>
                <a:latin typeface="Forum"/>
                <a:ea typeface="Forum"/>
                <a:cs typeface="Forum"/>
                <a:sym typeface="Forum"/>
              </a:defRPr>
            </a:lvl5pPr>
            <a:lvl6pPr lvl="5">
              <a:lnSpc>
                <a:spcPct val="80000"/>
              </a:lnSpc>
              <a:spcBef>
                <a:spcPts val="0"/>
              </a:spcBef>
              <a:spcAft>
                <a:spcPts val="0"/>
              </a:spcAft>
              <a:buClr>
                <a:schemeClr val="lt1"/>
              </a:buClr>
              <a:buSzPts val="1400"/>
              <a:buFont typeface="Forum"/>
              <a:buNone/>
              <a:defRPr>
                <a:latin typeface="Forum"/>
                <a:ea typeface="Forum"/>
                <a:cs typeface="Forum"/>
                <a:sym typeface="Forum"/>
              </a:defRPr>
            </a:lvl6pPr>
            <a:lvl7pPr lvl="6">
              <a:lnSpc>
                <a:spcPct val="80000"/>
              </a:lnSpc>
              <a:spcBef>
                <a:spcPts val="0"/>
              </a:spcBef>
              <a:spcAft>
                <a:spcPts val="0"/>
              </a:spcAft>
              <a:buClr>
                <a:schemeClr val="lt1"/>
              </a:buClr>
              <a:buSzPts val="1400"/>
              <a:buFont typeface="Forum"/>
              <a:buNone/>
              <a:defRPr>
                <a:latin typeface="Forum"/>
                <a:ea typeface="Forum"/>
                <a:cs typeface="Forum"/>
                <a:sym typeface="Forum"/>
              </a:defRPr>
            </a:lvl7pPr>
            <a:lvl8pPr lvl="7">
              <a:lnSpc>
                <a:spcPct val="80000"/>
              </a:lnSpc>
              <a:spcBef>
                <a:spcPts val="0"/>
              </a:spcBef>
              <a:spcAft>
                <a:spcPts val="0"/>
              </a:spcAft>
              <a:buClr>
                <a:schemeClr val="lt1"/>
              </a:buClr>
              <a:buSzPts val="1400"/>
              <a:buFont typeface="Forum"/>
              <a:buNone/>
              <a:defRPr>
                <a:latin typeface="Forum"/>
                <a:ea typeface="Forum"/>
                <a:cs typeface="Forum"/>
                <a:sym typeface="Forum"/>
              </a:defRPr>
            </a:lvl8pPr>
            <a:lvl9pPr lvl="8">
              <a:lnSpc>
                <a:spcPct val="80000"/>
              </a:lnSpc>
              <a:spcBef>
                <a:spcPts val="0"/>
              </a:spcBef>
              <a:spcAft>
                <a:spcPts val="0"/>
              </a:spcAft>
              <a:buClr>
                <a:schemeClr val="lt1"/>
              </a:buClr>
              <a:buSzPts val="1400"/>
              <a:buFont typeface="Forum"/>
              <a:buNone/>
              <a:defRPr>
                <a:latin typeface="Forum"/>
                <a:ea typeface="Forum"/>
                <a:cs typeface="Forum"/>
                <a:sym typeface="Forum"/>
              </a:defRPr>
            </a:lvl9pPr>
          </a:lstStyle>
          <a:p>
            <a:endParaRPr/>
          </a:p>
        </p:txBody>
      </p:sp>
      <p:sp>
        <p:nvSpPr>
          <p:cNvPr id="75" name="Google Shape;75;p8"/>
          <p:cNvSpPr txBox="1">
            <a:spLocks noGrp="1"/>
          </p:cNvSpPr>
          <p:nvPr>
            <p:ph type="subTitle" idx="9"/>
          </p:nvPr>
        </p:nvSpPr>
        <p:spPr>
          <a:xfrm>
            <a:off x="4231800" y="2829850"/>
            <a:ext cx="1445400" cy="540000"/>
          </a:xfrm>
          <a:prstGeom prst="rect">
            <a:avLst/>
          </a:prstGeom>
        </p:spPr>
        <p:txBody>
          <a:bodyPr spcFirstLastPara="1" wrap="square" lIns="91425" tIns="91425" rIns="91425" bIns="91425" anchor="t" anchorCtr="0">
            <a:noAutofit/>
          </a:bodyPr>
          <a:lstStyle>
            <a:lvl1pPr lvl="0">
              <a:lnSpc>
                <a:spcPct val="60000"/>
              </a:lnSpc>
              <a:spcBef>
                <a:spcPts val="0"/>
              </a:spcBef>
              <a:spcAft>
                <a:spcPts val="0"/>
              </a:spcAft>
              <a:buNone/>
              <a:defRPr sz="900">
                <a:latin typeface="DM Sans Light"/>
                <a:ea typeface="DM Sans Light"/>
                <a:cs typeface="DM Sans Light"/>
                <a:sym typeface="DM Sans Light"/>
              </a:defRPr>
            </a:lvl1pPr>
            <a:lvl2pPr lvl="1">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
        <p:nvSpPr>
          <p:cNvPr id="76" name="Google Shape;76;p8"/>
          <p:cNvSpPr>
            <a:spLocks noGrp="1"/>
          </p:cNvSpPr>
          <p:nvPr>
            <p:ph type="pic" idx="13"/>
          </p:nvPr>
        </p:nvSpPr>
        <p:spPr>
          <a:xfrm>
            <a:off x="3154650" y="3173818"/>
            <a:ext cx="1074900" cy="1505100"/>
          </a:xfrm>
          <a:prstGeom prst="roundRect">
            <a:avLst>
              <a:gd name="adj" fmla="val 17439"/>
            </a:avLst>
          </a:prstGeom>
          <a:noFill/>
          <a:ln>
            <a:noFill/>
          </a:ln>
        </p:spPr>
      </p:sp>
      <p:sp>
        <p:nvSpPr>
          <p:cNvPr id="77" name="Google Shape;77;p8"/>
          <p:cNvSpPr txBox="1">
            <a:spLocks noGrp="1"/>
          </p:cNvSpPr>
          <p:nvPr>
            <p:ph type="subTitle" idx="14"/>
          </p:nvPr>
        </p:nvSpPr>
        <p:spPr>
          <a:xfrm>
            <a:off x="4231800" y="4031889"/>
            <a:ext cx="1615500" cy="464100"/>
          </a:xfrm>
          <a:prstGeom prst="rect">
            <a:avLst/>
          </a:prstGeom>
        </p:spPr>
        <p:txBody>
          <a:bodyPr spcFirstLastPara="1" wrap="square" lIns="91425" tIns="91425" rIns="91425" bIns="91425" anchor="t" anchorCtr="0">
            <a:noAutofit/>
          </a:bodyPr>
          <a:lstStyle>
            <a:lvl1pPr lvl="0">
              <a:lnSpc>
                <a:spcPct val="80000"/>
              </a:lnSpc>
              <a:spcBef>
                <a:spcPts val="0"/>
              </a:spcBef>
              <a:spcAft>
                <a:spcPts val="0"/>
              </a:spcAft>
              <a:buNone/>
              <a:defRPr/>
            </a:lvl1pPr>
            <a:lvl2pPr lvl="1">
              <a:lnSpc>
                <a:spcPct val="80000"/>
              </a:lnSpc>
              <a:spcBef>
                <a:spcPts val="0"/>
              </a:spcBef>
              <a:spcAft>
                <a:spcPts val="0"/>
              </a:spcAft>
              <a:buClr>
                <a:schemeClr val="lt1"/>
              </a:buClr>
              <a:buSzPts val="1400"/>
              <a:buFont typeface="Forum"/>
              <a:buNone/>
              <a:defRPr>
                <a:latin typeface="Forum"/>
                <a:ea typeface="Forum"/>
                <a:cs typeface="Forum"/>
                <a:sym typeface="Forum"/>
              </a:defRPr>
            </a:lvl2pPr>
            <a:lvl3pPr lvl="2">
              <a:lnSpc>
                <a:spcPct val="80000"/>
              </a:lnSpc>
              <a:spcBef>
                <a:spcPts val="0"/>
              </a:spcBef>
              <a:spcAft>
                <a:spcPts val="0"/>
              </a:spcAft>
              <a:buClr>
                <a:schemeClr val="lt1"/>
              </a:buClr>
              <a:buSzPts val="1400"/>
              <a:buFont typeface="Forum"/>
              <a:buNone/>
              <a:defRPr>
                <a:latin typeface="Forum"/>
                <a:ea typeface="Forum"/>
                <a:cs typeface="Forum"/>
                <a:sym typeface="Forum"/>
              </a:defRPr>
            </a:lvl3pPr>
            <a:lvl4pPr lvl="3">
              <a:lnSpc>
                <a:spcPct val="80000"/>
              </a:lnSpc>
              <a:spcBef>
                <a:spcPts val="0"/>
              </a:spcBef>
              <a:spcAft>
                <a:spcPts val="0"/>
              </a:spcAft>
              <a:buClr>
                <a:schemeClr val="lt1"/>
              </a:buClr>
              <a:buSzPts val="1400"/>
              <a:buFont typeface="Forum"/>
              <a:buNone/>
              <a:defRPr>
                <a:latin typeface="Forum"/>
                <a:ea typeface="Forum"/>
                <a:cs typeface="Forum"/>
                <a:sym typeface="Forum"/>
              </a:defRPr>
            </a:lvl4pPr>
            <a:lvl5pPr lvl="4">
              <a:lnSpc>
                <a:spcPct val="80000"/>
              </a:lnSpc>
              <a:spcBef>
                <a:spcPts val="0"/>
              </a:spcBef>
              <a:spcAft>
                <a:spcPts val="0"/>
              </a:spcAft>
              <a:buClr>
                <a:schemeClr val="lt1"/>
              </a:buClr>
              <a:buSzPts val="1400"/>
              <a:buFont typeface="Forum"/>
              <a:buNone/>
              <a:defRPr>
                <a:latin typeface="Forum"/>
                <a:ea typeface="Forum"/>
                <a:cs typeface="Forum"/>
                <a:sym typeface="Forum"/>
              </a:defRPr>
            </a:lvl5pPr>
            <a:lvl6pPr lvl="5">
              <a:lnSpc>
                <a:spcPct val="80000"/>
              </a:lnSpc>
              <a:spcBef>
                <a:spcPts val="0"/>
              </a:spcBef>
              <a:spcAft>
                <a:spcPts val="0"/>
              </a:spcAft>
              <a:buClr>
                <a:schemeClr val="lt1"/>
              </a:buClr>
              <a:buSzPts val="1400"/>
              <a:buFont typeface="Forum"/>
              <a:buNone/>
              <a:defRPr>
                <a:latin typeface="Forum"/>
                <a:ea typeface="Forum"/>
                <a:cs typeface="Forum"/>
                <a:sym typeface="Forum"/>
              </a:defRPr>
            </a:lvl6pPr>
            <a:lvl7pPr lvl="6">
              <a:lnSpc>
                <a:spcPct val="80000"/>
              </a:lnSpc>
              <a:spcBef>
                <a:spcPts val="0"/>
              </a:spcBef>
              <a:spcAft>
                <a:spcPts val="0"/>
              </a:spcAft>
              <a:buClr>
                <a:schemeClr val="lt1"/>
              </a:buClr>
              <a:buSzPts val="1400"/>
              <a:buFont typeface="Forum"/>
              <a:buNone/>
              <a:defRPr>
                <a:latin typeface="Forum"/>
                <a:ea typeface="Forum"/>
                <a:cs typeface="Forum"/>
                <a:sym typeface="Forum"/>
              </a:defRPr>
            </a:lvl7pPr>
            <a:lvl8pPr lvl="7">
              <a:lnSpc>
                <a:spcPct val="80000"/>
              </a:lnSpc>
              <a:spcBef>
                <a:spcPts val="0"/>
              </a:spcBef>
              <a:spcAft>
                <a:spcPts val="0"/>
              </a:spcAft>
              <a:buClr>
                <a:schemeClr val="lt1"/>
              </a:buClr>
              <a:buSzPts val="1400"/>
              <a:buFont typeface="Forum"/>
              <a:buNone/>
              <a:defRPr>
                <a:latin typeface="Forum"/>
                <a:ea typeface="Forum"/>
                <a:cs typeface="Forum"/>
                <a:sym typeface="Forum"/>
              </a:defRPr>
            </a:lvl8pPr>
            <a:lvl9pPr lvl="8">
              <a:lnSpc>
                <a:spcPct val="80000"/>
              </a:lnSpc>
              <a:spcBef>
                <a:spcPts val="0"/>
              </a:spcBef>
              <a:spcAft>
                <a:spcPts val="0"/>
              </a:spcAft>
              <a:buClr>
                <a:schemeClr val="lt1"/>
              </a:buClr>
              <a:buSzPts val="1400"/>
              <a:buFont typeface="Forum"/>
              <a:buNone/>
              <a:defRPr>
                <a:latin typeface="Forum"/>
                <a:ea typeface="Forum"/>
                <a:cs typeface="Forum"/>
                <a:sym typeface="Forum"/>
              </a:defRPr>
            </a:lvl9pPr>
          </a:lstStyle>
          <a:p>
            <a:endParaRPr/>
          </a:p>
        </p:txBody>
      </p:sp>
      <p:sp>
        <p:nvSpPr>
          <p:cNvPr id="78" name="Google Shape;78;p8"/>
          <p:cNvSpPr>
            <a:spLocks noGrp="1"/>
          </p:cNvSpPr>
          <p:nvPr>
            <p:ph type="pic" idx="15"/>
          </p:nvPr>
        </p:nvSpPr>
        <p:spPr>
          <a:xfrm>
            <a:off x="6080700" y="1512356"/>
            <a:ext cx="1074900" cy="1505100"/>
          </a:xfrm>
          <a:prstGeom prst="roundRect">
            <a:avLst>
              <a:gd name="adj" fmla="val 17439"/>
            </a:avLst>
          </a:prstGeom>
          <a:noFill/>
          <a:ln>
            <a:noFill/>
          </a:ln>
        </p:spPr>
      </p:sp>
      <p:sp>
        <p:nvSpPr>
          <p:cNvPr id="79" name="Google Shape;79;p8"/>
          <p:cNvSpPr txBox="1">
            <a:spLocks noGrp="1"/>
          </p:cNvSpPr>
          <p:nvPr>
            <p:ph type="subTitle" idx="16"/>
          </p:nvPr>
        </p:nvSpPr>
        <p:spPr>
          <a:xfrm>
            <a:off x="7157850" y="2370426"/>
            <a:ext cx="1615500" cy="464100"/>
          </a:xfrm>
          <a:prstGeom prst="rect">
            <a:avLst/>
          </a:prstGeom>
        </p:spPr>
        <p:txBody>
          <a:bodyPr spcFirstLastPara="1" wrap="square" lIns="91425" tIns="91425" rIns="91425" bIns="91425" anchor="t" anchorCtr="0">
            <a:noAutofit/>
          </a:bodyPr>
          <a:lstStyle>
            <a:lvl1pPr lvl="0">
              <a:lnSpc>
                <a:spcPct val="80000"/>
              </a:lnSpc>
              <a:spcBef>
                <a:spcPts val="0"/>
              </a:spcBef>
              <a:spcAft>
                <a:spcPts val="0"/>
              </a:spcAft>
              <a:buNone/>
              <a:defRPr/>
            </a:lvl1pPr>
            <a:lvl2pPr lvl="1">
              <a:lnSpc>
                <a:spcPct val="80000"/>
              </a:lnSpc>
              <a:spcBef>
                <a:spcPts val="0"/>
              </a:spcBef>
              <a:spcAft>
                <a:spcPts val="0"/>
              </a:spcAft>
              <a:buClr>
                <a:schemeClr val="lt1"/>
              </a:buClr>
              <a:buSzPts val="1400"/>
              <a:buFont typeface="Forum"/>
              <a:buNone/>
              <a:defRPr>
                <a:latin typeface="Forum"/>
                <a:ea typeface="Forum"/>
                <a:cs typeface="Forum"/>
                <a:sym typeface="Forum"/>
              </a:defRPr>
            </a:lvl2pPr>
            <a:lvl3pPr lvl="2">
              <a:lnSpc>
                <a:spcPct val="80000"/>
              </a:lnSpc>
              <a:spcBef>
                <a:spcPts val="0"/>
              </a:spcBef>
              <a:spcAft>
                <a:spcPts val="0"/>
              </a:spcAft>
              <a:buClr>
                <a:schemeClr val="lt1"/>
              </a:buClr>
              <a:buSzPts val="1400"/>
              <a:buFont typeface="Forum"/>
              <a:buNone/>
              <a:defRPr>
                <a:latin typeface="Forum"/>
                <a:ea typeface="Forum"/>
                <a:cs typeface="Forum"/>
                <a:sym typeface="Forum"/>
              </a:defRPr>
            </a:lvl3pPr>
            <a:lvl4pPr lvl="3">
              <a:lnSpc>
                <a:spcPct val="80000"/>
              </a:lnSpc>
              <a:spcBef>
                <a:spcPts val="0"/>
              </a:spcBef>
              <a:spcAft>
                <a:spcPts val="0"/>
              </a:spcAft>
              <a:buClr>
                <a:schemeClr val="lt1"/>
              </a:buClr>
              <a:buSzPts val="1400"/>
              <a:buFont typeface="Forum"/>
              <a:buNone/>
              <a:defRPr>
                <a:latin typeface="Forum"/>
                <a:ea typeface="Forum"/>
                <a:cs typeface="Forum"/>
                <a:sym typeface="Forum"/>
              </a:defRPr>
            </a:lvl4pPr>
            <a:lvl5pPr lvl="4">
              <a:lnSpc>
                <a:spcPct val="80000"/>
              </a:lnSpc>
              <a:spcBef>
                <a:spcPts val="0"/>
              </a:spcBef>
              <a:spcAft>
                <a:spcPts val="0"/>
              </a:spcAft>
              <a:buClr>
                <a:schemeClr val="lt1"/>
              </a:buClr>
              <a:buSzPts val="1400"/>
              <a:buFont typeface="Forum"/>
              <a:buNone/>
              <a:defRPr>
                <a:latin typeface="Forum"/>
                <a:ea typeface="Forum"/>
                <a:cs typeface="Forum"/>
                <a:sym typeface="Forum"/>
              </a:defRPr>
            </a:lvl5pPr>
            <a:lvl6pPr lvl="5">
              <a:lnSpc>
                <a:spcPct val="80000"/>
              </a:lnSpc>
              <a:spcBef>
                <a:spcPts val="0"/>
              </a:spcBef>
              <a:spcAft>
                <a:spcPts val="0"/>
              </a:spcAft>
              <a:buClr>
                <a:schemeClr val="lt1"/>
              </a:buClr>
              <a:buSzPts val="1400"/>
              <a:buFont typeface="Forum"/>
              <a:buNone/>
              <a:defRPr>
                <a:latin typeface="Forum"/>
                <a:ea typeface="Forum"/>
                <a:cs typeface="Forum"/>
                <a:sym typeface="Forum"/>
              </a:defRPr>
            </a:lvl6pPr>
            <a:lvl7pPr lvl="6">
              <a:lnSpc>
                <a:spcPct val="80000"/>
              </a:lnSpc>
              <a:spcBef>
                <a:spcPts val="0"/>
              </a:spcBef>
              <a:spcAft>
                <a:spcPts val="0"/>
              </a:spcAft>
              <a:buClr>
                <a:schemeClr val="lt1"/>
              </a:buClr>
              <a:buSzPts val="1400"/>
              <a:buFont typeface="Forum"/>
              <a:buNone/>
              <a:defRPr>
                <a:latin typeface="Forum"/>
                <a:ea typeface="Forum"/>
                <a:cs typeface="Forum"/>
                <a:sym typeface="Forum"/>
              </a:defRPr>
            </a:lvl7pPr>
            <a:lvl8pPr lvl="7">
              <a:lnSpc>
                <a:spcPct val="80000"/>
              </a:lnSpc>
              <a:spcBef>
                <a:spcPts val="0"/>
              </a:spcBef>
              <a:spcAft>
                <a:spcPts val="0"/>
              </a:spcAft>
              <a:buClr>
                <a:schemeClr val="lt1"/>
              </a:buClr>
              <a:buSzPts val="1400"/>
              <a:buFont typeface="Forum"/>
              <a:buNone/>
              <a:defRPr>
                <a:latin typeface="Forum"/>
                <a:ea typeface="Forum"/>
                <a:cs typeface="Forum"/>
                <a:sym typeface="Forum"/>
              </a:defRPr>
            </a:lvl8pPr>
            <a:lvl9pPr lvl="8">
              <a:lnSpc>
                <a:spcPct val="80000"/>
              </a:lnSpc>
              <a:spcBef>
                <a:spcPts val="0"/>
              </a:spcBef>
              <a:spcAft>
                <a:spcPts val="0"/>
              </a:spcAft>
              <a:buClr>
                <a:schemeClr val="lt1"/>
              </a:buClr>
              <a:buSzPts val="1400"/>
              <a:buFont typeface="Forum"/>
              <a:buNone/>
              <a:defRPr>
                <a:latin typeface="Forum"/>
                <a:ea typeface="Forum"/>
                <a:cs typeface="Forum"/>
                <a:sym typeface="Forum"/>
              </a:defRPr>
            </a:lvl9pPr>
          </a:lstStyle>
          <a:p>
            <a:endParaRPr/>
          </a:p>
        </p:txBody>
      </p:sp>
      <p:sp>
        <p:nvSpPr>
          <p:cNvPr id="80" name="Google Shape;80;p8"/>
          <p:cNvSpPr txBox="1">
            <a:spLocks noGrp="1"/>
          </p:cNvSpPr>
          <p:nvPr>
            <p:ph type="subTitle" idx="17"/>
          </p:nvPr>
        </p:nvSpPr>
        <p:spPr>
          <a:xfrm>
            <a:off x="7157850" y="2829850"/>
            <a:ext cx="1445400" cy="540000"/>
          </a:xfrm>
          <a:prstGeom prst="rect">
            <a:avLst/>
          </a:prstGeom>
        </p:spPr>
        <p:txBody>
          <a:bodyPr spcFirstLastPara="1" wrap="square" lIns="91425" tIns="91425" rIns="91425" bIns="91425" anchor="t" anchorCtr="0">
            <a:noAutofit/>
          </a:bodyPr>
          <a:lstStyle>
            <a:lvl1pPr lvl="0">
              <a:lnSpc>
                <a:spcPct val="60000"/>
              </a:lnSpc>
              <a:spcBef>
                <a:spcPts val="0"/>
              </a:spcBef>
              <a:spcAft>
                <a:spcPts val="0"/>
              </a:spcAft>
              <a:buNone/>
              <a:defRPr sz="900">
                <a:latin typeface="DM Sans Light"/>
                <a:ea typeface="DM Sans Light"/>
                <a:cs typeface="DM Sans Light"/>
                <a:sym typeface="DM Sans Light"/>
              </a:defRPr>
            </a:lvl1pPr>
            <a:lvl2pPr lvl="1">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
        <p:nvSpPr>
          <p:cNvPr id="81" name="Google Shape;81;p8"/>
          <p:cNvSpPr>
            <a:spLocks noGrp="1"/>
          </p:cNvSpPr>
          <p:nvPr>
            <p:ph type="pic" idx="18"/>
          </p:nvPr>
        </p:nvSpPr>
        <p:spPr>
          <a:xfrm>
            <a:off x="6080700" y="3173818"/>
            <a:ext cx="1074900" cy="1505100"/>
          </a:xfrm>
          <a:prstGeom prst="roundRect">
            <a:avLst>
              <a:gd name="adj" fmla="val 17439"/>
            </a:avLst>
          </a:prstGeom>
          <a:noFill/>
          <a:ln>
            <a:noFill/>
          </a:ln>
        </p:spPr>
      </p:sp>
      <p:sp>
        <p:nvSpPr>
          <p:cNvPr id="82" name="Google Shape;82;p8"/>
          <p:cNvSpPr txBox="1">
            <a:spLocks noGrp="1"/>
          </p:cNvSpPr>
          <p:nvPr>
            <p:ph type="subTitle" idx="19"/>
          </p:nvPr>
        </p:nvSpPr>
        <p:spPr>
          <a:xfrm>
            <a:off x="7157850" y="4031889"/>
            <a:ext cx="1615500" cy="464100"/>
          </a:xfrm>
          <a:prstGeom prst="rect">
            <a:avLst/>
          </a:prstGeom>
        </p:spPr>
        <p:txBody>
          <a:bodyPr spcFirstLastPara="1" wrap="square" lIns="91425" tIns="91425" rIns="91425" bIns="91425" anchor="t" anchorCtr="0">
            <a:noAutofit/>
          </a:bodyPr>
          <a:lstStyle>
            <a:lvl1pPr lvl="0">
              <a:lnSpc>
                <a:spcPct val="80000"/>
              </a:lnSpc>
              <a:spcBef>
                <a:spcPts val="0"/>
              </a:spcBef>
              <a:spcAft>
                <a:spcPts val="0"/>
              </a:spcAft>
              <a:buNone/>
              <a:defRPr/>
            </a:lvl1pPr>
            <a:lvl2pPr lvl="1">
              <a:lnSpc>
                <a:spcPct val="80000"/>
              </a:lnSpc>
              <a:spcBef>
                <a:spcPts val="0"/>
              </a:spcBef>
              <a:spcAft>
                <a:spcPts val="0"/>
              </a:spcAft>
              <a:buClr>
                <a:schemeClr val="lt1"/>
              </a:buClr>
              <a:buSzPts val="1400"/>
              <a:buFont typeface="Forum"/>
              <a:buNone/>
              <a:defRPr>
                <a:latin typeface="Forum"/>
                <a:ea typeface="Forum"/>
                <a:cs typeface="Forum"/>
                <a:sym typeface="Forum"/>
              </a:defRPr>
            </a:lvl2pPr>
            <a:lvl3pPr lvl="2">
              <a:lnSpc>
                <a:spcPct val="80000"/>
              </a:lnSpc>
              <a:spcBef>
                <a:spcPts val="0"/>
              </a:spcBef>
              <a:spcAft>
                <a:spcPts val="0"/>
              </a:spcAft>
              <a:buClr>
                <a:schemeClr val="lt1"/>
              </a:buClr>
              <a:buSzPts val="1400"/>
              <a:buFont typeface="Forum"/>
              <a:buNone/>
              <a:defRPr>
                <a:latin typeface="Forum"/>
                <a:ea typeface="Forum"/>
                <a:cs typeface="Forum"/>
                <a:sym typeface="Forum"/>
              </a:defRPr>
            </a:lvl3pPr>
            <a:lvl4pPr lvl="3">
              <a:lnSpc>
                <a:spcPct val="80000"/>
              </a:lnSpc>
              <a:spcBef>
                <a:spcPts val="0"/>
              </a:spcBef>
              <a:spcAft>
                <a:spcPts val="0"/>
              </a:spcAft>
              <a:buClr>
                <a:schemeClr val="lt1"/>
              </a:buClr>
              <a:buSzPts val="1400"/>
              <a:buFont typeface="Forum"/>
              <a:buNone/>
              <a:defRPr>
                <a:latin typeface="Forum"/>
                <a:ea typeface="Forum"/>
                <a:cs typeface="Forum"/>
                <a:sym typeface="Forum"/>
              </a:defRPr>
            </a:lvl4pPr>
            <a:lvl5pPr lvl="4">
              <a:lnSpc>
                <a:spcPct val="80000"/>
              </a:lnSpc>
              <a:spcBef>
                <a:spcPts val="0"/>
              </a:spcBef>
              <a:spcAft>
                <a:spcPts val="0"/>
              </a:spcAft>
              <a:buClr>
                <a:schemeClr val="lt1"/>
              </a:buClr>
              <a:buSzPts val="1400"/>
              <a:buFont typeface="Forum"/>
              <a:buNone/>
              <a:defRPr>
                <a:latin typeface="Forum"/>
                <a:ea typeface="Forum"/>
                <a:cs typeface="Forum"/>
                <a:sym typeface="Forum"/>
              </a:defRPr>
            </a:lvl5pPr>
            <a:lvl6pPr lvl="5">
              <a:lnSpc>
                <a:spcPct val="80000"/>
              </a:lnSpc>
              <a:spcBef>
                <a:spcPts val="0"/>
              </a:spcBef>
              <a:spcAft>
                <a:spcPts val="0"/>
              </a:spcAft>
              <a:buClr>
                <a:schemeClr val="lt1"/>
              </a:buClr>
              <a:buSzPts val="1400"/>
              <a:buFont typeface="Forum"/>
              <a:buNone/>
              <a:defRPr>
                <a:latin typeface="Forum"/>
                <a:ea typeface="Forum"/>
                <a:cs typeface="Forum"/>
                <a:sym typeface="Forum"/>
              </a:defRPr>
            </a:lvl6pPr>
            <a:lvl7pPr lvl="6">
              <a:lnSpc>
                <a:spcPct val="80000"/>
              </a:lnSpc>
              <a:spcBef>
                <a:spcPts val="0"/>
              </a:spcBef>
              <a:spcAft>
                <a:spcPts val="0"/>
              </a:spcAft>
              <a:buClr>
                <a:schemeClr val="lt1"/>
              </a:buClr>
              <a:buSzPts val="1400"/>
              <a:buFont typeface="Forum"/>
              <a:buNone/>
              <a:defRPr>
                <a:latin typeface="Forum"/>
                <a:ea typeface="Forum"/>
                <a:cs typeface="Forum"/>
                <a:sym typeface="Forum"/>
              </a:defRPr>
            </a:lvl7pPr>
            <a:lvl8pPr lvl="7">
              <a:lnSpc>
                <a:spcPct val="80000"/>
              </a:lnSpc>
              <a:spcBef>
                <a:spcPts val="0"/>
              </a:spcBef>
              <a:spcAft>
                <a:spcPts val="0"/>
              </a:spcAft>
              <a:buClr>
                <a:schemeClr val="lt1"/>
              </a:buClr>
              <a:buSzPts val="1400"/>
              <a:buFont typeface="Forum"/>
              <a:buNone/>
              <a:defRPr>
                <a:latin typeface="Forum"/>
                <a:ea typeface="Forum"/>
                <a:cs typeface="Forum"/>
                <a:sym typeface="Forum"/>
              </a:defRPr>
            </a:lvl8pPr>
            <a:lvl9pPr lvl="8">
              <a:lnSpc>
                <a:spcPct val="80000"/>
              </a:lnSpc>
              <a:spcBef>
                <a:spcPts val="0"/>
              </a:spcBef>
              <a:spcAft>
                <a:spcPts val="0"/>
              </a:spcAft>
              <a:buClr>
                <a:schemeClr val="lt1"/>
              </a:buClr>
              <a:buSzPts val="1400"/>
              <a:buFont typeface="Forum"/>
              <a:buNone/>
              <a:defRPr>
                <a:latin typeface="Forum"/>
                <a:ea typeface="Forum"/>
                <a:cs typeface="Forum"/>
                <a:sym typeface="Forum"/>
              </a:defRPr>
            </a:lvl9pPr>
          </a:lstStyle>
          <a:p>
            <a:endParaRPr/>
          </a:p>
        </p:txBody>
      </p:sp>
      <p:sp>
        <p:nvSpPr>
          <p:cNvPr id="83" name="Google Shape;83;p8"/>
          <p:cNvSpPr txBox="1">
            <a:spLocks noGrp="1"/>
          </p:cNvSpPr>
          <p:nvPr>
            <p:ph type="subTitle" idx="20"/>
          </p:nvPr>
        </p:nvSpPr>
        <p:spPr>
          <a:xfrm>
            <a:off x="4250800" y="4491312"/>
            <a:ext cx="1445400" cy="540000"/>
          </a:xfrm>
          <a:prstGeom prst="rect">
            <a:avLst/>
          </a:prstGeom>
        </p:spPr>
        <p:txBody>
          <a:bodyPr spcFirstLastPara="1" wrap="square" lIns="91425" tIns="91425" rIns="91425" bIns="91425" anchor="t" anchorCtr="0">
            <a:noAutofit/>
          </a:bodyPr>
          <a:lstStyle>
            <a:lvl1pPr lvl="0">
              <a:lnSpc>
                <a:spcPct val="60000"/>
              </a:lnSpc>
              <a:spcBef>
                <a:spcPts val="0"/>
              </a:spcBef>
              <a:spcAft>
                <a:spcPts val="0"/>
              </a:spcAft>
              <a:buNone/>
              <a:defRPr sz="900">
                <a:latin typeface="DM Sans Light"/>
                <a:ea typeface="DM Sans Light"/>
                <a:cs typeface="DM Sans Light"/>
                <a:sym typeface="DM Sans Light"/>
              </a:defRPr>
            </a:lvl1pPr>
            <a:lvl2pPr lvl="1">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
        <p:nvSpPr>
          <p:cNvPr id="84" name="Google Shape;84;p8"/>
          <p:cNvSpPr txBox="1">
            <a:spLocks noGrp="1"/>
          </p:cNvSpPr>
          <p:nvPr>
            <p:ph type="subTitle" idx="21"/>
          </p:nvPr>
        </p:nvSpPr>
        <p:spPr>
          <a:xfrm>
            <a:off x="7157850" y="4491312"/>
            <a:ext cx="1445400" cy="540000"/>
          </a:xfrm>
          <a:prstGeom prst="rect">
            <a:avLst/>
          </a:prstGeom>
        </p:spPr>
        <p:txBody>
          <a:bodyPr spcFirstLastPara="1" wrap="square" lIns="91425" tIns="91425" rIns="91425" bIns="91425" anchor="t" anchorCtr="0">
            <a:noAutofit/>
          </a:bodyPr>
          <a:lstStyle>
            <a:lvl1pPr lvl="0">
              <a:lnSpc>
                <a:spcPct val="60000"/>
              </a:lnSpc>
              <a:spcBef>
                <a:spcPts val="0"/>
              </a:spcBef>
              <a:spcAft>
                <a:spcPts val="0"/>
              </a:spcAft>
              <a:buNone/>
              <a:defRPr sz="900">
                <a:latin typeface="DM Sans Light"/>
                <a:ea typeface="DM Sans Light"/>
                <a:cs typeface="DM Sans Light"/>
                <a:sym typeface="DM Sans Light"/>
              </a:defRPr>
            </a:lvl1pPr>
            <a:lvl2pPr lvl="1">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
        <p:nvSpPr>
          <p:cNvPr id="85" name="Google Shape;85;p8"/>
          <p:cNvSpPr txBox="1">
            <a:spLocks noGrp="1"/>
          </p:cNvSpPr>
          <p:nvPr>
            <p:ph type="title"/>
          </p:nvPr>
        </p:nvSpPr>
        <p:spPr>
          <a:xfrm>
            <a:off x="228600" y="399325"/>
            <a:ext cx="3531300" cy="624600"/>
          </a:xfrm>
          <a:prstGeom prst="rect">
            <a:avLst/>
          </a:prstGeom>
        </p:spPr>
        <p:txBody>
          <a:bodyPr spcFirstLastPara="1" wrap="square" lIns="0" tIns="91425" rIns="91425" bIns="0" anchor="t" anchorCtr="0">
            <a:noAutofit/>
          </a:bodyPr>
          <a:lstStyle>
            <a:lvl1pPr lvl="0">
              <a:lnSpc>
                <a:spcPct val="60000"/>
              </a:lnSpc>
              <a:spcBef>
                <a:spcPts val="0"/>
              </a:spcBef>
              <a:spcAft>
                <a:spcPts val="0"/>
              </a:spcAft>
              <a:buClr>
                <a:schemeClr val="lt1"/>
              </a:buClr>
              <a:buSzPts val="3600"/>
              <a:buFont typeface="Forum"/>
              <a:buNone/>
              <a:defRPr sz="3600"/>
            </a:lvl1pPr>
            <a:lvl2pPr lvl="1">
              <a:lnSpc>
                <a:spcPct val="60000"/>
              </a:lnSpc>
              <a:spcBef>
                <a:spcPts val="0"/>
              </a:spcBef>
              <a:spcAft>
                <a:spcPts val="0"/>
              </a:spcAft>
              <a:buClr>
                <a:schemeClr val="lt1"/>
              </a:buClr>
              <a:buSzPts val="3600"/>
              <a:buFont typeface="Forum"/>
              <a:buNone/>
              <a:defRPr sz="3600">
                <a:latin typeface="Forum"/>
                <a:ea typeface="Forum"/>
                <a:cs typeface="Forum"/>
                <a:sym typeface="Forum"/>
              </a:defRPr>
            </a:lvl2pPr>
            <a:lvl3pPr lvl="2">
              <a:lnSpc>
                <a:spcPct val="60000"/>
              </a:lnSpc>
              <a:spcBef>
                <a:spcPts val="0"/>
              </a:spcBef>
              <a:spcAft>
                <a:spcPts val="0"/>
              </a:spcAft>
              <a:buClr>
                <a:schemeClr val="lt1"/>
              </a:buClr>
              <a:buSzPts val="3600"/>
              <a:buFont typeface="Forum"/>
              <a:buNone/>
              <a:defRPr sz="3600">
                <a:latin typeface="Forum"/>
                <a:ea typeface="Forum"/>
                <a:cs typeface="Forum"/>
                <a:sym typeface="Forum"/>
              </a:defRPr>
            </a:lvl3pPr>
            <a:lvl4pPr lvl="3">
              <a:lnSpc>
                <a:spcPct val="60000"/>
              </a:lnSpc>
              <a:spcBef>
                <a:spcPts val="0"/>
              </a:spcBef>
              <a:spcAft>
                <a:spcPts val="0"/>
              </a:spcAft>
              <a:buClr>
                <a:schemeClr val="lt1"/>
              </a:buClr>
              <a:buSzPts val="3600"/>
              <a:buFont typeface="Forum"/>
              <a:buNone/>
              <a:defRPr sz="3600">
                <a:latin typeface="Forum"/>
                <a:ea typeface="Forum"/>
                <a:cs typeface="Forum"/>
                <a:sym typeface="Forum"/>
              </a:defRPr>
            </a:lvl4pPr>
            <a:lvl5pPr lvl="4">
              <a:lnSpc>
                <a:spcPct val="60000"/>
              </a:lnSpc>
              <a:spcBef>
                <a:spcPts val="0"/>
              </a:spcBef>
              <a:spcAft>
                <a:spcPts val="0"/>
              </a:spcAft>
              <a:buClr>
                <a:schemeClr val="lt1"/>
              </a:buClr>
              <a:buSzPts val="3600"/>
              <a:buFont typeface="Forum"/>
              <a:buNone/>
              <a:defRPr sz="3600">
                <a:latin typeface="Forum"/>
                <a:ea typeface="Forum"/>
                <a:cs typeface="Forum"/>
                <a:sym typeface="Forum"/>
              </a:defRPr>
            </a:lvl5pPr>
            <a:lvl6pPr lvl="5">
              <a:lnSpc>
                <a:spcPct val="60000"/>
              </a:lnSpc>
              <a:spcBef>
                <a:spcPts val="0"/>
              </a:spcBef>
              <a:spcAft>
                <a:spcPts val="0"/>
              </a:spcAft>
              <a:buClr>
                <a:schemeClr val="lt1"/>
              </a:buClr>
              <a:buSzPts val="3600"/>
              <a:buFont typeface="Forum"/>
              <a:buNone/>
              <a:defRPr sz="3600">
                <a:latin typeface="Forum"/>
                <a:ea typeface="Forum"/>
                <a:cs typeface="Forum"/>
                <a:sym typeface="Forum"/>
              </a:defRPr>
            </a:lvl6pPr>
            <a:lvl7pPr lvl="6">
              <a:lnSpc>
                <a:spcPct val="60000"/>
              </a:lnSpc>
              <a:spcBef>
                <a:spcPts val="0"/>
              </a:spcBef>
              <a:spcAft>
                <a:spcPts val="0"/>
              </a:spcAft>
              <a:buClr>
                <a:schemeClr val="lt1"/>
              </a:buClr>
              <a:buSzPts val="3600"/>
              <a:buFont typeface="Forum"/>
              <a:buNone/>
              <a:defRPr sz="3600">
                <a:latin typeface="Forum"/>
                <a:ea typeface="Forum"/>
                <a:cs typeface="Forum"/>
                <a:sym typeface="Forum"/>
              </a:defRPr>
            </a:lvl7pPr>
            <a:lvl8pPr lvl="7">
              <a:lnSpc>
                <a:spcPct val="60000"/>
              </a:lnSpc>
              <a:spcBef>
                <a:spcPts val="0"/>
              </a:spcBef>
              <a:spcAft>
                <a:spcPts val="0"/>
              </a:spcAft>
              <a:buClr>
                <a:schemeClr val="lt1"/>
              </a:buClr>
              <a:buSzPts val="3600"/>
              <a:buFont typeface="Forum"/>
              <a:buNone/>
              <a:defRPr sz="3600">
                <a:latin typeface="Forum"/>
                <a:ea typeface="Forum"/>
                <a:cs typeface="Forum"/>
                <a:sym typeface="Forum"/>
              </a:defRPr>
            </a:lvl8pPr>
            <a:lvl9pPr lvl="8">
              <a:lnSpc>
                <a:spcPct val="60000"/>
              </a:lnSpc>
              <a:spcBef>
                <a:spcPts val="0"/>
              </a:spcBef>
              <a:spcAft>
                <a:spcPts val="0"/>
              </a:spcAft>
              <a:buClr>
                <a:schemeClr val="lt1"/>
              </a:buClr>
              <a:buSzPts val="3600"/>
              <a:buFont typeface="Forum"/>
              <a:buNone/>
              <a:defRPr sz="3600">
                <a:latin typeface="Forum"/>
                <a:ea typeface="Forum"/>
                <a:cs typeface="Forum"/>
                <a:sym typeface="Forum"/>
              </a:defRPr>
            </a:lvl9pPr>
          </a:lstStyle>
          <a:p>
            <a:endParaRPr/>
          </a:p>
        </p:txBody>
      </p:sp>
      <p:sp>
        <p:nvSpPr>
          <p:cNvPr id="86" name="Google Shape;86;p8"/>
          <p:cNvSpPr txBox="1">
            <a:spLocks noGrp="1"/>
          </p:cNvSpPr>
          <p:nvPr>
            <p:ph type="subTitle" idx="22"/>
          </p:nvPr>
        </p:nvSpPr>
        <p:spPr>
          <a:xfrm>
            <a:off x="228600" y="4891059"/>
            <a:ext cx="1475700" cy="125400"/>
          </a:xfrm>
          <a:prstGeom prst="rect">
            <a:avLst/>
          </a:prstGeom>
        </p:spPr>
        <p:txBody>
          <a:bodyPr spcFirstLastPara="1" wrap="square" lIns="0" tIns="0" rIns="0" bIns="0" anchor="t" anchorCtr="0">
            <a:noAutofit/>
          </a:bodyPr>
          <a:lstStyle>
            <a:lvl1pPr lvl="0">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1pPr>
            <a:lvl2pPr lvl="1">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2pPr>
            <a:lvl3pPr lvl="2">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3pPr>
            <a:lvl4pPr lvl="3">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4pPr>
            <a:lvl5pPr lvl="4">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5pPr>
            <a:lvl6pPr lvl="5">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6pPr>
            <a:lvl7pPr lvl="6">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7pPr>
            <a:lvl8pPr lvl="7">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8pPr>
            <a:lvl9pPr lvl="8">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9pPr>
          </a:lstStyle>
          <a:p>
            <a:endParaRPr/>
          </a:p>
        </p:txBody>
      </p:sp>
      <p:sp>
        <p:nvSpPr>
          <p:cNvPr id="87" name="Google Shape;87;p8"/>
          <p:cNvSpPr txBox="1"/>
          <p:nvPr/>
        </p:nvSpPr>
        <p:spPr>
          <a:xfrm>
            <a:off x="8227900" y="4802400"/>
            <a:ext cx="687600" cy="212100"/>
          </a:xfrm>
          <a:prstGeom prst="rect">
            <a:avLst/>
          </a:prstGeom>
          <a:noFill/>
          <a:ln>
            <a:noFill/>
          </a:ln>
        </p:spPr>
        <p:txBody>
          <a:bodyPr spcFirstLastPara="1" wrap="square" lIns="0" tIns="91425" rIns="0" bIns="91425" anchor="t" anchorCtr="0">
            <a:noAutofit/>
          </a:bodyPr>
          <a:lstStyle/>
          <a:p>
            <a:pPr marL="0" lvl="0" indent="0" algn="r" rtl="0">
              <a:spcBef>
                <a:spcPts val="0"/>
              </a:spcBef>
              <a:spcAft>
                <a:spcPts val="0"/>
              </a:spcAft>
              <a:buNone/>
            </a:pPr>
            <a:fld id="{00000000-1234-1234-1234-123412341234}" type="slidenum">
              <a:rPr lang="en" sz="700">
                <a:solidFill>
                  <a:schemeClr val="accent4"/>
                </a:solidFill>
                <a:latin typeface="DM Sans"/>
                <a:ea typeface="DM Sans"/>
                <a:cs typeface="DM Sans"/>
                <a:sym typeface="DM Sans"/>
              </a:rPr>
              <a:t>‹#›</a:t>
            </a:fld>
            <a:endParaRPr sz="700">
              <a:solidFill>
                <a:schemeClr val="accent4"/>
              </a:solidFill>
              <a:latin typeface="DM Sans"/>
              <a:ea typeface="DM Sans"/>
              <a:cs typeface="DM Sans"/>
              <a:sym typeface="DM Sans"/>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Meet the team Large">
  <p:cSld name="BLANK_1_1_2_1_1">
    <p:spTree>
      <p:nvGrpSpPr>
        <p:cNvPr id="1" name="Shape 88"/>
        <p:cNvGrpSpPr/>
        <p:nvPr/>
      </p:nvGrpSpPr>
      <p:grpSpPr>
        <a:xfrm>
          <a:off x="0" y="0"/>
          <a:ext cx="0" cy="0"/>
          <a:chOff x="0" y="0"/>
          <a:chExt cx="0" cy="0"/>
        </a:xfrm>
      </p:grpSpPr>
      <p:sp>
        <p:nvSpPr>
          <p:cNvPr id="89" name="Google Shape;89;p9"/>
          <p:cNvSpPr txBox="1"/>
          <p:nvPr/>
        </p:nvSpPr>
        <p:spPr>
          <a:xfrm>
            <a:off x="8227900" y="4802400"/>
            <a:ext cx="687600" cy="212100"/>
          </a:xfrm>
          <a:prstGeom prst="rect">
            <a:avLst/>
          </a:prstGeom>
          <a:noFill/>
          <a:ln>
            <a:noFill/>
          </a:ln>
        </p:spPr>
        <p:txBody>
          <a:bodyPr spcFirstLastPara="1" wrap="square" lIns="0" tIns="91425" rIns="0" bIns="91425" anchor="t" anchorCtr="0">
            <a:noAutofit/>
          </a:bodyPr>
          <a:lstStyle/>
          <a:p>
            <a:pPr marL="0" lvl="0" indent="0" algn="r" rtl="0">
              <a:spcBef>
                <a:spcPts val="0"/>
              </a:spcBef>
              <a:spcAft>
                <a:spcPts val="0"/>
              </a:spcAft>
              <a:buNone/>
            </a:pPr>
            <a:fld id="{00000000-1234-1234-1234-123412341234}" type="slidenum">
              <a:rPr lang="en" sz="700">
                <a:solidFill>
                  <a:schemeClr val="accent4"/>
                </a:solidFill>
                <a:latin typeface="DM Sans"/>
                <a:ea typeface="DM Sans"/>
                <a:cs typeface="DM Sans"/>
                <a:sym typeface="DM Sans"/>
              </a:rPr>
              <a:t>‹#›</a:t>
            </a:fld>
            <a:endParaRPr sz="700">
              <a:solidFill>
                <a:schemeClr val="accent4"/>
              </a:solidFill>
              <a:latin typeface="DM Sans"/>
              <a:ea typeface="DM Sans"/>
              <a:cs typeface="DM Sans"/>
              <a:sym typeface="DM Sans"/>
            </a:endParaRPr>
          </a:p>
        </p:txBody>
      </p:sp>
      <p:sp>
        <p:nvSpPr>
          <p:cNvPr id="90" name="Google Shape;90;p9"/>
          <p:cNvSpPr txBox="1">
            <a:spLocks noGrp="1"/>
          </p:cNvSpPr>
          <p:nvPr>
            <p:ph type="subTitle" idx="1"/>
          </p:nvPr>
        </p:nvSpPr>
        <p:spPr>
          <a:xfrm>
            <a:off x="228600" y="4891059"/>
            <a:ext cx="1475700" cy="125400"/>
          </a:xfrm>
          <a:prstGeom prst="rect">
            <a:avLst/>
          </a:prstGeom>
        </p:spPr>
        <p:txBody>
          <a:bodyPr spcFirstLastPara="1" wrap="square" lIns="0" tIns="0" rIns="0" bIns="0" anchor="t" anchorCtr="0">
            <a:noAutofit/>
          </a:bodyPr>
          <a:lstStyle>
            <a:lvl1pPr lvl="0">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1pPr>
            <a:lvl2pPr lvl="1">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2pPr>
            <a:lvl3pPr lvl="2">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3pPr>
            <a:lvl4pPr lvl="3">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4pPr>
            <a:lvl5pPr lvl="4">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5pPr>
            <a:lvl6pPr lvl="5">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6pPr>
            <a:lvl7pPr lvl="6">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7pPr>
            <a:lvl8pPr lvl="7">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8pPr>
            <a:lvl9pPr lvl="8">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9pPr>
          </a:lstStyle>
          <a:p>
            <a:endParaRPr/>
          </a:p>
        </p:txBody>
      </p:sp>
      <p:sp>
        <p:nvSpPr>
          <p:cNvPr id="91" name="Google Shape;91;p9"/>
          <p:cNvSpPr txBox="1">
            <a:spLocks noGrp="1"/>
          </p:cNvSpPr>
          <p:nvPr>
            <p:ph type="subTitle" idx="2"/>
          </p:nvPr>
        </p:nvSpPr>
        <p:spPr>
          <a:xfrm>
            <a:off x="228600" y="3337825"/>
            <a:ext cx="2118600" cy="345000"/>
          </a:xfrm>
          <a:prstGeom prst="rect">
            <a:avLst/>
          </a:prstGeom>
        </p:spPr>
        <p:txBody>
          <a:bodyPr spcFirstLastPara="1" wrap="square" lIns="0" tIns="91425" rIns="91425" bIns="91425" anchor="b" anchorCtr="0">
            <a:noAutofit/>
          </a:bodyPr>
          <a:lstStyle>
            <a:lvl1pPr lvl="0">
              <a:lnSpc>
                <a:spcPct val="90000"/>
              </a:lnSpc>
              <a:spcBef>
                <a:spcPts val="0"/>
              </a:spcBef>
              <a:spcAft>
                <a:spcPts val="0"/>
              </a:spcAft>
              <a:buNone/>
              <a:defRPr/>
            </a:lvl1pPr>
            <a:lvl2pPr lvl="1">
              <a:lnSpc>
                <a:spcPct val="90000"/>
              </a:lnSpc>
              <a:spcBef>
                <a:spcPts val="0"/>
              </a:spcBef>
              <a:spcAft>
                <a:spcPts val="0"/>
              </a:spcAft>
              <a:buClr>
                <a:schemeClr val="lt1"/>
              </a:buClr>
              <a:buSzPts val="1800"/>
              <a:buFont typeface="Forum"/>
              <a:buNone/>
              <a:defRPr sz="1800">
                <a:latin typeface="Forum"/>
                <a:ea typeface="Forum"/>
                <a:cs typeface="Forum"/>
                <a:sym typeface="Forum"/>
              </a:defRPr>
            </a:lvl2pPr>
            <a:lvl3pPr lvl="2">
              <a:lnSpc>
                <a:spcPct val="90000"/>
              </a:lnSpc>
              <a:spcBef>
                <a:spcPts val="0"/>
              </a:spcBef>
              <a:spcAft>
                <a:spcPts val="0"/>
              </a:spcAft>
              <a:buClr>
                <a:schemeClr val="lt1"/>
              </a:buClr>
              <a:buSzPts val="1800"/>
              <a:buFont typeface="Forum"/>
              <a:buNone/>
              <a:defRPr sz="1800">
                <a:latin typeface="Forum"/>
                <a:ea typeface="Forum"/>
                <a:cs typeface="Forum"/>
                <a:sym typeface="Forum"/>
              </a:defRPr>
            </a:lvl3pPr>
            <a:lvl4pPr lvl="3">
              <a:lnSpc>
                <a:spcPct val="90000"/>
              </a:lnSpc>
              <a:spcBef>
                <a:spcPts val="0"/>
              </a:spcBef>
              <a:spcAft>
                <a:spcPts val="0"/>
              </a:spcAft>
              <a:buClr>
                <a:schemeClr val="lt1"/>
              </a:buClr>
              <a:buSzPts val="1800"/>
              <a:buFont typeface="Forum"/>
              <a:buNone/>
              <a:defRPr sz="1800">
                <a:latin typeface="Forum"/>
                <a:ea typeface="Forum"/>
                <a:cs typeface="Forum"/>
                <a:sym typeface="Forum"/>
              </a:defRPr>
            </a:lvl4pPr>
            <a:lvl5pPr lvl="4">
              <a:lnSpc>
                <a:spcPct val="90000"/>
              </a:lnSpc>
              <a:spcBef>
                <a:spcPts val="0"/>
              </a:spcBef>
              <a:spcAft>
                <a:spcPts val="0"/>
              </a:spcAft>
              <a:buClr>
                <a:schemeClr val="lt1"/>
              </a:buClr>
              <a:buSzPts val="1800"/>
              <a:buFont typeface="Forum"/>
              <a:buNone/>
              <a:defRPr sz="1800">
                <a:latin typeface="Forum"/>
                <a:ea typeface="Forum"/>
                <a:cs typeface="Forum"/>
                <a:sym typeface="Forum"/>
              </a:defRPr>
            </a:lvl5pPr>
            <a:lvl6pPr lvl="5">
              <a:lnSpc>
                <a:spcPct val="90000"/>
              </a:lnSpc>
              <a:spcBef>
                <a:spcPts val="0"/>
              </a:spcBef>
              <a:spcAft>
                <a:spcPts val="0"/>
              </a:spcAft>
              <a:buClr>
                <a:schemeClr val="lt1"/>
              </a:buClr>
              <a:buSzPts val="1800"/>
              <a:buFont typeface="Forum"/>
              <a:buNone/>
              <a:defRPr sz="1800">
                <a:latin typeface="Forum"/>
                <a:ea typeface="Forum"/>
                <a:cs typeface="Forum"/>
                <a:sym typeface="Forum"/>
              </a:defRPr>
            </a:lvl6pPr>
            <a:lvl7pPr lvl="6">
              <a:lnSpc>
                <a:spcPct val="90000"/>
              </a:lnSpc>
              <a:spcBef>
                <a:spcPts val="0"/>
              </a:spcBef>
              <a:spcAft>
                <a:spcPts val="0"/>
              </a:spcAft>
              <a:buClr>
                <a:schemeClr val="lt1"/>
              </a:buClr>
              <a:buSzPts val="1800"/>
              <a:buFont typeface="Forum"/>
              <a:buNone/>
              <a:defRPr sz="1800">
                <a:latin typeface="Forum"/>
                <a:ea typeface="Forum"/>
                <a:cs typeface="Forum"/>
                <a:sym typeface="Forum"/>
              </a:defRPr>
            </a:lvl7pPr>
            <a:lvl8pPr lvl="7">
              <a:lnSpc>
                <a:spcPct val="90000"/>
              </a:lnSpc>
              <a:spcBef>
                <a:spcPts val="0"/>
              </a:spcBef>
              <a:spcAft>
                <a:spcPts val="0"/>
              </a:spcAft>
              <a:buClr>
                <a:schemeClr val="lt1"/>
              </a:buClr>
              <a:buSzPts val="1800"/>
              <a:buFont typeface="Forum"/>
              <a:buNone/>
              <a:defRPr sz="1800">
                <a:latin typeface="Forum"/>
                <a:ea typeface="Forum"/>
                <a:cs typeface="Forum"/>
                <a:sym typeface="Forum"/>
              </a:defRPr>
            </a:lvl8pPr>
            <a:lvl9pPr lvl="8">
              <a:lnSpc>
                <a:spcPct val="90000"/>
              </a:lnSpc>
              <a:spcBef>
                <a:spcPts val="0"/>
              </a:spcBef>
              <a:spcAft>
                <a:spcPts val="0"/>
              </a:spcAft>
              <a:buClr>
                <a:schemeClr val="lt1"/>
              </a:buClr>
              <a:buSzPts val="1800"/>
              <a:buFont typeface="Forum"/>
              <a:buNone/>
              <a:defRPr sz="1800">
                <a:latin typeface="Forum"/>
                <a:ea typeface="Forum"/>
                <a:cs typeface="Forum"/>
                <a:sym typeface="Forum"/>
              </a:defRPr>
            </a:lvl9pPr>
          </a:lstStyle>
          <a:p>
            <a:endParaRPr/>
          </a:p>
        </p:txBody>
      </p:sp>
      <p:sp>
        <p:nvSpPr>
          <p:cNvPr id="92" name="Google Shape;92;p9"/>
          <p:cNvSpPr txBox="1">
            <a:spLocks noGrp="1"/>
          </p:cNvSpPr>
          <p:nvPr>
            <p:ph type="subTitle" idx="3"/>
          </p:nvPr>
        </p:nvSpPr>
        <p:spPr>
          <a:xfrm>
            <a:off x="228600" y="3547550"/>
            <a:ext cx="2062200" cy="345000"/>
          </a:xfrm>
          <a:prstGeom prst="rect">
            <a:avLst/>
          </a:prstGeom>
        </p:spPr>
        <p:txBody>
          <a:bodyPr spcFirstLastPara="1" wrap="square" lIns="0" tIns="91425" rIns="91425" bIns="91425" anchor="t" anchorCtr="0">
            <a:noAutofit/>
          </a:bodyPr>
          <a:lstStyle>
            <a:lvl1pPr lvl="0">
              <a:lnSpc>
                <a:spcPct val="90000"/>
              </a:lnSpc>
              <a:spcBef>
                <a:spcPts val="0"/>
              </a:spcBef>
              <a:spcAft>
                <a:spcPts val="0"/>
              </a:spcAft>
              <a:buNone/>
              <a:defRPr sz="1100">
                <a:solidFill>
                  <a:schemeClr val="accent1"/>
                </a:solidFill>
                <a:latin typeface="DM Sans Light"/>
                <a:ea typeface="DM Sans Light"/>
                <a:cs typeface="DM Sans Light"/>
                <a:sym typeface="DM Sans Light"/>
              </a:defRPr>
            </a:lvl1pPr>
            <a:lvl2pPr lvl="1">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2pPr>
            <a:lvl3pPr lvl="2">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3pPr>
            <a:lvl4pPr lvl="3">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4pPr>
            <a:lvl5pPr lvl="4">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5pPr>
            <a:lvl6pPr lvl="5">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6pPr>
            <a:lvl7pPr lvl="6">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7pPr>
            <a:lvl8pPr lvl="7">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8pPr>
            <a:lvl9pPr lvl="8">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9pPr>
          </a:lstStyle>
          <a:p>
            <a:endParaRPr/>
          </a:p>
        </p:txBody>
      </p:sp>
      <p:sp>
        <p:nvSpPr>
          <p:cNvPr id="93" name="Google Shape;93;p9"/>
          <p:cNvSpPr>
            <a:spLocks noGrp="1"/>
          </p:cNvSpPr>
          <p:nvPr>
            <p:ph type="pic" idx="4"/>
          </p:nvPr>
        </p:nvSpPr>
        <p:spPr>
          <a:xfrm>
            <a:off x="228600" y="1457950"/>
            <a:ext cx="1023900" cy="1536300"/>
          </a:xfrm>
          <a:prstGeom prst="roundRect">
            <a:avLst>
              <a:gd name="adj" fmla="val 17439"/>
            </a:avLst>
          </a:prstGeom>
          <a:noFill/>
          <a:ln>
            <a:noFill/>
          </a:ln>
        </p:spPr>
      </p:sp>
      <p:sp>
        <p:nvSpPr>
          <p:cNvPr id="94" name="Google Shape;94;p9"/>
          <p:cNvSpPr txBox="1">
            <a:spLocks noGrp="1"/>
          </p:cNvSpPr>
          <p:nvPr>
            <p:ph type="body" idx="5"/>
          </p:nvPr>
        </p:nvSpPr>
        <p:spPr>
          <a:xfrm>
            <a:off x="228600" y="3939125"/>
            <a:ext cx="1785300" cy="744600"/>
          </a:xfrm>
          <a:prstGeom prst="rect">
            <a:avLst/>
          </a:prstGeom>
        </p:spPr>
        <p:txBody>
          <a:bodyPr spcFirstLastPara="1" wrap="square" lIns="0" tIns="0" rIns="0" bIns="0" anchor="t" anchorCtr="0">
            <a:noAutofit/>
          </a:bodyPr>
          <a:lstStyle>
            <a:lvl1pPr marL="457200" lvl="0" indent="-292100">
              <a:spcBef>
                <a:spcPts val="0"/>
              </a:spcBef>
              <a:spcAft>
                <a:spcPts val="0"/>
              </a:spcAft>
              <a:buClr>
                <a:schemeClr val="lt1"/>
              </a:buClr>
              <a:buSzPts val="1000"/>
              <a:buFont typeface="DM Sans"/>
              <a:buChar char="●"/>
              <a:defRPr/>
            </a:lvl1pPr>
            <a:lvl2pPr marL="914400" lvl="1" indent="-292100">
              <a:spcBef>
                <a:spcPts val="0"/>
              </a:spcBef>
              <a:spcAft>
                <a:spcPts val="0"/>
              </a:spcAft>
              <a:buClr>
                <a:schemeClr val="lt1"/>
              </a:buClr>
              <a:buSzPts val="1000"/>
              <a:buFont typeface="DM Sans"/>
              <a:buChar char="○"/>
              <a:defRPr/>
            </a:lvl2pPr>
            <a:lvl3pPr marL="1371600" lvl="2" indent="-292100">
              <a:spcBef>
                <a:spcPts val="0"/>
              </a:spcBef>
              <a:spcAft>
                <a:spcPts val="0"/>
              </a:spcAft>
              <a:buClr>
                <a:schemeClr val="lt1"/>
              </a:buClr>
              <a:buSzPts val="1000"/>
              <a:buFont typeface="DM Sans"/>
              <a:buChar char="■"/>
              <a:defRPr/>
            </a:lvl3pPr>
            <a:lvl4pPr marL="1828800" lvl="3" indent="-292100">
              <a:spcBef>
                <a:spcPts val="0"/>
              </a:spcBef>
              <a:spcAft>
                <a:spcPts val="0"/>
              </a:spcAft>
              <a:buClr>
                <a:schemeClr val="lt1"/>
              </a:buClr>
              <a:buSzPts val="1000"/>
              <a:buFont typeface="DM Sans"/>
              <a:buChar char="●"/>
              <a:defRPr/>
            </a:lvl4pPr>
            <a:lvl5pPr marL="2286000" lvl="4" indent="-292100">
              <a:spcBef>
                <a:spcPts val="0"/>
              </a:spcBef>
              <a:spcAft>
                <a:spcPts val="0"/>
              </a:spcAft>
              <a:buClr>
                <a:schemeClr val="lt1"/>
              </a:buClr>
              <a:buSzPts val="1000"/>
              <a:buFont typeface="DM Sans"/>
              <a:buChar char="○"/>
              <a:defRPr/>
            </a:lvl5pPr>
            <a:lvl6pPr marL="2743200" lvl="5" indent="-292100">
              <a:spcBef>
                <a:spcPts val="0"/>
              </a:spcBef>
              <a:spcAft>
                <a:spcPts val="0"/>
              </a:spcAft>
              <a:buClr>
                <a:schemeClr val="lt1"/>
              </a:buClr>
              <a:buSzPts val="1000"/>
              <a:buFont typeface="DM Sans"/>
              <a:buChar char="■"/>
              <a:defRPr/>
            </a:lvl6pPr>
            <a:lvl7pPr marL="3200400" lvl="6" indent="-292100">
              <a:spcBef>
                <a:spcPts val="0"/>
              </a:spcBef>
              <a:spcAft>
                <a:spcPts val="0"/>
              </a:spcAft>
              <a:buClr>
                <a:schemeClr val="lt1"/>
              </a:buClr>
              <a:buSzPts val="1000"/>
              <a:buFont typeface="DM Sans"/>
              <a:buChar char="●"/>
              <a:defRPr/>
            </a:lvl7pPr>
            <a:lvl8pPr marL="3657600" lvl="7" indent="-292100">
              <a:spcBef>
                <a:spcPts val="0"/>
              </a:spcBef>
              <a:spcAft>
                <a:spcPts val="0"/>
              </a:spcAft>
              <a:buClr>
                <a:schemeClr val="lt1"/>
              </a:buClr>
              <a:buSzPts val="1000"/>
              <a:buFont typeface="DM Sans"/>
              <a:buChar char="○"/>
              <a:defRPr/>
            </a:lvl8pPr>
            <a:lvl9pPr marL="4114800" lvl="8" indent="-292100">
              <a:spcBef>
                <a:spcPts val="0"/>
              </a:spcBef>
              <a:spcAft>
                <a:spcPts val="0"/>
              </a:spcAft>
              <a:buClr>
                <a:schemeClr val="lt1"/>
              </a:buClr>
              <a:buSzPts val="1000"/>
              <a:buFont typeface="DM Sans"/>
              <a:buChar char="■"/>
              <a:defRPr/>
            </a:lvl9pPr>
          </a:lstStyle>
          <a:p>
            <a:endParaRPr/>
          </a:p>
        </p:txBody>
      </p:sp>
      <p:sp>
        <p:nvSpPr>
          <p:cNvPr id="95" name="Google Shape;95;p9"/>
          <p:cNvSpPr txBox="1">
            <a:spLocks noGrp="1"/>
          </p:cNvSpPr>
          <p:nvPr>
            <p:ph type="subTitle" idx="6"/>
          </p:nvPr>
        </p:nvSpPr>
        <p:spPr>
          <a:xfrm>
            <a:off x="2423700" y="3337825"/>
            <a:ext cx="2118600" cy="345000"/>
          </a:xfrm>
          <a:prstGeom prst="rect">
            <a:avLst/>
          </a:prstGeom>
        </p:spPr>
        <p:txBody>
          <a:bodyPr spcFirstLastPara="1" wrap="square" lIns="0" tIns="91425" rIns="91425" bIns="91425" anchor="b" anchorCtr="0">
            <a:noAutofit/>
          </a:bodyPr>
          <a:lstStyle>
            <a:lvl1pPr lvl="0">
              <a:lnSpc>
                <a:spcPct val="90000"/>
              </a:lnSpc>
              <a:spcBef>
                <a:spcPts val="0"/>
              </a:spcBef>
              <a:spcAft>
                <a:spcPts val="0"/>
              </a:spcAft>
              <a:buNone/>
              <a:defRPr/>
            </a:lvl1pPr>
            <a:lvl2pPr lvl="1">
              <a:lnSpc>
                <a:spcPct val="90000"/>
              </a:lnSpc>
              <a:spcBef>
                <a:spcPts val="0"/>
              </a:spcBef>
              <a:spcAft>
                <a:spcPts val="0"/>
              </a:spcAft>
              <a:buClr>
                <a:schemeClr val="lt1"/>
              </a:buClr>
              <a:buSzPts val="1800"/>
              <a:buFont typeface="Forum"/>
              <a:buNone/>
              <a:defRPr sz="1800">
                <a:latin typeface="Forum"/>
                <a:ea typeface="Forum"/>
                <a:cs typeface="Forum"/>
                <a:sym typeface="Forum"/>
              </a:defRPr>
            </a:lvl2pPr>
            <a:lvl3pPr lvl="2">
              <a:lnSpc>
                <a:spcPct val="90000"/>
              </a:lnSpc>
              <a:spcBef>
                <a:spcPts val="0"/>
              </a:spcBef>
              <a:spcAft>
                <a:spcPts val="0"/>
              </a:spcAft>
              <a:buClr>
                <a:schemeClr val="lt1"/>
              </a:buClr>
              <a:buSzPts val="1800"/>
              <a:buFont typeface="Forum"/>
              <a:buNone/>
              <a:defRPr sz="1800">
                <a:latin typeface="Forum"/>
                <a:ea typeface="Forum"/>
                <a:cs typeface="Forum"/>
                <a:sym typeface="Forum"/>
              </a:defRPr>
            </a:lvl3pPr>
            <a:lvl4pPr lvl="3">
              <a:lnSpc>
                <a:spcPct val="90000"/>
              </a:lnSpc>
              <a:spcBef>
                <a:spcPts val="0"/>
              </a:spcBef>
              <a:spcAft>
                <a:spcPts val="0"/>
              </a:spcAft>
              <a:buClr>
                <a:schemeClr val="lt1"/>
              </a:buClr>
              <a:buSzPts val="1800"/>
              <a:buFont typeface="Forum"/>
              <a:buNone/>
              <a:defRPr sz="1800">
                <a:latin typeface="Forum"/>
                <a:ea typeface="Forum"/>
                <a:cs typeface="Forum"/>
                <a:sym typeface="Forum"/>
              </a:defRPr>
            </a:lvl4pPr>
            <a:lvl5pPr lvl="4">
              <a:lnSpc>
                <a:spcPct val="90000"/>
              </a:lnSpc>
              <a:spcBef>
                <a:spcPts val="0"/>
              </a:spcBef>
              <a:spcAft>
                <a:spcPts val="0"/>
              </a:spcAft>
              <a:buClr>
                <a:schemeClr val="lt1"/>
              </a:buClr>
              <a:buSzPts val="1800"/>
              <a:buFont typeface="Forum"/>
              <a:buNone/>
              <a:defRPr sz="1800">
                <a:latin typeface="Forum"/>
                <a:ea typeface="Forum"/>
                <a:cs typeface="Forum"/>
                <a:sym typeface="Forum"/>
              </a:defRPr>
            </a:lvl5pPr>
            <a:lvl6pPr lvl="5">
              <a:lnSpc>
                <a:spcPct val="90000"/>
              </a:lnSpc>
              <a:spcBef>
                <a:spcPts val="0"/>
              </a:spcBef>
              <a:spcAft>
                <a:spcPts val="0"/>
              </a:spcAft>
              <a:buClr>
                <a:schemeClr val="lt1"/>
              </a:buClr>
              <a:buSzPts val="1800"/>
              <a:buFont typeface="Forum"/>
              <a:buNone/>
              <a:defRPr sz="1800">
                <a:latin typeface="Forum"/>
                <a:ea typeface="Forum"/>
                <a:cs typeface="Forum"/>
                <a:sym typeface="Forum"/>
              </a:defRPr>
            </a:lvl6pPr>
            <a:lvl7pPr lvl="6">
              <a:lnSpc>
                <a:spcPct val="90000"/>
              </a:lnSpc>
              <a:spcBef>
                <a:spcPts val="0"/>
              </a:spcBef>
              <a:spcAft>
                <a:spcPts val="0"/>
              </a:spcAft>
              <a:buClr>
                <a:schemeClr val="lt1"/>
              </a:buClr>
              <a:buSzPts val="1800"/>
              <a:buFont typeface="Forum"/>
              <a:buNone/>
              <a:defRPr sz="1800">
                <a:latin typeface="Forum"/>
                <a:ea typeface="Forum"/>
                <a:cs typeface="Forum"/>
                <a:sym typeface="Forum"/>
              </a:defRPr>
            </a:lvl7pPr>
            <a:lvl8pPr lvl="7">
              <a:lnSpc>
                <a:spcPct val="90000"/>
              </a:lnSpc>
              <a:spcBef>
                <a:spcPts val="0"/>
              </a:spcBef>
              <a:spcAft>
                <a:spcPts val="0"/>
              </a:spcAft>
              <a:buClr>
                <a:schemeClr val="lt1"/>
              </a:buClr>
              <a:buSzPts val="1800"/>
              <a:buFont typeface="Forum"/>
              <a:buNone/>
              <a:defRPr sz="1800">
                <a:latin typeface="Forum"/>
                <a:ea typeface="Forum"/>
                <a:cs typeface="Forum"/>
                <a:sym typeface="Forum"/>
              </a:defRPr>
            </a:lvl8pPr>
            <a:lvl9pPr lvl="8">
              <a:lnSpc>
                <a:spcPct val="90000"/>
              </a:lnSpc>
              <a:spcBef>
                <a:spcPts val="0"/>
              </a:spcBef>
              <a:spcAft>
                <a:spcPts val="0"/>
              </a:spcAft>
              <a:buClr>
                <a:schemeClr val="lt1"/>
              </a:buClr>
              <a:buSzPts val="1800"/>
              <a:buFont typeface="Forum"/>
              <a:buNone/>
              <a:defRPr sz="1800">
                <a:latin typeface="Forum"/>
                <a:ea typeface="Forum"/>
                <a:cs typeface="Forum"/>
                <a:sym typeface="Forum"/>
              </a:defRPr>
            </a:lvl9pPr>
          </a:lstStyle>
          <a:p>
            <a:endParaRPr/>
          </a:p>
        </p:txBody>
      </p:sp>
      <p:sp>
        <p:nvSpPr>
          <p:cNvPr id="96" name="Google Shape;96;p9"/>
          <p:cNvSpPr txBox="1">
            <a:spLocks noGrp="1"/>
          </p:cNvSpPr>
          <p:nvPr>
            <p:ph type="subTitle" idx="7"/>
          </p:nvPr>
        </p:nvSpPr>
        <p:spPr>
          <a:xfrm>
            <a:off x="2423700" y="3547550"/>
            <a:ext cx="2118600" cy="345000"/>
          </a:xfrm>
          <a:prstGeom prst="rect">
            <a:avLst/>
          </a:prstGeom>
        </p:spPr>
        <p:txBody>
          <a:bodyPr spcFirstLastPara="1" wrap="square" lIns="0" tIns="91425" rIns="91425" bIns="91425" anchor="t" anchorCtr="0">
            <a:noAutofit/>
          </a:bodyPr>
          <a:lstStyle>
            <a:lvl1pPr lvl="0">
              <a:lnSpc>
                <a:spcPct val="90000"/>
              </a:lnSpc>
              <a:spcBef>
                <a:spcPts val="0"/>
              </a:spcBef>
              <a:spcAft>
                <a:spcPts val="0"/>
              </a:spcAft>
              <a:buNone/>
              <a:defRPr sz="1100">
                <a:solidFill>
                  <a:schemeClr val="accent1"/>
                </a:solidFill>
                <a:latin typeface="DM Sans Light"/>
                <a:ea typeface="DM Sans Light"/>
                <a:cs typeface="DM Sans Light"/>
                <a:sym typeface="DM Sans Light"/>
              </a:defRPr>
            </a:lvl1pPr>
            <a:lvl2pPr lvl="1">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2pPr>
            <a:lvl3pPr lvl="2">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3pPr>
            <a:lvl4pPr lvl="3">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4pPr>
            <a:lvl5pPr lvl="4">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5pPr>
            <a:lvl6pPr lvl="5">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6pPr>
            <a:lvl7pPr lvl="6">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7pPr>
            <a:lvl8pPr lvl="7">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8pPr>
            <a:lvl9pPr lvl="8">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9pPr>
          </a:lstStyle>
          <a:p>
            <a:endParaRPr/>
          </a:p>
        </p:txBody>
      </p:sp>
      <p:sp>
        <p:nvSpPr>
          <p:cNvPr id="97" name="Google Shape;97;p9"/>
          <p:cNvSpPr>
            <a:spLocks noGrp="1"/>
          </p:cNvSpPr>
          <p:nvPr>
            <p:ph type="pic" idx="8"/>
          </p:nvPr>
        </p:nvSpPr>
        <p:spPr>
          <a:xfrm>
            <a:off x="2423700" y="1457950"/>
            <a:ext cx="1023900" cy="1536300"/>
          </a:xfrm>
          <a:prstGeom prst="roundRect">
            <a:avLst>
              <a:gd name="adj" fmla="val 17439"/>
            </a:avLst>
          </a:prstGeom>
          <a:noFill/>
          <a:ln>
            <a:noFill/>
          </a:ln>
        </p:spPr>
      </p:sp>
      <p:sp>
        <p:nvSpPr>
          <p:cNvPr id="98" name="Google Shape;98;p9"/>
          <p:cNvSpPr txBox="1">
            <a:spLocks noGrp="1"/>
          </p:cNvSpPr>
          <p:nvPr>
            <p:ph type="body" idx="9"/>
          </p:nvPr>
        </p:nvSpPr>
        <p:spPr>
          <a:xfrm>
            <a:off x="2423700" y="3939125"/>
            <a:ext cx="1785300" cy="744600"/>
          </a:xfrm>
          <a:prstGeom prst="rect">
            <a:avLst/>
          </a:prstGeom>
        </p:spPr>
        <p:txBody>
          <a:bodyPr spcFirstLastPara="1" wrap="square" lIns="0" tIns="0" rIns="0" bIns="0" anchor="t" anchorCtr="0">
            <a:noAutofit/>
          </a:bodyPr>
          <a:lstStyle>
            <a:lvl1pPr marL="457200" lvl="0" indent="-292100">
              <a:spcBef>
                <a:spcPts val="0"/>
              </a:spcBef>
              <a:spcAft>
                <a:spcPts val="0"/>
              </a:spcAft>
              <a:buClr>
                <a:schemeClr val="lt1"/>
              </a:buClr>
              <a:buSzPts val="1000"/>
              <a:buFont typeface="DM Sans"/>
              <a:buChar char="●"/>
              <a:defRPr/>
            </a:lvl1pPr>
            <a:lvl2pPr marL="914400" lvl="1" indent="-292100">
              <a:spcBef>
                <a:spcPts val="0"/>
              </a:spcBef>
              <a:spcAft>
                <a:spcPts val="0"/>
              </a:spcAft>
              <a:buClr>
                <a:schemeClr val="lt1"/>
              </a:buClr>
              <a:buSzPts val="1000"/>
              <a:buFont typeface="DM Sans"/>
              <a:buChar char="○"/>
              <a:defRPr/>
            </a:lvl2pPr>
            <a:lvl3pPr marL="1371600" lvl="2" indent="-292100">
              <a:spcBef>
                <a:spcPts val="0"/>
              </a:spcBef>
              <a:spcAft>
                <a:spcPts val="0"/>
              </a:spcAft>
              <a:buClr>
                <a:schemeClr val="lt1"/>
              </a:buClr>
              <a:buSzPts val="1000"/>
              <a:buFont typeface="DM Sans"/>
              <a:buChar char="■"/>
              <a:defRPr/>
            </a:lvl3pPr>
            <a:lvl4pPr marL="1828800" lvl="3" indent="-292100">
              <a:spcBef>
                <a:spcPts val="0"/>
              </a:spcBef>
              <a:spcAft>
                <a:spcPts val="0"/>
              </a:spcAft>
              <a:buClr>
                <a:schemeClr val="lt1"/>
              </a:buClr>
              <a:buSzPts val="1000"/>
              <a:buFont typeface="DM Sans"/>
              <a:buChar char="●"/>
              <a:defRPr/>
            </a:lvl4pPr>
            <a:lvl5pPr marL="2286000" lvl="4" indent="-292100">
              <a:spcBef>
                <a:spcPts val="0"/>
              </a:spcBef>
              <a:spcAft>
                <a:spcPts val="0"/>
              </a:spcAft>
              <a:buClr>
                <a:schemeClr val="lt1"/>
              </a:buClr>
              <a:buSzPts val="1000"/>
              <a:buFont typeface="DM Sans"/>
              <a:buChar char="○"/>
              <a:defRPr/>
            </a:lvl5pPr>
            <a:lvl6pPr marL="2743200" lvl="5" indent="-292100">
              <a:spcBef>
                <a:spcPts val="0"/>
              </a:spcBef>
              <a:spcAft>
                <a:spcPts val="0"/>
              </a:spcAft>
              <a:buClr>
                <a:schemeClr val="lt1"/>
              </a:buClr>
              <a:buSzPts val="1000"/>
              <a:buFont typeface="DM Sans"/>
              <a:buChar char="■"/>
              <a:defRPr/>
            </a:lvl6pPr>
            <a:lvl7pPr marL="3200400" lvl="6" indent="-292100">
              <a:spcBef>
                <a:spcPts val="0"/>
              </a:spcBef>
              <a:spcAft>
                <a:spcPts val="0"/>
              </a:spcAft>
              <a:buClr>
                <a:schemeClr val="lt1"/>
              </a:buClr>
              <a:buSzPts val="1000"/>
              <a:buFont typeface="DM Sans"/>
              <a:buChar char="●"/>
              <a:defRPr/>
            </a:lvl7pPr>
            <a:lvl8pPr marL="3657600" lvl="7" indent="-292100">
              <a:spcBef>
                <a:spcPts val="0"/>
              </a:spcBef>
              <a:spcAft>
                <a:spcPts val="0"/>
              </a:spcAft>
              <a:buClr>
                <a:schemeClr val="lt1"/>
              </a:buClr>
              <a:buSzPts val="1000"/>
              <a:buFont typeface="DM Sans"/>
              <a:buChar char="○"/>
              <a:defRPr/>
            </a:lvl8pPr>
            <a:lvl9pPr marL="4114800" lvl="8" indent="-292100">
              <a:spcBef>
                <a:spcPts val="0"/>
              </a:spcBef>
              <a:spcAft>
                <a:spcPts val="0"/>
              </a:spcAft>
              <a:buClr>
                <a:schemeClr val="lt1"/>
              </a:buClr>
              <a:buSzPts val="1000"/>
              <a:buFont typeface="DM Sans"/>
              <a:buChar char="■"/>
              <a:defRPr/>
            </a:lvl9pPr>
          </a:lstStyle>
          <a:p>
            <a:endParaRPr/>
          </a:p>
        </p:txBody>
      </p:sp>
      <p:sp>
        <p:nvSpPr>
          <p:cNvPr id="99" name="Google Shape;99;p9"/>
          <p:cNvSpPr txBox="1">
            <a:spLocks noGrp="1"/>
          </p:cNvSpPr>
          <p:nvPr>
            <p:ph type="subTitle" idx="13"/>
          </p:nvPr>
        </p:nvSpPr>
        <p:spPr>
          <a:xfrm>
            <a:off x="4618800" y="3337827"/>
            <a:ext cx="2062200" cy="345000"/>
          </a:xfrm>
          <a:prstGeom prst="rect">
            <a:avLst/>
          </a:prstGeom>
        </p:spPr>
        <p:txBody>
          <a:bodyPr spcFirstLastPara="1" wrap="square" lIns="0" tIns="91425" rIns="91425" bIns="91425" anchor="b" anchorCtr="0">
            <a:noAutofit/>
          </a:bodyPr>
          <a:lstStyle>
            <a:lvl1pPr lvl="0">
              <a:lnSpc>
                <a:spcPct val="90000"/>
              </a:lnSpc>
              <a:spcBef>
                <a:spcPts val="0"/>
              </a:spcBef>
              <a:spcAft>
                <a:spcPts val="0"/>
              </a:spcAft>
              <a:buNone/>
              <a:defRPr/>
            </a:lvl1pPr>
            <a:lvl2pPr lvl="1">
              <a:lnSpc>
                <a:spcPct val="90000"/>
              </a:lnSpc>
              <a:spcBef>
                <a:spcPts val="0"/>
              </a:spcBef>
              <a:spcAft>
                <a:spcPts val="0"/>
              </a:spcAft>
              <a:buClr>
                <a:schemeClr val="lt1"/>
              </a:buClr>
              <a:buSzPts val="1800"/>
              <a:buFont typeface="Forum"/>
              <a:buNone/>
              <a:defRPr sz="1800">
                <a:latin typeface="Forum"/>
                <a:ea typeface="Forum"/>
                <a:cs typeface="Forum"/>
                <a:sym typeface="Forum"/>
              </a:defRPr>
            </a:lvl2pPr>
            <a:lvl3pPr lvl="2">
              <a:lnSpc>
                <a:spcPct val="90000"/>
              </a:lnSpc>
              <a:spcBef>
                <a:spcPts val="0"/>
              </a:spcBef>
              <a:spcAft>
                <a:spcPts val="0"/>
              </a:spcAft>
              <a:buClr>
                <a:schemeClr val="lt1"/>
              </a:buClr>
              <a:buSzPts val="1800"/>
              <a:buFont typeface="Forum"/>
              <a:buNone/>
              <a:defRPr sz="1800">
                <a:latin typeface="Forum"/>
                <a:ea typeface="Forum"/>
                <a:cs typeface="Forum"/>
                <a:sym typeface="Forum"/>
              </a:defRPr>
            </a:lvl3pPr>
            <a:lvl4pPr lvl="3">
              <a:lnSpc>
                <a:spcPct val="90000"/>
              </a:lnSpc>
              <a:spcBef>
                <a:spcPts val="0"/>
              </a:spcBef>
              <a:spcAft>
                <a:spcPts val="0"/>
              </a:spcAft>
              <a:buClr>
                <a:schemeClr val="lt1"/>
              </a:buClr>
              <a:buSzPts val="1800"/>
              <a:buFont typeface="Forum"/>
              <a:buNone/>
              <a:defRPr sz="1800">
                <a:latin typeface="Forum"/>
                <a:ea typeface="Forum"/>
                <a:cs typeface="Forum"/>
                <a:sym typeface="Forum"/>
              </a:defRPr>
            </a:lvl4pPr>
            <a:lvl5pPr lvl="4">
              <a:lnSpc>
                <a:spcPct val="90000"/>
              </a:lnSpc>
              <a:spcBef>
                <a:spcPts val="0"/>
              </a:spcBef>
              <a:spcAft>
                <a:spcPts val="0"/>
              </a:spcAft>
              <a:buClr>
                <a:schemeClr val="lt1"/>
              </a:buClr>
              <a:buSzPts val="1800"/>
              <a:buFont typeface="Forum"/>
              <a:buNone/>
              <a:defRPr sz="1800">
                <a:latin typeface="Forum"/>
                <a:ea typeface="Forum"/>
                <a:cs typeface="Forum"/>
                <a:sym typeface="Forum"/>
              </a:defRPr>
            </a:lvl5pPr>
            <a:lvl6pPr lvl="5">
              <a:lnSpc>
                <a:spcPct val="90000"/>
              </a:lnSpc>
              <a:spcBef>
                <a:spcPts val="0"/>
              </a:spcBef>
              <a:spcAft>
                <a:spcPts val="0"/>
              </a:spcAft>
              <a:buClr>
                <a:schemeClr val="lt1"/>
              </a:buClr>
              <a:buSzPts val="1800"/>
              <a:buFont typeface="Forum"/>
              <a:buNone/>
              <a:defRPr sz="1800">
                <a:latin typeface="Forum"/>
                <a:ea typeface="Forum"/>
                <a:cs typeface="Forum"/>
                <a:sym typeface="Forum"/>
              </a:defRPr>
            </a:lvl6pPr>
            <a:lvl7pPr lvl="6">
              <a:lnSpc>
                <a:spcPct val="90000"/>
              </a:lnSpc>
              <a:spcBef>
                <a:spcPts val="0"/>
              </a:spcBef>
              <a:spcAft>
                <a:spcPts val="0"/>
              </a:spcAft>
              <a:buClr>
                <a:schemeClr val="lt1"/>
              </a:buClr>
              <a:buSzPts val="1800"/>
              <a:buFont typeface="Forum"/>
              <a:buNone/>
              <a:defRPr sz="1800">
                <a:latin typeface="Forum"/>
                <a:ea typeface="Forum"/>
                <a:cs typeface="Forum"/>
                <a:sym typeface="Forum"/>
              </a:defRPr>
            </a:lvl7pPr>
            <a:lvl8pPr lvl="7">
              <a:lnSpc>
                <a:spcPct val="90000"/>
              </a:lnSpc>
              <a:spcBef>
                <a:spcPts val="0"/>
              </a:spcBef>
              <a:spcAft>
                <a:spcPts val="0"/>
              </a:spcAft>
              <a:buClr>
                <a:schemeClr val="lt1"/>
              </a:buClr>
              <a:buSzPts val="1800"/>
              <a:buFont typeface="Forum"/>
              <a:buNone/>
              <a:defRPr sz="1800">
                <a:latin typeface="Forum"/>
                <a:ea typeface="Forum"/>
                <a:cs typeface="Forum"/>
                <a:sym typeface="Forum"/>
              </a:defRPr>
            </a:lvl8pPr>
            <a:lvl9pPr lvl="8">
              <a:lnSpc>
                <a:spcPct val="90000"/>
              </a:lnSpc>
              <a:spcBef>
                <a:spcPts val="0"/>
              </a:spcBef>
              <a:spcAft>
                <a:spcPts val="0"/>
              </a:spcAft>
              <a:buClr>
                <a:schemeClr val="lt1"/>
              </a:buClr>
              <a:buSzPts val="1800"/>
              <a:buFont typeface="Forum"/>
              <a:buNone/>
              <a:defRPr sz="1800">
                <a:latin typeface="Forum"/>
                <a:ea typeface="Forum"/>
                <a:cs typeface="Forum"/>
                <a:sym typeface="Forum"/>
              </a:defRPr>
            </a:lvl9pPr>
          </a:lstStyle>
          <a:p>
            <a:endParaRPr/>
          </a:p>
        </p:txBody>
      </p:sp>
      <p:sp>
        <p:nvSpPr>
          <p:cNvPr id="100" name="Google Shape;100;p9"/>
          <p:cNvSpPr txBox="1">
            <a:spLocks noGrp="1"/>
          </p:cNvSpPr>
          <p:nvPr>
            <p:ph type="subTitle" idx="14"/>
          </p:nvPr>
        </p:nvSpPr>
        <p:spPr>
          <a:xfrm>
            <a:off x="4618800" y="3547550"/>
            <a:ext cx="2062200" cy="345000"/>
          </a:xfrm>
          <a:prstGeom prst="rect">
            <a:avLst/>
          </a:prstGeom>
        </p:spPr>
        <p:txBody>
          <a:bodyPr spcFirstLastPara="1" wrap="square" lIns="0" tIns="91425" rIns="91425" bIns="91425" anchor="t" anchorCtr="0">
            <a:noAutofit/>
          </a:bodyPr>
          <a:lstStyle>
            <a:lvl1pPr lvl="0">
              <a:lnSpc>
                <a:spcPct val="90000"/>
              </a:lnSpc>
              <a:spcBef>
                <a:spcPts val="0"/>
              </a:spcBef>
              <a:spcAft>
                <a:spcPts val="0"/>
              </a:spcAft>
              <a:buNone/>
              <a:defRPr sz="1100">
                <a:solidFill>
                  <a:schemeClr val="accent1"/>
                </a:solidFill>
                <a:latin typeface="DM Sans Light"/>
                <a:ea typeface="DM Sans Light"/>
                <a:cs typeface="DM Sans Light"/>
                <a:sym typeface="DM Sans Light"/>
              </a:defRPr>
            </a:lvl1pPr>
            <a:lvl2pPr lvl="1">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2pPr>
            <a:lvl3pPr lvl="2">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3pPr>
            <a:lvl4pPr lvl="3">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4pPr>
            <a:lvl5pPr lvl="4">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5pPr>
            <a:lvl6pPr lvl="5">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6pPr>
            <a:lvl7pPr lvl="6">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7pPr>
            <a:lvl8pPr lvl="7">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8pPr>
            <a:lvl9pPr lvl="8">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9pPr>
          </a:lstStyle>
          <a:p>
            <a:endParaRPr/>
          </a:p>
        </p:txBody>
      </p:sp>
      <p:sp>
        <p:nvSpPr>
          <p:cNvPr id="101" name="Google Shape;101;p9"/>
          <p:cNvSpPr>
            <a:spLocks noGrp="1"/>
          </p:cNvSpPr>
          <p:nvPr>
            <p:ph type="pic" idx="15"/>
          </p:nvPr>
        </p:nvSpPr>
        <p:spPr>
          <a:xfrm>
            <a:off x="4618800" y="1457950"/>
            <a:ext cx="1023900" cy="1536300"/>
          </a:xfrm>
          <a:prstGeom prst="roundRect">
            <a:avLst>
              <a:gd name="adj" fmla="val 17439"/>
            </a:avLst>
          </a:prstGeom>
          <a:noFill/>
          <a:ln>
            <a:noFill/>
          </a:ln>
        </p:spPr>
      </p:sp>
      <p:sp>
        <p:nvSpPr>
          <p:cNvPr id="102" name="Google Shape;102;p9"/>
          <p:cNvSpPr txBox="1">
            <a:spLocks noGrp="1"/>
          </p:cNvSpPr>
          <p:nvPr>
            <p:ph type="body" idx="16"/>
          </p:nvPr>
        </p:nvSpPr>
        <p:spPr>
          <a:xfrm>
            <a:off x="4618800" y="3939125"/>
            <a:ext cx="1785300" cy="744600"/>
          </a:xfrm>
          <a:prstGeom prst="rect">
            <a:avLst/>
          </a:prstGeom>
        </p:spPr>
        <p:txBody>
          <a:bodyPr spcFirstLastPara="1" wrap="square" lIns="0" tIns="0" rIns="0" bIns="0" anchor="t" anchorCtr="0">
            <a:noAutofit/>
          </a:bodyPr>
          <a:lstStyle>
            <a:lvl1pPr marL="457200" lvl="0" indent="-292100">
              <a:spcBef>
                <a:spcPts val="0"/>
              </a:spcBef>
              <a:spcAft>
                <a:spcPts val="0"/>
              </a:spcAft>
              <a:buClr>
                <a:schemeClr val="lt1"/>
              </a:buClr>
              <a:buSzPts val="1000"/>
              <a:buFont typeface="DM Sans"/>
              <a:buChar char="●"/>
              <a:defRPr/>
            </a:lvl1pPr>
            <a:lvl2pPr marL="914400" lvl="1" indent="-292100">
              <a:spcBef>
                <a:spcPts val="0"/>
              </a:spcBef>
              <a:spcAft>
                <a:spcPts val="0"/>
              </a:spcAft>
              <a:buClr>
                <a:schemeClr val="lt1"/>
              </a:buClr>
              <a:buSzPts val="1000"/>
              <a:buFont typeface="DM Sans"/>
              <a:buChar char="○"/>
              <a:defRPr/>
            </a:lvl2pPr>
            <a:lvl3pPr marL="1371600" lvl="2" indent="-292100">
              <a:spcBef>
                <a:spcPts val="0"/>
              </a:spcBef>
              <a:spcAft>
                <a:spcPts val="0"/>
              </a:spcAft>
              <a:buClr>
                <a:schemeClr val="lt1"/>
              </a:buClr>
              <a:buSzPts val="1000"/>
              <a:buFont typeface="DM Sans"/>
              <a:buChar char="■"/>
              <a:defRPr/>
            </a:lvl3pPr>
            <a:lvl4pPr marL="1828800" lvl="3" indent="-292100">
              <a:spcBef>
                <a:spcPts val="0"/>
              </a:spcBef>
              <a:spcAft>
                <a:spcPts val="0"/>
              </a:spcAft>
              <a:buClr>
                <a:schemeClr val="lt1"/>
              </a:buClr>
              <a:buSzPts val="1000"/>
              <a:buFont typeface="DM Sans"/>
              <a:buChar char="●"/>
              <a:defRPr/>
            </a:lvl4pPr>
            <a:lvl5pPr marL="2286000" lvl="4" indent="-292100">
              <a:spcBef>
                <a:spcPts val="0"/>
              </a:spcBef>
              <a:spcAft>
                <a:spcPts val="0"/>
              </a:spcAft>
              <a:buClr>
                <a:schemeClr val="lt1"/>
              </a:buClr>
              <a:buSzPts val="1000"/>
              <a:buFont typeface="DM Sans"/>
              <a:buChar char="○"/>
              <a:defRPr/>
            </a:lvl5pPr>
            <a:lvl6pPr marL="2743200" lvl="5" indent="-292100">
              <a:spcBef>
                <a:spcPts val="0"/>
              </a:spcBef>
              <a:spcAft>
                <a:spcPts val="0"/>
              </a:spcAft>
              <a:buClr>
                <a:schemeClr val="lt1"/>
              </a:buClr>
              <a:buSzPts val="1000"/>
              <a:buFont typeface="DM Sans"/>
              <a:buChar char="■"/>
              <a:defRPr/>
            </a:lvl6pPr>
            <a:lvl7pPr marL="3200400" lvl="6" indent="-292100">
              <a:spcBef>
                <a:spcPts val="0"/>
              </a:spcBef>
              <a:spcAft>
                <a:spcPts val="0"/>
              </a:spcAft>
              <a:buClr>
                <a:schemeClr val="lt1"/>
              </a:buClr>
              <a:buSzPts val="1000"/>
              <a:buFont typeface="DM Sans"/>
              <a:buChar char="●"/>
              <a:defRPr/>
            </a:lvl7pPr>
            <a:lvl8pPr marL="3657600" lvl="7" indent="-292100">
              <a:spcBef>
                <a:spcPts val="0"/>
              </a:spcBef>
              <a:spcAft>
                <a:spcPts val="0"/>
              </a:spcAft>
              <a:buClr>
                <a:schemeClr val="lt1"/>
              </a:buClr>
              <a:buSzPts val="1000"/>
              <a:buFont typeface="DM Sans"/>
              <a:buChar char="○"/>
              <a:defRPr/>
            </a:lvl8pPr>
            <a:lvl9pPr marL="4114800" lvl="8" indent="-292100">
              <a:spcBef>
                <a:spcPts val="0"/>
              </a:spcBef>
              <a:spcAft>
                <a:spcPts val="0"/>
              </a:spcAft>
              <a:buClr>
                <a:schemeClr val="lt1"/>
              </a:buClr>
              <a:buSzPts val="1000"/>
              <a:buFont typeface="DM Sans"/>
              <a:buChar char="■"/>
              <a:defRPr/>
            </a:lvl9pPr>
          </a:lstStyle>
          <a:p>
            <a:endParaRPr/>
          </a:p>
        </p:txBody>
      </p:sp>
      <p:sp>
        <p:nvSpPr>
          <p:cNvPr id="103" name="Google Shape;103;p9"/>
          <p:cNvSpPr txBox="1">
            <a:spLocks noGrp="1"/>
          </p:cNvSpPr>
          <p:nvPr>
            <p:ph type="subTitle" idx="17"/>
          </p:nvPr>
        </p:nvSpPr>
        <p:spPr>
          <a:xfrm>
            <a:off x="6796750" y="3337800"/>
            <a:ext cx="2118600" cy="345000"/>
          </a:xfrm>
          <a:prstGeom prst="rect">
            <a:avLst/>
          </a:prstGeom>
        </p:spPr>
        <p:txBody>
          <a:bodyPr spcFirstLastPara="1" wrap="square" lIns="0" tIns="91425" rIns="91425" bIns="91425" anchor="b" anchorCtr="0">
            <a:noAutofit/>
          </a:bodyPr>
          <a:lstStyle>
            <a:lvl1pPr lvl="0">
              <a:lnSpc>
                <a:spcPct val="90000"/>
              </a:lnSpc>
              <a:spcBef>
                <a:spcPts val="0"/>
              </a:spcBef>
              <a:spcAft>
                <a:spcPts val="0"/>
              </a:spcAft>
              <a:buNone/>
              <a:defRPr/>
            </a:lvl1pPr>
            <a:lvl2pPr lvl="1">
              <a:lnSpc>
                <a:spcPct val="90000"/>
              </a:lnSpc>
              <a:spcBef>
                <a:spcPts val="0"/>
              </a:spcBef>
              <a:spcAft>
                <a:spcPts val="0"/>
              </a:spcAft>
              <a:buClr>
                <a:schemeClr val="lt1"/>
              </a:buClr>
              <a:buSzPts val="1800"/>
              <a:buFont typeface="Forum"/>
              <a:buNone/>
              <a:defRPr sz="1800">
                <a:latin typeface="Forum"/>
                <a:ea typeface="Forum"/>
                <a:cs typeface="Forum"/>
                <a:sym typeface="Forum"/>
              </a:defRPr>
            </a:lvl2pPr>
            <a:lvl3pPr lvl="2">
              <a:lnSpc>
                <a:spcPct val="90000"/>
              </a:lnSpc>
              <a:spcBef>
                <a:spcPts val="0"/>
              </a:spcBef>
              <a:spcAft>
                <a:spcPts val="0"/>
              </a:spcAft>
              <a:buClr>
                <a:schemeClr val="lt1"/>
              </a:buClr>
              <a:buSzPts val="1800"/>
              <a:buFont typeface="Forum"/>
              <a:buNone/>
              <a:defRPr sz="1800">
                <a:latin typeface="Forum"/>
                <a:ea typeface="Forum"/>
                <a:cs typeface="Forum"/>
                <a:sym typeface="Forum"/>
              </a:defRPr>
            </a:lvl3pPr>
            <a:lvl4pPr lvl="3">
              <a:lnSpc>
                <a:spcPct val="90000"/>
              </a:lnSpc>
              <a:spcBef>
                <a:spcPts val="0"/>
              </a:spcBef>
              <a:spcAft>
                <a:spcPts val="0"/>
              </a:spcAft>
              <a:buClr>
                <a:schemeClr val="lt1"/>
              </a:buClr>
              <a:buSzPts val="1800"/>
              <a:buFont typeface="Forum"/>
              <a:buNone/>
              <a:defRPr sz="1800">
                <a:latin typeface="Forum"/>
                <a:ea typeface="Forum"/>
                <a:cs typeface="Forum"/>
                <a:sym typeface="Forum"/>
              </a:defRPr>
            </a:lvl4pPr>
            <a:lvl5pPr lvl="4">
              <a:lnSpc>
                <a:spcPct val="90000"/>
              </a:lnSpc>
              <a:spcBef>
                <a:spcPts val="0"/>
              </a:spcBef>
              <a:spcAft>
                <a:spcPts val="0"/>
              </a:spcAft>
              <a:buClr>
                <a:schemeClr val="lt1"/>
              </a:buClr>
              <a:buSzPts val="1800"/>
              <a:buFont typeface="Forum"/>
              <a:buNone/>
              <a:defRPr sz="1800">
                <a:latin typeface="Forum"/>
                <a:ea typeface="Forum"/>
                <a:cs typeface="Forum"/>
                <a:sym typeface="Forum"/>
              </a:defRPr>
            </a:lvl5pPr>
            <a:lvl6pPr lvl="5">
              <a:lnSpc>
                <a:spcPct val="90000"/>
              </a:lnSpc>
              <a:spcBef>
                <a:spcPts val="0"/>
              </a:spcBef>
              <a:spcAft>
                <a:spcPts val="0"/>
              </a:spcAft>
              <a:buClr>
                <a:schemeClr val="lt1"/>
              </a:buClr>
              <a:buSzPts val="1800"/>
              <a:buFont typeface="Forum"/>
              <a:buNone/>
              <a:defRPr sz="1800">
                <a:latin typeface="Forum"/>
                <a:ea typeface="Forum"/>
                <a:cs typeface="Forum"/>
                <a:sym typeface="Forum"/>
              </a:defRPr>
            </a:lvl6pPr>
            <a:lvl7pPr lvl="6">
              <a:lnSpc>
                <a:spcPct val="90000"/>
              </a:lnSpc>
              <a:spcBef>
                <a:spcPts val="0"/>
              </a:spcBef>
              <a:spcAft>
                <a:spcPts val="0"/>
              </a:spcAft>
              <a:buClr>
                <a:schemeClr val="lt1"/>
              </a:buClr>
              <a:buSzPts val="1800"/>
              <a:buFont typeface="Forum"/>
              <a:buNone/>
              <a:defRPr sz="1800">
                <a:latin typeface="Forum"/>
                <a:ea typeface="Forum"/>
                <a:cs typeface="Forum"/>
                <a:sym typeface="Forum"/>
              </a:defRPr>
            </a:lvl7pPr>
            <a:lvl8pPr lvl="7">
              <a:lnSpc>
                <a:spcPct val="90000"/>
              </a:lnSpc>
              <a:spcBef>
                <a:spcPts val="0"/>
              </a:spcBef>
              <a:spcAft>
                <a:spcPts val="0"/>
              </a:spcAft>
              <a:buClr>
                <a:schemeClr val="lt1"/>
              </a:buClr>
              <a:buSzPts val="1800"/>
              <a:buFont typeface="Forum"/>
              <a:buNone/>
              <a:defRPr sz="1800">
                <a:latin typeface="Forum"/>
                <a:ea typeface="Forum"/>
                <a:cs typeface="Forum"/>
                <a:sym typeface="Forum"/>
              </a:defRPr>
            </a:lvl8pPr>
            <a:lvl9pPr lvl="8">
              <a:lnSpc>
                <a:spcPct val="90000"/>
              </a:lnSpc>
              <a:spcBef>
                <a:spcPts val="0"/>
              </a:spcBef>
              <a:spcAft>
                <a:spcPts val="0"/>
              </a:spcAft>
              <a:buClr>
                <a:schemeClr val="lt1"/>
              </a:buClr>
              <a:buSzPts val="1800"/>
              <a:buFont typeface="Forum"/>
              <a:buNone/>
              <a:defRPr sz="1800">
                <a:latin typeface="Forum"/>
                <a:ea typeface="Forum"/>
                <a:cs typeface="Forum"/>
                <a:sym typeface="Forum"/>
              </a:defRPr>
            </a:lvl9pPr>
          </a:lstStyle>
          <a:p>
            <a:endParaRPr/>
          </a:p>
        </p:txBody>
      </p:sp>
      <p:sp>
        <p:nvSpPr>
          <p:cNvPr id="104" name="Google Shape;104;p9"/>
          <p:cNvSpPr txBox="1">
            <a:spLocks noGrp="1"/>
          </p:cNvSpPr>
          <p:nvPr>
            <p:ph type="subTitle" idx="18"/>
          </p:nvPr>
        </p:nvSpPr>
        <p:spPr>
          <a:xfrm>
            <a:off x="6796750" y="3547550"/>
            <a:ext cx="2118600" cy="345000"/>
          </a:xfrm>
          <a:prstGeom prst="rect">
            <a:avLst/>
          </a:prstGeom>
        </p:spPr>
        <p:txBody>
          <a:bodyPr spcFirstLastPara="1" wrap="square" lIns="0" tIns="91425" rIns="91425" bIns="91425" anchor="t" anchorCtr="0">
            <a:noAutofit/>
          </a:bodyPr>
          <a:lstStyle>
            <a:lvl1pPr lvl="0">
              <a:lnSpc>
                <a:spcPct val="90000"/>
              </a:lnSpc>
              <a:spcBef>
                <a:spcPts val="0"/>
              </a:spcBef>
              <a:spcAft>
                <a:spcPts val="0"/>
              </a:spcAft>
              <a:buNone/>
              <a:defRPr sz="1100">
                <a:solidFill>
                  <a:schemeClr val="accent1"/>
                </a:solidFill>
                <a:latin typeface="DM Sans Light"/>
                <a:ea typeface="DM Sans Light"/>
                <a:cs typeface="DM Sans Light"/>
                <a:sym typeface="DM Sans Light"/>
              </a:defRPr>
            </a:lvl1pPr>
            <a:lvl2pPr lvl="1">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2pPr>
            <a:lvl3pPr lvl="2">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3pPr>
            <a:lvl4pPr lvl="3">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4pPr>
            <a:lvl5pPr lvl="4">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5pPr>
            <a:lvl6pPr lvl="5">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6pPr>
            <a:lvl7pPr lvl="6">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7pPr>
            <a:lvl8pPr lvl="7">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8pPr>
            <a:lvl9pPr lvl="8">
              <a:lnSpc>
                <a:spcPct val="90000"/>
              </a:lnSpc>
              <a:spcBef>
                <a:spcPts val="0"/>
              </a:spcBef>
              <a:spcAft>
                <a:spcPts val="0"/>
              </a:spcAft>
              <a:buClr>
                <a:schemeClr val="accent1"/>
              </a:buClr>
              <a:buSzPts val="900"/>
              <a:buFont typeface="DM Sans Light"/>
              <a:buNone/>
              <a:defRPr sz="900">
                <a:solidFill>
                  <a:schemeClr val="accent1"/>
                </a:solidFill>
                <a:latin typeface="DM Sans Light"/>
                <a:ea typeface="DM Sans Light"/>
                <a:cs typeface="DM Sans Light"/>
                <a:sym typeface="DM Sans Light"/>
              </a:defRPr>
            </a:lvl9pPr>
          </a:lstStyle>
          <a:p>
            <a:endParaRPr/>
          </a:p>
        </p:txBody>
      </p:sp>
      <p:sp>
        <p:nvSpPr>
          <p:cNvPr id="105" name="Google Shape;105;p9"/>
          <p:cNvSpPr>
            <a:spLocks noGrp="1"/>
          </p:cNvSpPr>
          <p:nvPr>
            <p:ph type="pic" idx="19"/>
          </p:nvPr>
        </p:nvSpPr>
        <p:spPr>
          <a:xfrm>
            <a:off x="6796738" y="1457950"/>
            <a:ext cx="1023900" cy="1536300"/>
          </a:xfrm>
          <a:prstGeom prst="roundRect">
            <a:avLst>
              <a:gd name="adj" fmla="val 17439"/>
            </a:avLst>
          </a:prstGeom>
          <a:noFill/>
          <a:ln>
            <a:noFill/>
          </a:ln>
        </p:spPr>
      </p:sp>
      <p:sp>
        <p:nvSpPr>
          <p:cNvPr id="106" name="Google Shape;106;p9"/>
          <p:cNvSpPr txBox="1">
            <a:spLocks noGrp="1"/>
          </p:cNvSpPr>
          <p:nvPr>
            <p:ph type="body" idx="20"/>
          </p:nvPr>
        </p:nvSpPr>
        <p:spPr>
          <a:xfrm>
            <a:off x="6796750" y="3939125"/>
            <a:ext cx="1785300" cy="744600"/>
          </a:xfrm>
          <a:prstGeom prst="rect">
            <a:avLst/>
          </a:prstGeom>
        </p:spPr>
        <p:txBody>
          <a:bodyPr spcFirstLastPara="1" wrap="square" lIns="0" tIns="0" rIns="0" bIns="0" anchor="t" anchorCtr="0">
            <a:noAutofit/>
          </a:bodyPr>
          <a:lstStyle>
            <a:lvl1pPr marL="457200" lvl="0" indent="-292100">
              <a:spcBef>
                <a:spcPts val="0"/>
              </a:spcBef>
              <a:spcAft>
                <a:spcPts val="0"/>
              </a:spcAft>
              <a:buClr>
                <a:schemeClr val="lt1"/>
              </a:buClr>
              <a:buSzPts val="1000"/>
              <a:buFont typeface="DM Sans"/>
              <a:buChar char="●"/>
              <a:defRPr/>
            </a:lvl1pPr>
            <a:lvl2pPr marL="914400" lvl="1" indent="-292100">
              <a:spcBef>
                <a:spcPts val="0"/>
              </a:spcBef>
              <a:spcAft>
                <a:spcPts val="0"/>
              </a:spcAft>
              <a:buClr>
                <a:schemeClr val="lt1"/>
              </a:buClr>
              <a:buSzPts val="1000"/>
              <a:buFont typeface="DM Sans"/>
              <a:buChar char="○"/>
              <a:defRPr/>
            </a:lvl2pPr>
            <a:lvl3pPr marL="1371600" lvl="2" indent="-292100">
              <a:spcBef>
                <a:spcPts val="0"/>
              </a:spcBef>
              <a:spcAft>
                <a:spcPts val="0"/>
              </a:spcAft>
              <a:buClr>
                <a:schemeClr val="lt1"/>
              </a:buClr>
              <a:buSzPts val="1000"/>
              <a:buFont typeface="DM Sans"/>
              <a:buChar char="■"/>
              <a:defRPr/>
            </a:lvl3pPr>
            <a:lvl4pPr marL="1828800" lvl="3" indent="-292100">
              <a:spcBef>
                <a:spcPts val="0"/>
              </a:spcBef>
              <a:spcAft>
                <a:spcPts val="0"/>
              </a:spcAft>
              <a:buClr>
                <a:schemeClr val="lt1"/>
              </a:buClr>
              <a:buSzPts val="1000"/>
              <a:buFont typeface="DM Sans"/>
              <a:buChar char="●"/>
              <a:defRPr/>
            </a:lvl4pPr>
            <a:lvl5pPr marL="2286000" lvl="4" indent="-292100">
              <a:spcBef>
                <a:spcPts val="0"/>
              </a:spcBef>
              <a:spcAft>
                <a:spcPts val="0"/>
              </a:spcAft>
              <a:buClr>
                <a:schemeClr val="lt1"/>
              </a:buClr>
              <a:buSzPts val="1000"/>
              <a:buFont typeface="DM Sans"/>
              <a:buChar char="○"/>
              <a:defRPr/>
            </a:lvl5pPr>
            <a:lvl6pPr marL="2743200" lvl="5" indent="-292100">
              <a:spcBef>
                <a:spcPts val="0"/>
              </a:spcBef>
              <a:spcAft>
                <a:spcPts val="0"/>
              </a:spcAft>
              <a:buClr>
                <a:schemeClr val="lt1"/>
              </a:buClr>
              <a:buSzPts val="1000"/>
              <a:buFont typeface="DM Sans"/>
              <a:buChar char="■"/>
              <a:defRPr/>
            </a:lvl6pPr>
            <a:lvl7pPr marL="3200400" lvl="6" indent="-292100">
              <a:spcBef>
                <a:spcPts val="0"/>
              </a:spcBef>
              <a:spcAft>
                <a:spcPts val="0"/>
              </a:spcAft>
              <a:buClr>
                <a:schemeClr val="lt1"/>
              </a:buClr>
              <a:buSzPts val="1000"/>
              <a:buFont typeface="DM Sans"/>
              <a:buChar char="●"/>
              <a:defRPr/>
            </a:lvl7pPr>
            <a:lvl8pPr marL="3657600" lvl="7" indent="-292100">
              <a:spcBef>
                <a:spcPts val="0"/>
              </a:spcBef>
              <a:spcAft>
                <a:spcPts val="0"/>
              </a:spcAft>
              <a:buClr>
                <a:schemeClr val="lt1"/>
              </a:buClr>
              <a:buSzPts val="1000"/>
              <a:buFont typeface="DM Sans"/>
              <a:buChar char="○"/>
              <a:defRPr/>
            </a:lvl8pPr>
            <a:lvl9pPr marL="4114800" lvl="8" indent="-292100">
              <a:spcBef>
                <a:spcPts val="0"/>
              </a:spcBef>
              <a:spcAft>
                <a:spcPts val="0"/>
              </a:spcAft>
              <a:buClr>
                <a:schemeClr val="lt1"/>
              </a:buClr>
              <a:buSzPts val="1000"/>
              <a:buFont typeface="DM Sans"/>
              <a:buChar char="■"/>
              <a:defRPr/>
            </a:lvl9pPr>
          </a:lstStyle>
          <a:p>
            <a:endParaRPr/>
          </a:p>
        </p:txBody>
      </p:sp>
      <p:sp>
        <p:nvSpPr>
          <p:cNvPr id="107" name="Google Shape;107;p9"/>
          <p:cNvSpPr txBox="1">
            <a:spLocks noGrp="1"/>
          </p:cNvSpPr>
          <p:nvPr>
            <p:ph type="title"/>
          </p:nvPr>
        </p:nvSpPr>
        <p:spPr>
          <a:xfrm>
            <a:off x="228600" y="399325"/>
            <a:ext cx="3531300" cy="624600"/>
          </a:xfrm>
          <a:prstGeom prst="rect">
            <a:avLst/>
          </a:prstGeom>
        </p:spPr>
        <p:txBody>
          <a:bodyPr spcFirstLastPara="1" wrap="square" lIns="0" tIns="91425" rIns="91425" bIns="0" anchor="t" anchorCtr="0">
            <a:noAutofit/>
          </a:bodyPr>
          <a:lstStyle>
            <a:lvl1pPr lvl="0">
              <a:lnSpc>
                <a:spcPct val="60000"/>
              </a:lnSpc>
              <a:spcBef>
                <a:spcPts val="0"/>
              </a:spcBef>
              <a:spcAft>
                <a:spcPts val="0"/>
              </a:spcAft>
              <a:buClr>
                <a:schemeClr val="lt1"/>
              </a:buClr>
              <a:buSzPts val="3600"/>
              <a:buFont typeface="Forum"/>
              <a:buNone/>
              <a:defRPr sz="3600"/>
            </a:lvl1pPr>
            <a:lvl2pPr lvl="1">
              <a:lnSpc>
                <a:spcPct val="60000"/>
              </a:lnSpc>
              <a:spcBef>
                <a:spcPts val="0"/>
              </a:spcBef>
              <a:spcAft>
                <a:spcPts val="0"/>
              </a:spcAft>
              <a:buClr>
                <a:schemeClr val="lt1"/>
              </a:buClr>
              <a:buSzPts val="3600"/>
              <a:buFont typeface="Forum"/>
              <a:buNone/>
              <a:defRPr sz="3600">
                <a:latin typeface="Forum"/>
                <a:ea typeface="Forum"/>
                <a:cs typeface="Forum"/>
                <a:sym typeface="Forum"/>
              </a:defRPr>
            </a:lvl2pPr>
            <a:lvl3pPr lvl="2">
              <a:lnSpc>
                <a:spcPct val="60000"/>
              </a:lnSpc>
              <a:spcBef>
                <a:spcPts val="0"/>
              </a:spcBef>
              <a:spcAft>
                <a:spcPts val="0"/>
              </a:spcAft>
              <a:buClr>
                <a:schemeClr val="lt1"/>
              </a:buClr>
              <a:buSzPts val="3600"/>
              <a:buFont typeface="Forum"/>
              <a:buNone/>
              <a:defRPr sz="3600">
                <a:latin typeface="Forum"/>
                <a:ea typeface="Forum"/>
                <a:cs typeface="Forum"/>
                <a:sym typeface="Forum"/>
              </a:defRPr>
            </a:lvl3pPr>
            <a:lvl4pPr lvl="3">
              <a:lnSpc>
                <a:spcPct val="60000"/>
              </a:lnSpc>
              <a:spcBef>
                <a:spcPts val="0"/>
              </a:spcBef>
              <a:spcAft>
                <a:spcPts val="0"/>
              </a:spcAft>
              <a:buClr>
                <a:schemeClr val="lt1"/>
              </a:buClr>
              <a:buSzPts val="3600"/>
              <a:buFont typeface="Forum"/>
              <a:buNone/>
              <a:defRPr sz="3600">
                <a:latin typeface="Forum"/>
                <a:ea typeface="Forum"/>
                <a:cs typeface="Forum"/>
                <a:sym typeface="Forum"/>
              </a:defRPr>
            </a:lvl4pPr>
            <a:lvl5pPr lvl="4">
              <a:lnSpc>
                <a:spcPct val="60000"/>
              </a:lnSpc>
              <a:spcBef>
                <a:spcPts val="0"/>
              </a:spcBef>
              <a:spcAft>
                <a:spcPts val="0"/>
              </a:spcAft>
              <a:buClr>
                <a:schemeClr val="lt1"/>
              </a:buClr>
              <a:buSzPts val="3600"/>
              <a:buFont typeface="Forum"/>
              <a:buNone/>
              <a:defRPr sz="3600">
                <a:latin typeface="Forum"/>
                <a:ea typeface="Forum"/>
                <a:cs typeface="Forum"/>
                <a:sym typeface="Forum"/>
              </a:defRPr>
            </a:lvl5pPr>
            <a:lvl6pPr lvl="5">
              <a:lnSpc>
                <a:spcPct val="60000"/>
              </a:lnSpc>
              <a:spcBef>
                <a:spcPts val="0"/>
              </a:spcBef>
              <a:spcAft>
                <a:spcPts val="0"/>
              </a:spcAft>
              <a:buClr>
                <a:schemeClr val="lt1"/>
              </a:buClr>
              <a:buSzPts val="3600"/>
              <a:buFont typeface="Forum"/>
              <a:buNone/>
              <a:defRPr sz="3600">
                <a:latin typeface="Forum"/>
                <a:ea typeface="Forum"/>
                <a:cs typeface="Forum"/>
                <a:sym typeface="Forum"/>
              </a:defRPr>
            </a:lvl6pPr>
            <a:lvl7pPr lvl="6">
              <a:lnSpc>
                <a:spcPct val="60000"/>
              </a:lnSpc>
              <a:spcBef>
                <a:spcPts val="0"/>
              </a:spcBef>
              <a:spcAft>
                <a:spcPts val="0"/>
              </a:spcAft>
              <a:buClr>
                <a:schemeClr val="lt1"/>
              </a:buClr>
              <a:buSzPts val="3600"/>
              <a:buFont typeface="Forum"/>
              <a:buNone/>
              <a:defRPr sz="3600">
                <a:latin typeface="Forum"/>
                <a:ea typeface="Forum"/>
                <a:cs typeface="Forum"/>
                <a:sym typeface="Forum"/>
              </a:defRPr>
            </a:lvl7pPr>
            <a:lvl8pPr lvl="7">
              <a:lnSpc>
                <a:spcPct val="60000"/>
              </a:lnSpc>
              <a:spcBef>
                <a:spcPts val="0"/>
              </a:spcBef>
              <a:spcAft>
                <a:spcPts val="0"/>
              </a:spcAft>
              <a:buClr>
                <a:schemeClr val="lt1"/>
              </a:buClr>
              <a:buSzPts val="3600"/>
              <a:buFont typeface="Forum"/>
              <a:buNone/>
              <a:defRPr sz="3600">
                <a:latin typeface="Forum"/>
                <a:ea typeface="Forum"/>
                <a:cs typeface="Forum"/>
                <a:sym typeface="Forum"/>
              </a:defRPr>
            </a:lvl8pPr>
            <a:lvl9pPr lvl="8">
              <a:lnSpc>
                <a:spcPct val="60000"/>
              </a:lnSpc>
              <a:spcBef>
                <a:spcPts val="0"/>
              </a:spcBef>
              <a:spcAft>
                <a:spcPts val="0"/>
              </a:spcAft>
              <a:buClr>
                <a:schemeClr val="lt1"/>
              </a:buClr>
              <a:buSzPts val="3600"/>
              <a:buFont typeface="Forum"/>
              <a:buNone/>
              <a:defRPr sz="3600">
                <a:latin typeface="Forum"/>
                <a:ea typeface="Forum"/>
                <a:cs typeface="Forum"/>
                <a:sym typeface="Forum"/>
              </a:defRPr>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ersona Alt 1">
  <p:cSld name="CUSTOM_4">
    <p:spTree>
      <p:nvGrpSpPr>
        <p:cNvPr id="1" name="Shape 108"/>
        <p:cNvGrpSpPr/>
        <p:nvPr/>
      </p:nvGrpSpPr>
      <p:grpSpPr>
        <a:xfrm>
          <a:off x="0" y="0"/>
          <a:ext cx="0" cy="0"/>
          <a:chOff x="0" y="0"/>
          <a:chExt cx="0" cy="0"/>
        </a:xfrm>
      </p:grpSpPr>
      <p:sp>
        <p:nvSpPr>
          <p:cNvPr id="109" name="Google Shape;109;p10"/>
          <p:cNvSpPr txBox="1">
            <a:spLocks noGrp="1"/>
          </p:cNvSpPr>
          <p:nvPr>
            <p:ph type="subTitle" idx="1"/>
          </p:nvPr>
        </p:nvSpPr>
        <p:spPr>
          <a:xfrm>
            <a:off x="228600" y="4891059"/>
            <a:ext cx="1475700" cy="125400"/>
          </a:xfrm>
          <a:prstGeom prst="rect">
            <a:avLst/>
          </a:prstGeom>
        </p:spPr>
        <p:txBody>
          <a:bodyPr spcFirstLastPara="1" wrap="square" lIns="0" tIns="0" rIns="0" bIns="0" anchor="t" anchorCtr="0">
            <a:noAutofit/>
          </a:bodyPr>
          <a:lstStyle>
            <a:lvl1pPr lvl="0">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1pPr>
            <a:lvl2pPr lvl="1">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2pPr>
            <a:lvl3pPr lvl="2">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3pPr>
            <a:lvl4pPr lvl="3">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4pPr>
            <a:lvl5pPr lvl="4">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5pPr>
            <a:lvl6pPr lvl="5">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6pPr>
            <a:lvl7pPr lvl="6">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7pPr>
            <a:lvl8pPr lvl="7">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8pPr>
            <a:lvl9pPr lvl="8">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9pPr>
          </a:lstStyle>
          <a:p>
            <a:endParaRPr/>
          </a:p>
        </p:txBody>
      </p:sp>
      <p:sp>
        <p:nvSpPr>
          <p:cNvPr id="110" name="Google Shape;110;p10"/>
          <p:cNvSpPr txBox="1">
            <a:spLocks noGrp="1"/>
          </p:cNvSpPr>
          <p:nvPr>
            <p:ph type="body" idx="2"/>
          </p:nvPr>
        </p:nvSpPr>
        <p:spPr>
          <a:xfrm>
            <a:off x="6231000" y="3124025"/>
            <a:ext cx="2684400" cy="507900"/>
          </a:xfrm>
          <a:prstGeom prst="rect">
            <a:avLst/>
          </a:prstGeom>
        </p:spPr>
        <p:txBody>
          <a:bodyPr spcFirstLastPara="1" wrap="square" lIns="0" tIns="0" rIns="91425" bIns="0" anchor="t" anchorCtr="0">
            <a:noAutofit/>
          </a:bodyPr>
          <a:lstStyle>
            <a:lvl1pPr marL="457200" lvl="0" indent="-292100">
              <a:lnSpc>
                <a:spcPct val="115000"/>
              </a:lnSpc>
              <a:spcBef>
                <a:spcPts val="0"/>
              </a:spcBef>
              <a:spcAft>
                <a:spcPts val="0"/>
              </a:spcAft>
              <a:buClr>
                <a:schemeClr val="accent1"/>
              </a:buClr>
              <a:buSzPts val="1000"/>
              <a:buFont typeface="DM Sans"/>
              <a:buChar char="●"/>
              <a:defRPr/>
            </a:lvl1pPr>
            <a:lvl2pPr marL="914400" lvl="1" indent="-292100">
              <a:lnSpc>
                <a:spcPct val="115000"/>
              </a:lnSpc>
              <a:spcBef>
                <a:spcPts val="0"/>
              </a:spcBef>
              <a:spcAft>
                <a:spcPts val="0"/>
              </a:spcAft>
              <a:buClr>
                <a:schemeClr val="lt1"/>
              </a:buClr>
              <a:buSzPts val="1000"/>
              <a:buFont typeface="DM Sans"/>
              <a:buChar char="○"/>
              <a:defRPr/>
            </a:lvl2pPr>
            <a:lvl3pPr marL="1371600" lvl="2" indent="-292100">
              <a:lnSpc>
                <a:spcPct val="115000"/>
              </a:lnSpc>
              <a:spcBef>
                <a:spcPts val="0"/>
              </a:spcBef>
              <a:spcAft>
                <a:spcPts val="0"/>
              </a:spcAft>
              <a:buClr>
                <a:schemeClr val="lt1"/>
              </a:buClr>
              <a:buSzPts val="1000"/>
              <a:buFont typeface="DM Sans"/>
              <a:buChar char="■"/>
              <a:defRPr/>
            </a:lvl3pPr>
            <a:lvl4pPr marL="1828800" lvl="3" indent="-292100">
              <a:lnSpc>
                <a:spcPct val="115000"/>
              </a:lnSpc>
              <a:spcBef>
                <a:spcPts val="0"/>
              </a:spcBef>
              <a:spcAft>
                <a:spcPts val="0"/>
              </a:spcAft>
              <a:buClr>
                <a:schemeClr val="lt1"/>
              </a:buClr>
              <a:buSzPts val="1000"/>
              <a:buFont typeface="DM Sans"/>
              <a:buChar char="●"/>
              <a:defRPr/>
            </a:lvl4pPr>
            <a:lvl5pPr marL="2286000" lvl="4" indent="-292100">
              <a:lnSpc>
                <a:spcPct val="115000"/>
              </a:lnSpc>
              <a:spcBef>
                <a:spcPts val="0"/>
              </a:spcBef>
              <a:spcAft>
                <a:spcPts val="0"/>
              </a:spcAft>
              <a:buClr>
                <a:schemeClr val="lt1"/>
              </a:buClr>
              <a:buSzPts val="1000"/>
              <a:buFont typeface="DM Sans"/>
              <a:buChar char="○"/>
              <a:defRPr/>
            </a:lvl5pPr>
            <a:lvl6pPr marL="2743200" lvl="5" indent="-292100">
              <a:lnSpc>
                <a:spcPct val="115000"/>
              </a:lnSpc>
              <a:spcBef>
                <a:spcPts val="0"/>
              </a:spcBef>
              <a:spcAft>
                <a:spcPts val="0"/>
              </a:spcAft>
              <a:buClr>
                <a:schemeClr val="lt1"/>
              </a:buClr>
              <a:buSzPts val="1000"/>
              <a:buFont typeface="DM Sans"/>
              <a:buChar char="■"/>
              <a:defRPr/>
            </a:lvl6pPr>
            <a:lvl7pPr marL="3200400" lvl="6" indent="-292100">
              <a:lnSpc>
                <a:spcPct val="115000"/>
              </a:lnSpc>
              <a:spcBef>
                <a:spcPts val="0"/>
              </a:spcBef>
              <a:spcAft>
                <a:spcPts val="0"/>
              </a:spcAft>
              <a:buClr>
                <a:schemeClr val="lt1"/>
              </a:buClr>
              <a:buSzPts val="1000"/>
              <a:buFont typeface="DM Sans"/>
              <a:buChar char="●"/>
              <a:defRPr/>
            </a:lvl7pPr>
            <a:lvl8pPr marL="3657600" lvl="7" indent="-292100">
              <a:lnSpc>
                <a:spcPct val="115000"/>
              </a:lnSpc>
              <a:spcBef>
                <a:spcPts val="0"/>
              </a:spcBef>
              <a:spcAft>
                <a:spcPts val="0"/>
              </a:spcAft>
              <a:buClr>
                <a:schemeClr val="lt1"/>
              </a:buClr>
              <a:buSzPts val="1000"/>
              <a:buFont typeface="DM Sans"/>
              <a:buChar char="○"/>
              <a:defRPr/>
            </a:lvl8pPr>
            <a:lvl9pPr marL="4114800" lvl="8" indent="-292100">
              <a:lnSpc>
                <a:spcPct val="115000"/>
              </a:lnSpc>
              <a:spcBef>
                <a:spcPts val="0"/>
              </a:spcBef>
              <a:spcAft>
                <a:spcPts val="0"/>
              </a:spcAft>
              <a:buClr>
                <a:schemeClr val="lt1"/>
              </a:buClr>
              <a:buSzPts val="1000"/>
              <a:buFont typeface="DM Sans"/>
              <a:buChar char="■"/>
              <a:defRPr/>
            </a:lvl9pPr>
          </a:lstStyle>
          <a:p>
            <a:endParaRPr/>
          </a:p>
        </p:txBody>
      </p:sp>
      <p:sp>
        <p:nvSpPr>
          <p:cNvPr id="111" name="Google Shape;111;p10"/>
          <p:cNvSpPr txBox="1">
            <a:spLocks noGrp="1"/>
          </p:cNvSpPr>
          <p:nvPr>
            <p:ph type="body" idx="3"/>
          </p:nvPr>
        </p:nvSpPr>
        <p:spPr>
          <a:xfrm>
            <a:off x="6231000" y="4241250"/>
            <a:ext cx="2751300" cy="507900"/>
          </a:xfrm>
          <a:prstGeom prst="rect">
            <a:avLst/>
          </a:prstGeom>
        </p:spPr>
        <p:txBody>
          <a:bodyPr spcFirstLastPara="1" wrap="square" lIns="0" tIns="0" rIns="91425" bIns="0" anchor="t" anchorCtr="0">
            <a:noAutofit/>
          </a:bodyPr>
          <a:lstStyle>
            <a:lvl1pPr marL="457200" lvl="0" indent="-292100">
              <a:lnSpc>
                <a:spcPct val="115000"/>
              </a:lnSpc>
              <a:spcBef>
                <a:spcPts val="0"/>
              </a:spcBef>
              <a:spcAft>
                <a:spcPts val="0"/>
              </a:spcAft>
              <a:buClr>
                <a:schemeClr val="accent1"/>
              </a:buClr>
              <a:buSzPts val="1000"/>
              <a:buFont typeface="DM Sans"/>
              <a:buChar char="●"/>
              <a:defRPr/>
            </a:lvl1pPr>
            <a:lvl2pPr marL="914400" lvl="1" indent="-292100">
              <a:lnSpc>
                <a:spcPct val="115000"/>
              </a:lnSpc>
              <a:spcBef>
                <a:spcPts val="0"/>
              </a:spcBef>
              <a:spcAft>
                <a:spcPts val="0"/>
              </a:spcAft>
              <a:buClr>
                <a:schemeClr val="lt1"/>
              </a:buClr>
              <a:buSzPts val="1000"/>
              <a:buFont typeface="DM Sans"/>
              <a:buChar char="○"/>
              <a:defRPr/>
            </a:lvl2pPr>
            <a:lvl3pPr marL="1371600" lvl="2" indent="-292100">
              <a:lnSpc>
                <a:spcPct val="115000"/>
              </a:lnSpc>
              <a:spcBef>
                <a:spcPts val="0"/>
              </a:spcBef>
              <a:spcAft>
                <a:spcPts val="0"/>
              </a:spcAft>
              <a:buClr>
                <a:schemeClr val="lt1"/>
              </a:buClr>
              <a:buSzPts val="1000"/>
              <a:buFont typeface="DM Sans"/>
              <a:buChar char="■"/>
              <a:defRPr/>
            </a:lvl3pPr>
            <a:lvl4pPr marL="1828800" lvl="3" indent="-292100">
              <a:lnSpc>
                <a:spcPct val="115000"/>
              </a:lnSpc>
              <a:spcBef>
                <a:spcPts val="0"/>
              </a:spcBef>
              <a:spcAft>
                <a:spcPts val="0"/>
              </a:spcAft>
              <a:buClr>
                <a:schemeClr val="lt1"/>
              </a:buClr>
              <a:buSzPts val="1000"/>
              <a:buFont typeface="DM Sans"/>
              <a:buChar char="●"/>
              <a:defRPr/>
            </a:lvl4pPr>
            <a:lvl5pPr marL="2286000" lvl="4" indent="-292100">
              <a:lnSpc>
                <a:spcPct val="115000"/>
              </a:lnSpc>
              <a:spcBef>
                <a:spcPts val="0"/>
              </a:spcBef>
              <a:spcAft>
                <a:spcPts val="0"/>
              </a:spcAft>
              <a:buClr>
                <a:schemeClr val="lt1"/>
              </a:buClr>
              <a:buSzPts val="1000"/>
              <a:buFont typeface="DM Sans"/>
              <a:buChar char="○"/>
              <a:defRPr/>
            </a:lvl5pPr>
            <a:lvl6pPr marL="2743200" lvl="5" indent="-292100">
              <a:lnSpc>
                <a:spcPct val="115000"/>
              </a:lnSpc>
              <a:spcBef>
                <a:spcPts val="0"/>
              </a:spcBef>
              <a:spcAft>
                <a:spcPts val="0"/>
              </a:spcAft>
              <a:buClr>
                <a:schemeClr val="lt1"/>
              </a:buClr>
              <a:buSzPts val="1000"/>
              <a:buFont typeface="DM Sans"/>
              <a:buChar char="■"/>
              <a:defRPr/>
            </a:lvl6pPr>
            <a:lvl7pPr marL="3200400" lvl="6" indent="-292100">
              <a:lnSpc>
                <a:spcPct val="115000"/>
              </a:lnSpc>
              <a:spcBef>
                <a:spcPts val="0"/>
              </a:spcBef>
              <a:spcAft>
                <a:spcPts val="0"/>
              </a:spcAft>
              <a:buClr>
                <a:schemeClr val="lt1"/>
              </a:buClr>
              <a:buSzPts val="1000"/>
              <a:buFont typeface="DM Sans"/>
              <a:buChar char="●"/>
              <a:defRPr/>
            </a:lvl7pPr>
            <a:lvl8pPr marL="3657600" lvl="7" indent="-292100">
              <a:lnSpc>
                <a:spcPct val="115000"/>
              </a:lnSpc>
              <a:spcBef>
                <a:spcPts val="0"/>
              </a:spcBef>
              <a:spcAft>
                <a:spcPts val="0"/>
              </a:spcAft>
              <a:buClr>
                <a:schemeClr val="lt1"/>
              </a:buClr>
              <a:buSzPts val="1000"/>
              <a:buFont typeface="DM Sans"/>
              <a:buChar char="○"/>
              <a:defRPr/>
            </a:lvl8pPr>
            <a:lvl9pPr marL="4114800" lvl="8" indent="-292100">
              <a:lnSpc>
                <a:spcPct val="115000"/>
              </a:lnSpc>
              <a:spcBef>
                <a:spcPts val="0"/>
              </a:spcBef>
              <a:spcAft>
                <a:spcPts val="0"/>
              </a:spcAft>
              <a:buClr>
                <a:schemeClr val="lt1"/>
              </a:buClr>
              <a:buSzPts val="1000"/>
              <a:buFont typeface="DM Sans"/>
              <a:buChar char="■"/>
              <a:defRPr/>
            </a:lvl9pPr>
          </a:lstStyle>
          <a:p>
            <a:endParaRPr/>
          </a:p>
        </p:txBody>
      </p:sp>
      <p:sp>
        <p:nvSpPr>
          <p:cNvPr id="112" name="Google Shape;112;p10"/>
          <p:cNvSpPr txBox="1">
            <a:spLocks noGrp="1"/>
          </p:cNvSpPr>
          <p:nvPr>
            <p:ph type="subTitle" idx="4"/>
          </p:nvPr>
        </p:nvSpPr>
        <p:spPr>
          <a:xfrm>
            <a:off x="6231000" y="3897900"/>
            <a:ext cx="2913000" cy="246300"/>
          </a:xfrm>
          <a:prstGeom prst="rect">
            <a:avLst/>
          </a:prstGeom>
        </p:spPr>
        <p:txBody>
          <a:bodyPr spcFirstLastPara="1" wrap="square" lIns="0" tIns="0" rIns="91425" bIns="0" anchor="t" anchorCtr="0">
            <a:noAutofit/>
          </a:bodyPr>
          <a:lstStyle>
            <a:lvl1pPr lvl="0">
              <a:spcBef>
                <a:spcPts val="0"/>
              </a:spcBef>
              <a:spcAft>
                <a:spcPts val="0"/>
              </a:spcAft>
              <a:buClr>
                <a:schemeClr val="accent1"/>
              </a:buClr>
              <a:buSzPts val="1600"/>
              <a:buFont typeface="Forum"/>
              <a:buNone/>
              <a:defRPr sz="1600">
                <a:solidFill>
                  <a:schemeClr val="accent1"/>
                </a:solidFill>
              </a:defRPr>
            </a:lvl1pPr>
            <a:lvl2pPr lvl="1">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2pPr>
            <a:lvl3pPr lvl="2">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3pPr>
            <a:lvl4pPr lvl="3">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4pPr>
            <a:lvl5pPr lvl="4">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5pPr>
            <a:lvl6pPr lvl="5">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6pPr>
            <a:lvl7pPr lvl="6">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7pPr>
            <a:lvl8pPr lvl="7">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8pPr>
            <a:lvl9pPr lvl="8">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9pPr>
          </a:lstStyle>
          <a:p>
            <a:endParaRPr/>
          </a:p>
        </p:txBody>
      </p:sp>
      <p:sp>
        <p:nvSpPr>
          <p:cNvPr id="113" name="Google Shape;113;p10"/>
          <p:cNvSpPr txBox="1">
            <a:spLocks noGrp="1"/>
          </p:cNvSpPr>
          <p:nvPr>
            <p:ph type="subTitle" idx="5"/>
          </p:nvPr>
        </p:nvSpPr>
        <p:spPr>
          <a:xfrm>
            <a:off x="6231000" y="2780875"/>
            <a:ext cx="2913000" cy="246300"/>
          </a:xfrm>
          <a:prstGeom prst="rect">
            <a:avLst/>
          </a:prstGeom>
        </p:spPr>
        <p:txBody>
          <a:bodyPr spcFirstLastPara="1" wrap="square" lIns="0" tIns="0" rIns="91425" bIns="0" anchor="t" anchorCtr="0">
            <a:noAutofit/>
          </a:bodyPr>
          <a:lstStyle>
            <a:lvl1pPr lvl="0">
              <a:spcBef>
                <a:spcPts val="0"/>
              </a:spcBef>
              <a:spcAft>
                <a:spcPts val="0"/>
              </a:spcAft>
              <a:buClr>
                <a:schemeClr val="accent1"/>
              </a:buClr>
              <a:buSzPts val="1600"/>
              <a:buFont typeface="Forum"/>
              <a:buNone/>
              <a:defRPr sz="1600">
                <a:solidFill>
                  <a:schemeClr val="accent1"/>
                </a:solidFill>
              </a:defRPr>
            </a:lvl1pPr>
            <a:lvl2pPr lvl="1">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2pPr>
            <a:lvl3pPr lvl="2">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3pPr>
            <a:lvl4pPr lvl="3">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4pPr>
            <a:lvl5pPr lvl="4">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5pPr>
            <a:lvl6pPr lvl="5">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6pPr>
            <a:lvl7pPr lvl="6">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7pPr>
            <a:lvl8pPr lvl="7">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8pPr>
            <a:lvl9pPr lvl="8">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9pPr>
          </a:lstStyle>
          <a:p>
            <a:endParaRPr/>
          </a:p>
        </p:txBody>
      </p:sp>
      <p:sp>
        <p:nvSpPr>
          <p:cNvPr id="114" name="Google Shape;114;p10"/>
          <p:cNvSpPr txBox="1">
            <a:spLocks noGrp="1"/>
          </p:cNvSpPr>
          <p:nvPr>
            <p:ph type="subTitle" idx="6"/>
          </p:nvPr>
        </p:nvSpPr>
        <p:spPr>
          <a:xfrm>
            <a:off x="6231000" y="1459700"/>
            <a:ext cx="2913000" cy="246300"/>
          </a:xfrm>
          <a:prstGeom prst="rect">
            <a:avLst/>
          </a:prstGeom>
        </p:spPr>
        <p:txBody>
          <a:bodyPr spcFirstLastPara="1" wrap="square" lIns="0" tIns="0" rIns="91425" bIns="0" anchor="t" anchorCtr="0">
            <a:noAutofit/>
          </a:bodyPr>
          <a:lstStyle>
            <a:lvl1pPr lvl="0">
              <a:spcBef>
                <a:spcPts val="0"/>
              </a:spcBef>
              <a:spcAft>
                <a:spcPts val="0"/>
              </a:spcAft>
              <a:buClr>
                <a:schemeClr val="accent1"/>
              </a:buClr>
              <a:buSzPts val="1600"/>
              <a:buFont typeface="Forum"/>
              <a:buNone/>
              <a:defRPr sz="1600">
                <a:solidFill>
                  <a:schemeClr val="accent1"/>
                </a:solidFill>
              </a:defRPr>
            </a:lvl1pPr>
            <a:lvl2pPr lvl="1">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2pPr>
            <a:lvl3pPr lvl="2">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3pPr>
            <a:lvl4pPr lvl="3">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4pPr>
            <a:lvl5pPr lvl="4">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5pPr>
            <a:lvl6pPr lvl="5">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6pPr>
            <a:lvl7pPr lvl="6">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7pPr>
            <a:lvl8pPr lvl="7">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8pPr>
            <a:lvl9pPr lvl="8">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9pPr>
          </a:lstStyle>
          <a:p>
            <a:endParaRPr/>
          </a:p>
        </p:txBody>
      </p:sp>
      <p:sp>
        <p:nvSpPr>
          <p:cNvPr id="115" name="Google Shape;115;p10"/>
          <p:cNvSpPr txBox="1">
            <a:spLocks noGrp="1"/>
          </p:cNvSpPr>
          <p:nvPr>
            <p:ph type="subTitle" idx="7"/>
          </p:nvPr>
        </p:nvSpPr>
        <p:spPr>
          <a:xfrm>
            <a:off x="2872500" y="3328000"/>
            <a:ext cx="2834700" cy="326400"/>
          </a:xfrm>
          <a:prstGeom prst="rect">
            <a:avLst/>
          </a:prstGeom>
        </p:spPr>
        <p:txBody>
          <a:bodyPr spcFirstLastPara="1" wrap="square" lIns="0" tIns="0" rIns="0" bIns="91425" anchor="t" anchorCtr="0">
            <a:noAutofit/>
          </a:bodyPr>
          <a:lstStyle>
            <a:lvl1pPr lvl="0">
              <a:spcBef>
                <a:spcPts val="0"/>
              </a:spcBef>
              <a:spcAft>
                <a:spcPts val="0"/>
              </a:spcAft>
              <a:buClr>
                <a:schemeClr val="accent1"/>
              </a:buClr>
              <a:buSzPts val="1600"/>
              <a:buFont typeface="Forum"/>
              <a:buNone/>
              <a:defRPr sz="1600">
                <a:solidFill>
                  <a:schemeClr val="accent1"/>
                </a:solidFill>
              </a:defRPr>
            </a:lvl1pPr>
            <a:lvl2pPr lvl="1">
              <a:spcBef>
                <a:spcPts val="0"/>
              </a:spcBef>
              <a:spcAft>
                <a:spcPts val="0"/>
              </a:spcAft>
              <a:buClr>
                <a:schemeClr val="accent1"/>
              </a:buClr>
              <a:buSzPts val="1400"/>
              <a:buFont typeface="Forum"/>
              <a:buNone/>
              <a:defRPr>
                <a:solidFill>
                  <a:schemeClr val="accent1"/>
                </a:solidFill>
                <a:latin typeface="Forum"/>
                <a:ea typeface="Forum"/>
                <a:cs typeface="Forum"/>
                <a:sym typeface="Forum"/>
              </a:defRPr>
            </a:lvl2pPr>
            <a:lvl3pPr lvl="2">
              <a:spcBef>
                <a:spcPts val="0"/>
              </a:spcBef>
              <a:spcAft>
                <a:spcPts val="0"/>
              </a:spcAft>
              <a:buClr>
                <a:schemeClr val="accent1"/>
              </a:buClr>
              <a:buSzPts val="1400"/>
              <a:buFont typeface="Forum"/>
              <a:buNone/>
              <a:defRPr>
                <a:solidFill>
                  <a:schemeClr val="accent1"/>
                </a:solidFill>
                <a:latin typeface="Forum"/>
                <a:ea typeface="Forum"/>
                <a:cs typeface="Forum"/>
                <a:sym typeface="Forum"/>
              </a:defRPr>
            </a:lvl3pPr>
            <a:lvl4pPr lvl="3">
              <a:spcBef>
                <a:spcPts val="0"/>
              </a:spcBef>
              <a:spcAft>
                <a:spcPts val="0"/>
              </a:spcAft>
              <a:buClr>
                <a:schemeClr val="accent1"/>
              </a:buClr>
              <a:buSzPts val="1400"/>
              <a:buFont typeface="Forum"/>
              <a:buNone/>
              <a:defRPr>
                <a:solidFill>
                  <a:schemeClr val="accent1"/>
                </a:solidFill>
                <a:latin typeface="Forum"/>
                <a:ea typeface="Forum"/>
                <a:cs typeface="Forum"/>
                <a:sym typeface="Forum"/>
              </a:defRPr>
            </a:lvl4pPr>
            <a:lvl5pPr lvl="4">
              <a:spcBef>
                <a:spcPts val="0"/>
              </a:spcBef>
              <a:spcAft>
                <a:spcPts val="0"/>
              </a:spcAft>
              <a:buClr>
                <a:schemeClr val="accent1"/>
              </a:buClr>
              <a:buSzPts val="1400"/>
              <a:buFont typeface="Forum"/>
              <a:buNone/>
              <a:defRPr>
                <a:solidFill>
                  <a:schemeClr val="accent1"/>
                </a:solidFill>
                <a:latin typeface="Forum"/>
                <a:ea typeface="Forum"/>
                <a:cs typeface="Forum"/>
                <a:sym typeface="Forum"/>
              </a:defRPr>
            </a:lvl5pPr>
            <a:lvl6pPr lvl="5">
              <a:spcBef>
                <a:spcPts val="0"/>
              </a:spcBef>
              <a:spcAft>
                <a:spcPts val="0"/>
              </a:spcAft>
              <a:buClr>
                <a:schemeClr val="accent1"/>
              </a:buClr>
              <a:buSzPts val="1400"/>
              <a:buFont typeface="Forum"/>
              <a:buNone/>
              <a:defRPr>
                <a:solidFill>
                  <a:schemeClr val="accent1"/>
                </a:solidFill>
                <a:latin typeface="Forum"/>
                <a:ea typeface="Forum"/>
                <a:cs typeface="Forum"/>
                <a:sym typeface="Forum"/>
              </a:defRPr>
            </a:lvl6pPr>
            <a:lvl7pPr lvl="6">
              <a:spcBef>
                <a:spcPts val="0"/>
              </a:spcBef>
              <a:spcAft>
                <a:spcPts val="0"/>
              </a:spcAft>
              <a:buClr>
                <a:schemeClr val="accent1"/>
              </a:buClr>
              <a:buSzPts val="1400"/>
              <a:buFont typeface="Forum"/>
              <a:buNone/>
              <a:defRPr>
                <a:solidFill>
                  <a:schemeClr val="accent1"/>
                </a:solidFill>
                <a:latin typeface="Forum"/>
                <a:ea typeface="Forum"/>
                <a:cs typeface="Forum"/>
                <a:sym typeface="Forum"/>
              </a:defRPr>
            </a:lvl7pPr>
            <a:lvl8pPr lvl="7">
              <a:spcBef>
                <a:spcPts val="0"/>
              </a:spcBef>
              <a:spcAft>
                <a:spcPts val="0"/>
              </a:spcAft>
              <a:buClr>
                <a:schemeClr val="accent1"/>
              </a:buClr>
              <a:buSzPts val="1400"/>
              <a:buFont typeface="Forum"/>
              <a:buNone/>
              <a:defRPr>
                <a:solidFill>
                  <a:schemeClr val="accent1"/>
                </a:solidFill>
                <a:latin typeface="Forum"/>
                <a:ea typeface="Forum"/>
                <a:cs typeface="Forum"/>
                <a:sym typeface="Forum"/>
              </a:defRPr>
            </a:lvl8pPr>
            <a:lvl9pPr lvl="8">
              <a:spcBef>
                <a:spcPts val="0"/>
              </a:spcBef>
              <a:spcAft>
                <a:spcPts val="0"/>
              </a:spcAft>
              <a:buClr>
                <a:schemeClr val="accent1"/>
              </a:buClr>
              <a:buSzPts val="1400"/>
              <a:buFont typeface="Forum"/>
              <a:buNone/>
              <a:defRPr>
                <a:solidFill>
                  <a:schemeClr val="accent1"/>
                </a:solidFill>
                <a:latin typeface="Forum"/>
                <a:ea typeface="Forum"/>
                <a:cs typeface="Forum"/>
                <a:sym typeface="Forum"/>
              </a:defRPr>
            </a:lvl9pPr>
          </a:lstStyle>
          <a:p>
            <a:endParaRPr/>
          </a:p>
        </p:txBody>
      </p:sp>
      <p:sp>
        <p:nvSpPr>
          <p:cNvPr id="116" name="Google Shape;116;p10"/>
          <p:cNvSpPr txBox="1">
            <a:spLocks noGrp="1"/>
          </p:cNvSpPr>
          <p:nvPr>
            <p:ph type="title"/>
          </p:nvPr>
        </p:nvSpPr>
        <p:spPr>
          <a:xfrm>
            <a:off x="228600" y="399332"/>
            <a:ext cx="2834700" cy="612000"/>
          </a:xfrm>
          <a:prstGeom prst="rect">
            <a:avLst/>
          </a:prstGeom>
        </p:spPr>
        <p:txBody>
          <a:bodyPr spcFirstLastPara="1" wrap="square" lIns="0" tIns="91425" rIns="91425" bIns="0" anchor="t" anchorCtr="0">
            <a:noAutofit/>
          </a:bodyPr>
          <a:lstStyle>
            <a:lvl1pPr lvl="0">
              <a:lnSpc>
                <a:spcPct val="60000"/>
              </a:lnSpc>
              <a:spcBef>
                <a:spcPts val="0"/>
              </a:spcBef>
              <a:spcAft>
                <a:spcPts val="0"/>
              </a:spcAft>
              <a:buClr>
                <a:schemeClr val="lt1"/>
              </a:buClr>
              <a:buSzPts val="2800"/>
              <a:buFont typeface="Forum"/>
              <a:buNone/>
              <a:defRPr sz="2800"/>
            </a:lvl1pPr>
            <a:lvl2pPr lvl="1">
              <a:lnSpc>
                <a:spcPct val="60000"/>
              </a:lnSpc>
              <a:spcBef>
                <a:spcPts val="0"/>
              </a:spcBef>
              <a:spcAft>
                <a:spcPts val="0"/>
              </a:spcAft>
              <a:buClr>
                <a:schemeClr val="lt1"/>
              </a:buClr>
              <a:buSzPts val="1400"/>
              <a:buFont typeface="Forum"/>
              <a:buNone/>
              <a:defRPr>
                <a:latin typeface="Forum"/>
                <a:ea typeface="Forum"/>
                <a:cs typeface="Forum"/>
                <a:sym typeface="Forum"/>
              </a:defRPr>
            </a:lvl2pPr>
            <a:lvl3pPr lvl="2">
              <a:lnSpc>
                <a:spcPct val="60000"/>
              </a:lnSpc>
              <a:spcBef>
                <a:spcPts val="0"/>
              </a:spcBef>
              <a:spcAft>
                <a:spcPts val="0"/>
              </a:spcAft>
              <a:buClr>
                <a:schemeClr val="lt1"/>
              </a:buClr>
              <a:buSzPts val="1400"/>
              <a:buFont typeface="Forum"/>
              <a:buNone/>
              <a:defRPr>
                <a:latin typeface="Forum"/>
                <a:ea typeface="Forum"/>
                <a:cs typeface="Forum"/>
                <a:sym typeface="Forum"/>
              </a:defRPr>
            </a:lvl3pPr>
            <a:lvl4pPr lvl="3">
              <a:lnSpc>
                <a:spcPct val="60000"/>
              </a:lnSpc>
              <a:spcBef>
                <a:spcPts val="0"/>
              </a:spcBef>
              <a:spcAft>
                <a:spcPts val="0"/>
              </a:spcAft>
              <a:buClr>
                <a:schemeClr val="lt1"/>
              </a:buClr>
              <a:buSzPts val="1400"/>
              <a:buFont typeface="Forum"/>
              <a:buNone/>
              <a:defRPr>
                <a:latin typeface="Forum"/>
                <a:ea typeface="Forum"/>
                <a:cs typeface="Forum"/>
                <a:sym typeface="Forum"/>
              </a:defRPr>
            </a:lvl4pPr>
            <a:lvl5pPr lvl="4">
              <a:lnSpc>
                <a:spcPct val="60000"/>
              </a:lnSpc>
              <a:spcBef>
                <a:spcPts val="0"/>
              </a:spcBef>
              <a:spcAft>
                <a:spcPts val="0"/>
              </a:spcAft>
              <a:buClr>
                <a:schemeClr val="lt1"/>
              </a:buClr>
              <a:buSzPts val="1400"/>
              <a:buFont typeface="Forum"/>
              <a:buNone/>
              <a:defRPr>
                <a:latin typeface="Forum"/>
                <a:ea typeface="Forum"/>
                <a:cs typeface="Forum"/>
                <a:sym typeface="Forum"/>
              </a:defRPr>
            </a:lvl5pPr>
            <a:lvl6pPr lvl="5">
              <a:lnSpc>
                <a:spcPct val="60000"/>
              </a:lnSpc>
              <a:spcBef>
                <a:spcPts val="0"/>
              </a:spcBef>
              <a:spcAft>
                <a:spcPts val="0"/>
              </a:spcAft>
              <a:buClr>
                <a:schemeClr val="lt1"/>
              </a:buClr>
              <a:buSzPts val="1400"/>
              <a:buFont typeface="Forum"/>
              <a:buNone/>
              <a:defRPr>
                <a:latin typeface="Forum"/>
                <a:ea typeface="Forum"/>
                <a:cs typeface="Forum"/>
                <a:sym typeface="Forum"/>
              </a:defRPr>
            </a:lvl6pPr>
            <a:lvl7pPr lvl="6">
              <a:lnSpc>
                <a:spcPct val="60000"/>
              </a:lnSpc>
              <a:spcBef>
                <a:spcPts val="0"/>
              </a:spcBef>
              <a:spcAft>
                <a:spcPts val="0"/>
              </a:spcAft>
              <a:buClr>
                <a:schemeClr val="lt1"/>
              </a:buClr>
              <a:buSzPts val="1400"/>
              <a:buFont typeface="Forum"/>
              <a:buNone/>
              <a:defRPr>
                <a:latin typeface="Forum"/>
                <a:ea typeface="Forum"/>
                <a:cs typeface="Forum"/>
                <a:sym typeface="Forum"/>
              </a:defRPr>
            </a:lvl7pPr>
            <a:lvl8pPr lvl="7">
              <a:lnSpc>
                <a:spcPct val="60000"/>
              </a:lnSpc>
              <a:spcBef>
                <a:spcPts val="0"/>
              </a:spcBef>
              <a:spcAft>
                <a:spcPts val="0"/>
              </a:spcAft>
              <a:buClr>
                <a:schemeClr val="lt1"/>
              </a:buClr>
              <a:buSzPts val="1400"/>
              <a:buFont typeface="Forum"/>
              <a:buNone/>
              <a:defRPr>
                <a:latin typeface="Forum"/>
                <a:ea typeface="Forum"/>
                <a:cs typeface="Forum"/>
                <a:sym typeface="Forum"/>
              </a:defRPr>
            </a:lvl8pPr>
            <a:lvl9pPr lvl="8">
              <a:lnSpc>
                <a:spcPct val="60000"/>
              </a:lnSpc>
              <a:spcBef>
                <a:spcPts val="0"/>
              </a:spcBef>
              <a:spcAft>
                <a:spcPts val="0"/>
              </a:spcAft>
              <a:buClr>
                <a:schemeClr val="lt1"/>
              </a:buClr>
              <a:buSzPts val="1400"/>
              <a:buFont typeface="Forum"/>
              <a:buNone/>
              <a:defRPr>
                <a:latin typeface="Forum"/>
                <a:ea typeface="Forum"/>
                <a:cs typeface="Forum"/>
                <a:sym typeface="Forum"/>
              </a:defRPr>
            </a:lvl9pPr>
          </a:lstStyle>
          <a:p>
            <a:endParaRPr/>
          </a:p>
        </p:txBody>
      </p:sp>
      <p:sp>
        <p:nvSpPr>
          <p:cNvPr id="117" name="Google Shape;117;p10"/>
          <p:cNvSpPr>
            <a:spLocks noGrp="1"/>
          </p:cNvSpPr>
          <p:nvPr>
            <p:ph type="pic" idx="8"/>
          </p:nvPr>
        </p:nvSpPr>
        <p:spPr>
          <a:xfrm>
            <a:off x="228450" y="1459775"/>
            <a:ext cx="2101200" cy="1438200"/>
          </a:xfrm>
          <a:prstGeom prst="roundRect">
            <a:avLst>
              <a:gd name="adj" fmla="val 16667"/>
            </a:avLst>
          </a:prstGeom>
          <a:noFill/>
          <a:ln>
            <a:noFill/>
          </a:ln>
        </p:spPr>
      </p:sp>
      <p:sp>
        <p:nvSpPr>
          <p:cNvPr id="118" name="Google Shape;118;p10"/>
          <p:cNvSpPr txBox="1">
            <a:spLocks noGrp="1"/>
          </p:cNvSpPr>
          <p:nvPr>
            <p:ph type="subTitle" idx="9"/>
          </p:nvPr>
        </p:nvSpPr>
        <p:spPr>
          <a:xfrm>
            <a:off x="228450" y="3052975"/>
            <a:ext cx="1010100" cy="117300"/>
          </a:xfrm>
          <a:prstGeom prst="rect">
            <a:avLst/>
          </a:prstGeom>
        </p:spPr>
        <p:txBody>
          <a:bodyPr spcFirstLastPara="1" wrap="square" lIns="0" tIns="0" rIns="0" bIns="0" anchor="b" anchorCtr="0">
            <a:noAutofit/>
          </a:bodyPr>
          <a:lstStyle>
            <a:lvl1pPr lvl="0">
              <a:lnSpc>
                <a:spcPct val="65000"/>
              </a:lnSpc>
              <a:spcBef>
                <a:spcPts val="0"/>
              </a:spcBef>
              <a:spcAft>
                <a:spcPts val="0"/>
              </a:spcAft>
              <a:buClr>
                <a:schemeClr val="lt1"/>
              </a:buClr>
              <a:buSzPts val="1000"/>
              <a:buFont typeface="Forum"/>
              <a:buNone/>
              <a:defRPr sz="1000"/>
            </a:lvl1pPr>
            <a:lvl2pPr lvl="1">
              <a:spcBef>
                <a:spcPts val="0"/>
              </a:spcBef>
              <a:spcAft>
                <a:spcPts val="0"/>
              </a:spcAft>
              <a:buClr>
                <a:schemeClr val="lt1"/>
              </a:buClr>
              <a:buSzPts val="1000"/>
              <a:buFont typeface="Forum"/>
              <a:buNone/>
              <a:defRPr sz="1000">
                <a:latin typeface="Forum"/>
                <a:ea typeface="Forum"/>
                <a:cs typeface="Forum"/>
                <a:sym typeface="Forum"/>
              </a:defRPr>
            </a:lvl2pPr>
            <a:lvl3pPr lvl="2">
              <a:spcBef>
                <a:spcPts val="0"/>
              </a:spcBef>
              <a:spcAft>
                <a:spcPts val="0"/>
              </a:spcAft>
              <a:buClr>
                <a:schemeClr val="lt1"/>
              </a:buClr>
              <a:buSzPts val="1000"/>
              <a:buFont typeface="Forum"/>
              <a:buNone/>
              <a:defRPr sz="1000">
                <a:latin typeface="Forum"/>
                <a:ea typeface="Forum"/>
                <a:cs typeface="Forum"/>
                <a:sym typeface="Forum"/>
              </a:defRPr>
            </a:lvl3pPr>
            <a:lvl4pPr lvl="3">
              <a:spcBef>
                <a:spcPts val="0"/>
              </a:spcBef>
              <a:spcAft>
                <a:spcPts val="0"/>
              </a:spcAft>
              <a:buClr>
                <a:schemeClr val="lt1"/>
              </a:buClr>
              <a:buSzPts val="1000"/>
              <a:buFont typeface="Forum"/>
              <a:buNone/>
              <a:defRPr sz="1000">
                <a:latin typeface="Forum"/>
                <a:ea typeface="Forum"/>
                <a:cs typeface="Forum"/>
                <a:sym typeface="Forum"/>
              </a:defRPr>
            </a:lvl4pPr>
            <a:lvl5pPr lvl="4">
              <a:spcBef>
                <a:spcPts val="0"/>
              </a:spcBef>
              <a:spcAft>
                <a:spcPts val="0"/>
              </a:spcAft>
              <a:buClr>
                <a:schemeClr val="lt1"/>
              </a:buClr>
              <a:buSzPts val="1000"/>
              <a:buFont typeface="Forum"/>
              <a:buNone/>
              <a:defRPr sz="1000">
                <a:latin typeface="Forum"/>
                <a:ea typeface="Forum"/>
                <a:cs typeface="Forum"/>
                <a:sym typeface="Forum"/>
              </a:defRPr>
            </a:lvl5pPr>
            <a:lvl6pPr lvl="5">
              <a:spcBef>
                <a:spcPts val="0"/>
              </a:spcBef>
              <a:spcAft>
                <a:spcPts val="0"/>
              </a:spcAft>
              <a:buClr>
                <a:schemeClr val="lt1"/>
              </a:buClr>
              <a:buSzPts val="1000"/>
              <a:buFont typeface="Forum"/>
              <a:buNone/>
              <a:defRPr sz="1000">
                <a:latin typeface="Forum"/>
                <a:ea typeface="Forum"/>
                <a:cs typeface="Forum"/>
                <a:sym typeface="Forum"/>
              </a:defRPr>
            </a:lvl6pPr>
            <a:lvl7pPr lvl="6">
              <a:spcBef>
                <a:spcPts val="0"/>
              </a:spcBef>
              <a:spcAft>
                <a:spcPts val="0"/>
              </a:spcAft>
              <a:buClr>
                <a:schemeClr val="lt1"/>
              </a:buClr>
              <a:buSzPts val="1000"/>
              <a:buFont typeface="Forum"/>
              <a:buNone/>
              <a:defRPr sz="1000">
                <a:latin typeface="Forum"/>
                <a:ea typeface="Forum"/>
                <a:cs typeface="Forum"/>
                <a:sym typeface="Forum"/>
              </a:defRPr>
            </a:lvl7pPr>
            <a:lvl8pPr lvl="7">
              <a:spcBef>
                <a:spcPts val="0"/>
              </a:spcBef>
              <a:spcAft>
                <a:spcPts val="0"/>
              </a:spcAft>
              <a:buClr>
                <a:schemeClr val="lt1"/>
              </a:buClr>
              <a:buSzPts val="1000"/>
              <a:buFont typeface="Forum"/>
              <a:buNone/>
              <a:defRPr sz="1000">
                <a:latin typeface="Forum"/>
                <a:ea typeface="Forum"/>
                <a:cs typeface="Forum"/>
                <a:sym typeface="Forum"/>
              </a:defRPr>
            </a:lvl8pPr>
            <a:lvl9pPr lvl="8">
              <a:spcBef>
                <a:spcPts val="0"/>
              </a:spcBef>
              <a:spcAft>
                <a:spcPts val="0"/>
              </a:spcAft>
              <a:buClr>
                <a:schemeClr val="lt1"/>
              </a:buClr>
              <a:buSzPts val="1000"/>
              <a:buFont typeface="Forum"/>
              <a:buNone/>
              <a:defRPr sz="1000">
                <a:latin typeface="Forum"/>
                <a:ea typeface="Forum"/>
                <a:cs typeface="Forum"/>
                <a:sym typeface="Forum"/>
              </a:defRPr>
            </a:lvl9pPr>
          </a:lstStyle>
          <a:p>
            <a:endParaRPr/>
          </a:p>
        </p:txBody>
      </p:sp>
      <p:sp>
        <p:nvSpPr>
          <p:cNvPr id="119" name="Google Shape;119;p10"/>
          <p:cNvSpPr txBox="1">
            <a:spLocks noGrp="1"/>
          </p:cNvSpPr>
          <p:nvPr>
            <p:ph type="subTitle" idx="13"/>
          </p:nvPr>
        </p:nvSpPr>
        <p:spPr>
          <a:xfrm>
            <a:off x="228450" y="3350375"/>
            <a:ext cx="1010100" cy="117300"/>
          </a:xfrm>
          <a:prstGeom prst="rect">
            <a:avLst/>
          </a:prstGeom>
        </p:spPr>
        <p:txBody>
          <a:bodyPr spcFirstLastPara="1" wrap="square" lIns="0" tIns="0" rIns="0" bIns="0" anchor="b" anchorCtr="0">
            <a:noAutofit/>
          </a:bodyPr>
          <a:lstStyle>
            <a:lvl1pPr lvl="0">
              <a:lnSpc>
                <a:spcPct val="65000"/>
              </a:lnSpc>
              <a:spcBef>
                <a:spcPts val="0"/>
              </a:spcBef>
              <a:spcAft>
                <a:spcPts val="0"/>
              </a:spcAft>
              <a:buClr>
                <a:schemeClr val="lt1"/>
              </a:buClr>
              <a:buSzPts val="1000"/>
              <a:buFont typeface="Forum"/>
              <a:buNone/>
              <a:defRPr sz="1000"/>
            </a:lvl1pPr>
            <a:lvl2pPr lvl="1">
              <a:spcBef>
                <a:spcPts val="0"/>
              </a:spcBef>
              <a:spcAft>
                <a:spcPts val="0"/>
              </a:spcAft>
              <a:buClr>
                <a:schemeClr val="lt1"/>
              </a:buClr>
              <a:buSzPts val="1000"/>
              <a:buFont typeface="Forum"/>
              <a:buNone/>
              <a:defRPr sz="1000">
                <a:latin typeface="Forum"/>
                <a:ea typeface="Forum"/>
                <a:cs typeface="Forum"/>
                <a:sym typeface="Forum"/>
              </a:defRPr>
            </a:lvl2pPr>
            <a:lvl3pPr lvl="2">
              <a:spcBef>
                <a:spcPts val="0"/>
              </a:spcBef>
              <a:spcAft>
                <a:spcPts val="0"/>
              </a:spcAft>
              <a:buClr>
                <a:schemeClr val="lt1"/>
              </a:buClr>
              <a:buSzPts val="1000"/>
              <a:buFont typeface="Forum"/>
              <a:buNone/>
              <a:defRPr sz="1000">
                <a:latin typeface="Forum"/>
                <a:ea typeface="Forum"/>
                <a:cs typeface="Forum"/>
                <a:sym typeface="Forum"/>
              </a:defRPr>
            </a:lvl3pPr>
            <a:lvl4pPr lvl="3">
              <a:spcBef>
                <a:spcPts val="0"/>
              </a:spcBef>
              <a:spcAft>
                <a:spcPts val="0"/>
              </a:spcAft>
              <a:buClr>
                <a:schemeClr val="lt1"/>
              </a:buClr>
              <a:buSzPts val="1000"/>
              <a:buFont typeface="Forum"/>
              <a:buNone/>
              <a:defRPr sz="1000">
                <a:latin typeface="Forum"/>
                <a:ea typeface="Forum"/>
                <a:cs typeface="Forum"/>
                <a:sym typeface="Forum"/>
              </a:defRPr>
            </a:lvl4pPr>
            <a:lvl5pPr lvl="4">
              <a:spcBef>
                <a:spcPts val="0"/>
              </a:spcBef>
              <a:spcAft>
                <a:spcPts val="0"/>
              </a:spcAft>
              <a:buClr>
                <a:schemeClr val="lt1"/>
              </a:buClr>
              <a:buSzPts val="1000"/>
              <a:buFont typeface="Forum"/>
              <a:buNone/>
              <a:defRPr sz="1000">
                <a:latin typeface="Forum"/>
                <a:ea typeface="Forum"/>
                <a:cs typeface="Forum"/>
                <a:sym typeface="Forum"/>
              </a:defRPr>
            </a:lvl5pPr>
            <a:lvl6pPr lvl="5">
              <a:spcBef>
                <a:spcPts val="0"/>
              </a:spcBef>
              <a:spcAft>
                <a:spcPts val="0"/>
              </a:spcAft>
              <a:buClr>
                <a:schemeClr val="lt1"/>
              </a:buClr>
              <a:buSzPts val="1000"/>
              <a:buFont typeface="Forum"/>
              <a:buNone/>
              <a:defRPr sz="1000">
                <a:latin typeface="Forum"/>
                <a:ea typeface="Forum"/>
                <a:cs typeface="Forum"/>
                <a:sym typeface="Forum"/>
              </a:defRPr>
            </a:lvl6pPr>
            <a:lvl7pPr lvl="6">
              <a:spcBef>
                <a:spcPts val="0"/>
              </a:spcBef>
              <a:spcAft>
                <a:spcPts val="0"/>
              </a:spcAft>
              <a:buClr>
                <a:schemeClr val="lt1"/>
              </a:buClr>
              <a:buSzPts val="1000"/>
              <a:buFont typeface="Forum"/>
              <a:buNone/>
              <a:defRPr sz="1000">
                <a:latin typeface="Forum"/>
                <a:ea typeface="Forum"/>
                <a:cs typeface="Forum"/>
                <a:sym typeface="Forum"/>
              </a:defRPr>
            </a:lvl7pPr>
            <a:lvl8pPr lvl="7">
              <a:spcBef>
                <a:spcPts val="0"/>
              </a:spcBef>
              <a:spcAft>
                <a:spcPts val="0"/>
              </a:spcAft>
              <a:buClr>
                <a:schemeClr val="lt1"/>
              </a:buClr>
              <a:buSzPts val="1000"/>
              <a:buFont typeface="Forum"/>
              <a:buNone/>
              <a:defRPr sz="1000">
                <a:latin typeface="Forum"/>
                <a:ea typeface="Forum"/>
                <a:cs typeface="Forum"/>
                <a:sym typeface="Forum"/>
              </a:defRPr>
            </a:lvl8pPr>
            <a:lvl9pPr lvl="8">
              <a:spcBef>
                <a:spcPts val="0"/>
              </a:spcBef>
              <a:spcAft>
                <a:spcPts val="0"/>
              </a:spcAft>
              <a:buClr>
                <a:schemeClr val="lt1"/>
              </a:buClr>
              <a:buSzPts val="1000"/>
              <a:buFont typeface="Forum"/>
              <a:buNone/>
              <a:defRPr sz="1000">
                <a:latin typeface="Forum"/>
                <a:ea typeface="Forum"/>
                <a:cs typeface="Forum"/>
                <a:sym typeface="Forum"/>
              </a:defRPr>
            </a:lvl9pPr>
          </a:lstStyle>
          <a:p>
            <a:endParaRPr/>
          </a:p>
        </p:txBody>
      </p:sp>
      <p:sp>
        <p:nvSpPr>
          <p:cNvPr id="120" name="Google Shape;120;p10"/>
          <p:cNvSpPr txBox="1">
            <a:spLocks noGrp="1"/>
          </p:cNvSpPr>
          <p:nvPr>
            <p:ph type="subTitle" idx="14"/>
          </p:nvPr>
        </p:nvSpPr>
        <p:spPr>
          <a:xfrm>
            <a:off x="228450" y="3648065"/>
            <a:ext cx="1010100" cy="117300"/>
          </a:xfrm>
          <a:prstGeom prst="rect">
            <a:avLst/>
          </a:prstGeom>
        </p:spPr>
        <p:txBody>
          <a:bodyPr spcFirstLastPara="1" wrap="square" lIns="0" tIns="0" rIns="0" bIns="0" anchor="b" anchorCtr="0">
            <a:noAutofit/>
          </a:bodyPr>
          <a:lstStyle>
            <a:lvl1pPr lvl="0">
              <a:lnSpc>
                <a:spcPct val="65000"/>
              </a:lnSpc>
              <a:spcBef>
                <a:spcPts val="0"/>
              </a:spcBef>
              <a:spcAft>
                <a:spcPts val="0"/>
              </a:spcAft>
              <a:buClr>
                <a:schemeClr val="lt1"/>
              </a:buClr>
              <a:buSzPts val="1000"/>
              <a:buFont typeface="Forum"/>
              <a:buNone/>
              <a:defRPr sz="1000"/>
            </a:lvl1pPr>
            <a:lvl2pPr lvl="1">
              <a:spcBef>
                <a:spcPts val="0"/>
              </a:spcBef>
              <a:spcAft>
                <a:spcPts val="0"/>
              </a:spcAft>
              <a:buClr>
                <a:schemeClr val="lt1"/>
              </a:buClr>
              <a:buSzPts val="1000"/>
              <a:buFont typeface="Forum"/>
              <a:buNone/>
              <a:defRPr sz="1000">
                <a:latin typeface="Forum"/>
                <a:ea typeface="Forum"/>
                <a:cs typeface="Forum"/>
                <a:sym typeface="Forum"/>
              </a:defRPr>
            </a:lvl2pPr>
            <a:lvl3pPr lvl="2">
              <a:spcBef>
                <a:spcPts val="0"/>
              </a:spcBef>
              <a:spcAft>
                <a:spcPts val="0"/>
              </a:spcAft>
              <a:buClr>
                <a:schemeClr val="lt1"/>
              </a:buClr>
              <a:buSzPts val="1000"/>
              <a:buFont typeface="Forum"/>
              <a:buNone/>
              <a:defRPr sz="1000">
                <a:latin typeface="Forum"/>
                <a:ea typeface="Forum"/>
                <a:cs typeface="Forum"/>
                <a:sym typeface="Forum"/>
              </a:defRPr>
            </a:lvl3pPr>
            <a:lvl4pPr lvl="3">
              <a:spcBef>
                <a:spcPts val="0"/>
              </a:spcBef>
              <a:spcAft>
                <a:spcPts val="0"/>
              </a:spcAft>
              <a:buClr>
                <a:schemeClr val="lt1"/>
              </a:buClr>
              <a:buSzPts val="1000"/>
              <a:buFont typeface="Forum"/>
              <a:buNone/>
              <a:defRPr sz="1000">
                <a:latin typeface="Forum"/>
                <a:ea typeface="Forum"/>
                <a:cs typeface="Forum"/>
                <a:sym typeface="Forum"/>
              </a:defRPr>
            </a:lvl4pPr>
            <a:lvl5pPr lvl="4">
              <a:spcBef>
                <a:spcPts val="0"/>
              </a:spcBef>
              <a:spcAft>
                <a:spcPts val="0"/>
              </a:spcAft>
              <a:buClr>
                <a:schemeClr val="lt1"/>
              </a:buClr>
              <a:buSzPts val="1000"/>
              <a:buFont typeface="Forum"/>
              <a:buNone/>
              <a:defRPr sz="1000">
                <a:latin typeface="Forum"/>
                <a:ea typeface="Forum"/>
                <a:cs typeface="Forum"/>
                <a:sym typeface="Forum"/>
              </a:defRPr>
            </a:lvl5pPr>
            <a:lvl6pPr lvl="5">
              <a:spcBef>
                <a:spcPts val="0"/>
              </a:spcBef>
              <a:spcAft>
                <a:spcPts val="0"/>
              </a:spcAft>
              <a:buClr>
                <a:schemeClr val="lt1"/>
              </a:buClr>
              <a:buSzPts val="1000"/>
              <a:buFont typeface="Forum"/>
              <a:buNone/>
              <a:defRPr sz="1000">
                <a:latin typeface="Forum"/>
                <a:ea typeface="Forum"/>
                <a:cs typeface="Forum"/>
                <a:sym typeface="Forum"/>
              </a:defRPr>
            </a:lvl6pPr>
            <a:lvl7pPr lvl="6">
              <a:spcBef>
                <a:spcPts val="0"/>
              </a:spcBef>
              <a:spcAft>
                <a:spcPts val="0"/>
              </a:spcAft>
              <a:buClr>
                <a:schemeClr val="lt1"/>
              </a:buClr>
              <a:buSzPts val="1000"/>
              <a:buFont typeface="Forum"/>
              <a:buNone/>
              <a:defRPr sz="1000">
                <a:latin typeface="Forum"/>
                <a:ea typeface="Forum"/>
                <a:cs typeface="Forum"/>
                <a:sym typeface="Forum"/>
              </a:defRPr>
            </a:lvl7pPr>
            <a:lvl8pPr lvl="7">
              <a:spcBef>
                <a:spcPts val="0"/>
              </a:spcBef>
              <a:spcAft>
                <a:spcPts val="0"/>
              </a:spcAft>
              <a:buClr>
                <a:schemeClr val="lt1"/>
              </a:buClr>
              <a:buSzPts val="1000"/>
              <a:buFont typeface="Forum"/>
              <a:buNone/>
              <a:defRPr sz="1000">
                <a:latin typeface="Forum"/>
                <a:ea typeface="Forum"/>
                <a:cs typeface="Forum"/>
                <a:sym typeface="Forum"/>
              </a:defRPr>
            </a:lvl8pPr>
            <a:lvl9pPr lvl="8">
              <a:spcBef>
                <a:spcPts val="0"/>
              </a:spcBef>
              <a:spcAft>
                <a:spcPts val="0"/>
              </a:spcAft>
              <a:buClr>
                <a:schemeClr val="lt1"/>
              </a:buClr>
              <a:buSzPts val="1000"/>
              <a:buFont typeface="Forum"/>
              <a:buNone/>
              <a:defRPr sz="1000">
                <a:latin typeface="Forum"/>
                <a:ea typeface="Forum"/>
                <a:cs typeface="Forum"/>
                <a:sym typeface="Forum"/>
              </a:defRPr>
            </a:lvl9pPr>
          </a:lstStyle>
          <a:p>
            <a:endParaRPr/>
          </a:p>
        </p:txBody>
      </p:sp>
      <p:sp>
        <p:nvSpPr>
          <p:cNvPr id="121" name="Google Shape;121;p10"/>
          <p:cNvSpPr txBox="1">
            <a:spLocks noGrp="1"/>
          </p:cNvSpPr>
          <p:nvPr>
            <p:ph type="subTitle" idx="15"/>
          </p:nvPr>
        </p:nvSpPr>
        <p:spPr>
          <a:xfrm>
            <a:off x="228450" y="3945765"/>
            <a:ext cx="1010100" cy="117300"/>
          </a:xfrm>
          <a:prstGeom prst="rect">
            <a:avLst/>
          </a:prstGeom>
        </p:spPr>
        <p:txBody>
          <a:bodyPr spcFirstLastPara="1" wrap="square" lIns="0" tIns="0" rIns="0" bIns="0" anchor="b" anchorCtr="0">
            <a:noAutofit/>
          </a:bodyPr>
          <a:lstStyle>
            <a:lvl1pPr lvl="0">
              <a:lnSpc>
                <a:spcPct val="65000"/>
              </a:lnSpc>
              <a:spcBef>
                <a:spcPts val="0"/>
              </a:spcBef>
              <a:spcAft>
                <a:spcPts val="0"/>
              </a:spcAft>
              <a:buClr>
                <a:schemeClr val="lt1"/>
              </a:buClr>
              <a:buSzPts val="1000"/>
              <a:buFont typeface="Forum"/>
              <a:buNone/>
              <a:defRPr sz="1000"/>
            </a:lvl1pPr>
            <a:lvl2pPr lvl="1">
              <a:spcBef>
                <a:spcPts val="0"/>
              </a:spcBef>
              <a:spcAft>
                <a:spcPts val="0"/>
              </a:spcAft>
              <a:buClr>
                <a:schemeClr val="lt1"/>
              </a:buClr>
              <a:buSzPts val="1000"/>
              <a:buFont typeface="Forum"/>
              <a:buNone/>
              <a:defRPr sz="1000">
                <a:latin typeface="Forum"/>
                <a:ea typeface="Forum"/>
                <a:cs typeface="Forum"/>
                <a:sym typeface="Forum"/>
              </a:defRPr>
            </a:lvl2pPr>
            <a:lvl3pPr lvl="2">
              <a:spcBef>
                <a:spcPts val="0"/>
              </a:spcBef>
              <a:spcAft>
                <a:spcPts val="0"/>
              </a:spcAft>
              <a:buClr>
                <a:schemeClr val="lt1"/>
              </a:buClr>
              <a:buSzPts val="1000"/>
              <a:buFont typeface="Forum"/>
              <a:buNone/>
              <a:defRPr sz="1000">
                <a:latin typeface="Forum"/>
                <a:ea typeface="Forum"/>
                <a:cs typeface="Forum"/>
                <a:sym typeface="Forum"/>
              </a:defRPr>
            </a:lvl3pPr>
            <a:lvl4pPr lvl="3">
              <a:spcBef>
                <a:spcPts val="0"/>
              </a:spcBef>
              <a:spcAft>
                <a:spcPts val="0"/>
              </a:spcAft>
              <a:buClr>
                <a:schemeClr val="lt1"/>
              </a:buClr>
              <a:buSzPts val="1000"/>
              <a:buFont typeface="Forum"/>
              <a:buNone/>
              <a:defRPr sz="1000">
                <a:latin typeface="Forum"/>
                <a:ea typeface="Forum"/>
                <a:cs typeface="Forum"/>
                <a:sym typeface="Forum"/>
              </a:defRPr>
            </a:lvl4pPr>
            <a:lvl5pPr lvl="4">
              <a:spcBef>
                <a:spcPts val="0"/>
              </a:spcBef>
              <a:spcAft>
                <a:spcPts val="0"/>
              </a:spcAft>
              <a:buClr>
                <a:schemeClr val="lt1"/>
              </a:buClr>
              <a:buSzPts val="1000"/>
              <a:buFont typeface="Forum"/>
              <a:buNone/>
              <a:defRPr sz="1000">
                <a:latin typeface="Forum"/>
                <a:ea typeface="Forum"/>
                <a:cs typeface="Forum"/>
                <a:sym typeface="Forum"/>
              </a:defRPr>
            </a:lvl5pPr>
            <a:lvl6pPr lvl="5">
              <a:spcBef>
                <a:spcPts val="0"/>
              </a:spcBef>
              <a:spcAft>
                <a:spcPts val="0"/>
              </a:spcAft>
              <a:buClr>
                <a:schemeClr val="lt1"/>
              </a:buClr>
              <a:buSzPts val="1000"/>
              <a:buFont typeface="Forum"/>
              <a:buNone/>
              <a:defRPr sz="1000">
                <a:latin typeface="Forum"/>
                <a:ea typeface="Forum"/>
                <a:cs typeface="Forum"/>
                <a:sym typeface="Forum"/>
              </a:defRPr>
            </a:lvl6pPr>
            <a:lvl7pPr lvl="6">
              <a:spcBef>
                <a:spcPts val="0"/>
              </a:spcBef>
              <a:spcAft>
                <a:spcPts val="0"/>
              </a:spcAft>
              <a:buClr>
                <a:schemeClr val="lt1"/>
              </a:buClr>
              <a:buSzPts val="1000"/>
              <a:buFont typeface="Forum"/>
              <a:buNone/>
              <a:defRPr sz="1000">
                <a:latin typeface="Forum"/>
                <a:ea typeface="Forum"/>
                <a:cs typeface="Forum"/>
                <a:sym typeface="Forum"/>
              </a:defRPr>
            </a:lvl7pPr>
            <a:lvl8pPr lvl="7">
              <a:spcBef>
                <a:spcPts val="0"/>
              </a:spcBef>
              <a:spcAft>
                <a:spcPts val="0"/>
              </a:spcAft>
              <a:buClr>
                <a:schemeClr val="lt1"/>
              </a:buClr>
              <a:buSzPts val="1000"/>
              <a:buFont typeface="Forum"/>
              <a:buNone/>
              <a:defRPr sz="1000">
                <a:latin typeface="Forum"/>
                <a:ea typeface="Forum"/>
                <a:cs typeface="Forum"/>
                <a:sym typeface="Forum"/>
              </a:defRPr>
            </a:lvl8pPr>
            <a:lvl9pPr lvl="8">
              <a:spcBef>
                <a:spcPts val="0"/>
              </a:spcBef>
              <a:spcAft>
                <a:spcPts val="0"/>
              </a:spcAft>
              <a:buClr>
                <a:schemeClr val="lt1"/>
              </a:buClr>
              <a:buSzPts val="1000"/>
              <a:buFont typeface="Forum"/>
              <a:buNone/>
              <a:defRPr sz="1000">
                <a:latin typeface="Forum"/>
                <a:ea typeface="Forum"/>
                <a:cs typeface="Forum"/>
                <a:sym typeface="Forum"/>
              </a:defRPr>
            </a:lvl9pPr>
          </a:lstStyle>
          <a:p>
            <a:endParaRPr/>
          </a:p>
        </p:txBody>
      </p:sp>
      <p:sp>
        <p:nvSpPr>
          <p:cNvPr id="122" name="Google Shape;122;p10"/>
          <p:cNvSpPr txBox="1">
            <a:spLocks noGrp="1"/>
          </p:cNvSpPr>
          <p:nvPr>
            <p:ph type="subTitle" idx="16"/>
          </p:nvPr>
        </p:nvSpPr>
        <p:spPr>
          <a:xfrm>
            <a:off x="228450" y="4241899"/>
            <a:ext cx="1010100" cy="117300"/>
          </a:xfrm>
          <a:prstGeom prst="rect">
            <a:avLst/>
          </a:prstGeom>
        </p:spPr>
        <p:txBody>
          <a:bodyPr spcFirstLastPara="1" wrap="square" lIns="0" tIns="0" rIns="0" bIns="0" anchor="b" anchorCtr="0">
            <a:noAutofit/>
          </a:bodyPr>
          <a:lstStyle>
            <a:lvl1pPr lvl="0">
              <a:lnSpc>
                <a:spcPct val="65000"/>
              </a:lnSpc>
              <a:spcBef>
                <a:spcPts val="0"/>
              </a:spcBef>
              <a:spcAft>
                <a:spcPts val="0"/>
              </a:spcAft>
              <a:buClr>
                <a:schemeClr val="lt1"/>
              </a:buClr>
              <a:buSzPts val="1000"/>
              <a:buFont typeface="Forum"/>
              <a:buNone/>
              <a:defRPr sz="1000"/>
            </a:lvl1pPr>
            <a:lvl2pPr lvl="1">
              <a:spcBef>
                <a:spcPts val="0"/>
              </a:spcBef>
              <a:spcAft>
                <a:spcPts val="0"/>
              </a:spcAft>
              <a:buClr>
                <a:schemeClr val="lt1"/>
              </a:buClr>
              <a:buSzPts val="1000"/>
              <a:buFont typeface="Forum"/>
              <a:buNone/>
              <a:defRPr sz="1000">
                <a:latin typeface="Forum"/>
                <a:ea typeface="Forum"/>
                <a:cs typeface="Forum"/>
                <a:sym typeface="Forum"/>
              </a:defRPr>
            </a:lvl2pPr>
            <a:lvl3pPr lvl="2">
              <a:spcBef>
                <a:spcPts val="0"/>
              </a:spcBef>
              <a:spcAft>
                <a:spcPts val="0"/>
              </a:spcAft>
              <a:buClr>
                <a:schemeClr val="lt1"/>
              </a:buClr>
              <a:buSzPts val="1000"/>
              <a:buFont typeface="Forum"/>
              <a:buNone/>
              <a:defRPr sz="1000">
                <a:latin typeface="Forum"/>
                <a:ea typeface="Forum"/>
                <a:cs typeface="Forum"/>
                <a:sym typeface="Forum"/>
              </a:defRPr>
            </a:lvl3pPr>
            <a:lvl4pPr lvl="3">
              <a:spcBef>
                <a:spcPts val="0"/>
              </a:spcBef>
              <a:spcAft>
                <a:spcPts val="0"/>
              </a:spcAft>
              <a:buClr>
                <a:schemeClr val="lt1"/>
              </a:buClr>
              <a:buSzPts val="1000"/>
              <a:buFont typeface="Forum"/>
              <a:buNone/>
              <a:defRPr sz="1000">
                <a:latin typeface="Forum"/>
                <a:ea typeface="Forum"/>
                <a:cs typeface="Forum"/>
                <a:sym typeface="Forum"/>
              </a:defRPr>
            </a:lvl4pPr>
            <a:lvl5pPr lvl="4">
              <a:spcBef>
                <a:spcPts val="0"/>
              </a:spcBef>
              <a:spcAft>
                <a:spcPts val="0"/>
              </a:spcAft>
              <a:buClr>
                <a:schemeClr val="lt1"/>
              </a:buClr>
              <a:buSzPts val="1000"/>
              <a:buFont typeface="Forum"/>
              <a:buNone/>
              <a:defRPr sz="1000">
                <a:latin typeface="Forum"/>
                <a:ea typeface="Forum"/>
                <a:cs typeface="Forum"/>
                <a:sym typeface="Forum"/>
              </a:defRPr>
            </a:lvl5pPr>
            <a:lvl6pPr lvl="5">
              <a:spcBef>
                <a:spcPts val="0"/>
              </a:spcBef>
              <a:spcAft>
                <a:spcPts val="0"/>
              </a:spcAft>
              <a:buClr>
                <a:schemeClr val="lt1"/>
              </a:buClr>
              <a:buSzPts val="1000"/>
              <a:buFont typeface="Forum"/>
              <a:buNone/>
              <a:defRPr sz="1000">
                <a:latin typeface="Forum"/>
                <a:ea typeface="Forum"/>
                <a:cs typeface="Forum"/>
                <a:sym typeface="Forum"/>
              </a:defRPr>
            </a:lvl6pPr>
            <a:lvl7pPr lvl="6">
              <a:spcBef>
                <a:spcPts val="0"/>
              </a:spcBef>
              <a:spcAft>
                <a:spcPts val="0"/>
              </a:spcAft>
              <a:buClr>
                <a:schemeClr val="lt1"/>
              </a:buClr>
              <a:buSzPts val="1000"/>
              <a:buFont typeface="Forum"/>
              <a:buNone/>
              <a:defRPr sz="1000">
                <a:latin typeface="Forum"/>
                <a:ea typeface="Forum"/>
                <a:cs typeface="Forum"/>
                <a:sym typeface="Forum"/>
              </a:defRPr>
            </a:lvl7pPr>
            <a:lvl8pPr lvl="7">
              <a:spcBef>
                <a:spcPts val="0"/>
              </a:spcBef>
              <a:spcAft>
                <a:spcPts val="0"/>
              </a:spcAft>
              <a:buClr>
                <a:schemeClr val="lt1"/>
              </a:buClr>
              <a:buSzPts val="1000"/>
              <a:buFont typeface="Forum"/>
              <a:buNone/>
              <a:defRPr sz="1000">
                <a:latin typeface="Forum"/>
                <a:ea typeface="Forum"/>
                <a:cs typeface="Forum"/>
                <a:sym typeface="Forum"/>
              </a:defRPr>
            </a:lvl8pPr>
            <a:lvl9pPr lvl="8">
              <a:spcBef>
                <a:spcPts val="0"/>
              </a:spcBef>
              <a:spcAft>
                <a:spcPts val="0"/>
              </a:spcAft>
              <a:buClr>
                <a:schemeClr val="lt1"/>
              </a:buClr>
              <a:buSzPts val="1000"/>
              <a:buFont typeface="Forum"/>
              <a:buNone/>
              <a:defRPr sz="1000">
                <a:latin typeface="Forum"/>
                <a:ea typeface="Forum"/>
                <a:cs typeface="Forum"/>
                <a:sym typeface="Forum"/>
              </a:defRPr>
            </a:lvl9pPr>
          </a:lstStyle>
          <a:p>
            <a:endParaRPr/>
          </a:p>
        </p:txBody>
      </p:sp>
      <p:sp>
        <p:nvSpPr>
          <p:cNvPr id="123" name="Google Shape;123;p10"/>
          <p:cNvSpPr txBox="1">
            <a:spLocks noGrp="1"/>
          </p:cNvSpPr>
          <p:nvPr>
            <p:ph type="subTitle" idx="17"/>
          </p:nvPr>
        </p:nvSpPr>
        <p:spPr>
          <a:xfrm>
            <a:off x="228450" y="4540679"/>
            <a:ext cx="1010100" cy="117300"/>
          </a:xfrm>
          <a:prstGeom prst="rect">
            <a:avLst/>
          </a:prstGeom>
        </p:spPr>
        <p:txBody>
          <a:bodyPr spcFirstLastPara="1" wrap="square" lIns="0" tIns="0" rIns="0" bIns="0" anchor="b" anchorCtr="0">
            <a:noAutofit/>
          </a:bodyPr>
          <a:lstStyle>
            <a:lvl1pPr lvl="0">
              <a:lnSpc>
                <a:spcPct val="65000"/>
              </a:lnSpc>
              <a:spcBef>
                <a:spcPts val="0"/>
              </a:spcBef>
              <a:spcAft>
                <a:spcPts val="0"/>
              </a:spcAft>
              <a:buClr>
                <a:schemeClr val="lt1"/>
              </a:buClr>
              <a:buSzPts val="1000"/>
              <a:buFont typeface="Forum"/>
              <a:buNone/>
              <a:defRPr sz="1000"/>
            </a:lvl1pPr>
            <a:lvl2pPr lvl="1">
              <a:spcBef>
                <a:spcPts val="0"/>
              </a:spcBef>
              <a:spcAft>
                <a:spcPts val="0"/>
              </a:spcAft>
              <a:buClr>
                <a:schemeClr val="lt1"/>
              </a:buClr>
              <a:buSzPts val="1000"/>
              <a:buFont typeface="Forum"/>
              <a:buNone/>
              <a:defRPr sz="1000">
                <a:latin typeface="Forum"/>
                <a:ea typeface="Forum"/>
                <a:cs typeface="Forum"/>
                <a:sym typeface="Forum"/>
              </a:defRPr>
            </a:lvl2pPr>
            <a:lvl3pPr lvl="2">
              <a:spcBef>
                <a:spcPts val="0"/>
              </a:spcBef>
              <a:spcAft>
                <a:spcPts val="0"/>
              </a:spcAft>
              <a:buClr>
                <a:schemeClr val="lt1"/>
              </a:buClr>
              <a:buSzPts val="1000"/>
              <a:buFont typeface="Forum"/>
              <a:buNone/>
              <a:defRPr sz="1000">
                <a:latin typeface="Forum"/>
                <a:ea typeface="Forum"/>
                <a:cs typeface="Forum"/>
                <a:sym typeface="Forum"/>
              </a:defRPr>
            </a:lvl3pPr>
            <a:lvl4pPr lvl="3">
              <a:spcBef>
                <a:spcPts val="0"/>
              </a:spcBef>
              <a:spcAft>
                <a:spcPts val="0"/>
              </a:spcAft>
              <a:buClr>
                <a:schemeClr val="lt1"/>
              </a:buClr>
              <a:buSzPts val="1000"/>
              <a:buFont typeface="Forum"/>
              <a:buNone/>
              <a:defRPr sz="1000">
                <a:latin typeface="Forum"/>
                <a:ea typeface="Forum"/>
                <a:cs typeface="Forum"/>
                <a:sym typeface="Forum"/>
              </a:defRPr>
            </a:lvl4pPr>
            <a:lvl5pPr lvl="4">
              <a:spcBef>
                <a:spcPts val="0"/>
              </a:spcBef>
              <a:spcAft>
                <a:spcPts val="0"/>
              </a:spcAft>
              <a:buClr>
                <a:schemeClr val="lt1"/>
              </a:buClr>
              <a:buSzPts val="1000"/>
              <a:buFont typeface="Forum"/>
              <a:buNone/>
              <a:defRPr sz="1000">
                <a:latin typeface="Forum"/>
                <a:ea typeface="Forum"/>
                <a:cs typeface="Forum"/>
                <a:sym typeface="Forum"/>
              </a:defRPr>
            </a:lvl5pPr>
            <a:lvl6pPr lvl="5">
              <a:spcBef>
                <a:spcPts val="0"/>
              </a:spcBef>
              <a:spcAft>
                <a:spcPts val="0"/>
              </a:spcAft>
              <a:buClr>
                <a:schemeClr val="lt1"/>
              </a:buClr>
              <a:buSzPts val="1000"/>
              <a:buFont typeface="Forum"/>
              <a:buNone/>
              <a:defRPr sz="1000">
                <a:latin typeface="Forum"/>
                <a:ea typeface="Forum"/>
                <a:cs typeface="Forum"/>
                <a:sym typeface="Forum"/>
              </a:defRPr>
            </a:lvl6pPr>
            <a:lvl7pPr lvl="6">
              <a:spcBef>
                <a:spcPts val="0"/>
              </a:spcBef>
              <a:spcAft>
                <a:spcPts val="0"/>
              </a:spcAft>
              <a:buClr>
                <a:schemeClr val="lt1"/>
              </a:buClr>
              <a:buSzPts val="1000"/>
              <a:buFont typeface="Forum"/>
              <a:buNone/>
              <a:defRPr sz="1000">
                <a:latin typeface="Forum"/>
                <a:ea typeface="Forum"/>
                <a:cs typeface="Forum"/>
                <a:sym typeface="Forum"/>
              </a:defRPr>
            </a:lvl7pPr>
            <a:lvl8pPr lvl="7">
              <a:spcBef>
                <a:spcPts val="0"/>
              </a:spcBef>
              <a:spcAft>
                <a:spcPts val="0"/>
              </a:spcAft>
              <a:buClr>
                <a:schemeClr val="lt1"/>
              </a:buClr>
              <a:buSzPts val="1000"/>
              <a:buFont typeface="Forum"/>
              <a:buNone/>
              <a:defRPr sz="1000">
                <a:latin typeface="Forum"/>
                <a:ea typeface="Forum"/>
                <a:cs typeface="Forum"/>
                <a:sym typeface="Forum"/>
              </a:defRPr>
            </a:lvl8pPr>
            <a:lvl9pPr lvl="8">
              <a:spcBef>
                <a:spcPts val="0"/>
              </a:spcBef>
              <a:spcAft>
                <a:spcPts val="0"/>
              </a:spcAft>
              <a:buClr>
                <a:schemeClr val="lt1"/>
              </a:buClr>
              <a:buSzPts val="1000"/>
              <a:buFont typeface="Forum"/>
              <a:buNone/>
              <a:defRPr sz="1000">
                <a:latin typeface="Forum"/>
                <a:ea typeface="Forum"/>
                <a:cs typeface="Forum"/>
                <a:sym typeface="Forum"/>
              </a:defRPr>
            </a:lvl9pPr>
          </a:lstStyle>
          <a:p>
            <a:endParaRPr/>
          </a:p>
        </p:txBody>
      </p:sp>
      <p:sp>
        <p:nvSpPr>
          <p:cNvPr id="124" name="Google Shape;124;p10"/>
          <p:cNvSpPr txBox="1">
            <a:spLocks noGrp="1"/>
          </p:cNvSpPr>
          <p:nvPr>
            <p:ph type="subTitle" idx="18"/>
          </p:nvPr>
        </p:nvSpPr>
        <p:spPr>
          <a:xfrm>
            <a:off x="1275750" y="3052380"/>
            <a:ext cx="1053900" cy="117300"/>
          </a:xfrm>
          <a:prstGeom prst="rect">
            <a:avLst/>
          </a:prstGeom>
        </p:spPr>
        <p:txBody>
          <a:bodyPr spcFirstLastPara="1" wrap="square" lIns="0" tIns="0" rIns="0" bIns="0" anchor="b" anchorCtr="0">
            <a:noAutofit/>
          </a:bodyPr>
          <a:lstStyle>
            <a:lvl1pPr lvl="0">
              <a:lnSpc>
                <a:spcPct val="65000"/>
              </a:lnSpc>
              <a:spcBef>
                <a:spcPts val="0"/>
              </a:spcBef>
              <a:spcAft>
                <a:spcPts val="0"/>
              </a:spcAft>
              <a:buClr>
                <a:schemeClr val="lt1"/>
              </a:buClr>
              <a:buSzPts val="900"/>
              <a:buFont typeface="DM Sans Light"/>
              <a:buNone/>
              <a:defRPr sz="900">
                <a:latin typeface="DM Sans Light"/>
                <a:ea typeface="DM Sans Light"/>
                <a:cs typeface="DM Sans Light"/>
                <a:sym typeface="DM Sans Light"/>
              </a:defRPr>
            </a:lvl1pPr>
            <a:lvl2pPr lvl="1">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
        <p:nvSpPr>
          <p:cNvPr id="125" name="Google Shape;125;p10"/>
          <p:cNvSpPr txBox="1">
            <a:spLocks noGrp="1"/>
          </p:cNvSpPr>
          <p:nvPr>
            <p:ph type="subTitle" idx="19"/>
          </p:nvPr>
        </p:nvSpPr>
        <p:spPr>
          <a:xfrm>
            <a:off x="1275750" y="3349779"/>
            <a:ext cx="1053900" cy="117300"/>
          </a:xfrm>
          <a:prstGeom prst="rect">
            <a:avLst/>
          </a:prstGeom>
        </p:spPr>
        <p:txBody>
          <a:bodyPr spcFirstLastPara="1" wrap="square" lIns="0" tIns="0" rIns="0" bIns="0" anchor="b" anchorCtr="0">
            <a:noAutofit/>
          </a:bodyPr>
          <a:lstStyle>
            <a:lvl1pPr lvl="0">
              <a:lnSpc>
                <a:spcPct val="65000"/>
              </a:lnSpc>
              <a:spcBef>
                <a:spcPts val="0"/>
              </a:spcBef>
              <a:spcAft>
                <a:spcPts val="0"/>
              </a:spcAft>
              <a:buClr>
                <a:schemeClr val="lt1"/>
              </a:buClr>
              <a:buSzPts val="900"/>
              <a:buFont typeface="DM Sans Light"/>
              <a:buNone/>
              <a:defRPr sz="900">
                <a:latin typeface="DM Sans Light"/>
                <a:ea typeface="DM Sans Light"/>
                <a:cs typeface="DM Sans Light"/>
                <a:sym typeface="DM Sans Light"/>
              </a:defRPr>
            </a:lvl1pPr>
            <a:lvl2pPr lvl="1">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
        <p:nvSpPr>
          <p:cNvPr id="126" name="Google Shape;126;p10"/>
          <p:cNvSpPr txBox="1">
            <a:spLocks noGrp="1"/>
          </p:cNvSpPr>
          <p:nvPr>
            <p:ph type="subTitle" idx="20"/>
          </p:nvPr>
        </p:nvSpPr>
        <p:spPr>
          <a:xfrm>
            <a:off x="1275750" y="3647468"/>
            <a:ext cx="1053900" cy="117300"/>
          </a:xfrm>
          <a:prstGeom prst="rect">
            <a:avLst/>
          </a:prstGeom>
        </p:spPr>
        <p:txBody>
          <a:bodyPr spcFirstLastPara="1" wrap="square" lIns="0" tIns="0" rIns="0" bIns="0" anchor="b" anchorCtr="0">
            <a:noAutofit/>
          </a:bodyPr>
          <a:lstStyle>
            <a:lvl1pPr lvl="0">
              <a:lnSpc>
                <a:spcPct val="65000"/>
              </a:lnSpc>
              <a:spcBef>
                <a:spcPts val="0"/>
              </a:spcBef>
              <a:spcAft>
                <a:spcPts val="0"/>
              </a:spcAft>
              <a:buClr>
                <a:schemeClr val="lt1"/>
              </a:buClr>
              <a:buSzPts val="900"/>
              <a:buFont typeface="DM Sans Light"/>
              <a:buNone/>
              <a:defRPr sz="900">
                <a:latin typeface="DM Sans Light"/>
                <a:ea typeface="DM Sans Light"/>
                <a:cs typeface="DM Sans Light"/>
                <a:sym typeface="DM Sans Light"/>
              </a:defRPr>
            </a:lvl1pPr>
            <a:lvl2pPr lvl="1">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
        <p:nvSpPr>
          <p:cNvPr id="127" name="Google Shape;127;p10"/>
          <p:cNvSpPr txBox="1">
            <a:spLocks noGrp="1"/>
          </p:cNvSpPr>
          <p:nvPr>
            <p:ph type="subTitle" idx="21"/>
          </p:nvPr>
        </p:nvSpPr>
        <p:spPr>
          <a:xfrm>
            <a:off x="1275750" y="3945167"/>
            <a:ext cx="1053900" cy="117300"/>
          </a:xfrm>
          <a:prstGeom prst="rect">
            <a:avLst/>
          </a:prstGeom>
        </p:spPr>
        <p:txBody>
          <a:bodyPr spcFirstLastPara="1" wrap="square" lIns="0" tIns="0" rIns="0" bIns="0" anchor="b" anchorCtr="0">
            <a:noAutofit/>
          </a:bodyPr>
          <a:lstStyle>
            <a:lvl1pPr lvl="0">
              <a:lnSpc>
                <a:spcPct val="65000"/>
              </a:lnSpc>
              <a:spcBef>
                <a:spcPts val="0"/>
              </a:spcBef>
              <a:spcAft>
                <a:spcPts val="0"/>
              </a:spcAft>
              <a:buClr>
                <a:schemeClr val="lt1"/>
              </a:buClr>
              <a:buSzPts val="900"/>
              <a:buFont typeface="DM Sans Light"/>
              <a:buNone/>
              <a:defRPr sz="900">
                <a:latin typeface="DM Sans Light"/>
                <a:ea typeface="DM Sans Light"/>
                <a:cs typeface="DM Sans Light"/>
                <a:sym typeface="DM Sans Light"/>
              </a:defRPr>
            </a:lvl1pPr>
            <a:lvl2pPr lvl="1">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
        <p:nvSpPr>
          <p:cNvPr id="128" name="Google Shape;128;p10"/>
          <p:cNvSpPr txBox="1">
            <a:spLocks noGrp="1"/>
          </p:cNvSpPr>
          <p:nvPr>
            <p:ph type="subTitle" idx="22"/>
          </p:nvPr>
        </p:nvSpPr>
        <p:spPr>
          <a:xfrm>
            <a:off x="1275750" y="4241301"/>
            <a:ext cx="1053900" cy="117300"/>
          </a:xfrm>
          <a:prstGeom prst="rect">
            <a:avLst/>
          </a:prstGeom>
        </p:spPr>
        <p:txBody>
          <a:bodyPr spcFirstLastPara="1" wrap="square" lIns="0" tIns="0" rIns="0" bIns="0" anchor="b" anchorCtr="0">
            <a:noAutofit/>
          </a:bodyPr>
          <a:lstStyle>
            <a:lvl1pPr lvl="0">
              <a:lnSpc>
                <a:spcPct val="65000"/>
              </a:lnSpc>
              <a:spcBef>
                <a:spcPts val="0"/>
              </a:spcBef>
              <a:spcAft>
                <a:spcPts val="0"/>
              </a:spcAft>
              <a:buClr>
                <a:schemeClr val="lt1"/>
              </a:buClr>
              <a:buSzPts val="900"/>
              <a:buFont typeface="DM Sans Light"/>
              <a:buNone/>
              <a:defRPr sz="900">
                <a:latin typeface="DM Sans Light"/>
                <a:ea typeface="DM Sans Light"/>
                <a:cs typeface="DM Sans Light"/>
                <a:sym typeface="DM Sans Light"/>
              </a:defRPr>
            </a:lvl1pPr>
            <a:lvl2pPr lvl="1">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
        <p:nvSpPr>
          <p:cNvPr id="129" name="Google Shape;129;p10"/>
          <p:cNvSpPr txBox="1">
            <a:spLocks noGrp="1"/>
          </p:cNvSpPr>
          <p:nvPr>
            <p:ph type="subTitle" idx="23"/>
          </p:nvPr>
        </p:nvSpPr>
        <p:spPr>
          <a:xfrm>
            <a:off x="1275750" y="4540080"/>
            <a:ext cx="1053900" cy="117300"/>
          </a:xfrm>
          <a:prstGeom prst="rect">
            <a:avLst/>
          </a:prstGeom>
        </p:spPr>
        <p:txBody>
          <a:bodyPr spcFirstLastPara="1" wrap="square" lIns="0" tIns="0" rIns="0" bIns="0" anchor="b" anchorCtr="0">
            <a:noAutofit/>
          </a:bodyPr>
          <a:lstStyle>
            <a:lvl1pPr lvl="0">
              <a:lnSpc>
                <a:spcPct val="65000"/>
              </a:lnSpc>
              <a:spcBef>
                <a:spcPts val="0"/>
              </a:spcBef>
              <a:spcAft>
                <a:spcPts val="0"/>
              </a:spcAft>
              <a:buClr>
                <a:schemeClr val="lt1"/>
              </a:buClr>
              <a:buSzPts val="900"/>
              <a:buFont typeface="DM Sans Light"/>
              <a:buNone/>
              <a:defRPr sz="900">
                <a:latin typeface="DM Sans Light"/>
                <a:ea typeface="DM Sans Light"/>
                <a:cs typeface="DM Sans Light"/>
                <a:sym typeface="DM Sans Light"/>
              </a:defRPr>
            </a:lvl1pPr>
            <a:lvl2pPr lvl="1">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
        <p:nvSpPr>
          <p:cNvPr id="130" name="Google Shape;130;p10"/>
          <p:cNvSpPr txBox="1">
            <a:spLocks noGrp="1"/>
          </p:cNvSpPr>
          <p:nvPr>
            <p:ph type="subTitle" idx="24"/>
          </p:nvPr>
        </p:nvSpPr>
        <p:spPr>
          <a:xfrm>
            <a:off x="2863000" y="1925972"/>
            <a:ext cx="2684400" cy="972000"/>
          </a:xfrm>
          <a:prstGeom prst="rect">
            <a:avLst/>
          </a:prstGeom>
        </p:spPr>
        <p:txBody>
          <a:bodyPr spcFirstLastPara="1" wrap="square" lIns="0" tIns="0" rIns="0" bIns="0" anchor="t" anchorCtr="0">
            <a:noAutofit/>
          </a:bodyPr>
          <a:lstStyle>
            <a:lvl1pPr lvl="0">
              <a:lnSpc>
                <a:spcPct val="70000"/>
              </a:lnSpc>
              <a:spcBef>
                <a:spcPts val="0"/>
              </a:spcBef>
              <a:spcAft>
                <a:spcPts val="0"/>
              </a:spcAft>
              <a:buClr>
                <a:schemeClr val="lt1"/>
              </a:buClr>
              <a:buSzPts val="1800"/>
              <a:buFont typeface="Forum"/>
              <a:buNone/>
              <a:defRPr/>
            </a:lvl1pPr>
            <a:lvl2pPr lvl="1">
              <a:spcBef>
                <a:spcPts val="0"/>
              </a:spcBef>
              <a:spcAft>
                <a:spcPts val="0"/>
              </a:spcAft>
              <a:buClr>
                <a:schemeClr val="lt1"/>
              </a:buClr>
              <a:buSzPts val="1800"/>
              <a:buFont typeface="Forum"/>
              <a:buNone/>
              <a:defRPr sz="1800">
                <a:latin typeface="Forum"/>
                <a:ea typeface="Forum"/>
                <a:cs typeface="Forum"/>
                <a:sym typeface="Forum"/>
              </a:defRPr>
            </a:lvl2pPr>
            <a:lvl3pPr lvl="2">
              <a:spcBef>
                <a:spcPts val="0"/>
              </a:spcBef>
              <a:spcAft>
                <a:spcPts val="0"/>
              </a:spcAft>
              <a:buClr>
                <a:schemeClr val="lt1"/>
              </a:buClr>
              <a:buSzPts val="1800"/>
              <a:buFont typeface="Forum"/>
              <a:buNone/>
              <a:defRPr sz="1800">
                <a:latin typeface="Forum"/>
                <a:ea typeface="Forum"/>
                <a:cs typeface="Forum"/>
                <a:sym typeface="Forum"/>
              </a:defRPr>
            </a:lvl3pPr>
            <a:lvl4pPr lvl="3">
              <a:spcBef>
                <a:spcPts val="0"/>
              </a:spcBef>
              <a:spcAft>
                <a:spcPts val="0"/>
              </a:spcAft>
              <a:buClr>
                <a:schemeClr val="lt1"/>
              </a:buClr>
              <a:buSzPts val="1800"/>
              <a:buFont typeface="Forum"/>
              <a:buNone/>
              <a:defRPr sz="1800">
                <a:latin typeface="Forum"/>
                <a:ea typeface="Forum"/>
                <a:cs typeface="Forum"/>
                <a:sym typeface="Forum"/>
              </a:defRPr>
            </a:lvl4pPr>
            <a:lvl5pPr lvl="4">
              <a:spcBef>
                <a:spcPts val="0"/>
              </a:spcBef>
              <a:spcAft>
                <a:spcPts val="0"/>
              </a:spcAft>
              <a:buClr>
                <a:schemeClr val="lt1"/>
              </a:buClr>
              <a:buSzPts val="1800"/>
              <a:buFont typeface="Forum"/>
              <a:buNone/>
              <a:defRPr sz="1800">
                <a:latin typeface="Forum"/>
                <a:ea typeface="Forum"/>
                <a:cs typeface="Forum"/>
                <a:sym typeface="Forum"/>
              </a:defRPr>
            </a:lvl5pPr>
            <a:lvl6pPr lvl="5">
              <a:spcBef>
                <a:spcPts val="0"/>
              </a:spcBef>
              <a:spcAft>
                <a:spcPts val="0"/>
              </a:spcAft>
              <a:buClr>
                <a:schemeClr val="lt1"/>
              </a:buClr>
              <a:buSzPts val="1800"/>
              <a:buFont typeface="Forum"/>
              <a:buNone/>
              <a:defRPr sz="1800">
                <a:latin typeface="Forum"/>
                <a:ea typeface="Forum"/>
                <a:cs typeface="Forum"/>
                <a:sym typeface="Forum"/>
              </a:defRPr>
            </a:lvl6pPr>
            <a:lvl7pPr lvl="6">
              <a:spcBef>
                <a:spcPts val="0"/>
              </a:spcBef>
              <a:spcAft>
                <a:spcPts val="0"/>
              </a:spcAft>
              <a:buClr>
                <a:schemeClr val="lt1"/>
              </a:buClr>
              <a:buSzPts val="1800"/>
              <a:buFont typeface="Forum"/>
              <a:buNone/>
              <a:defRPr sz="1800">
                <a:latin typeface="Forum"/>
                <a:ea typeface="Forum"/>
                <a:cs typeface="Forum"/>
                <a:sym typeface="Forum"/>
              </a:defRPr>
            </a:lvl7pPr>
            <a:lvl8pPr lvl="7">
              <a:spcBef>
                <a:spcPts val="0"/>
              </a:spcBef>
              <a:spcAft>
                <a:spcPts val="0"/>
              </a:spcAft>
              <a:buClr>
                <a:schemeClr val="lt1"/>
              </a:buClr>
              <a:buSzPts val="1800"/>
              <a:buFont typeface="Forum"/>
              <a:buNone/>
              <a:defRPr sz="1800">
                <a:latin typeface="Forum"/>
                <a:ea typeface="Forum"/>
                <a:cs typeface="Forum"/>
                <a:sym typeface="Forum"/>
              </a:defRPr>
            </a:lvl8pPr>
            <a:lvl9pPr lvl="8">
              <a:spcBef>
                <a:spcPts val="0"/>
              </a:spcBef>
              <a:spcAft>
                <a:spcPts val="0"/>
              </a:spcAft>
              <a:buClr>
                <a:schemeClr val="lt1"/>
              </a:buClr>
              <a:buSzPts val="1800"/>
              <a:buFont typeface="Forum"/>
              <a:buNone/>
              <a:defRPr sz="1800">
                <a:latin typeface="Forum"/>
                <a:ea typeface="Forum"/>
                <a:cs typeface="Forum"/>
                <a:sym typeface="Forum"/>
              </a:defRPr>
            </a:lvl9pPr>
          </a:lstStyle>
          <a:p>
            <a:endParaRPr/>
          </a:p>
        </p:txBody>
      </p:sp>
      <p:sp>
        <p:nvSpPr>
          <p:cNvPr id="131" name="Google Shape;131;p10"/>
          <p:cNvSpPr txBox="1">
            <a:spLocks noGrp="1"/>
          </p:cNvSpPr>
          <p:nvPr>
            <p:ph type="subTitle" idx="25"/>
          </p:nvPr>
        </p:nvSpPr>
        <p:spPr>
          <a:xfrm>
            <a:off x="2863000" y="3668715"/>
            <a:ext cx="2560500" cy="1243500"/>
          </a:xfrm>
          <a:prstGeom prst="rect">
            <a:avLst/>
          </a:prstGeom>
        </p:spPr>
        <p:txBody>
          <a:bodyPr spcFirstLastPara="1" wrap="square" lIns="0" tIns="0" rIns="0" bIns="0" anchor="t" anchorCtr="0">
            <a:noAutofit/>
          </a:bodyPr>
          <a:lstStyle>
            <a:lvl1pPr lvl="0">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1pPr>
            <a:lvl2pPr lvl="1">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2pPr>
            <a:lvl3pPr lvl="2">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3pPr>
            <a:lvl4pPr lvl="3">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4pPr>
            <a:lvl5pPr lvl="4">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5pPr>
            <a:lvl6pPr lvl="5">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6pPr>
            <a:lvl7pPr lvl="6">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7pPr>
            <a:lvl8pPr lvl="7">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8pPr>
            <a:lvl9pPr lvl="8">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9pPr>
          </a:lstStyle>
          <a:p>
            <a:endParaRPr/>
          </a:p>
        </p:txBody>
      </p:sp>
      <p:sp>
        <p:nvSpPr>
          <p:cNvPr id="132" name="Google Shape;132;p10"/>
          <p:cNvSpPr txBox="1"/>
          <p:nvPr/>
        </p:nvSpPr>
        <p:spPr>
          <a:xfrm>
            <a:off x="8227900" y="4802400"/>
            <a:ext cx="687600" cy="212100"/>
          </a:xfrm>
          <a:prstGeom prst="rect">
            <a:avLst/>
          </a:prstGeom>
          <a:noFill/>
          <a:ln>
            <a:noFill/>
          </a:ln>
        </p:spPr>
        <p:txBody>
          <a:bodyPr spcFirstLastPara="1" wrap="square" lIns="0" tIns="91425" rIns="0" bIns="91425" anchor="t" anchorCtr="0">
            <a:noAutofit/>
          </a:bodyPr>
          <a:lstStyle/>
          <a:p>
            <a:pPr marL="0" lvl="0" indent="0" algn="r" rtl="0">
              <a:spcBef>
                <a:spcPts val="0"/>
              </a:spcBef>
              <a:spcAft>
                <a:spcPts val="0"/>
              </a:spcAft>
              <a:buNone/>
            </a:pPr>
            <a:fld id="{00000000-1234-1234-1234-123412341234}" type="slidenum">
              <a:rPr lang="en" sz="700">
                <a:solidFill>
                  <a:schemeClr val="accent4"/>
                </a:solidFill>
                <a:latin typeface="DM Sans"/>
                <a:ea typeface="DM Sans"/>
                <a:cs typeface="DM Sans"/>
                <a:sym typeface="DM Sans"/>
              </a:rPr>
              <a:t>‹#›</a:t>
            </a:fld>
            <a:endParaRPr sz="700">
              <a:solidFill>
                <a:schemeClr val="accent4"/>
              </a:solidFill>
              <a:latin typeface="DM Sans"/>
              <a:ea typeface="DM Sans"/>
              <a:cs typeface="DM Sans"/>
              <a:sym typeface="DM Sans"/>
            </a:endParaRPr>
          </a:p>
        </p:txBody>
      </p:sp>
      <p:sp>
        <p:nvSpPr>
          <p:cNvPr id="133" name="Google Shape;133;p10"/>
          <p:cNvSpPr txBox="1">
            <a:spLocks noGrp="1"/>
          </p:cNvSpPr>
          <p:nvPr>
            <p:ph type="subTitle" idx="26"/>
          </p:nvPr>
        </p:nvSpPr>
        <p:spPr>
          <a:xfrm>
            <a:off x="6231000" y="1801500"/>
            <a:ext cx="1318200" cy="318000"/>
          </a:xfrm>
          <a:prstGeom prst="rect">
            <a:avLst/>
          </a:prstGeom>
        </p:spPr>
        <p:txBody>
          <a:bodyPr spcFirstLastPara="1" wrap="square" lIns="0" tIns="0" rIns="0" bIns="0" anchor="t" anchorCtr="0">
            <a:noAutofit/>
          </a:bodyPr>
          <a:lstStyle>
            <a:lvl1pPr lvl="0"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1pPr>
            <a:lvl2pPr lvl="1"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2pPr>
            <a:lvl3pPr lvl="2"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3pPr>
            <a:lvl4pPr lvl="3"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4pPr>
            <a:lvl5pPr lvl="4"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5pPr>
            <a:lvl6pPr lvl="5"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6pPr>
            <a:lvl7pPr lvl="6"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7pPr>
            <a:lvl8pPr lvl="7"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8pPr>
            <a:lvl9pPr lvl="8"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9pPr>
          </a:lstStyle>
          <a:p>
            <a:endParaRPr/>
          </a:p>
        </p:txBody>
      </p:sp>
      <p:sp>
        <p:nvSpPr>
          <p:cNvPr id="134" name="Google Shape;134;p10"/>
          <p:cNvSpPr txBox="1">
            <a:spLocks noGrp="1"/>
          </p:cNvSpPr>
          <p:nvPr>
            <p:ph type="subTitle" idx="27"/>
          </p:nvPr>
        </p:nvSpPr>
        <p:spPr>
          <a:xfrm>
            <a:off x="6231000" y="2190625"/>
            <a:ext cx="1318200" cy="318000"/>
          </a:xfrm>
          <a:prstGeom prst="rect">
            <a:avLst/>
          </a:prstGeom>
        </p:spPr>
        <p:txBody>
          <a:bodyPr spcFirstLastPara="1" wrap="square" lIns="0" tIns="0" rIns="0" bIns="0" anchor="t" anchorCtr="0">
            <a:noAutofit/>
          </a:bodyPr>
          <a:lstStyle>
            <a:lvl1pPr lvl="0"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1pPr>
            <a:lvl2pPr lvl="1"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2pPr>
            <a:lvl3pPr lvl="2"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3pPr>
            <a:lvl4pPr lvl="3"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4pPr>
            <a:lvl5pPr lvl="4"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5pPr>
            <a:lvl6pPr lvl="5"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6pPr>
            <a:lvl7pPr lvl="6"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7pPr>
            <a:lvl8pPr lvl="7"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8pPr>
            <a:lvl9pPr lvl="8"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9pPr>
          </a:lstStyle>
          <a:p>
            <a:endParaRPr/>
          </a:p>
        </p:txBody>
      </p:sp>
      <p:sp>
        <p:nvSpPr>
          <p:cNvPr id="135" name="Google Shape;135;p10"/>
          <p:cNvSpPr txBox="1">
            <a:spLocks noGrp="1"/>
          </p:cNvSpPr>
          <p:nvPr>
            <p:ph type="subTitle" idx="28"/>
          </p:nvPr>
        </p:nvSpPr>
        <p:spPr>
          <a:xfrm>
            <a:off x="7597200" y="2190625"/>
            <a:ext cx="1318200" cy="318000"/>
          </a:xfrm>
          <a:prstGeom prst="rect">
            <a:avLst/>
          </a:prstGeom>
        </p:spPr>
        <p:txBody>
          <a:bodyPr spcFirstLastPara="1" wrap="square" lIns="0" tIns="0" rIns="0" bIns="0" anchor="t" anchorCtr="0">
            <a:noAutofit/>
          </a:bodyPr>
          <a:lstStyle>
            <a:lvl1pPr lvl="0"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1pPr>
            <a:lvl2pPr lvl="1"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2pPr>
            <a:lvl3pPr lvl="2"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3pPr>
            <a:lvl4pPr lvl="3"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4pPr>
            <a:lvl5pPr lvl="4"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5pPr>
            <a:lvl6pPr lvl="5"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6pPr>
            <a:lvl7pPr lvl="6"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7pPr>
            <a:lvl8pPr lvl="7"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8pPr>
            <a:lvl9pPr lvl="8"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9pPr>
          </a:lstStyle>
          <a:p>
            <a:endParaRPr/>
          </a:p>
        </p:txBody>
      </p:sp>
      <p:sp>
        <p:nvSpPr>
          <p:cNvPr id="136" name="Google Shape;136;p10"/>
          <p:cNvSpPr txBox="1">
            <a:spLocks noGrp="1"/>
          </p:cNvSpPr>
          <p:nvPr>
            <p:ph type="subTitle" idx="29"/>
          </p:nvPr>
        </p:nvSpPr>
        <p:spPr>
          <a:xfrm>
            <a:off x="7597200" y="1801500"/>
            <a:ext cx="1318200" cy="318000"/>
          </a:xfrm>
          <a:prstGeom prst="rect">
            <a:avLst/>
          </a:prstGeom>
        </p:spPr>
        <p:txBody>
          <a:bodyPr spcFirstLastPara="1" wrap="square" lIns="0" tIns="0" rIns="0" bIns="0" anchor="t" anchorCtr="0">
            <a:noAutofit/>
          </a:bodyPr>
          <a:lstStyle>
            <a:lvl1pPr lvl="0"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1pPr>
            <a:lvl2pPr lvl="1"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2pPr>
            <a:lvl3pPr lvl="2"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3pPr>
            <a:lvl4pPr lvl="3"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4pPr>
            <a:lvl5pPr lvl="4"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5pPr>
            <a:lvl6pPr lvl="5"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6pPr>
            <a:lvl7pPr lvl="6"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7pPr>
            <a:lvl8pPr lvl="7"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8pPr>
            <a:lvl9pPr lvl="8"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Persona Alt 2">
  <p:cSld name="CUSTOM_4_1">
    <p:spTree>
      <p:nvGrpSpPr>
        <p:cNvPr id="1" name="Shape 137"/>
        <p:cNvGrpSpPr/>
        <p:nvPr/>
      </p:nvGrpSpPr>
      <p:grpSpPr>
        <a:xfrm>
          <a:off x="0" y="0"/>
          <a:ext cx="0" cy="0"/>
          <a:chOff x="0" y="0"/>
          <a:chExt cx="0" cy="0"/>
        </a:xfrm>
      </p:grpSpPr>
      <p:sp>
        <p:nvSpPr>
          <p:cNvPr id="138" name="Google Shape;138;p11"/>
          <p:cNvSpPr txBox="1">
            <a:spLocks noGrp="1"/>
          </p:cNvSpPr>
          <p:nvPr>
            <p:ph type="body" idx="1"/>
          </p:nvPr>
        </p:nvSpPr>
        <p:spPr>
          <a:xfrm>
            <a:off x="2857500" y="1803950"/>
            <a:ext cx="3132000" cy="630300"/>
          </a:xfrm>
          <a:prstGeom prst="rect">
            <a:avLst/>
          </a:prstGeom>
        </p:spPr>
        <p:txBody>
          <a:bodyPr spcFirstLastPara="1" wrap="square" lIns="0" tIns="0" rIns="0" bIns="0" anchor="t" anchorCtr="0">
            <a:spAutoFit/>
          </a:bodyPr>
          <a:lstStyle>
            <a:lvl1pPr marL="457200" lvl="0" indent="-292100">
              <a:spcBef>
                <a:spcPts val="0"/>
              </a:spcBef>
              <a:spcAft>
                <a:spcPts val="0"/>
              </a:spcAft>
              <a:buClr>
                <a:schemeClr val="accent1"/>
              </a:buClr>
              <a:buSzPts val="1000"/>
              <a:buFont typeface="DM Sans"/>
              <a:buChar char="●"/>
              <a:defRPr/>
            </a:lvl1pPr>
            <a:lvl2pPr marL="914400" lvl="1" indent="-292100">
              <a:spcBef>
                <a:spcPts val="0"/>
              </a:spcBef>
              <a:spcAft>
                <a:spcPts val="0"/>
              </a:spcAft>
              <a:buClr>
                <a:schemeClr val="lt1"/>
              </a:buClr>
              <a:buSzPts val="1000"/>
              <a:buFont typeface="DM Sans"/>
              <a:buChar char="○"/>
              <a:defRPr/>
            </a:lvl2pPr>
            <a:lvl3pPr marL="1371600" lvl="2" indent="-292100">
              <a:spcBef>
                <a:spcPts val="0"/>
              </a:spcBef>
              <a:spcAft>
                <a:spcPts val="0"/>
              </a:spcAft>
              <a:buClr>
                <a:schemeClr val="lt1"/>
              </a:buClr>
              <a:buSzPts val="1000"/>
              <a:buFont typeface="DM Sans"/>
              <a:buChar char="■"/>
              <a:defRPr/>
            </a:lvl3pPr>
            <a:lvl4pPr marL="1828800" lvl="3" indent="-292100">
              <a:spcBef>
                <a:spcPts val="0"/>
              </a:spcBef>
              <a:spcAft>
                <a:spcPts val="0"/>
              </a:spcAft>
              <a:buClr>
                <a:schemeClr val="lt1"/>
              </a:buClr>
              <a:buSzPts val="1000"/>
              <a:buFont typeface="DM Sans"/>
              <a:buChar char="●"/>
              <a:defRPr/>
            </a:lvl4pPr>
            <a:lvl5pPr marL="2286000" lvl="4" indent="-292100">
              <a:spcBef>
                <a:spcPts val="0"/>
              </a:spcBef>
              <a:spcAft>
                <a:spcPts val="0"/>
              </a:spcAft>
              <a:buClr>
                <a:schemeClr val="lt1"/>
              </a:buClr>
              <a:buSzPts val="1000"/>
              <a:buFont typeface="DM Sans"/>
              <a:buChar char="○"/>
              <a:defRPr/>
            </a:lvl5pPr>
            <a:lvl6pPr marL="2743200" lvl="5" indent="-292100">
              <a:spcBef>
                <a:spcPts val="0"/>
              </a:spcBef>
              <a:spcAft>
                <a:spcPts val="0"/>
              </a:spcAft>
              <a:buClr>
                <a:schemeClr val="lt1"/>
              </a:buClr>
              <a:buSzPts val="1000"/>
              <a:buFont typeface="DM Sans"/>
              <a:buChar char="■"/>
              <a:defRPr/>
            </a:lvl6pPr>
            <a:lvl7pPr marL="3200400" lvl="6" indent="-292100">
              <a:spcBef>
                <a:spcPts val="0"/>
              </a:spcBef>
              <a:spcAft>
                <a:spcPts val="0"/>
              </a:spcAft>
              <a:buClr>
                <a:schemeClr val="lt1"/>
              </a:buClr>
              <a:buSzPts val="1000"/>
              <a:buFont typeface="DM Sans"/>
              <a:buChar char="●"/>
              <a:defRPr/>
            </a:lvl7pPr>
            <a:lvl8pPr marL="3657600" lvl="7" indent="-292100">
              <a:spcBef>
                <a:spcPts val="0"/>
              </a:spcBef>
              <a:spcAft>
                <a:spcPts val="0"/>
              </a:spcAft>
              <a:buClr>
                <a:schemeClr val="lt1"/>
              </a:buClr>
              <a:buSzPts val="1000"/>
              <a:buFont typeface="DM Sans"/>
              <a:buChar char="○"/>
              <a:defRPr/>
            </a:lvl8pPr>
            <a:lvl9pPr marL="4114800" lvl="8" indent="-292100">
              <a:spcBef>
                <a:spcPts val="0"/>
              </a:spcBef>
              <a:spcAft>
                <a:spcPts val="0"/>
              </a:spcAft>
              <a:buClr>
                <a:schemeClr val="lt1"/>
              </a:buClr>
              <a:buSzPts val="1000"/>
              <a:buFont typeface="DM Sans"/>
              <a:buChar char="■"/>
              <a:defRPr/>
            </a:lvl9pPr>
          </a:lstStyle>
          <a:p>
            <a:endParaRPr/>
          </a:p>
        </p:txBody>
      </p:sp>
      <p:sp>
        <p:nvSpPr>
          <p:cNvPr id="139" name="Google Shape;139;p11"/>
          <p:cNvSpPr txBox="1">
            <a:spLocks noGrp="1"/>
          </p:cNvSpPr>
          <p:nvPr>
            <p:ph type="body" idx="2"/>
          </p:nvPr>
        </p:nvSpPr>
        <p:spPr>
          <a:xfrm>
            <a:off x="232075" y="1803950"/>
            <a:ext cx="2094900" cy="630300"/>
          </a:xfrm>
          <a:prstGeom prst="rect">
            <a:avLst/>
          </a:prstGeom>
        </p:spPr>
        <p:txBody>
          <a:bodyPr spcFirstLastPara="1" wrap="square" lIns="0" tIns="0" rIns="0" bIns="0" anchor="t" anchorCtr="0">
            <a:noAutofit/>
          </a:bodyPr>
          <a:lstStyle>
            <a:lvl1pPr marL="457200" lvl="0" indent="-292100">
              <a:lnSpc>
                <a:spcPct val="115000"/>
              </a:lnSpc>
              <a:spcBef>
                <a:spcPts val="0"/>
              </a:spcBef>
              <a:spcAft>
                <a:spcPts val="0"/>
              </a:spcAft>
              <a:buClr>
                <a:schemeClr val="accent1"/>
              </a:buClr>
              <a:buSzPts val="1000"/>
              <a:buFont typeface="DM Sans"/>
              <a:buChar char="●"/>
              <a:defRPr/>
            </a:lvl1pPr>
            <a:lvl2pPr marL="914400" lvl="1" indent="-292100">
              <a:lnSpc>
                <a:spcPct val="115000"/>
              </a:lnSpc>
              <a:spcBef>
                <a:spcPts val="0"/>
              </a:spcBef>
              <a:spcAft>
                <a:spcPts val="0"/>
              </a:spcAft>
              <a:buClr>
                <a:schemeClr val="lt1"/>
              </a:buClr>
              <a:buSzPts val="1000"/>
              <a:buFont typeface="DM Sans"/>
              <a:buChar char="○"/>
              <a:defRPr/>
            </a:lvl2pPr>
            <a:lvl3pPr marL="1371600" lvl="2" indent="-292100">
              <a:lnSpc>
                <a:spcPct val="115000"/>
              </a:lnSpc>
              <a:spcBef>
                <a:spcPts val="0"/>
              </a:spcBef>
              <a:spcAft>
                <a:spcPts val="0"/>
              </a:spcAft>
              <a:buClr>
                <a:schemeClr val="lt1"/>
              </a:buClr>
              <a:buSzPts val="1000"/>
              <a:buFont typeface="DM Sans"/>
              <a:buChar char="■"/>
              <a:defRPr/>
            </a:lvl3pPr>
            <a:lvl4pPr marL="1828800" lvl="3" indent="-292100">
              <a:lnSpc>
                <a:spcPct val="115000"/>
              </a:lnSpc>
              <a:spcBef>
                <a:spcPts val="0"/>
              </a:spcBef>
              <a:spcAft>
                <a:spcPts val="0"/>
              </a:spcAft>
              <a:buClr>
                <a:schemeClr val="lt1"/>
              </a:buClr>
              <a:buSzPts val="1000"/>
              <a:buFont typeface="DM Sans"/>
              <a:buChar char="●"/>
              <a:defRPr/>
            </a:lvl4pPr>
            <a:lvl5pPr marL="2286000" lvl="4" indent="-292100">
              <a:lnSpc>
                <a:spcPct val="115000"/>
              </a:lnSpc>
              <a:spcBef>
                <a:spcPts val="0"/>
              </a:spcBef>
              <a:spcAft>
                <a:spcPts val="0"/>
              </a:spcAft>
              <a:buClr>
                <a:schemeClr val="lt1"/>
              </a:buClr>
              <a:buSzPts val="1000"/>
              <a:buFont typeface="DM Sans"/>
              <a:buChar char="○"/>
              <a:defRPr/>
            </a:lvl5pPr>
            <a:lvl6pPr marL="2743200" lvl="5" indent="-292100">
              <a:lnSpc>
                <a:spcPct val="115000"/>
              </a:lnSpc>
              <a:spcBef>
                <a:spcPts val="0"/>
              </a:spcBef>
              <a:spcAft>
                <a:spcPts val="0"/>
              </a:spcAft>
              <a:buClr>
                <a:schemeClr val="lt1"/>
              </a:buClr>
              <a:buSzPts val="1000"/>
              <a:buFont typeface="DM Sans"/>
              <a:buChar char="■"/>
              <a:defRPr/>
            </a:lvl6pPr>
            <a:lvl7pPr marL="3200400" lvl="6" indent="-292100">
              <a:lnSpc>
                <a:spcPct val="115000"/>
              </a:lnSpc>
              <a:spcBef>
                <a:spcPts val="0"/>
              </a:spcBef>
              <a:spcAft>
                <a:spcPts val="0"/>
              </a:spcAft>
              <a:buClr>
                <a:schemeClr val="lt1"/>
              </a:buClr>
              <a:buSzPts val="1000"/>
              <a:buFont typeface="DM Sans"/>
              <a:buChar char="●"/>
              <a:defRPr/>
            </a:lvl7pPr>
            <a:lvl8pPr marL="3657600" lvl="7" indent="-292100">
              <a:lnSpc>
                <a:spcPct val="115000"/>
              </a:lnSpc>
              <a:spcBef>
                <a:spcPts val="0"/>
              </a:spcBef>
              <a:spcAft>
                <a:spcPts val="0"/>
              </a:spcAft>
              <a:buClr>
                <a:schemeClr val="lt1"/>
              </a:buClr>
              <a:buSzPts val="1000"/>
              <a:buFont typeface="DM Sans"/>
              <a:buChar char="○"/>
              <a:defRPr/>
            </a:lvl8pPr>
            <a:lvl9pPr marL="4114800" lvl="8" indent="-292100">
              <a:lnSpc>
                <a:spcPct val="115000"/>
              </a:lnSpc>
              <a:spcBef>
                <a:spcPts val="0"/>
              </a:spcBef>
              <a:spcAft>
                <a:spcPts val="0"/>
              </a:spcAft>
              <a:buClr>
                <a:schemeClr val="lt1"/>
              </a:buClr>
              <a:buSzPts val="1000"/>
              <a:buFont typeface="DM Sans"/>
              <a:buChar char="■"/>
              <a:defRPr/>
            </a:lvl9pPr>
          </a:lstStyle>
          <a:p>
            <a:endParaRPr/>
          </a:p>
        </p:txBody>
      </p:sp>
      <p:sp>
        <p:nvSpPr>
          <p:cNvPr id="140" name="Google Shape;140;p11"/>
          <p:cNvSpPr txBox="1">
            <a:spLocks noGrp="1"/>
          </p:cNvSpPr>
          <p:nvPr>
            <p:ph type="subTitle" idx="3"/>
          </p:nvPr>
        </p:nvSpPr>
        <p:spPr>
          <a:xfrm>
            <a:off x="228600" y="4891059"/>
            <a:ext cx="1475700" cy="125400"/>
          </a:xfrm>
          <a:prstGeom prst="rect">
            <a:avLst/>
          </a:prstGeom>
        </p:spPr>
        <p:txBody>
          <a:bodyPr spcFirstLastPara="1" wrap="square" lIns="0" tIns="0" rIns="0" bIns="0" anchor="t" anchorCtr="0">
            <a:noAutofit/>
          </a:bodyPr>
          <a:lstStyle>
            <a:lvl1pPr lvl="0">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1pPr>
            <a:lvl2pPr lvl="1">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2pPr>
            <a:lvl3pPr lvl="2">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3pPr>
            <a:lvl4pPr lvl="3">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4pPr>
            <a:lvl5pPr lvl="4">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5pPr>
            <a:lvl6pPr lvl="5">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6pPr>
            <a:lvl7pPr lvl="6">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7pPr>
            <a:lvl8pPr lvl="7">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8pPr>
            <a:lvl9pPr lvl="8">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9pPr>
          </a:lstStyle>
          <a:p>
            <a:endParaRPr/>
          </a:p>
        </p:txBody>
      </p:sp>
      <p:sp>
        <p:nvSpPr>
          <p:cNvPr id="141" name="Google Shape;141;p11"/>
          <p:cNvSpPr txBox="1">
            <a:spLocks noGrp="1"/>
          </p:cNvSpPr>
          <p:nvPr>
            <p:ph type="subTitle" idx="4"/>
          </p:nvPr>
        </p:nvSpPr>
        <p:spPr>
          <a:xfrm>
            <a:off x="232075" y="1461175"/>
            <a:ext cx="2191500" cy="246300"/>
          </a:xfrm>
          <a:prstGeom prst="rect">
            <a:avLst/>
          </a:prstGeom>
        </p:spPr>
        <p:txBody>
          <a:bodyPr spcFirstLastPara="1" wrap="square" lIns="0" tIns="0" rIns="91425" bIns="0" anchor="b" anchorCtr="0">
            <a:noAutofit/>
          </a:bodyPr>
          <a:lstStyle>
            <a:lvl1pPr lvl="0">
              <a:spcBef>
                <a:spcPts val="0"/>
              </a:spcBef>
              <a:spcAft>
                <a:spcPts val="0"/>
              </a:spcAft>
              <a:buClr>
                <a:schemeClr val="accent1"/>
              </a:buClr>
              <a:buSzPts val="1600"/>
              <a:buFont typeface="Forum"/>
              <a:buNone/>
              <a:defRPr sz="1600">
                <a:solidFill>
                  <a:schemeClr val="accent1"/>
                </a:solidFill>
              </a:defRPr>
            </a:lvl1pPr>
            <a:lvl2pPr lvl="1">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2pPr>
            <a:lvl3pPr lvl="2">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3pPr>
            <a:lvl4pPr lvl="3">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4pPr>
            <a:lvl5pPr lvl="4">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5pPr>
            <a:lvl6pPr lvl="5">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6pPr>
            <a:lvl7pPr lvl="6">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7pPr>
            <a:lvl8pPr lvl="7">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8pPr>
            <a:lvl9pPr lvl="8">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9pPr>
          </a:lstStyle>
          <a:p>
            <a:endParaRPr/>
          </a:p>
        </p:txBody>
      </p:sp>
      <p:sp>
        <p:nvSpPr>
          <p:cNvPr id="142" name="Google Shape;142;p11"/>
          <p:cNvSpPr txBox="1">
            <a:spLocks noGrp="1"/>
          </p:cNvSpPr>
          <p:nvPr>
            <p:ph type="title"/>
          </p:nvPr>
        </p:nvSpPr>
        <p:spPr>
          <a:xfrm>
            <a:off x="228600" y="399332"/>
            <a:ext cx="2834700" cy="612000"/>
          </a:xfrm>
          <a:prstGeom prst="rect">
            <a:avLst/>
          </a:prstGeom>
        </p:spPr>
        <p:txBody>
          <a:bodyPr spcFirstLastPara="1" wrap="square" lIns="0" tIns="91425" rIns="91425" bIns="0" anchor="t" anchorCtr="0">
            <a:noAutofit/>
          </a:bodyPr>
          <a:lstStyle>
            <a:lvl1pPr lvl="0">
              <a:lnSpc>
                <a:spcPct val="60000"/>
              </a:lnSpc>
              <a:spcBef>
                <a:spcPts val="0"/>
              </a:spcBef>
              <a:spcAft>
                <a:spcPts val="0"/>
              </a:spcAft>
              <a:buClr>
                <a:schemeClr val="lt1"/>
              </a:buClr>
              <a:buSzPts val="2800"/>
              <a:buFont typeface="Forum"/>
              <a:buNone/>
              <a:defRPr sz="2800"/>
            </a:lvl1pPr>
            <a:lvl2pPr lvl="1">
              <a:lnSpc>
                <a:spcPct val="60000"/>
              </a:lnSpc>
              <a:spcBef>
                <a:spcPts val="0"/>
              </a:spcBef>
              <a:spcAft>
                <a:spcPts val="0"/>
              </a:spcAft>
              <a:buClr>
                <a:schemeClr val="lt1"/>
              </a:buClr>
              <a:buSzPts val="1400"/>
              <a:buFont typeface="Forum"/>
              <a:buNone/>
              <a:defRPr>
                <a:latin typeface="Forum"/>
                <a:ea typeface="Forum"/>
                <a:cs typeface="Forum"/>
                <a:sym typeface="Forum"/>
              </a:defRPr>
            </a:lvl2pPr>
            <a:lvl3pPr lvl="2">
              <a:lnSpc>
                <a:spcPct val="60000"/>
              </a:lnSpc>
              <a:spcBef>
                <a:spcPts val="0"/>
              </a:spcBef>
              <a:spcAft>
                <a:spcPts val="0"/>
              </a:spcAft>
              <a:buClr>
                <a:schemeClr val="lt1"/>
              </a:buClr>
              <a:buSzPts val="1400"/>
              <a:buFont typeface="Forum"/>
              <a:buNone/>
              <a:defRPr>
                <a:latin typeface="Forum"/>
                <a:ea typeface="Forum"/>
                <a:cs typeface="Forum"/>
                <a:sym typeface="Forum"/>
              </a:defRPr>
            </a:lvl3pPr>
            <a:lvl4pPr lvl="3">
              <a:lnSpc>
                <a:spcPct val="60000"/>
              </a:lnSpc>
              <a:spcBef>
                <a:spcPts val="0"/>
              </a:spcBef>
              <a:spcAft>
                <a:spcPts val="0"/>
              </a:spcAft>
              <a:buClr>
                <a:schemeClr val="lt1"/>
              </a:buClr>
              <a:buSzPts val="1400"/>
              <a:buFont typeface="Forum"/>
              <a:buNone/>
              <a:defRPr>
                <a:latin typeface="Forum"/>
                <a:ea typeface="Forum"/>
                <a:cs typeface="Forum"/>
                <a:sym typeface="Forum"/>
              </a:defRPr>
            </a:lvl4pPr>
            <a:lvl5pPr lvl="4">
              <a:lnSpc>
                <a:spcPct val="60000"/>
              </a:lnSpc>
              <a:spcBef>
                <a:spcPts val="0"/>
              </a:spcBef>
              <a:spcAft>
                <a:spcPts val="0"/>
              </a:spcAft>
              <a:buClr>
                <a:schemeClr val="lt1"/>
              </a:buClr>
              <a:buSzPts val="1400"/>
              <a:buFont typeface="Forum"/>
              <a:buNone/>
              <a:defRPr>
                <a:latin typeface="Forum"/>
                <a:ea typeface="Forum"/>
                <a:cs typeface="Forum"/>
                <a:sym typeface="Forum"/>
              </a:defRPr>
            </a:lvl5pPr>
            <a:lvl6pPr lvl="5">
              <a:lnSpc>
                <a:spcPct val="60000"/>
              </a:lnSpc>
              <a:spcBef>
                <a:spcPts val="0"/>
              </a:spcBef>
              <a:spcAft>
                <a:spcPts val="0"/>
              </a:spcAft>
              <a:buClr>
                <a:schemeClr val="lt1"/>
              </a:buClr>
              <a:buSzPts val="1400"/>
              <a:buFont typeface="Forum"/>
              <a:buNone/>
              <a:defRPr>
                <a:latin typeface="Forum"/>
                <a:ea typeface="Forum"/>
                <a:cs typeface="Forum"/>
                <a:sym typeface="Forum"/>
              </a:defRPr>
            </a:lvl6pPr>
            <a:lvl7pPr lvl="6">
              <a:lnSpc>
                <a:spcPct val="60000"/>
              </a:lnSpc>
              <a:spcBef>
                <a:spcPts val="0"/>
              </a:spcBef>
              <a:spcAft>
                <a:spcPts val="0"/>
              </a:spcAft>
              <a:buClr>
                <a:schemeClr val="lt1"/>
              </a:buClr>
              <a:buSzPts val="1400"/>
              <a:buFont typeface="Forum"/>
              <a:buNone/>
              <a:defRPr>
                <a:latin typeface="Forum"/>
                <a:ea typeface="Forum"/>
                <a:cs typeface="Forum"/>
                <a:sym typeface="Forum"/>
              </a:defRPr>
            </a:lvl7pPr>
            <a:lvl8pPr lvl="7">
              <a:lnSpc>
                <a:spcPct val="60000"/>
              </a:lnSpc>
              <a:spcBef>
                <a:spcPts val="0"/>
              </a:spcBef>
              <a:spcAft>
                <a:spcPts val="0"/>
              </a:spcAft>
              <a:buClr>
                <a:schemeClr val="lt1"/>
              </a:buClr>
              <a:buSzPts val="1400"/>
              <a:buFont typeface="Forum"/>
              <a:buNone/>
              <a:defRPr>
                <a:latin typeface="Forum"/>
                <a:ea typeface="Forum"/>
                <a:cs typeface="Forum"/>
                <a:sym typeface="Forum"/>
              </a:defRPr>
            </a:lvl8pPr>
            <a:lvl9pPr lvl="8">
              <a:lnSpc>
                <a:spcPct val="60000"/>
              </a:lnSpc>
              <a:spcBef>
                <a:spcPts val="0"/>
              </a:spcBef>
              <a:spcAft>
                <a:spcPts val="0"/>
              </a:spcAft>
              <a:buClr>
                <a:schemeClr val="lt1"/>
              </a:buClr>
              <a:buSzPts val="1400"/>
              <a:buFont typeface="Forum"/>
              <a:buNone/>
              <a:defRPr>
                <a:latin typeface="Forum"/>
                <a:ea typeface="Forum"/>
                <a:cs typeface="Forum"/>
                <a:sym typeface="Forum"/>
              </a:defRPr>
            </a:lvl9pPr>
          </a:lstStyle>
          <a:p>
            <a:endParaRPr/>
          </a:p>
        </p:txBody>
      </p:sp>
      <p:sp>
        <p:nvSpPr>
          <p:cNvPr id="143" name="Google Shape;143;p11"/>
          <p:cNvSpPr txBox="1">
            <a:spLocks noGrp="1"/>
          </p:cNvSpPr>
          <p:nvPr>
            <p:ph type="subTitle" idx="5"/>
          </p:nvPr>
        </p:nvSpPr>
        <p:spPr>
          <a:xfrm>
            <a:off x="235800" y="4357700"/>
            <a:ext cx="1008300" cy="318000"/>
          </a:xfrm>
          <a:prstGeom prst="rect">
            <a:avLst/>
          </a:prstGeom>
        </p:spPr>
        <p:txBody>
          <a:bodyPr spcFirstLastPara="1" wrap="square" lIns="0" tIns="0" rIns="0" bIns="0" anchor="t" anchorCtr="0">
            <a:noAutofit/>
          </a:bodyPr>
          <a:lstStyle>
            <a:lvl1pPr lvl="0"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1pPr>
            <a:lvl2pPr lvl="1"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2pPr>
            <a:lvl3pPr lvl="2"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3pPr>
            <a:lvl4pPr lvl="3"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4pPr>
            <a:lvl5pPr lvl="4"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5pPr>
            <a:lvl6pPr lvl="5"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6pPr>
            <a:lvl7pPr lvl="6"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7pPr>
            <a:lvl8pPr lvl="7"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8pPr>
            <a:lvl9pPr lvl="8"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9pPr>
          </a:lstStyle>
          <a:p>
            <a:endParaRPr/>
          </a:p>
        </p:txBody>
      </p:sp>
      <p:sp>
        <p:nvSpPr>
          <p:cNvPr id="144" name="Google Shape;144;p11"/>
          <p:cNvSpPr txBox="1"/>
          <p:nvPr/>
        </p:nvSpPr>
        <p:spPr>
          <a:xfrm>
            <a:off x="8227900" y="4802400"/>
            <a:ext cx="687600" cy="212100"/>
          </a:xfrm>
          <a:prstGeom prst="rect">
            <a:avLst/>
          </a:prstGeom>
          <a:noFill/>
          <a:ln>
            <a:noFill/>
          </a:ln>
        </p:spPr>
        <p:txBody>
          <a:bodyPr spcFirstLastPara="1" wrap="square" lIns="0" tIns="91425" rIns="0" bIns="91425" anchor="t" anchorCtr="0">
            <a:noAutofit/>
          </a:bodyPr>
          <a:lstStyle/>
          <a:p>
            <a:pPr marL="0" lvl="0" indent="0" algn="r" rtl="0">
              <a:spcBef>
                <a:spcPts val="0"/>
              </a:spcBef>
              <a:spcAft>
                <a:spcPts val="0"/>
              </a:spcAft>
              <a:buNone/>
            </a:pPr>
            <a:fld id="{00000000-1234-1234-1234-123412341234}" type="slidenum">
              <a:rPr lang="en" sz="700">
                <a:solidFill>
                  <a:schemeClr val="accent4"/>
                </a:solidFill>
                <a:latin typeface="DM Sans"/>
                <a:ea typeface="DM Sans"/>
                <a:cs typeface="DM Sans"/>
                <a:sym typeface="DM Sans"/>
              </a:rPr>
              <a:t>‹#›</a:t>
            </a:fld>
            <a:endParaRPr sz="700">
              <a:solidFill>
                <a:schemeClr val="accent4"/>
              </a:solidFill>
              <a:latin typeface="DM Sans"/>
              <a:ea typeface="DM Sans"/>
              <a:cs typeface="DM Sans"/>
              <a:sym typeface="DM Sans"/>
            </a:endParaRPr>
          </a:p>
        </p:txBody>
      </p:sp>
      <p:sp>
        <p:nvSpPr>
          <p:cNvPr id="145" name="Google Shape;145;p11"/>
          <p:cNvSpPr txBox="1">
            <a:spLocks noGrp="1"/>
          </p:cNvSpPr>
          <p:nvPr>
            <p:ph type="subTitle" idx="6"/>
          </p:nvPr>
        </p:nvSpPr>
        <p:spPr>
          <a:xfrm>
            <a:off x="232075" y="2526010"/>
            <a:ext cx="2191500" cy="246300"/>
          </a:xfrm>
          <a:prstGeom prst="rect">
            <a:avLst/>
          </a:prstGeom>
        </p:spPr>
        <p:txBody>
          <a:bodyPr spcFirstLastPara="1" wrap="square" lIns="0" tIns="0" rIns="91425" bIns="0" anchor="b" anchorCtr="0">
            <a:noAutofit/>
          </a:bodyPr>
          <a:lstStyle>
            <a:lvl1pPr lvl="0">
              <a:spcBef>
                <a:spcPts val="0"/>
              </a:spcBef>
              <a:spcAft>
                <a:spcPts val="0"/>
              </a:spcAft>
              <a:buClr>
                <a:schemeClr val="accent1"/>
              </a:buClr>
              <a:buSzPts val="1600"/>
              <a:buFont typeface="Forum"/>
              <a:buNone/>
              <a:defRPr sz="1600">
                <a:solidFill>
                  <a:schemeClr val="accent1"/>
                </a:solidFill>
              </a:defRPr>
            </a:lvl1pPr>
            <a:lvl2pPr lvl="1">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2pPr>
            <a:lvl3pPr lvl="2">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3pPr>
            <a:lvl4pPr lvl="3">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4pPr>
            <a:lvl5pPr lvl="4">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5pPr>
            <a:lvl6pPr lvl="5">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6pPr>
            <a:lvl7pPr lvl="6">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7pPr>
            <a:lvl8pPr lvl="7">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8pPr>
            <a:lvl9pPr lvl="8">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9pPr>
          </a:lstStyle>
          <a:p>
            <a:endParaRPr/>
          </a:p>
        </p:txBody>
      </p:sp>
      <p:sp>
        <p:nvSpPr>
          <p:cNvPr id="146" name="Google Shape;146;p11"/>
          <p:cNvSpPr txBox="1">
            <a:spLocks noGrp="1"/>
          </p:cNvSpPr>
          <p:nvPr>
            <p:ph type="subTitle" idx="7"/>
          </p:nvPr>
        </p:nvSpPr>
        <p:spPr>
          <a:xfrm>
            <a:off x="232075" y="3993715"/>
            <a:ext cx="2191500" cy="246300"/>
          </a:xfrm>
          <a:prstGeom prst="rect">
            <a:avLst/>
          </a:prstGeom>
        </p:spPr>
        <p:txBody>
          <a:bodyPr spcFirstLastPara="1" wrap="square" lIns="0" tIns="0" rIns="91425" bIns="0" anchor="b" anchorCtr="0">
            <a:noAutofit/>
          </a:bodyPr>
          <a:lstStyle>
            <a:lvl1pPr lvl="0">
              <a:spcBef>
                <a:spcPts val="0"/>
              </a:spcBef>
              <a:spcAft>
                <a:spcPts val="0"/>
              </a:spcAft>
              <a:buClr>
                <a:schemeClr val="accent1"/>
              </a:buClr>
              <a:buSzPts val="1600"/>
              <a:buFont typeface="Forum"/>
              <a:buNone/>
              <a:defRPr sz="1600">
                <a:solidFill>
                  <a:schemeClr val="accent1"/>
                </a:solidFill>
              </a:defRPr>
            </a:lvl1pPr>
            <a:lvl2pPr lvl="1">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2pPr>
            <a:lvl3pPr lvl="2">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3pPr>
            <a:lvl4pPr lvl="3">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4pPr>
            <a:lvl5pPr lvl="4">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5pPr>
            <a:lvl6pPr lvl="5">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6pPr>
            <a:lvl7pPr lvl="6">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7pPr>
            <a:lvl8pPr lvl="7">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8pPr>
            <a:lvl9pPr lvl="8">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9pPr>
          </a:lstStyle>
          <a:p>
            <a:endParaRPr/>
          </a:p>
        </p:txBody>
      </p:sp>
      <p:sp>
        <p:nvSpPr>
          <p:cNvPr id="147" name="Google Shape;147;p11"/>
          <p:cNvSpPr txBox="1">
            <a:spLocks noGrp="1"/>
          </p:cNvSpPr>
          <p:nvPr>
            <p:ph type="subTitle" idx="8"/>
          </p:nvPr>
        </p:nvSpPr>
        <p:spPr>
          <a:xfrm>
            <a:off x="1324825" y="4357700"/>
            <a:ext cx="1008300" cy="318000"/>
          </a:xfrm>
          <a:prstGeom prst="rect">
            <a:avLst/>
          </a:prstGeom>
        </p:spPr>
        <p:txBody>
          <a:bodyPr spcFirstLastPara="1" wrap="square" lIns="0" tIns="0" rIns="0" bIns="0" anchor="t" anchorCtr="0">
            <a:noAutofit/>
          </a:bodyPr>
          <a:lstStyle>
            <a:lvl1pPr lvl="0"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1pPr>
            <a:lvl2pPr lvl="1"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2pPr>
            <a:lvl3pPr lvl="2"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3pPr>
            <a:lvl4pPr lvl="3"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4pPr>
            <a:lvl5pPr lvl="4"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5pPr>
            <a:lvl6pPr lvl="5"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6pPr>
            <a:lvl7pPr lvl="6"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7pPr>
            <a:lvl8pPr lvl="7"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8pPr>
            <a:lvl9pPr lvl="8" algn="ctr">
              <a:spcBef>
                <a:spcPts val="0"/>
              </a:spcBef>
              <a:spcAft>
                <a:spcPts val="0"/>
              </a:spcAft>
              <a:buClr>
                <a:schemeClr val="lt1"/>
              </a:buClr>
              <a:buSzPts val="1000"/>
              <a:buFont typeface="DM Sans Light"/>
              <a:buNone/>
              <a:defRPr sz="1000">
                <a:latin typeface="DM Sans Light"/>
                <a:ea typeface="DM Sans Light"/>
                <a:cs typeface="DM Sans Light"/>
                <a:sym typeface="DM Sans Light"/>
              </a:defRPr>
            </a:lvl9pPr>
          </a:lstStyle>
          <a:p>
            <a:endParaRPr/>
          </a:p>
        </p:txBody>
      </p:sp>
      <p:sp>
        <p:nvSpPr>
          <p:cNvPr id="148" name="Google Shape;148;p11"/>
          <p:cNvSpPr txBox="1">
            <a:spLocks noGrp="1"/>
          </p:cNvSpPr>
          <p:nvPr>
            <p:ph type="subTitle" idx="9"/>
          </p:nvPr>
        </p:nvSpPr>
        <p:spPr>
          <a:xfrm>
            <a:off x="230577" y="2877300"/>
            <a:ext cx="996000" cy="126900"/>
          </a:xfrm>
          <a:prstGeom prst="rect">
            <a:avLst/>
          </a:prstGeom>
        </p:spPr>
        <p:txBody>
          <a:bodyPr spcFirstLastPara="1" wrap="square" lIns="0" tIns="0" rIns="0" bIns="0" anchor="b" anchorCtr="0">
            <a:noAutofit/>
          </a:bodyPr>
          <a:lstStyle>
            <a:lvl1pPr lvl="0">
              <a:spcBef>
                <a:spcPts val="0"/>
              </a:spcBef>
              <a:spcAft>
                <a:spcPts val="0"/>
              </a:spcAft>
              <a:buClr>
                <a:schemeClr val="lt1"/>
              </a:buClr>
              <a:buSzPts val="900"/>
              <a:buFont typeface="DM Sans Light"/>
              <a:buNone/>
              <a:defRPr sz="900">
                <a:latin typeface="DM Sans Light"/>
                <a:ea typeface="DM Sans Light"/>
                <a:cs typeface="DM Sans Light"/>
                <a:sym typeface="DM Sans Light"/>
              </a:defRPr>
            </a:lvl1pPr>
            <a:lvl2pPr lvl="1">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
        <p:nvSpPr>
          <p:cNvPr id="149" name="Google Shape;149;p11"/>
          <p:cNvSpPr txBox="1">
            <a:spLocks noGrp="1"/>
          </p:cNvSpPr>
          <p:nvPr>
            <p:ph type="subTitle" idx="13"/>
          </p:nvPr>
        </p:nvSpPr>
        <p:spPr>
          <a:xfrm>
            <a:off x="230577" y="3195950"/>
            <a:ext cx="996000" cy="126900"/>
          </a:xfrm>
          <a:prstGeom prst="rect">
            <a:avLst/>
          </a:prstGeom>
        </p:spPr>
        <p:txBody>
          <a:bodyPr spcFirstLastPara="1" wrap="square" lIns="0" tIns="0" rIns="0" bIns="0" anchor="b" anchorCtr="0">
            <a:noAutofit/>
          </a:bodyPr>
          <a:lstStyle>
            <a:lvl1pPr lvl="0">
              <a:spcBef>
                <a:spcPts val="0"/>
              </a:spcBef>
              <a:spcAft>
                <a:spcPts val="0"/>
              </a:spcAft>
              <a:buClr>
                <a:schemeClr val="lt1"/>
              </a:buClr>
              <a:buSzPts val="900"/>
              <a:buFont typeface="DM Sans Light"/>
              <a:buNone/>
              <a:defRPr sz="900">
                <a:latin typeface="DM Sans Light"/>
                <a:ea typeface="DM Sans Light"/>
                <a:cs typeface="DM Sans Light"/>
                <a:sym typeface="DM Sans Light"/>
              </a:defRPr>
            </a:lvl1pPr>
            <a:lvl2pPr lvl="1">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
        <p:nvSpPr>
          <p:cNvPr id="150" name="Google Shape;150;p11"/>
          <p:cNvSpPr txBox="1">
            <a:spLocks noGrp="1"/>
          </p:cNvSpPr>
          <p:nvPr>
            <p:ph type="subTitle" idx="14"/>
          </p:nvPr>
        </p:nvSpPr>
        <p:spPr>
          <a:xfrm>
            <a:off x="230577" y="3514375"/>
            <a:ext cx="996000" cy="126900"/>
          </a:xfrm>
          <a:prstGeom prst="rect">
            <a:avLst/>
          </a:prstGeom>
        </p:spPr>
        <p:txBody>
          <a:bodyPr spcFirstLastPara="1" wrap="square" lIns="0" tIns="0" rIns="0" bIns="0" anchor="b" anchorCtr="0">
            <a:noAutofit/>
          </a:bodyPr>
          <a:lstStyle>
            <a:lvl1pPr lvl="0">
              <a:spcBef>
                <a:spcPts val="0"/>
              </a:spcBef>
              <a:spcAft>
                <a:spcPts val="0"/>
              </a:spcAft>
              <a:buClr>
                <a:schemeClr val="lt1"/>
              </a:buClr>
              <a:buSzPts val="900"/>
              <a:buFont typeface="DM Sans Light"/>
              <a:buNone/>
              <a:defRPr sz="900">
                <a:latin typeface="DM Sans Light"/>
                <a:ea typeface="DM Sans Light"/>
                <a:cs typeface="DM Sans Light"/>
                <a:sym typeface="DM Sans Light"/>
              </a:defRPr>
            </a:lvl1pPr>
            <a:lvl2pPr lvl="1">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
        <p:nvSpPr>
          <p:cNvPr id="151" name="Google Shape;151;p11"/>
          <p:cNvSpPr txBox="1">
            <a:spLocks noGrp="1"/>
          </p:cNvSpPr>
          <p:nvPr>
            <p:ph type="subTitle" idx="15"/>
          </p:nvPr>
        </p:nvSpPr>
        <p:spPr>
          <a:xfrm>
            <a:off x="1330977" y="2877300"/>
            <a:ext cx="996000" cy="126900"/>
          </a:xfrm>
          <a:prstGeom prst="rect">
            <a:avLst/>
          </a:prstGeom>
        </p:spPr>
        <p:txBody>
          <a:bodyPr spcFirstLastPara="1" wrap="square" lIns="0" tIns="0" rIns="0" bIns="0" anchor="b" anchorCtr="0">
            <a:noAutofit/>
          </a:bodyPr>
          <a:lstStyle>
            <a:lvl1pPr lvl="0" algn="r">
              <a:spcBef>
                <a:spcPts val="0"/>
              </a:spcBef>
              <a:spcAft>
                <a:spcPts val="0"/>
              </a:spcAft>
              <a:buClr>
                <a:schemeClr val="lt1"/>
              </a:buClr>
              <a:buSzPts val="900"/>
              <a:buFont typeface="DM Sans Light"/>
              <a:buNone/>
              <a:defRPr sz="900">
                <a:latin typeface="DM Sans Light"/>
                <a:ea typeface="DM Sans Light"/>
                <a:cs typeface="DM Sans Light"/>
                <a:sym typeface="DM Sans Light"/>
              </a:defRPr>
            </a:lvl1pPr>
            <a:lvl2pPr lvl="1" algn="r">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lgn="r">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lgn="r">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lgn="r">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lgn="r">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lgn="r">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lgn="r">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lgn="r">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
        <p:nvSpPr>
          <p:cNvPr id="152" name="Google Shape;152;p11"/>
          <p:cNvSpPr txBox="1">
            <a:spLocks noGrp="1"/>
          </p:cNvSpPr>
          <p:nvPr>
            <p:ph type="subTitle" idx="16"/>
          </p:nvPr>
        </p:nvSpPr>
        <p:spPr>
          <a:xfrm>
            <a:off x="1330977" y="3195950"/>
            <a:ext cx="996000" cy="126900"/>
          </a:xfrm>
          <a:prstGeom prst="rect">
            <a:avLst/>
          </a:prstGeom>
        </p:spPr>
        <p:txBody>
          <a:bodyPr spcFirstLastPara="1" wrap="square" lIns="0" tIns="0" rIns="0" bIns="0" anchor="b" anchorCtr="0">
            <a:noAutofit/>
          </a:bodyPr>
          <a:lstStyle>
            <a:lvl1pPr lvl="0" algn="r">
              <a:spcBef>
                <a:spcPts val="0"/>
              </a:spcBef>
              <a:spcAft>
                <a:spcPts val="0"/>
              </a:spcAft>
              <a:buClr>
                <a:schemeClr val="lt1"/>
              </a:buClr>
              <a:buSzPts val="900"/>
              <a:buFont typeface="DM Sans Light"/>
              <a:buNone/>
              <a:defRPr sz="900">
                <a:latin typeface="DM Sans Light"/>
                <a:ea typeface="DM Sans Light"/>
                <a:cs typeface="DM Sans Light"/>
                <a:sym typeface="DM Sans Light"/>
              </a:defRPr>
            </a:lvl1pPr>
            <a:lvl2pPr lvl="1" algn="r">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lgn="r">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lgn="r">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lgn="r">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lgn="r">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lgn="r">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lgn="r">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lgn="r">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
        <p:nvSpPr>
          <p:cNvPr id="153" name="Google Shape;153;p11"/>
          <p:cNvSpPr txBox="1">
            <a:spLocks noGrp="1"/>
          </p:cNvSpPr>
          <p:nvPr>
            <p:ph type="subTitle" idx="17"/>
          </p:nvPr>
        </p:nvSpPr>
        <p:spPr>
          <a:xfrm>
            <a:off x="1330977" y="3514375"/>
            <a:ext cx="996000" cy="126900"/>
          </a:xfrm>
          <a:prstGeom prst="rect">
            <a:avLst/>
          </a:prstGeom>
        </p:spPr>
        <p:txBody>
          <a:bodyPr spcFirstLastPara="1" wrap="square" lIns="0" tIns="0" rIns="0" bIns="0" anchor="b" anchorCtr="0">
            <a:noAutofit/>
          </a:bodyPr>
          <a:lstStyle>
            <a:lvl1pPr lvl="0" algn="r">
              <a:spcBef>
                <a:spcPts val="0"/>
              </a:spcBef>
              <a:spcAft>
                <a:spcPts val="0"/>
              </a:spcAft>
              <a:buClr>
                <a:schemeClr val="lt1"/>
              </a:buClr>
              <a:buSzPts val="900"/>
              <a:buFont typeface="DM Sans Light"/>
              <a:buNone/>
              <a:defRPr sz="900">
                <a:latin typeface="DM Sans Light"/>
                <a:ea typeface="DM Sans Light"/>
                <a:cs typeface="DM Sans Light"/>
                <a:sym typeface="DM Sans Light"/>
              </a:defRPr>
            </a:lvl1pPr>
            <a:lvl2pPr lvl="1" algn="r">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lgn="r">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lgn="r">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lgn="r">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lgn="r">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lgn="r">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lgn="r">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lgn="r">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
        <p:nvSpPr>
          <p:cNvPr id="154" name="Google Shape;154;p11"/>
          <p:cNvSpPr txBox="1">
            <a:spLocks noGrp="1"/>
          </p:cNvSpPr>
          <p:nvPr>
            <p:ph type="subTitle" idx="18"/>
          </p:nvPr>
        </p:nvSpPr>
        <p:spPr>
          <a:xfrm>
            <a:off x="2857500" y="1461175"/>
            <a:ext cx="2191500" cy="246300"/>
          </a:xfrm>
          <a:prstGeom prst="rect">
            <a:avLst/>
          </a:prstGeom>
        </p:spPr>
        <p:txBody>
          <a:bodyPr spcFirstLastPara="1" wrap="square" lIns="0" tIns="0" rIns="91425" bIns="0" anchor="b" anchorCtr="0">
            <a:noAutofit/>
          </a:bodyPr>
          <a:lstStyle>
            <a:lvl1pPr lvl="0">
              <a:spcBef>
                <a:spcPts val="0"/>
              </a:spcBef>
              <a:spcAft>
                <a:spcPts val="0"/>
              </a:spcAft>
              <a:buClr>
                <a:schemeClr val="accent1"/>
              </a:buClr>
              <a:buSzPts val="1600"/>
              <a:buFont typeface="Forum"/>
              <a:buNone/>
              <a:defRPr sz="1600">
                <a:solidFill>
                  <a:schemeClr val="accent1"/>
                </a:solidFill>
              </a:defRPr>
            </a:lvl1pPr>
            <a:lvl2pPr lvl="1">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2pPr>
            <a:lvl3pPr lvl="2">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3pPr>
            <a:lvl4pPr lvl="3">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4pPr>
            <a:lvl5pPr lvl="4">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5pPr>
            <a:lvl6pPr lvl="5">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6pPr>
            <a:lvl7pPr lvl="6">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7pPr>
            <a:lvl8pPr lvl="7">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8pPr>
            <a:lvl9pPr lvl="8">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9pPr>
          </a:lstStyle>
          <a:p>
            <a:endParaRPr/>
          </a:p>
        </p:txBody>
      </p:sp>
      <p:sp>
        <p:nvSpPr>
          <p:cNvPr id="155" name="Google Shape;155;p11"/>
          <p:cNvSpPr txBox="1">
            <a:spLocks noGrp="1"/>
          </p:cNvSpPr>
          <p:nvPr>
            <p:ph type="subTitle" idx="19"/>
          </p:nvPr>
        </p:nvSpPr>
        <p:spPr>
          <a:xfrm>
            <a:off x="2857500" y="2526271"/>
            <a:ext cx="2191500" cy="246300"/>
          </a:xfrm>
          <a:prstGeom prst="rect">
            <a:avLst/>
          </a:prstGeom>
        </p:spPr>
        <p:txBody>
          <a:bodyPr spcFirstLastPara="1" wrap="square" lIns="0" tIns="0" rIns="91425" bIns="0" anchor="b" anchorCtr="0">
            <a:noAutofit/>
          </a:bodyPr>
          <a:lstStyle>
            <a:lvl1pPr lvl="0">
              <a:spcBef>
                <a:spcPts val="0"/>
              </a:spcBef>
              <a:spcAft>
                <a:spcPts val="0"/>
              </a:spcAft>
              <a:buClr>
                <a:schemeClr val="accent1"/>
              </a:buClr>
              <a:buSzPts val="1600"/>
              <a:buFont typeface="Forum"/>
              <a:buNone/>
              <a:defRPr sz="1600">
                <a:solidFill>
                  <a:schemeClr val="accent1"/>
                </a:solidFill>
              </a:defRPr>
            </a:lvl1pPr>
            <a:lvl2pPr lvl="1">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2pPr>
            <a:lvl3pPr lvl="2">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3pPr>
            <a:lvl4pPr lvl="3">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4pPr>
            <a:lvl5pPr lvl="4">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5pPr>
            <a:lvl6pPr lvl="5">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6pPr>
            <a:lvl7pPr lvl="6">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7pPr>
            <a:lvl8pPr lvl="7">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8pPr>
            <a:lvl9pPr lvl="8">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9pPr>
          </a:lstStyle>
          <a:p>
            <a:endParaRPr/>
          </a:p>
        </p:txBody>
      </p:sp>
      <p:sp>
        <p:nvSpPr>
          <p:cNvPr id="156" name="Google Shape;156;p11"/>
          <p:cNvSpPr txBox="1">
            <a:spLocks noGrp="1"/>
          </p:cNvSpPr>
          <p:nvPr>
            <p:ph type="subTitle" idx="20"/>
          </p:nvPr>
        </p:nvSpPr>
        <p:spPr>
          <a:xfrm>
            <a:off x="2857500" y="3992371"/>
            <a:ext cx="2191500" cy="246300"/>
          </a:xfrm>
          <a:prstGeom prst="rect">
            <a:avLst/>
          </a:prstGeom>
        </p:spPr>
        <p:txBody>
          <a:bodyPr spcFirstLastPara="1" wrap="square" lIns="0" tIns="0" rIns="91425" bIns="0" anchor="b" anchorCtr="0">
            <a:noAutofit/>
          </a:bodyPr>
          <a:lstStyle>
            <a:lvl1pPr lvl="0">
              <a:spcBef>
                <a:spcPts val="0"/>
              </a:spcBef>
              <a:spcAft>
                <a:spcPts val="0"/>
              </a:spcAft>
              <a:buClr>
                <a:schemeClr val="accent1"/>
              </a:buClr>
              <a:buSzPts val="1600"/>
              <a:buFont typeface="Forum"/>
              <a:buNone/>
              <a:defRPr sz="1600">
                <a:solidFill>
                  <a:schemeClr val="accent1"/>
                </a:solidFill>
              </a:defRPr>
            </a:lvl1pPr>
            <a:lvl2pPr lvl="1">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2pPr>
            <a:lvl3pPr lvl="2">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3pPr>
            <a:lvl4pPr lvl="3">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4pPr>
            <a:lvl5pPr lvl="4">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5pPr>
            <a:lvl6pPr lvl="5">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6pPr>
            <a:lvl7pPr lvl="6">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7pPr>
            <a:lvl8pPr lvl="7">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8pPr>
            <a:lvl9pPr lvl="8">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9pPr>
          </a:lstStyle>
          <a:p>
            <a:endParaRPr/>
          </a:p>
        </p:txBody>
      </p:sp>
      <p:sp>
        <p:nvSpPr>
          <p:cNvPr id="157" name="Google Shape;157;p11"/>
          <p:cNvSpPr txBox="1">
            <a:spLocks noGrp="1"/>
          </p:cNvSpPr>
          <p:nvPr>
            <p:ph type="subTitle" idx="21"/>
          </p:nvPr>
        </p:nvSpPr>
        <p:spPr>
          <a:xfrm>
            <a:off x="2857502" y="2877300"/>
            <a:ext cx="996000" cy="126900"/>
          </a:xfrm>
          <a:prstGeom prst="rect">
            <a:avLst/>
          </a:prstGeom>
        </p:spPr>
        <p:txBody>
          <a:bodyPr spcFirstLastPara="1" wrap="square" lIns="0" tIns="0" rIns="0" bIns="0" anchor="b" anchorCtr="0">
            <a:noAutofit/>
          </a:bodyPr>
          <a:lstStyle>
            <a:lvl1pPr lvl="0">
              <a:spcBef>
                <a:spcPts val="0"/>
              </a:spcBef>
              <a:spcAft>
                <a:spcPts val="0"/>
              </a:spcAft>
              <a:buClr>
                <a:schemeClr val="lt1"/>
              </a:buClr>
              <a:buSzPts val="900"/>
              <a:buFont typeface="DM Sans Light"/>
              <a:buNone/>
              <a:defRPr sz="900">
                <a:latin typeface="DM Sans Light"/>
                <a:ea typeface="DM Sans Light"/>
                <a:cs typeface="DM Sans Light"/>
                <a:sym typeface="DM Sans Light"/>
              </a:defRPr>
            </a:lvl1pPr>
            <a:lvl2pPr lvl="1">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
        <p:nvSpPr>
          <p:cNvPr id="158" name="Google Shape;158;p11"/>
          <p:cNvSpPr txBox="1">
            <a:spLocks noGrp="1"/>
          </p:cNvSpPr>
          <p:nvPr>
            <p:ph type="subTitle" idx="22"/>
          </p:nvPr>
        </p:nvSpPr>
        <p:spPr>
          <a:xfrm>
            <a:off x="2857502" y="3195950"/>
            <a:ext cx="996000" cy="126900"/>
          </a:xfrm>
          <a:prstGeom prst="rect">
            <a:avLst/>
          </a:prstGeom>
        </p:spPr>
        <p:txBody>
          <a:bodyPr spcFirstLastPara="1" wrap="square" lIns="0" tIns="0" rIns="0" bIns="0" anchor="b" anchorCtr="0">
            <a:noAutofit/>
          </a:bodyPr>
          <a:lstStyle>
            <a:lvl1pPr lvl="0">
              <a:spcBef>
                <a:spcPts val="0"/>
              </a:spcBef>
              <a:spcAft>
                <a:spcPts val="0"/>
              </a:spcAft>
              <a:buClr>
                <a:schemeClr val="lt1"/>
              </a:buClr>
              <a:buSzPts val="900"/>
              <a:buFont typeface="DM Sans Light"/>
              <a:buNone/>
              <a:defRPr sz="900">
                <a:latin typeface="DM Sans Light"/>
                <a:ea typeface="DM Sans Light"/>
                <a:cs typeface="DM Sans Light"/>
                <a:sym typeface="DM Sans Light"/>
              </a:defRPr>
            </a:lvl1pPr>
            <a:lvl2pPr lvl="1">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
        <p:nvSpPr>
          <p:cNvPr id="159" name="Google Shape;159;p11"/>
          <p:cNvSpPr txBox="1">
            <a:spLocks noGrp="1"/>
          </p:cNvSpPr>
          <p:nvPr>
            <p:ph type="subTitle" idx="23"/>
          </p:nvPr>
        </p:nvSpPr>
        <p:spPr>
          <a:xfrm>
            <a:off x="2857502" y="3514375"/>
            <a:ext cx="996000" cy="126900"/>
          </a:xfrm>
          <a:prstGeom prst="rect">
            <a:avLst/>
          </a:prstGeom>
        </p:spPr>
        <p:txBody>
          <a:bodyPr spcFirstLastPara="1" wrap="square" lIns="0" tIns="0" rIns="0" bIns="0" anchor="b" anchorCtr="0">
            <a:noAutofit/>
          </a:bodyPr>
          <a:lstStyle>
            <a:lvl1pPr lvl="0">
              <a:spcBef>
                <a:spcPts val="0"/>
              </a:spcBef>
              <a:spcAft>
                <a:spcPts val="0"/>
              </a:spcAft>
              <a:buClr>
                <a:schemeClr val="lt1"/>
              </a:buClr>
              <a:buSzPts val="900"/>
              <a:buFont typeface="DM Sans Light"/>
              <a:buNone/>
              <a:defRPr sz="900">
                <a:latin typeface="DM Sans Light"/>
                <a:ea typeface="DM Sans Light"/>
                <a:cs typeface="DM Sans Light"/>
                <a:sym typeface="DM Sans Light"/>
              </a:defRPr>
            </a:lvl1pPr>
            <a:lvl2pPr lvl="1">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
        <p:nvSpPr>
          <p:cNvPr id="160" name="Google Shape;160;p11"/>
          <p:cNvSpPr txBox="1">
            <a:spLocks noGrp="1"/>
          </p:cNvSpPr>
          <p:nvPr>
            <p:ph type="subTitle" idx="24"/>
          </p:nvPr>
        </p:nvSpPr>
        <p:spPr>
          <a:xfrm>
            <a:off x="6231050" y="1461175"/>
            <a:ext cx="2684400" cy="246300"/>
          </a:xfrm>
          <a:prstGeom prst="rect">
            <a:avLst/>
          </a:prstGeom>
        </p:spPr>
        <p:txBody>
          <a:bodyPr spcFirstLastPara="1" wrap="square" lIns="0" tIns="0" rIns="91425" bIns="0" anchor="b" anchorCtr="0">
            <a:noAutofit/>
          </a:bodyPr>
          <a:lstStyle>
            <a:lvl1pPr lvl="0">
              <a:spcBef>
                <a:spcPts val="0"/>
              </a:spcBef>
              <a:spcAft>
                <a:spcPts val="0"/>
              </a:spcAft>
              <a:buClr>
                <a:schemeClr val="accent1"/>
              </a:buClr>
              <a:buSzPts val="1600"/>
              <a:buFont typeface="Forum"/>
              <a:buNone/>
              <a:defRPr sz="1600">
                <a:solidFill>
                  <a:schemeClr val="accent1"/>
                </a:solidFill>
              </a:defRPr>
            </a:lvl1pPr>
            <a:lvl2pPr lvl="1">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2pPr>
            <a:lvl3pPr lvl="2">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3pPr>
            <a:lvl4pPr lvl="3">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4pPr>
            <a:lvl5pPr lvl="4">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5pPr>
            <a:lvl6pPr lvl="5">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6pPr>
            <a:lvl7pPr lvl="6">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7pPr>
            <a:lvl8pPr lvl="7">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8pPr>
            <a:lvl9pPr lvl="8">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9pPr>
          </a:lstStyle>
          <a:p>
            <a:endParaRPr/>
          </a:p>
        </p:txBody>
      </p:sp>
      <p:sp>
        <p:nvSpPr>
          <p:cNvPr id="161" name="Google Shape;161;p11"/>
          <p:cNvSpPr txBox="1">
            <a:spLocks noGrp="1"/>
          </p:cNvSpPr>
          <p:nvPr>
            <p:ph type="subTitle" idx="25"/>
          </p:nvPr>
        </p:nvSpPr>
        <p:spPr>
          <a:xfrm>
            <a:off x="6231050" y="3257297"/>
            <a:ext cx="2684400" cy="246300"/>
          </a:xfrm>
          <a:prstGeom prst="rect">
            <a:avLst/>
          </a:prstGeom>
        </p:spPr>
        <p:txBody>
          <a:bodyPr spcFirstLastPara="1" wrap="square" lIns="0" tIns="0" rIns="91425" bIns="0" anchor="b" anchorCtr="0">
            <a:noAutofit/>
          </a:bodyPr>
          <a:lstStyle>
            <a:lvl1pPr lvl="0">
              <a:spcBef>
                <a:spcPts val="0"/>
              </a:spcBef>
              <a:spcAft>
                <a:spcPts val="0"/>
              </a:spcAft>
              <a:buClr>
                <a:schemeClr val="accent1"/>
              </a:buClr>
              <a:buSzPts val="1600"/>
              <a:buFont typeface="Forum"/>
              <a:buNone/>
              <a:defRPr sz="1600">
                <a:solidFill>
                  <a:schemeClr val="accent1"/>
                </a:solidFill>
              </a:defRPr>
            </a:lvl1pPr>
            <a:lvl2pPr lvl="1">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2pPr>
            <a:lvl3pPr lvl="2">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3pPr>
            <a:lvl4pPr lvl="3">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4pPr>
            <a:lvl5pPr lvl="4">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5pPr>
            <a:lvl6pPr lvl="5">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6pPr>
            <a:lvl7pPr lvl="6">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7pPr>
            <a:lvl8pPr lvl="7">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8pPr>
            <a:lvl9pPr lvl="8">
              <a:spcBef>
                <a:spcPts val="0"/>
              </a:spcBef>
              <a:spcAft>
                <a:spcPts val="0"/>
              </a:spcAft>
              <a:buClr>
                <a:schemeClr val="accent1"/>
              </a:buClr>
              <a:buSzPts val="1600"/>
              <a:buFont typeface="Forum"/>
              <a:buNone/>
              <a:defRPr sz="1600">
                <a:solidFill>
                  <a:schemeClr val="accent1"/>
                </a:solidFill>
                <a:latin typeface="Forum"/>
                <a:ea typeface="Forum"/>
                <a:cs typeface="Forum"/>
                <a:sym typeface="Forum"/>
              </a:defRPr>
            </a:lvl9pPr>
          </a:lstStyle>
          <a:p>
            <a:endParaRPr/>
          </a:p>
        </p:txBody>
      </p:sp>
      <p:sp>
        <p:nvSpPr>
          <p:cNvPr id="162" name="Google Shape;162;p11"/>
          <p:cNvSpPr txBox="1">
            <a:spLocks noGrp="1"/>
          </p:cNvSpPr>
          <p:nvPr>
            <p:ph type="subTitle" idx="26"/>
          </p:nvPr>
        </p:nvSpPr>
        <p:spPr>
          <a:xfrm>
            <a:off x="6231050" y="1803600"/>
            <a:ext cx="1475700" cy="126900"/>
          </a:xfrm>
          <a:prstGeom prst="rect">
            <a:avLst/>
          </a:prstGeom>
        </p:spPr>
        <p:txBody>
          <a:bodyPr spcFirstLastPara="1" wrap="square" lIns="0" tIns="0" rIns="0" bIns="0" anchor="b" anchorCtr="0">
            <a:noAutofit/>
          </a:bodyPr>
          <a:lstStyle>
            <a:lvl1pPr lvl="0">
              <a:spcBef>
                <a:spcPts val="0"/>
              </a:spcBef>
              <a:spcAft>
                <a:spcPts val="0"/>
              </a:spcAft>
              <a:buClr>
                <a:schemeClr val="lt1"/>
              </a:buClr>
              <a:buSzPts val="900"/>
              <a:buFont typeface="DM Sans Light"/>
              <a:buNone/>
              <a:defRPr sz="900">
                <a:latin typeface="DM Sans Light"/>
                <a:ea typeface="DM Sans Light"/>
                <a:cs typeface="DM Sans Light"/>
                <a:sym typeface="DM Sans Light"/>
              </a:defRPr>
            </a:lvl1pPr>
            <a:lvl2pPr lvl="1">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
        <p:nvSpPr>
          <p:cNvPr id="163" name="Google Shape;163;p11"/>
          <p:cNvSpPr txBox="1">
            <a:spLocks noGrp="1"/>
          </p:cNvSpPr>
          <p:nvPr>
            <p:ph type="subTitle" idx="27"/>
          </p:nvPr>
        </p:nvSpPr>
        <p:spPr>
          <a:xfrm>
            <a:off x="6231050" y="2056043"/>
            <a:ext cx="1475700" cy="126900"/>
          </a:xfrm>
          <a:prstGeom prst="rect">
            <a:avLst/>
          </a:prstGeom>
        </p:spPr>
        <p:txBody>
          <a:bodyPr spcFirstLastPara="1" wrap="square" lIns="0" tIns="0" rIns="0" bIns="0" anchor="b" anchorCtr="0">
            <a:noAutofit/>
          </a:bodyPr>
          <a:lstStyle>
            <a:lvl1pPr lvl="0">
              <a:spcBef>
                <a:spcPts val="0"/>
              </a:spcBef>
              <a:spcAft>
                <a:spcPts val="0"/>
              </a:spcAft>
              <a:buClr>
                <a:schemeClr val="lt1"/>
              </a:buClr>
              <a:buSzPts val="900"/>
              <a:buFont typeface="DM Sans Light"/>
              <a:buNone/>
              <a:defRPr sz="900">
                <a:latin typeface="DM Sans Light"/>
                <a:ea typeface="DM Sans Light"/>
                <a:cs typeface="DM Sans Light"/>
                <a:sym typeface="DM Sans Light"/>
              </a:defRPr>
            </a:lvl1pPr>
            <a:lvl2pPr lvl="1">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
        <p:nvSpPr>
          <p:cNvPr id="164" name="Google Shape;164;p11"/>
          <p:cNvSpPr txBox="1">
            <a:spLocks noGrp="1"/>
          </p:cNvSpPr>
          <p:nvPr>
            <p:ph type="subTitle" idx="28"/>
          </p:nvPr>
        </p:nvSpPr>
        <p:spPr>
          <a:xfrm>
            <a:off x="6231050" y="2308487"/>
            <a:ext cx="1475700" cy="126900"/>
          </a:xfrm>
          <a:prstGeom prst="rect">
            <a:avLst/>
          </a:prstGeom>
        </p:spPr>
        <p:txBody>
          <a:bodyPr spcFirstLastPara="1" wrap="square" lIns="0" tIns="0" rIns="0" bIns="0" anchor="b" anchorCtr="0">
            <a:noAutofit/>
          </a:bodyPr>
          <a:lstStyle>
            <a:lvl1pPr lvl="0">
              <a:spcBef>
                <a:spcPts val="0"/>
              </a:spcBef>
              <a:spcAft>
                <a:spcPts val="0"/>
              </a:spcAft>
              <a:buClr>
                <a:schemeClr val="lt1"/>
              </a:buClr>
              <a:buSzPts val="900"/>
              <a:buFont typeface="DM Sans Light"/>
              <a:buNone/>
              <a:defRPr sz="900">
                <a:latin typeface="DM Sans Light"/>
                <a:ea typeface="DM Sans Light"/>
                <a:cs typeface="DM Sans Light"/>
                <a:sym typeface="DM Sans Light"/>
              </a:defRPr>
            </a:lvl1pPr>
            <a:lvl2pPr lvl="1">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
        <p:nvSpPr>
          <p:cNvPr id="165" name="Google Shape;165;p11"/>
          <p:cNvSpPr txBox="1">
            <a:spLocks noGrp="1"/>
          </p:cNvSpPr>
          <p:nvPr>
            <p:ph type="subTitle" idx="29"/>
          </p:nvPr>
        </p:nvSpPr>
        <p:spPr>
          <a:xfrm>
            <a:off x="6231050" y="2560930"/>
            <a:ext cx="1475700" cy="126900"/>
          </a:xfrm>
          <a:prstGeom prst="rect">
            <a:avLst/>
          </a:prstGeom>
        </p:spPr>
        <p:txBody>
          <a:bodyPr spcFirstLastPara="1" wrap="square" lIns="0" tIns="0" rIns="0" bIns="0" anchor="b" anchorCtr="0">
            <a:noAutofit/>
          </a:bodyPr>
          <a:lstStyle>
            <a:lvl1pPr lvl="0">
              <a:spcBef>
                <a:spcPts val="0"/>
              </a:spcBef>
              <a:spcAft>
                <a:spcPts val="0"/>
              </a:spcAft>
              <a:buClr>
                <a:schemeClr val="lt1"/>
              </a:buClr>
              <a:buSzPts val="900"/>
              <a:buFont typeface="DM Sans Light"/>
              <a:buNone/>
              <a:defRPr sz="900">
                <a:latin typeface="DM Sans Light"/>
                <a:ea typeface="DM Sans Light"/>
                <a:cs typeface="DM Sans Light"/>
                <a:sym typeface="DM Sans Light"/>
              </a:defRPr>
            </a:lvl1pPr>
            <a:lvl2pPr lvl="1">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
        <p:nvSpPr>
          <p:cNvPr id="166" name="Google Shape;166;p11"/>
          <p:cNvSpPr txBox="1">
            <a:spLocks noGrp="1"/>
          </p:cNvSpPr>
          <p:nvPr>
            <p:ph type="subTitle" idx="30"/>
          </p:nvPr>
        </p:nvSpPr>
        <p:spPr>
          <a:xfrm>
            <a:off x="6231050" y="2813374"/>
            <a:ext cx="1475700" cy="126900"/>
          </a:xfrm>
          <a:prstGeom prst="rect">
            <a:avLst/>
          </a:prstGeom>
        </p:spPr>
        <p:txBody>
          <a:bodyPr spcFirstLastPara="1" wrap="square" lIns="0" tIns="0" rIns="0" bIns="0" anchor="b" anchorCtr="0">
            <a:noAutofit/>
          </a:bodyPr>
          <a:lstStyle>
            <a:lvl1pPr lvl="0">
              <a:spcBef>
                <a:spcPts val="0"/>
              </a:spcBef>
              <a:spcAft>
                <a:spcPts val="0"/>
              </a:spcAft>
              <a:buClr>
                <a:schemeClr val="lt1"/>
              </a:buClr>
              <a:buSzPts val="900"/>
              <a:buFont typeface="DM Sans Light"/>
              <a:buNone/>
              <a:defRPr sz="900">
                <a:latin typeface="DM Sans Light"/>
                <a:ea typeface="DM Sans Light"/>
                <a:cs typeface="DM Sans Light"/>
                <a:sym typeface="DM Sans Light"/>
              </a:defRPr>
            </a:lvl1pPr>
            <a:lvl2pPr lvl="1">
              <a:spcBef>
                <a:spcPts val="0"/>
              </a:spcBef>
              <a:spcAft>
                <a:spcPts val="0"/>
              </a:spcAft>
              <a:buClr>
                <a:schemeClr val="lt1"/>
              </a:buClr>
              <a:buSzPts val="900"/>
              <a:buFont typeface="DM Sans Light"/>
              <a:buNone/>
              <a:defRPr sz="900">
                <a:latin typeface="DM Sans Light"/>
                <a:ea typeface="DM Sans Light"/>
                <a:cs typeface="DM Sans Light"/>
                <a:sym typeface="DM Sans Light"/>
              </a:defRPr>
            </a:lvl2pPr>
            <a:lvl3pPr lvl="2">
              <a:spcBef>
                <a:spcPts val="0"/>
              </a:spcBef>
              <a:spcAft>
                <a:spcPts val="0"/>
              </a:spcAft>
              <a:buClr>
                <a:schemeClr val="lt1"/>
              </a:buClr>
              <a:buSzPts val="900"/>
              <a:buFont typeface="DM Sans Light"/>
              <a:buNone/>
              <a:defRPr sz="900">
                <a:latin typeface="DM Sans Light"/>
                <a:ea typeface="DM Sans Light"/>
                <a:cs typeface="DM Sans Light"/>
                <a:sym typeface="DM Sans Light"/>
              </a:defRPr>
            </a:lvl3pPr>
            <a:lvl4pPr lvl="3">
              <a:spcBef>
                <a:spcPts val="0"/>
              </a:spcBef>
              <a:spcAft>
                <a:spcPts val="0"/>
              </a:spcAft>
              <a:buClr>
                <a:schemeClr val="lt1"/>
              </a:buClr>
              <a:buSzPts val="900"/>
              <a:buFont typeface="DM Sans Light"/>
              <a:buNone/>
              <a:defRPr sz="900">
                <a:latin typeface="DM Sans Light"/>
                <a:ea typeface="DM Sans Light"/>
                <a:cs typeface="DM Sans Light"/>
                <a:sym typeface="DM Sans Light"/>
              </a:defRPr>
            </a:lvl4pPr>
            <a:lvl5pPr lvl="4">
              <a:spcBef>
                <a:spcPts val="0"/>
              </a:spcBef>
              <a:spcAft>
                <a:spcPts val="0"/>
              </a:spcAft>
              <a:buClr>
                <a:schemeClr val="lt1"/>
              </a:buClr>
              <a:buSzPts val="900"/>
              <a:buFont typeface="DM Sans Light"/>
              <a:buNone/>
              <a:defRPr sz="900">
                <a:latin typeface="DM Sans Light"/>
                <a:ea typeface="DM Sans Light"/>
                <a:cs typeface="DM Sans Light"/>
                <a:sym typeface="DM Sans Light"/>
              </a:defRPr>
            </a:lvl5pPr>
            <a:lvl6pPr lvl="5">
              <a:spcBef>
                <a:spcPts val="0"/>
              </a:spcBef>
              <a:spcAft>
                <a:spcPts val="0"/>
              </a:spcAft>
              <a:buClr>
                <a:schemeClr val="lt1"/>
              </a:buClr>
              <a:buSzPts val="900"/>
              <a:buFont typeface="DM Sans Light"/>
              <a:buNone/>
              <a:defRPr sz="900">
                <a:latin typeface="DM Sans Light"/>
                <a:ea typeface="DM Sans Light"/>
                <a:cs typeface="DM Sans Light"/>
                <a:sym typeface="DM Sans Light"/>
              </a:defRPr>
            </a:lvl6pPr>
            <a:lvl7pPr lvl="6">
              <a:spcBef>
                <a:spcPts val="0"/>
              </a:spcBef>
              <a:spcAft>
                <a:spcPts val="0"/>
              </a:spcAft>
              <a:buClr>
                <a:schemeClr val="lt1"/>
              </a:buClr>
              <a:buSzPts val="900"/>
              <a:buFont typeface="DM Sans Light"/>
              <a:buNone/>
              <a:defRPr sz="900">
                <a:latin typeface="DM Sans Light"/>
                <a:ea typeface="DM Sans Light"/>
                <a:cs typeface="DM Sans Light"/>
                <a:sym typeface="DM Sans Light"/>
              </a:defRPr>
            </a:lvl7pPr>
            <a:lvl8pPr lvl="7">
              <a:spcBef>
                <a:spcPts val="0"/>
              </a:spcBef>
              <a:spcAft>
                <a:spcPts val="0"/>
              </a:spcAft>
              <a:buClr>
                <a:schemeClr val="lt1"/>
              </a:buClr>
              <a:buSzPts val="900"/>
              <a:buFont typeface="DM Sans Light"/>
              <a:buNone/>
              <a:defRPr sz="900">
                <a:latin typeface="DM Sans Light"/>
                <a:ea typeface="DM Sans Light"/>
                <a:cs typeface="DM Sans Light"/>
                <a:sym typeface="DM Sans Light"/>
              </a:defRPr>
            </a:lvl8pPr>
            <a:lvl9pPr lvl="8">
              <a:spcBef>
                <a:spcPts val="0"/>
              </a:spcBef>
              <a:spcAft>
                <a:spcPts val="0"/>
              </a:spcAft>
              <a:buClr>
                <a:schemeClr val="lt1"/>
              </a:buClr>
              <a:buSzPts val="900"/>
              <a:buFont typeface="DM Sans Light"/>
              <a:buNone/>
              <a:defRPr sz="900">
                <a:latin typeface="DM Sans Light"/>
                <a:ea typeface="DM Sans Light"/>
                <a:cs typeface="DM Sans Light"/>
                <a:sym typeface="DM Sans Light"/>
              </a:defRPr>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ig title only">
  <p:cSld name="BLANK_1_1_1_1">
    <p:spTree>
      <p:nvGrpSpPr>
        <p:cNvPr id="1" name="Shape 167"/>
        <p:cNvGrpSpPr/>
        <p:nvPr/>
      </p:nvGrpSpPr>
      <p:grpSpPr>
        <a:xfrm>
          <a:off x="0" y="0"/>
          <a:ext cx="0" cy="0"/>
          <a:chOff x="0" y="0"/>
          <a:chExt cx="0" cy="0"/>
        </a:xfrm>
      </p:grpSpPr>
      <p:sp>
        <p:nvSpPr>
          <p:cNvPr id="168" name="Google Shape;168;p12"/>
          <p:cNvSpPr txBox="1">
            <a:spLocks noGrp="1"/>
          </p:cNvSpPr>
          <p:nvPr>
            <p:ph type="subTitle" idx="1"/>
          </p:nvPr>
        </p:nvSpPr>
        <p:spPr>
          <a:xfrm>
            <a:off x="228600" y="4891059"/>
            <a:ext cx="1475700" cy="125400"/>
          </a:xfrm>
          <a:prstGeom prst="rect">
            <a:avLst/>
          </a:prstGeom>
        </p:spPr>
        <p:txBody>
          <a:bodyPr spcFirstLastPara="1" wrap="square" lIns="0" tIns="0" rIns="0" bIns="0" anchor="t" anchorCtr="0">
            <a:noAutofit/>
          </a:bodyPr>
          <a:lstStyle>
            <a:lvl1pPr lvl="0">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1pPr>
            <a:lvl2pPr lvl="1">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2pPr>
            <a:lvl3pPr lvl="2">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3pPr>
            <a:lvl4pPr lvl="3">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4pPr>
            <a:lvl5pPr lvl="4">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5pPr>
            <a:lvl6pPr lvl="5">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6pPr>
            <a:lvl7pPr lvl="6">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7pPr>
            <a:lvl8pPr lvl="7">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8pPr>
            <a:lvl9pPr lvl="8">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9pPr>
          </a:lstStyle>
          <a:p>
            <a:endParaRPr/>
          </a:p>
        </p:txBody>
      </p:sp>
      <p:sp>
        <p:nvSpPr>
          <p:cNvPr id="169" name="Google Shape;169;p12"/>
          <p:cNvSpPr txBox="1">
            <a:spLocks noGrp="1"/>
          </p:cNvSpPr>
          <p:nvPr>
            <p:ph type="title"/>
          </p:nvPr>
        </p:nvSpPr>
        <p:spPr>
          <a:xfrm>
            <a:off x="228600" y="460100"/>
            <a:ext cx="8686800" cy="587700"/>
          </a:xfrm>
          <a:prstGeom prst="rect">
            <a:avLst/>
          </a:prstGeom>
        </p:spPr>
        <p:txBody>
          <a:bodyPr spcFirstLastPara="1" wrap="square" lIns="91425" tIns="0" rIns="91425" bIns="91425" anchor="t" anchorCtr="0">
            <a:spAutoFit/>
          </a:bodyPr>
          <a:lstStyle>
            <a:lvl1pPr lvl="0" algn="ctr">
              <a:lnSpc>
                <a:spcPct val="70000"/>
              </a:lnSpc>
              <a:spcBef>
                <a:spcPts val="0"/>
              </a:spcBef>
              <a:spcAft>
                <a:spcPts val="0"/>
              </a:spcAft>
              <a:buNone/>
              <a:defRPr sz="4800">
                <a:solidFill>
                  <a:schemeClr val="accent1"/>
                </a:solidFill>
              </a:defRPr>
            </a:lvl1pPr>
            <a:lvl2pPr lvl="1">
              <a:lnSpc>
                <a:spcPct val="115000"/>
              </a:lnSpc>
              <a:spcBef>
                <a:spcPts val="0"/>
              </a:spcBef>
              <a:spcAft>
                <a:spcPts val="0"/>
              </a:spcAft>
              <a:buNone/>
              <a:defRPr>
                <a:solidFill>
                  <a:schemeClr val="accent1"/>
                </a:solidFill>
              </a:defRPr>
            </a:lvl2pPr>
            <a:lvl3pPr lvl="2">
              <a:lnSpc>
                <a:spcPct val="115000"/>
              </a:lnSpc>
              <a:spcBef>
                <a:spcPts val="0"/>
              </a:spcBef>
              <a:spcAft>
                <a:spcPts val="0"/>
              </a:spcAft>
              <a:buNone/>
              <a:defRPr>
                <a:solidFill>
                  <a:schemeClr val="accent1"/>
                </a:solidFill>
              </a:defRPr>
            </a:lvl3pPr>
            <a:lvl4pPr lvl="3">
              <a:lnSpc>
                <a:spcPct val="115000"/>
              </a:lnSpc>
              <a:spcBef>
                <a:spcPts val="0"/>
              </a:spcBef>
              <a:spcAft>
                <a:spcPts val="0"/>
              </a:spcAft>
              <a:buNone/>
              <a:defRPr>
                <a:solidFill>
                  <a:schemeClr val="accent1"/>
                </a:solidFill>
              </a:defRPr>
            </a:lvl4pPr>
            <a:lvl5pPr lvl="4">
              <a:lnSpc>
                <a:spcPct val="115000"/>
              </a:lnSpc>
              <a:spcBef>
                <a:spcPts val="0"/>
              </a:spcBef>
              <a:spcAft>
                <a:spcPts val="0"/>
              </a:spcAft>
              <a:buNone/>
              <a:defRPr>
                <a:solidFill>
                  <a:schemeClr val="accent1"/>
                </a:solidFill>
              </a:defRPr>
            </a:lvl5pPr>
            <a:lvl6pPr lvl="5">
              <a:lnSpc>
                <a:spcPct val="115000"/>
              </a:lnSpc>
              <a:spcBef>
                <a:spcPts val="0"/>
              </a:spcBef>
              <a:spcAft>
                <a:spcPts val="0"/>
              </a:spcAft>
              <a:buNone/>
              <a:defRPr>
                <a:solidFill>
                  <a:schemeClr val="accent1"/>
                </a:solidFill>
              </a:defRPr>
            </a:lvl6pPr>
            <a:lvl7pPr lvl="6">
              <a:lnSpc>
                <a:spcPct val="115000"/>
              </a:lnSpc>
              <a:spcBef>
                <a:spcPts val="0"/>
              </a:spcBef>
              <a:spcAft>
                <a:spcPts val="0"/>
              </a:spcAft>
              <a:buNone/>
              <a:defRPr>
                <a:solidFill>
                  <a:schemeClr val="accent1"/>
                </a:solidFill>
              </a:defRPr>
            </a:lvl7pPr>
            <a:lvl8pPr lvl="7">
              <a:lnSpc>
                <a:spcPct val="115000"/>
              </a:lnSpc>
              <a:spcBef>
                <a:spcPts val="0"/>
              </a:spcBef>
              <a:spcAft>
                <a:spcPts val="0"/>
              </a:spcAft>
              <a:buNone/>
              <a:defRPr>
                <a:solidFill>
                  <a:schemeClr val="accent1"/>
                </a:solidFill>
              </a:defRPr>
            </a:lvl8pPr>
            <a:lvl9pPr lvl="8">
              <a:lnSpc>
                <a:spcPct val="115000"/>
              </a:lnSpc>
              <a:spcBef>
                <a:spcPts val="0"/>
              </a:spcBef>
              <a:spcAft>
                <a:spcPts val="0"/>
              </a:spcAft>
              <a:buNone/>
              <a:defRPr>
                <a:solidFill>
                  <a:schemeClr val="accent1"/>
                </a:solidFill>
              </a:defRPr>
            </a:lvl9pPr>
          </a:lstStyle>
          <a:p>
            <a:endParaRPr/>
          </a:p>
        </p:txBody>
      </p:sp>
      <p:sp>
        <p:nvSpPr>
          <p:cNvPr id="170" name="Google Shape;170;p12"/>
          <p:cNvSpPr txBox="1"/>
          <p:nvPr/>
        </p:nvSpPr>
        <p:spPr>
          <a:xfrm>
            <a:off x="8227900" y="4802400"/>
            <a:ext cx="687600" cy="212100"/>
          </a:xfrm>
          <a:prstGeom prst="rect">
            <a:avLst/>
          </a:prstGeom>
          <a:noFill/>
          <a:ln>
            <a:noFill/>
          </a:ln>
        </p:spPr>
        <p:txBody>
          <a:bodyPr spcFirstLastPara="1" wrap="square" lIns="0" tIns="91425" rIns="0" bIns="91425" anchor="t" anchorCtr="0">
            <a:noAutofit/>
          </a:bodyPr>
          <a:lstStyle/>
          <a:p>
            <a:pPr marL="0" lvl="0" indent="0" algn="r" rtl="0">
              <a:spcBef>
                <a:spcPts val="0"/>
              </a:spcBef>
              <a:spcAft>
                <a:spcPts val="0"/>
              </a:spcAft>
              <a:buNone/>
            </a:pPr>
            <a:fld id="{00000000-1234-1234-1234-123412341234}" type="slidenum">
              <a:rPr lang="en" sz="700">
                <a:solidFill>
                  <a:schemeClr val="accent4"/>
                </a:solidFill>
                <a:latin typeface="DM Sans"/>
                <a:ea typeface="DM Sans"/>
                <a:cs typeface="DM Sans"/>
                <a:sym typeface="DM Sans"/>
              </a:rPr>
              <a:t>‹#›</a:t>
            </a:fld>
            <a:endParaRPr sz="700">
              <a:solidFill>
                <a:schemeClr val="accent4"/>
              </a:solidFill>
              <a:latin typeface="DM Sans"/>
              <a:ea typeface="DM Sans"/>
              <a:cs typeface="DM Sans"/>
              <a:sym typeface="DM Sans"/>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Five steps">
  <p:cSld name="BLANK_1_1_1_1_3">
    <p:spTree>
      <p:nvGrpSpPr>
        <p:cNvPr id="1" name="Shape 171"/>
        <p:cNvGrpSpPr/>
        <p:nvPr/>
      </p:nvGrpSpPr>
      <p:grpSpPr>
        <a:xfrm>
          <a:off x="0" y="0"/>
          <a:ext cx="0" cy="0"/>
          <a:chOff x="0" y="0"/>
          <a:chExt cx="0" cy="0"/>
        </a:xfrm>
      </p:grpSpPr>
      <p:sp>
        <p:nvSpPr>
          <p:cNvPr id="172" name="Google Shape;172;p13"/>
          <p:cNvSpPr txBox="1">
            <a:spLocks noGrp="1"/>
          </p:cNvSpPr>
          <p:nvPr>
            <p:ph type="subTitle" idx="1"/>
          </p:nvPr>
        </p:nvSpPr>
        <p:spPr>
          <a:xfrm>
            <a:off x="228600" y="4891059"/>
            <a:ext cx="1475700" cy="125400"/>
          </a:xfrm>
          <a:prstGeom prst="rect">
            <a:avLst/>
          </a:prstGeom>
        </p:spPr>
        <p:txBody>
          <a:bodyPr spcFirstLastPara="1" wrap="square" lIns="0" tIns="0" rIns="0" bIns="0" anchor="t" anchorCtr="0">
            <a:noAutofit/>
          </a:bodyPr>
          <a:lstStyle>
            <a:lvl1pPr lvl="0">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1pPr>
            <a:lvl2pPr lvl="1">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2pPr>
            <a:lvl3pPr lvl="2">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3pPr>
            <a:lvl4pPr lvl="3">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4pPr>
            <a:lvl5pPr lvl="4">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5pPr>
            <a:lvl6pPr lvl="5">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6pPr>
            <a:lvl7pPr lvl="6">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7pPr>
            <a:lvl8pPr lvl="7">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8pPr>
            <a:lvl9pPr lvl="8">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9pPr>
          </a:lstStyle>
          <a:p>
            <a:endParaRPr/>
          </a:p>
        </p:txBody>
      </p:sp>
      <p:sp>
        <p:nvSpPr>
          <p:cNvPr id="173" name="Google Shape;173;p13"/>
          <p:cNvSpPr txBox="1">
            <a:spLocks noGrp="1"/>
          </p:cNvSpPr>
          <p:nvPr>
            <p:ph type="subTitle" idx="2"/>
          </p:nvPr>
        </p:nvSpPr>
        <p:spPr>
          <a:xfrm>
            <a:off x="333888" y="3130382"/>
            <a:ext cx="1288200" cy="452400"/>
          </a:xfrm>
          <a:prstGeom prst="rect">
            <a:avLst/>
          </a:prstGeom>
        </p:spPr>
        <p:txBody>
          <a:bodyPr spcFirstLastPara="1" wrap="square" lIns="0" tIns="0" rIns="0" bIns="0" anchor="b" anchorCtr="0">
            <a:noAutofit/>
          </a:bodyPr>
          <a:lstStyle>
            <a:lvl1pPr lvl="0" algn="ctr">
              <a:lnSpc>
                <a:spcPct val="65000"/>
              </a:lnSpc>
              <a:spcBef>
                <a:spcPts val="0"/>
              </a:spcBef>
              <a:spcAft>
                <a:spcPts val="0"/>
              </a:spcAft>
              <a:buClr>
                <a:schemeClr val="accent4"/>
              </a:buClr>
              <a:buSzPts val="7200"/>
              <a:buFont typeface="Forum"/>
              <a:buNone/>
              <a:defRPr sz="7200">
                <a:solidFill>
                  <a:schemeClr val="accent4"/>
                </a:solidFill>
              </a:defRPr>
            </a:lvl1pPr>
            <a:lvl2pPr lvl="1">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2pPr>
            <a:lvl3pPr lvl="2">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3pPr>
            <a:lvl4pPr lvl="3">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4pPr>
            <a:lvl5pPr lvl="4">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5pPr>
            <a:lvl6pPr lvl="5">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6pPr>
            <a:lvl7pPr lvl="6">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7pPr>
            <a:lvl8pPr lvl="7">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8pPr>
            <a:lvl9pPr lvl="8">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9pPr>
          </a:lstStyle>
          <a:p>
            <a:endParaRPr/>
          </a:p>
        </p:txBody>
      </p:sp>
      <p:sp>
        <p:nvSpPr>
          <p:cNvPr id="174" name="Google Shape;174;p13"/>
          <p:cNvSpPr txBox="1">
            <a:spLocks noGrp="1"/>
          </p:cNvSpPr>
          <p:nvPr>
            <p:ph type="subTitle" idx="3"/>
          </p:nvPr>
        </p:nvSpPr>
        <p:spPr>
          <a:xfrm>
            <a:off x="2084963" y="3130382"/>
            <a:ext cx="1288200" cy="452400"/>
          </a:xfrm>
          <a:prstGeom prst="rect">
            <a:avLst/>
          </a:prstGeom>
        </p:spPr>
        <p:txBody>
          <a:bodyPr spcFirstLastPara="1" wrap="square" lIns="0" tIns="0" rIns="0" bIns="0" anchor="b" anchorCtr="0">
            <a:noAutofit/>
          </a:bodyPr>
          <a:lstStyle>
            <a:lvl1pPr lvl="0" algn="ctr">
              <a:lnSpc>
                <a:spcPct val="65000"/>
              </a:lnSpc>
              <a:spcBef>
                <a:spcPts val="0"/>
              </a:spcBef>
              <a:spcAft>
                <a:spcPts val="0"/>
              </a:spcAft>
              <a:buClr>
                <a:schemeClr val="accent4"/>
              </a:buClr>
              <a:buSzPts val="7200"/>
              <a:buFont typeface="Forum"/>
              <a:buNone/>
              <a:defRPr sz="7200">
                <a:solidFill>
                  <a:schemeClr val="accent4"/>
                </a:solidFill>
              </a:defRPr>
            </a:lvl1pPr>
            <a:lvl2pPr lvl="1">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2pPr>
            <a:lvl3pPr lvl="2">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3pPr>
            <a:lvl4pPr lvl="3">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4pPr>
            <a:lvl5pPr lvl="4">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5pPr>
            <a:lvl6pPr lvl="5">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6pPr>
            <a:lvl7pPr lvl="6">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7pPr>
            <a:lvl8pPr lvl="7">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8pPr>
            <a:lvl9pPr lvl="8">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9pPr>
          </a:lstStyle>
          <a:p>
            <a:endParaRPr/>
          </a:p>
        </p:txBody>
      </p:sp>
      <p:sp>
        <p:nvSpPr>
          <p:cNvPr id="175" name="Google Shape;175;p13"/>
          <p:cNvSpPr txBox="1">
            <a:spLocks noGrp="1"/>
          </p:cNvSpPr>
          <p:nvPr>
            <p:ph type="subTitle" idx="4"/>
          </p:nvPr>
        </p:nvSpPr>
        <p:spPr>
          <a:xfrm>
            <a:off x="3783713" y="3130382"/>
            <a:ext cx="1288200" cy="452400"/>
          </a:xfrm>
          <a:prstGeom prst="rect">
            <a:avLst/>
          </a:prstGeom>
        </p:spPr>
        <p:txBody>
          <a:bodyPr spcFirstLastPara="1" wrap="square" lIns="0" tIns="0" rIns="0" bIns="0" anchor="b" anchorCtr="0">
            <a:noAutofit/>
          </a:bodyPr>
          <a:lstStyle>
            <a:lvl1pPr lvl="0" algn="ctr">
              <a:lnSpc>
                <a:spcPct val="65000"/>
              </a:lnSpc>
              <a:spcBef>
                <a:spcPts val="0"/>
              </a:spcBef>
              <a:spcAft>
                <a:spcPts val="0"/>
              </a:spcAft>
              <a:buClr>
                <a:schemeClr val="accent4"/>
              </a:buClr>
              <a:buSzPts val="7200"/>
              <a:buFont typeface="Forum"/>
              <a:buNone/>
              <a:defRPr sz="7200">
                <a:solidFill>
                  <a:schemeClr val="accent4"/>
                </a:solidFill>
              </a:defRPr>
            </a:lvl1pPr>
            <a:lvl2pPr lvl="1">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2pPr>
            <a:lvl3pPr lvl="2">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3pPr>
            <a:lvl4pPr lvl="3">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4pPr>
            <a:lvl5pPr lvl="4">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5pPr>
            <a:lvl6pPr lvl="5">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6pPr>
            <a:lvl7pPr lvl="6">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7pPr>
            <a:lvl8pPr lvl="7">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8pPr>
            <a:lvl9pPr lvl="8">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9pPr>
          </a:lstStyle>
          <a:p>
            <a:endParaRPr/>
          </a:p>
        </p:txBody>
      </p:sp>
      <p:sp>
        <p:nvSpPr>
          <p:cNvPr id="176" name="Google Shape;176;p13"/>
          <p:cNvSpPr txBox="1">
            <a:spLocks noGrp="1"/>
          </p:cNvSpPr>
          <p:nvPr>
            <p:ph type="subTitle" idx="5"/>
          </p:nvPr>
        </p:nvSpPr>
        <p:spPr>
          <a:xfrm>
            <a:off x="7521925" y="3130382"/>
            <a:ext cx="1288200" cy="452400"/>
          </a:xfrm>
          <a:prstGeom prst="rect">
            <a:avLst/>
          </a:prstGeom>
        </p:spPr>
        <p:txBody>
          <a:bodyPr spcFirstLastPara="1" wrap="square" lIns="0" tIns="0" rIns="0" bIns="0" anchor="b" anchorCtr="0">
            <a:noAutofit/>
          </a:bodyPr>
          <a:lstStyle>
            <a:lvl1pPr lvl="0" algn="ctr">
              <a:lnSpc>
                <a:spcPct val="65000"/>
              </a:lnSpc>
              <a:spcBef>
                <a:spcPts val="0"/>
              </a:spcBef>
              <a:spcAft>
                <a:spcPts val="0"/>
              </a:spcAft>
              <a:buClr>
                <a:schemeClr val="accent4"/>
              </a:buClr>
              <a:buSzPts val="7200"/>
              <a:buFont typeface="Forum"/>
              <a:buNone/>
              <a:defRPr sz="7200">
                <a:solidFill>
                  <a:schemeClr val="accent4"/>
                </a:solidFill>
              </a:defRPr>
            </a:lvl1pPr>
            <a:lvl2pPr lvl="1">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2pPr>
            <a:lvl3pPr lvl="2">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3pPr>
            <a:lvl4pPr lvl="3">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4pPr>
            <a:lvl5pPr lvl="4">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5pPr>
            <a:lvl6pPr lvl="5">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6pPr>
            <a:lvl7pPr lvl="6">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7pPr>
            <a:lvl8pPr lvl="7">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8pPr>
            <a:lvl9pPr lvl="8">
              <a:spcBef>
                <a:spcPts val="0"/>
              </a:spcBef>
              <a:spcAft>
                <a:spcPts val="0"/>
              </a:spcAft>
              <a:buClr>
                <a:schemeClr val="accent4"/>
              </a:buClr>
              <a:buSzPts val="1400"/>
              <a:buFont typeface="Forum"/>
              <a:buNone/>
              <a:defRPr>
                <a:solidFill>
                  <a:schemeClr val="accent4"/>
                </a:solidFill>
                <a:latin typeface="Forum"/>
                <a:ea typeface="Forum"/>
                <a:cs typeface="Forum"/>
                <a:sym typeface="Forum"/>
              </a:defRPr>
            </a:lvl9pPr>
          </a:lstStyle>
          <a:p>
            <a:endParaRPr/>
          </a:p>
        </p:txBody>
      </p:sp>
      <p:sp>
        <p:nvSpPr>
          <p:cNvPr id="177" name="Google Shape;177;p13"/>
          <p:cNvSpPr txBox="1">
            <a:spLocks noGrp="1"/>
          </p:cNvSpPr>
          <p:nvPr>
            <p:ph type="title"/>
          </p:nvPr>
        </p:nvSpPr>
        <p:spPr>
          <a:xfrm>
            <a:off x="228600" y="460100"/>
            <a:ext cx="8686800" cy="587700"/>
          </a:xfrm>
          <a:prstGeom prst="rect">
            <a:avLst/>
          </a:prstGeom>
        </p:spPr>
        <p:txBody>
          <a:bodyPr spcFirstLastPara="1" wrap="square" lIns="91425" tIns="0" rIns="91425" bIns="91425" anchor="t" anchorCtr="0">
            <a:spAutoFit/>
          </a:bodyPr>
          <a:lstStyle>
            <a:lvl1pPr lvl="0" algn="ctr">
              <a:lnSpc>
                <a:spcPct val="70000"/>
              </a:lnSpc>
              <a:spcBef>
                <a:spcPts val="0"/>
              </a:spcBef>
              <a:spcAft>
                <a:spcPts val="0"/>
              </a:spcAft>
              <a:buNone/>
              <a:defRPr sz="4800">
                <a:solidFill>
                  <a:schemeClr val="accent1"/>
                </a:solidFill>
              </a:defRPr>
            </a:lvl1pPr>
            <a:lvl2pPr lvl="1">
              <a:lnSpc>
                <a:spcPct val="115000"/>
              </a:lnSpc>
              <a:spcBef>
                <a:spcPts val="0"/>
              </a:spcBef>
              <a:spcAft>
                <a:spcPts val="0"/>
              </a:spcAft>
              <a:buNone/>
              <a:defRPr>
                <a:solidFill>
                  <a:schemeClr val="accent1"/>
                </a:solidFill>
              </a:defRPr>
            </a:lvl2pPr>
            <a:lvl3pPr lvl="2">
              <a:lnSpc>
                <a:spcPct val="115000"/>
              </a:lnSpc>
              <a:spcBef>
                <a:spcPts val="0"/>
              </a:spcBef>
              <a:spcAft>
                <a:spcPts val="0"/>
              </a:spcAft>
              <a:buNone/>
              <a:defRPr>
                <a:solidFill>
                  <a:schemeClr val="accent1"/>
                </a:solidFill>
              </a:defRPr>
            </a:lvl3pPr>
            <a:lvl4pPr lvl="3">
              <a:lnSpc>
                <a:spcPct val="115000"/>
              </a:lnSpc>
              <a:spcBef>
                <a:spcPts val="0"/>
              </a:spcBef>
              <a:spcAft>
                <a:spcPts val="0"/>
              </a:spcAft>
              <a:buNone/>
              <a:defRPr>
                <a:solidFill>
                  <a:schemeClr val="accent1"/>
                </a:solidFill>
              </a:defRPr>
            </a:lvl4pPr>
            <a:lvl5pPr lvl="4">
              <a:lnSpc>
                <a:spcPct val="115000"/>
              </a:lnSpc>
              <a:spcBef>
                <a:spcPts val="0"/>
              </a:spcBef>
              <a:spcAft>
                <a:spcPts val="0"/>
              </a:spcAft>
              <a:buNone/>
              <a:defRPr>
                <a:solidFill>
                  <a:schemeClr val="accent1"/>
                </a:solidFill>
              </a:defRPr>
            </a:lvl5pPr>
            <a:lvl6pPr lvl="5">
              <a:lnSpc>
                <a:spcPct val="115000"/>
              </a:lnSpc>
              <a:spcBef>
                <a:spcPts val="0"/>
              </a:spcBef>
              <a:spcAft>
                <a:spcPts val="0"/>
              </a:spcAft>
              <a:buNone/>
              <a:defRPr>
                <a:solidFill>
                  <a:schemeClr val="accent1"/>
                </a:solidFill>
              </a:defRPr>
            </a:lvl6pPr>
            <a:lvl7pPr lvl="6">
              <a:lnSpc>
                <a:spcPct val="115000"/>
              </a:lnSpc>
              <a:spcBef>
                <a:spcPts val="0"/>
              </a:spcBef>
              <a:spcAft>
                <a:spcPts val="0"/>
              </a:spcAft>
              <a:buNone/>
              <a:defRPr>
                <a:solidFill>
                  <a:schemeClr val="accent1"/>
                </a:solidFill>
              </a:defRPr>
            </a:lvl7pPr>
            <a:lvl8pPr lvl="7">
              <a:lnSpc>
                <a:spcPct val="115000"/>
              </a:lnSpc>
              <a:spcBef>
                <a:spcPts val="0"/>
              </a:spcBef>
              <a:spcAft>
                <a:spcPts val="0"/>
              </a:spcAft>
              <a:buNone/>
              <a:defRPr>
                <a:solidFill>
                  <a:schemeClr val="accent1"/>
                </a:solidFill>
              </a:defRPr>
            </a:lvl8pPr>
            <a:lvl9pPr lvl="8">
              <a:lnSpc>
                <a:spcPct val="115000"/>
              </a:lnSpc>
              <a:spcBef>
                <a:spcPts val="0"/>
              </a:spcBef>
              <a:spcAft>
                <a:spcPts val="0"/>
              </a:spcAft>
              <a:buNone/>
              <a:defRPr>
                <a:solidFill>
                  <a:schemeClr val="accent1"/>
                </a:solidFill>
              </a:defRPr>
            </a:lvl9pPr>
          </a:lstStyle>
          <a:p>
            <a:endParaRPr/>
          </a:p>
        </p:txBody>
      </p:sp>
      <p:sp>
        <p:nvSpPr>
          <p:cNvPr id="178" name="Google Shape;178;p13"/>
          <p:cNvSpPr txBox="1">
            <a:spLocks noGrp="1"/>
          </p:cNvSpPr>
          <p:nvPr>
            <p:ph type="subTitle" idx="6"/>
          </p:nvPr>
        </p:nvSpPr>
        <p:spPr>
          <a:xfrm>
            <a:off x="228600" y="3793273"/>
            <a:ext cx="1498800" cy="890400"/>
          </a:xfrm>
          <a:prstGeom prst="rect">
            <a:avLst/>
          </a:prstGeom>
        </p:spPr>
        <p:txBody>
          <a:bodyPr spcFirstLastPara="1" wrap="square" lIns="0" tIns="0" rIns="0" bIns="0" anchor="t" anchorCtr="0">
            <a:noAutofit/>
          </a:bodyPr>
          <a:lstStyle>
            <a:lvl1pPr lvl="0" algn="ctr">
              <a:spcBef>
                <a:spcPts val="0"/>
              </a:spcBef>
              <a:spcAft>
                <a:spcPts val="0"/>
              </a:spcAft>
              <a:buNone/>
              <a:defRPr sz="1000">
                <a:solidFill>
                  <a:schemeClr val="accent4"/>
                </a:solidFill>
                <a:latin typeface="DM Sans"/>
                <a:ea typeface="DM Sans"/>
                <a:cs typeface="DM Sans"/>
                <a:sym typeface="DM Sans"/>
              </a:defRPr>
            </a:lvl1pPr>
            <a:lvl2pPr lvl="1"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2pPr>
            <a:lvl3pPr lvl="2"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3pPr>
            <a:lvl4pPr lvl="3"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4pPr>
            <a:lvl5pPr lvl="4"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5pPr>
            <a:lvl6pPr lvl="5"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6pPr>
            <a:lvl7pPr lvl="6"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7pPr>
            <a:lvl8pPr lvl="7"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8pPr>
            <a:lvl9pPr lvl="8"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9pPr>
          </a:lstStyle>
          <a:p>
            <a:endParaRPr/>
          </a:p>
        </p:txBody>
      </p:sp>
      <p:sp>
        <p:nvSpPr>
          <p:cNvPr id="179" name="Google Shape;179;p13"/>
          <p:cNvSpPr txBox="1">
            <a:spLocks noGrp="1"/>
          </p:cNvSpPr>
          <p:nvPr>
            <p:ph type="subTitle" idx="7"/>
          </p:nvPr>
        </p:nvSpPr>
        <p:spPr>
          <a:xfrm>
            <a:off x="1979675" y="3793273"/>
            <a:ext cx="1498800" cy="890400"/>
          </a:xfrm>
          <a:prstGeom prst="rect">
            <a:avLst/>
          </a:prstGeom>
        </p:spPr>
        <p:txBody>
          <a:bodyPr spcFirstLastPara="1" wrap="square" lIns="0" tIns="0" rIns="0" bIns="0" anchor="t" anchorCtr="0">
            <a:noAutofit/>
          </a:bodyPr>
          <a:lstStyle>
            <a:lvl1pPr lvl="0" algn="ctr">
              <a:spcBef>
                <a:spcPts val="0"/>
              </a:spcBef>
              <a:spcAft>
                <a:spcPts val="0"/>
              </a:spcAft>
              <a:buNone/>
              <a:defRPr sz="1000">
                <a:solidFill>
                  <a:schemeClr val="accent4"/>
                </a:solidFill>
                <a:latin typeface="DM Sans"/>
                <a:ea typeface="DM Sans"/>
                <a:cs typeface="DM Sans"/>
                <a:sym typeface="DM Sans"/>
              </a:defRPr>
            </a:lvl1pPr>
            <a:lvl2pPr lvl="1"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2pPr>
            <a:lvl3pPr lvl="2"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3pPr>
            <a:lvl4pPr lvl="3"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4pPr>
            <a:lvl5pPr lvl="4"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5pPr>
            <a:lvl6pPr lvl="5"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6pPr>
            <a:lvl7pPr lvl="6"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7pPr>
            <a:lvl8pPr lvl="7"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8pPr>
            <a:lvl9pPr lvl="8"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9pPr>
          </a:lstStyle>
          <a:p>
            <a:endParaRPr/>
          </a:p>
        </p:txBody>
      </p:sp>
      <p:sp>
        <p:nvSpPr>
          <p:cNvPr id="180" name="Google Shape;180;p13"/>
          <p:cNvSpPr txBox="1">
            <a:spLocks noGrp="1"/>
          </p:cNvSpPr>
          <p:nvPr>
            <p:ph type="subTitle" idx="8"/>
          </p:nvPr>
        </p:nvSpPr>
        <p:spPr>
          <a:xfrm>
            <a:off x="3678425" y="3793273"/>
            <a:ext cx="1498800" cy="890400"/>
          </a:xfrm>
          <a:prstGeom prst="rect">
            <a:avLst/>
          </a:prstGeom>
        </p:spPr>
        <p:txBody>
          <a:bodyPr spcFirstLastPara="1" wrap="square" lIns="0" tIns="0" rIns="0" bIns="0" anchor="t" anchorCtr="0">
            <a:noAutofit/>
          </a:bodyPr>
          <a:lstStyle>
            <a:lvl1pPr lvl="0" algn="ctr">
              <a:spcBef>
                <a:spcPts val="0"/>
              </a:spcBef>
              <a:spcAft>
                <a:spcPts val="0"/>
              </a:spcAft>
              <a:buNone/>
              <a:defRPr sz="1000">
                <a:solidFill>
                  <a:schemeClr val="accent4"/>
                </a:solidFill>
                <a:latin typeface="DM Sans"/>
                <a:ea typeface="DM Sans"/>
                <a:cs typeface="DM Sans"/>
                <a:sym typeface="DM Sans"/>
              </a:defRPr>
            </a:lvl1pPr>
            <a:lvl2pPr lvl="1"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2pPr>
            <a:lvl3pPr lvl="2"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3pPr>
            <a:lvl4pPr lvl="3"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4pPr>
            <a:lvl5pPr lvl="4"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5pPr>
            <a:lvl6pPr lvl="5"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6pPr>
            <a:lvl7pPr lvl="6"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7pPr>
            <a:lvl8pPr lvl="7"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8pPr>
            <a:lvl9pPr lvl="8"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9pPr>
          </a:lstStyle>
          <a:p>
            <a:endParaRPr/>
          </a:p>
        </p:txBody>
      </p:sp>
      <p:sp>
        <p:nvSpPr>
          <p:cNvPr id="181" name="Google Shape;181;p13"/>
          <p:cNvSpPr txBox="1">
            <a:spLocks noGrp="1"/>
          </p:cNvSpPr>
          <p:nvPr>
            <p:ph type="subTitle" idx="9"/>
          </p:nvPr>
        </p:nvSpPr>
        <p:spPr>
          <a:xfrm>
            <a:off x="5554425" y="2789523"/>
            <a:ext cx="1498800" cy="890400"/>
          </a:xfrm>
          <a:prstGeom prst="rect">
            <a:avLst/>
          </a:prstGeom>
        </p:spPr>
        <p:txBody>
          <a:bodyPr spcFirstLastPara="1" wrap="square" lIns="0" tIns="0" rIns="0" bIns="0" anchor="t" anchorCtr="0">
            <a:noAutofit/>
          </a:bodyPr>
          <a:lstStyle>
            <a:lvl1pPr lvl="0" algn="ctr">
              <a:spcBef>
                <a:spcPts val="0"/>
              </a:spcBef>
              <a:spcAft>
                <a:spcPts val="0"/>
              </a:spcAft>
              <a:buNone/>
              <a:defRPr sz="1000">
                <a:latin typeface="DM Sans"/>
                <a:ea typeface="DM Sans"/>
                <a:cs typeface="DM Sans"/>
                <a:sym typeface="DM Sans"/>
              </a:defRPr>
            </a:lvl1pPr>
            <a:lvl2pPr lvl="1" algn="ctr">
              <a:spcBef>
                <a:spcPts val="0"/>
              </a:spcBef>
              <a:spcAft>
                <a:spcPts val="0"/>
              </a:spcAft>
              <a:buClr>
                <a:schemeClr val="lt1"/>
              </a:buClr>
              <a:buSzPts val="1000"/>
              <a:buFont typeface="DM Sans"/>
              <a:buNone/>
              <a:defRPr sz="1000">
                <a:latin typeface="DM Sans"/>
                <a:ea typeface="DM Sans"/>
                <a:cs typeface="DM Sans"/>
                <a:sym typeface="DM Sans"/>
              </a:defRPr>
            </a:lvl2pPr>
            <a:lvl3pPr lvl="2" algn="ctr">
              <a:spcBef>
                <a:spcPts val="0"/>
              </a:spcBef>
              <a:spcAft>
                <a:spcPts val="0"/>
              </a:spcAft>
              <a:buClr>
                <a:schemeClr val="lt1"/>
              </a:buClr>
              <a:buSzPts val="1000"/>
              <a:buFont typeface="DM Sans"/>
              <a:buNone/>
              <a:defRPr sz="1000">
                <a:latin typeface="DM Sans"/>
                <a:ea typeface="DM Sans"/>
                <a:cs typeface="DM Sans"/>
                <a:sym typeface="DM Sans"/>
              </a:defRPr>
            </a:lvl3pPr>
            <a:lvl4pPr lvl="3" algn="ctr">
              <a:spcBef>
                <a:spcPts val="0"/>
              </a:spcBef>
              <a:spcAft>
                <a:spcPts val="0"/>
              </a:spcAft>
              <a:buClr>
                <a:schemeClr val="lt1"/>
              </a:buClr>
              <a:buSzPts val="1000"/>
              <a:buFont typeface="DM Sans"/>
              <a:buNone/>
              <a:defRPr sz="1000">
                <a:latin typeface="DM Sans"/>
                <a:ea typeface="DM Sans"/>
                <a:cs typeface="DM Sans"/>
                <a:sym typeface="DM Sans"/>
              </a:defRPr>
            </a:lvl4pPr>
            <a:lvl5pPr lvl="4" algn="ctr">
              <a:spcBef>
                <a:spcPts val="0"/>
              </a:spcBef>
              <a:spcAft>
                <a:spcPts val="0"/>
              </a:spcAft>
              <a:buClr>
                <a:schemeClr val="lt1"/>
              </a:buClr>
              <a:buSzPts val="1000"/>
              <a:buFont typeface="DM Sans"/>
              <a:buNone/>
              <a:defRPr sz="1000">
                <a:latin typeface="DM Sans"/>
                <a:ea typeface="DM Sans"/>
                <a:cs typeface="DM Sans"/>
                <a:sym typeface="DM Sans"/>
              </a:defRPr>
            </a:lvl5pPr>
            <a:lvl6pPr lvl="5" algn="ctr">
              <a:spcBef>
                <a:spcPts val="0"/>
              </a:spcBef>
              <a:spcAft>
                <a:spcPts val="0"/>
              </a:spcAft>
              <a:buClr>
                <a:schemeClr val="lt1"/>
              </a:buClr>
              <a:buSzPts val="1000"/>
              <a:buFont typeface="DM Sans"/>
              <a:buNone/>
              <a:defRPr sz="1000">
                <a:latin typeface="DM Sans"/>
                <a:ea typeface="DM Sans"/>
                <a:cs typeface="DM Sans"/>
                <a:sym typeface="DM Sans"/>
              </a:defRPr>
            </a:lvl6pPr>
            <a:lvl7pPr lvl="6" algn="ctr">
              <a:spcBef>
                <a:spcPts val="0"/>
              </a:spcBef>
              <a:spcAft>
                <a:spcPts val="0"/>
              </a:spcAft>
              <a:buClr>
                <a:schemeClr val="lt1"/>
              </a:buClr>
              <a:buSzPts val="1000"/>
              <a:buFont typeface="DM Sans"/>
              <a:buNone/>
              <a:defRPr sz="1000">
                <a:latin typeface="DM Sans"/>
                <a:ea typeface="DM Sans"/>
                <a:cs typeface="DM Sans"/>
                <a:sym typeface="DM Sans"/>
              </a:defRPr>
            </a:lvl7pPr>
            <a:lvl8pPr lvl="7" algn="ctr">
              <a:spcBef>
                <a:spcPts val="0"/>
              </a:spcBef>
              <a:spcAft>
                <a:spcPts val="0"/>
              </a:spcAft>
              <a:buClr>
                <a:schemeClr val="lt1"/>
              </a:buClr>
              <a:buSzPts val="1000"/>
              <a:buFont typeface="DM Sans"/>
              <a:buNone/>
              <a:defRPr sz="1000">
                <a:latin typeface="DM Sans"/>
                <a:ea typeface="DM Sans"/>
                <a:cs typeface="DM Sans"/>
                <a:sym typeface="DM Sans"/>
              </a:defRPr>
            </a:lvl8pPr>
            <a:lvl9pPr lvl="8" algn="ctr">
              <a:spcBef>
                <a:spcPts val="0"/>
              </a:spcBef>
              <a:spcAft>
                <a:spcPts val="0"/>
              </a:spcAft>
              <a:buClr>
                <a:schemeClr val="lt1"/>
              </a:buClr>
              <a:buSzPts val="1000"/>
              <a:buFont typeface="DM Sans"/>
              <a:buNone/>
              <a:defRPr sz="1000">
                <a:latin typeface="DM Sans"/>
                <a:ea typeface="DM Sans"/>
                <a:cs typeface="DM Sans"/>
                <a:sym typeface="DM Sans"/>
              </a:defRPr>
            </a:lvl9pPr>
          </a:lstStyle>
          <a:p>
            <a:endParaRPr/>
          </a:p>
        </p:txBody>
      </p:sp>
      <p:sp>
        <p:nvSpPr>
          <p:cNvPr id="182" name="Google Shape;182;p13"/>
          <p:cNvSpPr txBox="1">
            <a:spLocks noGrp="1"/>
          </p:cNvSpPr>
          <p:nvPr>
            <p:ph type="subTitle" idx="13"/>
          </p:nvPr>
        </p:nvSpPr>
        <p:spPr>
          <a:xfrm>
            <a:off x="7416625" y="3793273"/>
            <a:ext cx="1498800" cy="890400"/>
          </a:xfrm>
          <a:prstGeom prst="rect">
            <a:avLst/>
          </a:prstGeom>
        </p:spPr>
        <p:txBody>
          <a:bodyPr spcFirstLastPara="1" wrap="square" lIns="0" tIns="0" rIns="0" bIns="0" anchor="t" anchorCtr="0">
            <a:noAutofit/>
          </a:bodyPr>
          <a:lstStyle>
            <a:lvl1pPr lvl="0" algn="ctr">
              <a:spcBef>
                <a:spcPts val="0"/>
              </a:spcBef>
              <a:spcAft>
                <a:spcPts val="0"/>
              </a:spcAft>
              <a:buNone/>
              <a:defRPr sz="1000">
                <a:solidFill>
                  <a:schemeClr val="accent4"/>
                </a:solidFill>
                <a:latin typeface="DM Sans"/>
                <a:ea typeface="DM Sans"/>
                <a:cs typeface="DM Sans"/>
                <a:sym typeface="DM Sans"/>
              </a:defRPr>
            </a:lvl1pPr>
            <a:lvl2pPr lvl="1"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2pPr>
            <a:lvl3pPr lvl="2"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3pPr>
            <a:lvl4pPr lvl="3"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4pPr>
            <a:lvl5pPr lvl="4"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5pPr>
            <a:lvl6pPr lvl="5"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6pPr>
            <a:lvl7pPr lvl="6"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7pPr>
            <a:lvl8pPr lvl="7"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8pPr>
            <a:lvl9pPr lvl="8" algn="ctr">
              <a:spcBef>
                <a:spcPts val="0"/>
              </a:spcBef>
              <a:spcAft>
                <a:spcPts val="0"/>
              </a:spcAft>
              <a:buClr>
                <a:schemeClr val="accent4"/>
              </a:buClr>
              <a:buSzPts val="1000"/>
              <a:buFont typeface="DM Sans"/>
              <a:buNone/>
              <a:defRPr sz="1000">
                <a:solidFill>
                  <a:schemeClr val="accent4"/>
                </a:solidFill>
                <a:latin typeface="DM Sans"/>
                <a:ea typeface="DM Sans"/>
                <a:cs typeface="DM Sans"/>
                <a:sym typeface="DM Sans"/>
              </a:defRPr>
            </a:lvl9pPr>
          </a:lstStyle>
          <a:p>
            <a:endParaRPr/>
          </a:p>
        </p:txBody>
      </p:sp>
      <p:sp>
        <p:nvSpPr>
          <p:cNvPr id="183" name="Google Shape;183;p13"/>
          <p:cNvSpPr txBox="1">
            <a:spLocks noGrp="1"/>
          </p:cNvSpPr>
          <p:nvPr>
            <p:ph type="subTitle" idx="14"/>
          </p:nvPr>
        </p:nvSpPr>
        <p:spPr>
          <a:xfrm>
            <a:off x="5659713" y="2324029"/>
            <a:ext cx="1288200" cy="452400"/>
          </a:xfrm>
          <a:prstGeom prst="rect">
            <a:avLst/>
          </a:prstGeom>
        </p:spPr>
        <p:txBody>
          <a:bodyPr spcFirstLastPara="1" wrap="square" lIns="0" tIns="0" rIns="0" bIns="0" anchor="b" anchorCtr="0">
            <a:noAutofit/>
          </a:bodyPr>
          <a:lstStyle>
            <a:lvl1pPr lvl="0" algn="ctr">
              <a:lnSpc>
                <a:spcPct val="65000"/>
              </a:lnSpc>
              <a:spcBef>
                <a:spcPts val="0"/>
              </a:spcBef>
              <a:spcAft>
                <a:spcPts val="0"/>
              </a:spcAft>
              <a:buClr>
                <a:schemeClr val="lt1"/>
              </a:buClr>
              <a:buSzPts val="7200"/>
              <a:buFont typeface="Forum"/>
              <a:buNone/>
              <a:defRPr sz="7200"/>
            </a:lvl1pPr>
            <a:lvl2pPr lvl="1">
              <a:spcBef>
                <a:spcPts val="0"/>
              </a:spcBef>
              <a:spcAft>
                <a:spcPts val="0"/>
              </a:spcAft>
              <a:buClr>
                <a:schemeClr val="lt1"/>
              </a:buClr>
              <a:buSzPts val="1400"/>
              <a:buFont typeface="Forum"/>
              <a:buNone/>
              <a:defRPr>
                <a:latin typeface="Forum"/>
                <a:ea typeface="Forum"/>
                <a:cs typeface="Forum"/>
                <a:sym typeface="Forum"/>
              </a:defRPr>
            </a:lvl2pPr>
            <a:lvl3pPr lvl="2">
              <a:spcBef>
                <a:spcPts val="0"/>
              </a:spcBef>
              <a:spcAft>
                <a:spcPts val="0"/>
              </a:spcAft>
              <a:buClr>
                <a:schemeClr val="lt1"/>
              </a:buClr>
              <a:buSzPts val="1400"/>
              <a:buFont typeface="Forum"/>
              <a:buNone/>
              <a:defRPr>
                <a:latin typeface="Forum"/>
                <a:ea typeface="Forum"/>
                <a:cs typeface="Forum"/>
                <a:sym typeface="Forum"/>
              </a:defRPr>
            </a:lvl3pPr>
            <a:lvl4pPr lvl="3">
              <a:spcBef>
                <a:spcPts val="0"/>
              </a:spcBef>
              <a:spcAft>
                <a:spcPts val="0"/>
              </a:spcAft>
              <a:buClr>
                <a:schemeClr val="lt1"/>
              </a:buClr>
              <a:buSzPts val="1400"/>
              <a:buFont typeface="Forum"/>
              <a:buNone/>
              <a:defRPr>
                <a:latin typeface="Forum"/>
                <a:ea typeface="Forum"/>
                <a:cs typeface="Forum"/>
                <a:sym typeface="Forum"/>
              </a:defRPr>
            </a:lvl4pPr>
            <a:lvl5pPr lvl="4">
              <a:spcBef>
                <a:spcPts val="0"/>
              </a:spcBef>
              <a:spcAft>
                <a:spcPts val="0"/>
              </a:spcAft>
              <a:buClr>
                <a:schemeClr val="lt1"/>
              </a:buClr>
              <a:buSzPts val="1400"/>
              <a:buFont typeface="Forum"/>
              <a:buNone/>
              <a:defRPr>
                <a:latin typeface="Forum"/>
                <a:ea typeface="Forum"/>
                <a:cs typeface="Forum"/>
                <a:sym typeface="Forum"/>
              </a:defRPr>
            </a:lvl5pPr>
            <a:lvl6pPr lvl="5">
              <a:spcBef>
                <a:spcPts val="0"/>
              </a:spcBef>
              <a:spcAft>
                <a:spcPts val="0"/>
              </a:spcAft>
              <a:buClr>
                <a:schemeClr val="lt1"/>
              </a:buClr>
              <a:buSzPts val="1400"/>
              <a:buFont typeface="Forum"/>
              <a:buNone/>
              <a:defRPr>
                <a:latin typeface="Forum"/>
                <a:ea typeface="Forum"/>
                <a:cs typeface="Forum"/>
                <a:sym typeface="Forum"/>
              </a:defRPr>
            </a:lvl6pPr>
            <a:lvl7pPr lvl="6">
              <a:spcBef>
                <a:spcPts val="0"/>
              </a:spcBef>
              <a:spcAft>
                <a:spcPts val="0"/>
              </a:spcAft>
              <a:buClr>
                <a:schemeClr val="lt1"/>
              </a:buClr>
              <a:buSzPts val="1400"/>
              <a:buFont typeface="Forum"/>
              <a:buNone/>
              <a:defRPr>
                <a:latin typeface="Forum"/>
                <a:ea typeface="Forum"/>
                <a:cs typeface="Forum"/>
                <a:sym typeface="Forum"/>
              </a:defRPr>
            </a:lvl7pPr>
            <a:lvl8pPr lvl="7">
              <a:spcBef>
                <a:spcPts val="0"/>
              </a:spcBef>
              <a:spcAft>
                <a:spcPts val="0"/>
              </a:spcAft>
              <a:buClr>
                <a:schemeClr val="lt1"/>
              </a:buClr>
              <a:buSzPts val="1400"/>
              <a:buFont typeface="Forum"/>
              <a:buNone/>
              <a:defRPr>
                <a:latin typeface="Forum"/>
                <a:ea typeface="Forum"/>
                <a:cs typeface="Forum"/>
                <a:sym typeface="Forum"/>
              </a:defRPr>
            </a:lvl8pPr>
            <a:lvl9pPr lvl="8">
              <a:spcBef>
                <a:spcPts val="0"/>
              </a:spcBef>
              <a:spcAft>
                <a:spcPts val="0"/>
              </a:spcAft>
              <a:buClr>
                <a:schemeClr val="lt1"/>
              </a:buClr>
              <a:buSzPts val="1400"/>
              <a:buFont typeface="Forum"/>
              <a:buNone/>
              <a:defRPr>
                <a:latin typeface="Forum"/>
                <a:ea typeface="Forum"/>
                <a:cs typeface="Forum"/>
                <a:sym typeface="Forum"/>
              </a:defRPr>
            </a:lvl9pPr>
          </a:lstStyle>
          <a:p>
            <a:endParaRPr/>
          </a:p>
        </p:txBody>
      </p:sp>
      <p:sp>
        <p:nvSpPr>
          <p:cNvPr id="184" name="Google Shape;184;p13"/>
          <p:cNvSpPr txBox="1"/>
          <p:nvPr/>
        </p:nvSpPr>
        <p:spPr>
          <a:xfrm>
            <a:off x="8227900" y="4802400"/>
            <a:ext cx="687600" cy="212100"/>
          </a:xfrm>
          <a:prstGeom prst="rect">
            <a:avLst/>
          </a:prstGeom>
          <a:noFill/>
          <a:ln>
            <a:noFill/>
          </a:ln>
        </p:spPr>
        <p:txBody>
          <a:bodyPr spcFirstLastPara="1" wrap="square" lIns="0" tIns="91425" rIns="0" bIns="91425" anchor="t" anchorCtr="0">
            <a:noAutofit/>
          </a:bodyPr>
          <a:lstStyle/>
          <a:p>
            <a:pPr marL="0" lvl="0" indent="0" algn="r" rtl="0">
              <a:spcBef>
                <a:spcPts val="0"/>
              </a:spcBef>
              <a:spcAft>
                <a:spcPts val="0"/>
              </a:spcAft>
              <a:buNone/>
            </a:pPr>
            <a:fld id="{00000000-1234-1234-1234-123412341234}" type="slidenum">
              <a:rPr lang="en" sz="700">
                <a:solidFill>
                  <a:schemeClr val="accent4"/>
                </a:solidFill>
                <a:latin typeface="DM Sans"/>
                <a:ea typeface="DM Sans"/>
                <a:cs typeface="DM Sans"/>
                <a:sym typeface="DM Sans"/>
              </a:rPr>
              <a:t>‹#›</a:t>
            </a:fld>
            <a:endParaRPr sz="700">
              <a:solidFill>
                <a:schemeClr val="accent4"/>
              </a:solidFill>
              <a:latin typeface="DM Sans"/>
              <a:ea typeface="DM Sans"/>
              <a:cs typeface="DM Sans"/>
              <a:sym typeface="DM Sans"/>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KPIs">
  <p:cSld name="CUSTOM_5">
    <p:spTree>
      <p:nvGrpSpPr>
        <p:cNvPr id="1" name="Shape 185"/>
        <p:cNvGrpSpPr/>
        <p:nvPr/>
      </p:nvGrpSpPr>
      <p:grpSpPr>
        <a:xfrm>
          <a:off x="0" y="0"/>
          <a:ext cx="0" cy="0"/>
          <a:chOff x="0" y="0"/>
          <a:chExt cx="0" cy="0"/>
        </a:xfrm>
      </p:grpSpPr>
      <p:sp>
        <p:nvSpPr>
          <p:cNvPr id="186" name="Google Shape;186;p14"/>
          <p:cNvSpPr txBox="1"/>
          <p:nvPr/>
        </p:nvSpPr>
        <p:spPr>
          <a:xfrm>
            <a:off x="8227900" y="4802400"/>
            <a:ext cx="687600" cy="212100"/>
          </a:xfrm>
          <a:prstGeom prst="rect">
            <a:avLst/>
          </a:prstGeom>
          <a:noFill/>
          <a:ln>
            <a:noFill/>
          </a:ln>
        </p:spPr>
        <p:txBody>
          <a:bodyPr spcFirstLastPara="1" wrap="square" lIns="0" tIns="91425" rIns="0" bIns="91425" anchor="t" anchorCtr="0">
            <a:noAutofit/>
          </a:bodyPr>
          <a:lstStyle/>
          <a:p>
            <a:pPr marL="0" lvl="0" indent="0" algn="r" rtl="0">
              <a:spcBef>
                <a:spcPts val="0"/>
              </a:spcBef>
              <a:spcAft>
                <a:spcPts val="0"/>
              </a:spcAft>
              <a:buNone/>
            </a:pPr>
            <a:fld id="{00000000-1234-1234-1234-123412341234}" type="slidenum">
              <a:rPr lang="en" sz="700">
                <a:solidFill>
                  <a:schemeClr val="accent4"/>
                </a:solidFill>
                <a:latin typeface="DM Sans"/>
                <a:ea typeface="DM Sans"/>
                <a:cs typeface="DM Sans"/>
                <a:sym typeface="DM Sans"/>
              </a:rPr>
              <a:t>‹#›</a:t>
            </a:fld>
            <a:endParaRPr sz="700">
              <a:solidFill>
                <a:schemeClr val="accent4"/>
              </a:solidFill>
              <a:latin typeface="DM Sans"/>
              <a:ea typeface="DM Sans"/>
              <a:cs typeface="DM Sans"/>
              <a:sym typeface="DM Sans"/>
            </a:endParaRPr>
          </a:p>
        </p:txBody>
      </p:sp>
      <p:sp>
        <p:nvSpPr>
          <p:cNvPr id="187" name="Google Shape;187;p14"/>
          <p:cNvSpPr txBox="1">
            <a:spLocks noGrp="1"/>
          </p:cNvSpPr>
          <p:nvPr>
            <p:ph type="subTitle" idx="1"/>
          </p:nvPr>
        </p:nvSpPr>
        <p:spPr>
          <a:xfrm>
            <a:off x="228600" y="4891059"/>
            <a:ext cx="1475700" cy="125400"/>
          </a:xfrm>
          <a:prstGeom prst="rect">
            <a:avLst/>
          </a:prstGeom>
        </p:spPr>
        <p:txBody>
          <a:bodyPr spcFirstLastPara="1" wrap="square" lIns="0" tIns="0" rIns="0" bIns="0" anchor="t" anchorCtr="0">
            <a:noAutofit/>
          </a:bodyPr>
          <a:lstStyle>
            <a:lvl1pPr lvl="0">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1pPr>
            <a:lvl2pPr lvl="1">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2pPr>
            <a:lvl3pPr lvl="2">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3pPr>
            <a:lvl4pPr lvl="3">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4pPr>
            <a:lvl5pPr lvl="4">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5pPr>
            <a:lvl6pPr lvl="5">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6pPr>
            <a:lvl7pPr lvl="6">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7pPr>
            <a:lvl8pPr lvl="7">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8pPr>
            <a:lvl9pPr lvl="8">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9pPr>
          </a:lstStyle>
          <a:p>
            <a:endParaRPr/>
          </a:p>
        </p:txBody>
      </p:sp>
      <p:sp>
        <p:nvSpPr>
          <p:cNvPr id="188" name="Google Shape;188;p14"/>
          <p:cNvSpPr txBox="1">
            <a:spLocks noGrp="1"/>
          </p:cNvSpPr>
          <p:nvPr>
            <p:ph type="body" idx="2"/>
          </p:nvPr>
        </p:nvSpPr>
        <p:spPr>
          <a:xfrm>
            <a:off x="232375" y="2557050"/>
            <a:ext cx="2101200" cy="689700"/>
          </a:xfrm>
          <a:prstGeom prst="rect">
            <a:avLst/>
          </a:prstGeom>
        </p:spPr>
        <p:txBody>
          <a:bodyPr spcFirstLastPara="1" wrap="square" lIns="0" tIns="0" rIns="0" bIns="0" anchor="t" anchorCtr="0">
            <a:noAutofit/>
          </a:bodyPr>
          <a:lstStyle>
            <a:lvl1pPr marL="457200" lvl="0" indent="-292100">
              <a:spcBef>
                <a:spcPts val="0"/>
              </a:spcBef>
              <a:spcAft>
                <a:spcPts val="0"/>
              </a:spcAft>
              <a:buClr>
                <a:schemeClr val="lt1"/>
              </a:buClr>
              <a:buSzPts val="1000"/>
              <a:buFont typeface="DM Sans"/>
              <a:buChar char="●"/>
              <a:defRPr/>
            </a:lvl1pPr>
            <a:lvl2pPr marL="914400" lvl="1" indent="-292100">
              <a:spcBef>
                <a:spcPts val="0"/>
              </a:spcBef>
              <a:spcAft>
                <a:spcPts val="0"/>
              </a:spcAft>
              <a:buClr>
                <a:schemeClr val="lt1"/>
              </a:buClr>
              <a:buSzPts val="1000"/>
              <a:buFont typeface="DM Sans"/>
              <a:buChar char="○"/>
              <a:defRPr/>
            </a:lvl2pPr>
            <a:lvl3pPr marL="1371600" lvl="2" indent="-292100">
              <a:spcBef>
                <a:spcPts val="0"/>
              </a:spcBef>
              <a:spcAft>
                <a:spcPts val="0"/>
              </a:spcAft>
              <a:buClr>
                <a:schemeClr val="lt1"/>
              </a:buClr>
              <a:buSzPts val="1000"/>
              <a:buFont typeface="DM Sans"/>
              <a:buChar char="■"/>
              <a:defRPr/>
            </a:lvl3pPr>
            <a:lvl4pPr marL="1828800" lvl="3" indent="-292100">
              <a:spcBef>
                <a:spcPts val="0"/>
              </a:spcBef>
              <a:spcAft>
                <a:spcPts val="0"/>
              </a:spcAft>
              <a:buClr>
                <a:schemeClr val="lt1"/>
              </a:buClr>
              <a:buSzPts val="1000"/>
              <a:buFont typeface="DM Sans"/>
              <a:buChar char="●"/>
              <a:defRPr/>
            </a:lvl4pPr>
            <a:lvl5pPr marL="2286000" lvl="4" indent="-292100">
              <a:spcBef>
                <a:spcPts val="0"/>
              </a:spcBef>
              <a:spcAft>
                <a:spcPts val="0"/>
              </a:spcAft>
              <a:buClr>
                <a:schemeClr val="lt1"/>
              </a:buClr>
              <a:buSzPts val="1000"/>
              <a:buFont typeface="DM Sans"/>
              <a:buChar char="○"/>
              <a:defRPr/>
            </a:lvl5pPr>
            <a:lvl6pPr marL="2743200" lvl="5" indent="-292100">
              <a:spcBef>
                <a:spcPts val="0"/>
              </a:spcBef>
              <a:spcAft>
                <a:spcPts val="0"/>
              </a:spcAft>
              <a:buClr>
                <a:schemeClr val="lt1"/>
              </a:buClr>
              <a:buSzPts val="1000"/>
              <a:buFont typeface="DM Sans"/>
              <a:buChar char="■"/>
              <a:defRPr/>
            </a:lvl6pPr>
            <a:lvl7pPr marL="3200400" lvl="6" indent="-292100">
              <a:spcBef>
                <a:spcPts val="0"/>
              </a:spcBef>
              <a:spcAft>
                <a:spcPts val="0"/>
              </a:spcAft>
              <a:buClr>
                <a:schemeClr val="lt1"/>
              </a:buClr>
              <a:buSzPts val="1000"/>
              <a:buFont typeface="DM Sans"/>
              <a:buChar char="●"/>
              <a:defRPr/>
            </a:lvl7pPr>
            <a:lvl8pPr marL="3657600" lvl="7" indent="-292100">
              <a:spcBef>
                <a:spcPts val="0"/>
              </a:spcBef>
              <a:spcAft>
                <a:spcPts val="0"/>
              </a:spcAft>
              <a:buClr>
                <a:schemeClr val="lt1"/>
              </a:buClr>
              <a:buSzPts val="1000"/>
              <a:buFont typeface="DM Sans"/>
              <a:buChar char="○"/>
              <a:defRPr/>
            </a:lvl8pPr>
            <a:lvl9pPr marL="4114800" lvl="8" indent="-292100">
              <a:spcBef>
                <a:spcPts val="0"/>
              </a:spcBef>
              <a:spcAft>
                <a:spcPts val="0"/>
              </a:spcAft>
              <a:buClr>
                <a:schemeClr val="lt1"/>
              </a:buClr>
              <a:buSzPts val="1000"/>
              <a:buFont typeface="DM Sans"/>
              <a:buChar char="■"/>
              <a:defRPr/>
            </a:lvl9pPr>
          </a:lstStyle>
          <a:p>
            <a:endParaRPr/>
          </a:p>
        </p:txBody>
      </p:sp>
      <p:sp>
        <p:nvSpPr>
          <p:cNvPr id="189" name="Google Shape;189;p14"/>
          <p:cNvSpPr txBox="1">
            <a:spLocks noGrp="1"/>
          </p:cNvSpPr>
          <p:nvPr>
            <p:ph type="subTitle" idx="3"/>
          </p:nvPr>
        </p:nvSpPr>
        <p:spPr>
          <a:xfrm>
            <a:off x="233650" y="2062800"/>
            <a:ext cx="2101200" cy="452400"/>
          </a:xfrm>
          <a:prstGeom prst="rect">
            <a:avLst/>
          </a:prstGeom>
        </p:spPr>
        <p:txBody>
          <a:bodyPr spcFirstLastPara="1" wrap="square" lIns="0" tIns="0" rIns="91425" bIns="91425" anchor="t" anchorCtr="0">
            <a:noAutofit/>
          </a:bodyPr>
          <a:lstStyle>
            <a:lvl1pPr lvl="0">
              <a:lnSpc>
                <a:spcPct val="65000"/>
              </a:lnSpc>
              <a:spcBef>
                <a:spcPts val="0"/>
              </a:spcBef>
              <a:spcAft>
                <a:spcPts val="0"/>
              </a:spcAft>
              <a:buClr>
                <a:schemeClr val="lt1"/>
              </a:buClr>
              <a:buSzPts val="1800"/>
              <a:buFont typeface="Forum"/>
              <a:buNone/>
              <a:defRPr/>
            </a:lvl1pPr>
            <a:lvl2pPr lvl="1">
              <a:spcBef>
                <a:spcPts val="0"/>
              </a:spcBef>
              <a:spcAft>
                <a:spcPts val="0"/>
              </a:spcAft>
              <a:buClr>
                <a:schemeClr val="lt1"/>
              </a:buClr>
              <a:buSzPts val="1400"/>
              <a:buFont typeface="Forum"/>
              <a:buNone/>
              <a:defRPr>
                <a:latin typeface="Forum"/>
                <a:ea typeface="Forum"/>
                <a:cs typeface="Forum"/>
                <a:sym typeface="Forum"/>
              </a:defRPr>
            </a:lvl2pPr>
            <a:lvl3pPr lvl="2">
              <a:spcBef>
                <a:spcPts val="0"/>
              </a:spcBef>
              <a:spcAft>
                <a:spcPts val="0"/>
              </a:spcAft>
              <a:buClr>
                <a:schemeClr val="lt1"/>
              </a:buClr>
              <a:buSzPts val="1400"/>
              <a:buFont typeface="Forum"/>
              <a:buNone/>
              <a:defRPr>
                <a:latin typeface="Forum"/>
                <a:ea typeface="Forum"/>
                <a:cs typeface="Forum"/>
                <a:sym typeface="Forum"/>
              </a:defRPr>
            </a:lvl3pPr>
            <a:lvl4pPr lvl="3">
              <a:spcBef>
                <a:spcPts val="0"/>
              </a:spcBef>
              <a:spcAft>
                <a:spcPts val="0"/>
              </a:spcAft>
              <a:buClr>
                <a:schemeClr val="lt1"/>
              </a:buClr>
              <a:buSzPts val="1400"/>
              <a:buFont typeface="Forum"/>
              <a:buNone/>
              <a:defRPr>
                <a:latin typeface="Forum"/>
                <a:ea typeface="Forum"/>
                <a:cs typeface="Forum"/>
                <a:sym typeface="Forum"/>
              </a:defRPr>
            </a:lvl4pPr>
            <a:lvl5pPr lvl="4">
              <a:spcBef>
                <a:spcPts val="0"/>
              </a:spcBef>
              <a:spcAft>
                <a:spcPts val="0"/>
              </a:spcAft>
              <a:buClr>
                <a:schemeClr val="lt1"/>
              </a:buClr>
              <a:buSzPts val="1400"/>
              <a:buFont typeface="Forum"/>
              <a:buNone/>
              <a:defRPr>
                <a:latin typeface="Forum"/>
                <a:ea typeface="Forum"/>
                <a:cs typeface="Forum"/>
                <a:sym typeface="Forum"/>
              </a:defRPr>
            </a:lvl5pPr>
            <a:lvl6pPr lvl="5">
              <a:spcBef>
                <a:spcPts val="0"/>
              </a:spcBef>
              <a:spcAft>
                <a:spcPts val="0"/>
              </a:spcAft>
              <a:buClr>
                <a:schemeClr val="lt1"/>
              </a:buClr>
              <a:buSzPts val="1400"/>
              <a:buFont typeface="Forum"/>
              <a:buNone/>
              <a:defRPr>
                <a:latin typeface="Forum"/>
                <a:ea typeface="Forum"/>
                <a:cs typeface="Forum"/>
                <a:sym typeface="Forum"/>
              </a:defRPr>
            </a:lvl6pPr>
            <a:lvl7pPr lvl="6">
              <a:spcBef>
                <a:spcPts val="0"/>
              </a:spcBef>
              <a:spcAft>
                <a:spcPts val="0"/>
              </a:spcAft>
              <a:buClr>
                <a:schemeClr val="lt1"/>
              </a:buClr>
              <a:buSzPts val="1400"/>
              <a:buFont typeface="Forum"/>
              <a:buNone/>
              <a:defRPr>
                <a:latin typeface="Forum"/>
                <a:ea typeface="Forum"/>
                <a:cs typeface="Forum"/>
                <a:sym typeface="Forum"/>
              </a:defRPr>
            </a:lvl7pPr>
            <a:lvl8pPr lvl="7">
              <a:spcBef>
                <a:spcPts val="0"/>
              </a:spcBef>
              <a:spcAft>
                <a:spcPts val="0"/>
              </a:spcAft>
              <a:buClr>
                <a:schemeClr val="lt1"/>
              </a:buClr>
              <a:buSzPts val="1400"/>
              <a:buFont typeface="Forum"/>
              <a:buNone/>
              <a:defRPr>
                <a:latin typeface="Forum"/>
                <a:ea typeface="Forum"/>
                <a:cs typeface="Forum"/>
                <a:sym typeface="Forum"/>
              </a:defRPr>
            </a:lvl8pPr>
            <a:lvl9pPr lvl="8">
              <a:spcBef>
                <a:spcPts val="0"/>
              </a:spcBef>
              <a:spcAft>
                <a:spcPts val="0"/>
              </a:spcAft>
              <a:buClr>
                <a:schemeClr val="lt1"/>
              </a:buClr>
              <a:buSzPts val="1400"/>
              <a:buFont typeface="Forum"/>
              <a:buNone/>
              <a:defRPr>
                <a:latin typeface="Forum"/>
                <a:ea typeface="Forum"/>
                <a:cs typeface="Forum"/>
                <a:sym typeface="Forum"/>
              </a:defRPr>
            </a:lvl9pPr>
          </a:lstStyle>
          <a:p>
            <a:endParaRPr/>
          </a:p>
        </p:txBody>
      </p:sp>
      <p:sp>
        <p:nvSpPr>
          <p:cNvPr id="190" name="Google Shape;190;p14"/>
          <p:cNvSpPr txBox="1">
            <a:spLocks noGrp="1"/>
          </p:cNvSpPr>
          <p:nvPr>
            <p:ph type="subTitle" idx="4"/>
          </p:nvPr>
        </p:nvSpPr>
        <p:spPr>
          <a:xfrm>
            <a:off x="2423700" y="2064300"/>
            <a:ext cx="2101200" cy="452400"/>
          </a:xfrm>
          <a:prstGeom prst="rect">
            <a:avLst/>
          </a:prstGeom>
        </p:spPr>
        <p:txBody>
          <a:bodyPr spcFirstLastPara="1" wrap="square" lIns="0" tIns="0" rIns="91425" bIns="91425" anchor="t" anchorCtr="0">
            <a:noAutofit/>
          </a:bodyPr>
          <a:lstStyle>
            <a:lvl1pPr lvl="0">
              <a:lnSpc>
                <a:spcPct val="65000"/>
              </a:lnSpc>
              <a:spcBef>
                <a:spcPts val="0"/>
              </a:spcBef>
              <a:spcAft>
                <a:spcPts val="0"/>
              </a:spcAft>
              <a:buClr>
                <a:schemeClr val="lt1"/>
              </a:buClr>
              <a:buSzPts val="1800"/>
              <a:buFont typeface="Forum"/>
              <a:buNone/>
              <a:defRPr/>
            </a:lvl1pPr>
            <a:lvl2pPr lvl="1">
              <a:spcBef>
                <a:spcPts val="0"/>
              </a:spcBef>
              <a:spcAft>
                <a:spcPts val="0"/>
              </a:spcAft>
              <a:buClr>
                <a:schemeClr val="lt1"/>
              </a:buClr>
              <a:buSzPts val="1400"/>
              <a:buFont typeface="Forum"/>
              <a:buNone/>
              <a:defRPr>
                <a:latin typeface="Forum"/>
                <a:ea typeface="Forum"/>
                <a:cs typeface="Forum"/>
                <a:sym typeface="Forum"/>
              </a:defRPr>
            </a:lvl2pPr>
            <a:lvl3pPr lvl="2">
              <a:spcBef>
                <a:spcPts val="0"/>
              </a:spcBef>
              <a:spcAft>
                <a:spcPts val="0"/>
              </a:spcAft>
              <a:buClr>
                <a:schemeClr val="lt1"/>
              </a:buClr>
              <a:buSzPts val="1400"/>
              <a:buFont typeface="Forum"/>
              <a:buNone/>
              <a:defRPr>
                <a:latin typeface="Forum"/>
                <a:ea typeface="Forum"/>
                <a:cs typeface="Forum"/>
                <a:sym typeface="Forum"/>
              </a:defRPr>
            </a:lvl3pPr>
            <a:lvl4pPr lvl="3">
              <a:spcBef>
                <a:spcPts val="0"/>
              </a:spcBef>
              <a:spcAft>
                <a:spcPts val="0"/>
              </a:spcAft>
              <a:buClr>
                <a:schemeClr val="lt1"/>
              </a:buClr>
              <a:buSzPts val="1400"/>
              <a:buFont typeface="Forum"/>
              <a:buNone/>
              <a:defRPr>
                <a:latin typeface="Forum"/>
                <a:ea typeface="Forum"/>
                <a:cs typeface="Forum"/>
                <a:sym typeface="Forum"/>
              </a:defRPr>
            </a:lvl4pPr>
            <a:lvl5pPr lvl="4">
              <a:spcBef>
                <a:spcPts val="0"/>
              </a:spcBef>
              <a:spcAft>
                <a:spcPts val="0"/>
              </a:spcAft>
              <a:buClr>
                <a:schemeClr val="lt1"/>
              </a:buClr>
              <a:buSzPts val="1400"/>
              <a:buFont typeface="Forum"/>
              <a:buNone/>
              <a:defRPr>
                <a:latin typeface="Forum"/>
                <a:ea typeface="Forum"/>
                <a:cs typeface="Forum"/>
                <a:sym typeface="Forum"/>
              </a:defRPr>
            </a:lvl5pPr>
            <a:lvl6pPr lvl="5">
              <a:spcBef>
                <a:spcPts val="0"/>
              </a:spcBef>
              <a:spcAft>
                <a:spcPts val="0"/>
              </a:spcAft>
              <a:buClr>
                <a:schemeClr val="lt1"/>
              </a:buClr>
              <a:buSzPts val="1400"/>
              <a:buFont typeface="Forum"/>
              <a:buNone/>
              <a:defRPr>
                <a:latin typeface="Forum"/>
                <a:ea typeface="Forum"/>
                <a:cs typeface="Forum"/>
                <a:sym typeface="Forum"/>
              </a:defRPr>
            </a:lvl6pPr>
            <a:lvl7pPr lvl="6">
              <a:spcBef>
                <a:spcPts val="0"/>
              </a:spcBef>
              <a:spcAft>
                <a:spcPts val="0"/>
              </a:spcAft>
              <a:buClr>
                <a:schemeClr val="lt1"/>
              </a:buClr>
              <a:buSzPts val="1400"/>
              <a:buFont typeface="Forum"/>
              <a:buNone/>
              <a:defRPr>
                <a:latin typeface="Forum"/>
                <a:ea typeface="Forum"/>
                <a:cs typeface="Forum"/>
                <a:sym typeface="Forum"/>
              </a:defRPr>
            </a:lvl7pPr>
            <a:lvl8pPr lvl="7">
              <a:spcBef>
                <a:spcPts val="0"/>
              </a:spcBef>
              <a:spcAft>
                <a:spcPts val="0"/>
              </a:spcAft>
              <a:buClr>
                <a:schemeClr val="lt1"/>
              </a:buClr>
              <a:buSzPts val="1400"/>
              <a:buFont typeface="Forum"/>
              <a:buNone/>
              <a:defRPr>
                <a:latin typeface="Forum"/>
                <a:ea typeface="Forum"/>
                <a:cs typeface="Forum"/>
                <a:sym typeface="Forum"/>
              </a:defRPr>
            </a:lvl8pPr>
            <a:lvl9pPr lvl="8">
              <a:spcBef>
                <a:spcPts val="0"/>
              </a:spcBef>
              <a:spcAft>
                <a:spcPts val="0"/>
              </a:spcAft>
              <a:buClr>
                <a:schemeClr val="lt1"/>
              </a:buClr>
              <a:buSzPts val="1400"/>
              <a:buFont typeface="Forum"/>
              <a:buNone/>
              <a:defRPr>
                <a:latin typeface="Forum"/>
                <a:ea typeface="Forum"/>
                <a:cs typeface="Forum"/>
                <a:sym typeface="Forum"/>
              </a:defRPr>
            </a:lvl9pPr>
          </a:lstStyle>
          <a:p>
            <a:endParaRPr/>
          </a:p>
        </p:txBody>
      </p:sp>
      <p:sp>
        <p:nvSpPr>
          <p:cNvPr id="191" name="Google Shape;191;p14"/>
          <p:cNvSpPr txBox="1">
            <a:spLocks noGrp="1"/>
          </p:cNvSpPr>
          <p:nvPr>
            <p:ph type="subTitle" idx="5"/>
          </p:nvPr>
        </p:nvSpPr>
        <p:spPr>
          <a:xfrm>
            <a:off x="4618800" y="2062800"/>
            <a:ext cx="2101200" cy="452400"/>
          </a:xfrm>
          <a:prstGeom prst="rect">
            <a:avLst/>
          </a:prstGeom>
        </p:spPr>
        <p:txBody>
          <a:bodyPr spcFirstLastPara="1" wrap="square" lIns="0" tIns="0" rIns="91425" bIns="91425" anchor="t" anchorCtr="0">
            <a:noAutofit/>
          </a:bodyPr>
          <a:lstStyle>
            <a:lvl1pPr lvl="0">
              <a:lnSpc>
                <a:spcPct val="65000"/>
              </a:lnSpc>
              <a:spcBef>
                <a:spcPts val="0"/>
              </a:spcBef>
              <a:spcAft>
                <a:spcPts val="0"/>
              </a:spcAft>
              <a:buClr>
                <a:schemeClr val="lt1"/>
              </a:buClr>
              <a:buSzPts val="1800"/>
              <a:buFont typeface="Forum"/>
              <a:buNone/>
              <a:defRPr/>
            </a:lvl1pPr>
            <a:lvl2pPr lvl="1">
              <a:spcBef>
                <a:spcPts val="0"/>
              </a:spcBef>
              <a:spcAft>
                <a:spcPts val="0"/>
              </a:spcAft>
              <a:buClr>
                <a:schemeClr val="lt1"/>
              </a:buClr>
              <a:buSzPts val="1400"/>
              <a:buFont typeface="Forum"/>
              <a:buNone/>
              <a:defRPr>
                <a:latin typeface="Forum"/>
                <a:ea typeface="Forum"/>
                <a:cs typeface="Forum"/>
                <a:sym typeface="Forum"/>
              </a:defRPr>
            </a:lvl2pPr>
            <a:lvl3pPr lvl="2">
              <a:spcBef>
                <a:spcPts val="0"/>
              </a:spcBef>
              <a:spcAft>
                <a:spcPts val="0"/>
              </a:spcAft>
              <a:buClr>
                <a:schemeClr val="lt1"/>
              </a:buClr>
              <a:buSzPts val="1400"/>
              <a:buFont typeface="Forum"/>
              <a:buNone/>
              <a:defRPr>
                <a:latin typeface="Forum"/>
                <a:ea typeface="Forum"/>
                <a:cs typeface="Forum"/>
                <a:sym typeface="Forum"/>
              </a:defRPr>
            </a:lvl3pPr>
            <a:lvl4pPr lvl="3">
              <a:spcBef>
                <a:spcPts val="0"/>
              </a:spcBef>
              <a:spcAft>
                <a:spcPts val="0"/>
              </a:spcAft>
              <a:buClr>
                <a:schemeClr val="lt1"/>
              </a:buClr>
              <a:buSzPts val="1400"/>
              <a:buFont typeface="Forum"/>
              <a:buNone/>
              <a:defRPr>
                <a:latin typeface="Forum"/>
                <a:ea typeface="Forum"/>
                <a:cs typeface="Forum"/>
                <a:sym typeface="Forum"/>
              </a:defRPr>
            </a:lvl4pPr>
            <a:lvl5pPr lvl="4">
              <a:spcBef>
                <a:spcPts val="0"/>
              </a:spcBef>
              <a:spcAft>
                <a:spcPts val="0"/>
              </a:spcAft>
              <a:buClr>
                <a:schemeClr val="lt1"/>
              </a:buClr>
              <a:buSzPts val="1400"/>
              <a:buFont typeface="Forum"/>
              <a:buNone/>
              <a:defRPr>
                <a:latin typeface="Forum"/>
                <a:ea typeface="Forum"/>
                <a:cs typeface="Forum"/>
                <a:sym typeface="Forum"/>
              </a:defRPr>
            </a:lvl5pPr>
            <a:lvl6pPr lvl="5">
              <a:spcBef>
                <a:spcPts val="0"/>
              </a:spcBef>
              <a:spcAft>
                <a:spcPts val="0"/>
              </a:spcAft>
              <a:buClr>
                <a:schemeClr val="lt1"/>
              </a:buClr>
              <a:buSzPts val="1400"/>
              <a:buFont typeface="Forum"/>
              <a:buNone/>
              <a:defRPr>
                <a:latin typeface="Forum"/>
                <a:ea typeface="Forum"/>
                <a:cs typeface="Forum"/>
                <a:sym typeface="Forum"/>
              </a:defRPr>
            </a:lvl6pPr>
            <a:lvl7pPr lvl="6">
              <a:spcBef>
                <a:spcPts val="0"/>
              </a:spcBef>
              <a:spcAft>
                <a:spcPts val="0"/>
              </a:spcAft>
              <a:buClr>
                <a:schemeClr val="lt1"/>
              </a:buClr>
              <a:buSzPts val="1400"/>
              <a:buFont typeface="Forum"/>
              <a:buNone/>
              <a:defRPr>
                <a:latin typeface="Forum"/>
                <a:ea typeface="Forum"/>
                <a:cs typeface="Forum"/>
                <a:sym typeface="Forum"/>
              </a:defRPr>
            </a:lvl7pPr>
            <a:lvl8pPr lvl="7">
              <a:spcBef>
                <a:spcPts val="0"/>
              </a:spcBef>
              <a:spcAft>
                <a:spcPts val="0"/>
              </a:spcAft>
              <a:buClr>
                <a:schemeClr val="lt1"/>
              </a:buClr>
              <a:buSzPts val="1400"/>
              <a:buFont typeface="Forum"/>
              <a:buNone/>
              <a:defRPr>
                <a:latin typeface="Forum"/>
                <a:ea typeface="Forum"/>
                <a:cs typeface="Forum"/>
                <a:sym typeface="Forum"/>
              </a:defRPr>
            </a:lvl8pPr>
            <a:lvl9pPr lvl="8">
              <a:spcBef>
                <a:spcPts val="0"/>
              </a:spcBef>
              <a:spcAft>
                <a:spcPts val="0"/>
              </a:spcAft>
              <a:buClr>
                <a:schemeClr val="lt1"/>
              </a:buClr>
              <a:buSzPts val="1400"/>
              <a:buFont typeface="Forum"/>
              <a:buNone/>
              <a:defRPr>
                <a:latin typeface="Forum"/>
                <a:ea typeface="Forum"/>
                <a:cs typeface="Forum"/>
                <a:sym typeface="Forum"/>
              </a:defRPr>
            </a:lvl9pPr>
          </a:lstStyle>
          <a:p>
            <a:endParaRPr/>
          </a:p>
        </p:txBody>
      </p:sp>
      <p:sp>
        <p:nvSpPr>
          <p:cNvPr id="192" name="Google Shape;192;p14"/>
          <p:cNvSpPr txBox="1">
            <a:spLocks noGrp="1"/>
          </p:cNvSpPr>
          <p:nvPr>
            <p:ph type="subTitle" idx="6"/>
          </p:nvPr>
        </p:nvSpPr>
        <p:spPr>
          <a:xfrm>
            <a:off x="6813900" y="2062800"/>
            <a:ext cx="2101200" cy="452400"/>
          </a:xfrm>
          <a:prstGeom prst="rect">
            <a:avLst/>
          </a:prstGeom>
        </p:spPr>
        <p:txBody>
          <a:bodyPr spcFirstLastPara="1" wrap="square" lIns="0" tIns="0" rIns="91425" bIns="91425" anchor="t" anchorCtr="0">
            <a:noAutofit/>
          </a:bodyPr>
          <a:lstStyle>
            <a:lvl1pPr lvl="0">
              <a:lnSpc>
                <a:spcPct val="65000"/>
              </a:lnSpc>
              <a:spcBef>
                <a:spcPts val="0"/>
              </a:spcBef>
              <a:spcAft>
                <a:spcPts val="0"/>
              </a:spcAft>
              <a:buClr>
                <a:schemeClr val="lt1"/>
              </a:buClr>
              <a:buSzPts val="1800"/>
              <a:buFont typeface="Forum"/>
              <a:buNone/>
              <a:defRPr/>
            </a:lvl1pPr>
            <a:lvl2pPr lvl="1">
              <a:spcBef>
                <a:spcPts val="0"/>
              </a:spcBef>
              <a:spcAft>
                <a:spcPts val="0"/>
              </a:spcAft>
              <a:buClr>
                <a:schemeClr val="lt1"/>
              </a:buClr>
              <a:buSzPts val="1400"/>
              <a:buFont typeface="Forum"/>
              <a:buNone/>
              <a:defRPr>
                <a:latin typeface="Forum"/>
                <a:ea typeface="Forum"/>
                <a:cs typeface="Forum"/>
                <a:sym typeface="Forum"/>
              </a:defRPr>
            </a:lvl2pPr>
            <a:lvl3pPr lvl="2">
              <a:spcBef>
                <a:spcPts val="0"/>
              </a:spcBef>
              <a:spcAft>
                <a:spcPts val="0"/>
              </a:spcAft>
              <a:buClr>
                <a:schemeClr val="lt1"/>
              </a:buClr>
              <a:buSzPts val="1400"/>
              <a:buFont typeface="Forum"/>
              <a:buNone/>
              <a:defRPr>
                <a:latin typeface="Forum"/>
                <a:ea typeface="Forum"/>
                <a:cs typeface="Forum"/>
                <a:sym typeface="Forum"/>
              </a:defRPr>
            </a:lvl3pPr>
            <a:lvl4pPr lvl="3">
              <a:spcBef>
                <a:spcPts val="0"/>
              </a:spcBef>
              <a:spcAft>
                <a:spcPts val="0"/>
              </a:spcAft>
              <a:buClr>
                <a:schemeClr val="lt1"/>
              </a:buClr>
              <a:buSzPts val="1400"/>
              <a:buFont typeface="Forum"/>
              <a:buNone/>
              <a:defRPr>
                <a:latin typeface="Forum"/>
                <a:ea typeface="Forum"/>
                <a:cs typeface="Forum"/>
                <a:sym typeface="Forum"/>
              </a:defRPr>
            </a:lvl4pPr>
            <a:lvl5pPr lvl="4">
              <a:spcBef>
                <a:spcPts val="0"/>
              </a:spcBef>
              <a:spcAft>
                <a:spcPts val="0"/>
              </a:spcAft>
              <a:buClr>
                <a:schemeClr val="lt1"/>
              </a:buClr>
              <a:buSzPts val="1400"/>
              <a:buFont typeface="Forum"/>
              <a:buNone/>
              <a:defRPr>
                <a:latin typeface="Forum"/>
                <a:ea typeface="Forum"/>
                <a:cs typeface="Forum"/>
                <a:sym typeface="Forum"/>
              </a:defRPr>
            </a:lvl5pPr>
            <a:lvl6pPr lvl="5">
              <a:spcBef>
                <a:spcPts val="0"/>
              </a:spcBef>
              <a:spcAft>
                <a:spcPts val="0"/>
              </a:spcAft>
              <a:buClr>
                <a:schemeClr val="lt1"/>
              </a:buClr>
              <a:buSzPts val="1400"/>
              <a:buFont typeface="Forum"/>
              <a:buNone/>
              <a:defRPr>
                <a:latin typeface="Forum"/>
                <a:ea typeface="Forum"/>
                <a:cs typeface="Forum"/>
                <a:sym typeface="Forum"/>
              </a:defRPr>
            </a:lvl6pPr>
            <a:lvl7pPr lvl="6">
              <a:spcBef>
                <a:spcPts val="0"/>
              </a:spcBef>
              <a:spcAft>
                <a:spcPts val="0"/>
              </a:spcAft>
              <a:buClr>
                <a:schemeClr val="lt1"/>
              </a:buClr>
              <a:buSzPts val="1400"/>
              <a:buFont typeface="Forum"/>
              <a:buNone/>
              <a:defRPr>
                <a:latin typeface="Forum"/>
                <a:ea typeface="Forum"/>
                <a:cs typeface="Forum"/>
                <a:sym typeface="Forum"/>
              </a:defRPr>
            </a:lvl7pPr>
            <a:lvl8pPr lvl="7">
              <a:spcBef>
                <a:spcPts val="0"/>
              </a:spcBef>
              <a:spcAft>
                <a:spcPts val="0"/>
              </a:spcAft>
              <a:buClr>
                <a:schemeClr val="lt1"/>
              </a:buClr>
              <a:buSzPts val="1400"/>
              <a:buFont typeface="Forum"/>
              <a:buNone/>
              <a:defRPr>
                <a:latin typeface="Forum"/>
                <a:ea typeface="Forum"/>
                <a:cs typeface="Forum"/>
                <a:sym typeface="Forum"/>
              </a:defRPr>
            </a:lvl8pPr>
            <a:lvl9pPr lvl="8">
              <a:spcBef>
                <a:spcPts val="0"/>
              </a:spcBef>
              <a:spcAft>
                <a:spcPts val="0"/>
              </a:spcAft>
              <a:buClr>
                <a:schemeClr val="lt1"/>
              </a:buClr>
              <a:buSzPts val="1400"/>
              <a:buFont typeface="Forum"/>
              <a:buNone/>
              <a:defRPr>
                <a:latin typeface="Forum"/>
                <a:ea typeface="Forum"/>
                <a:cs typeface="Forum"/>
                <a:sym typeface="Forum"/>
              </a:defRPr>
            </a:lvl9pPr>
          </a:lstStyle>
          <a:p>
            <a:endParaRPr/>
          </a:p>
        </p:txBody>
      </p:sp>
      <p:sp>
        <p:nvSpPr>
          <p:cNvPr id="193" name="Google Shape;193;p14"/>
          <p:cNvSpPr txBox="1">
            <a:spLocks noGrp="1"/>
          </p:cNvSpPr>
          <p:nvPr>
            <p:ph type="body" idx="7"/>
          </p:nvPr>
        </p:nvSpPr>
        <p:spPr>
          <a:xfrm>
            <a:off x="2423850" y="2557050"/>
            <a:ext cx="2101200" cy="689700"/>
          </a:xfrm>
          <a:prstGeom prst="rect">
            <a:avLst/>
          </a:prstGeom>
        </p:spPr>
        <p:txBody>
          <a:bodyPr spcFirstLastPara="1" wrap="square" lIns="0" tIns="0" rIns="0" bIns="0" anchor="t" anchorCtr="0">
            <a:noAutofit/>
          </a:bodyPr>
          <a:lstStyle>
            <a:lvl1pPr marL="457200" lvl="0" indent="-292100">
              <a:spcBef>
                <a:spcPts val="0"/>
              </a:spcBef>
              <a:spcAft>
                <a:spcPts val="0"/>
              </a:spcAft>
              <a:buClr>
                <a:schemeClr val="lt1"/>
              </a:buClr>
              <a:buSzPts val="1000"/>
              <a:buFont typeface="DM Sans"/>
              <a:buChar char="●"/>
              <a:defRPr/>
            </a:lvl1pPr>
            <a:lvl2pPr marL="914400" lvl="1" indent="-292100">
              <a:spcBef>
                <a:spcPts val="0"/>
              </a:spcBef>
              <a:spcAft>
                <a:spcPts val="0"/>
              </a:spcAft>
              <a:buClr>
                <a:schemeClr val="lt1"/>
              </a:buClr>
              <a:buSzPts val="1000"/>
              <a:buFont typeface="DM Sans"/>
              <a:buChar char="○"/>
              <a:defRPr/>
            </a:lvl2pPr>
            <a:lvl3pPr marL="1371600" lvl="2" indent="-292100">
              <a:spcBef>
                <a:spcPts val="0"/>
              </a:spcBef>
              <a:spcAft>
                <a:spcPts val="0"/>
              </a:spcAft>
              <a:buClr>
                <a:schemeClr val="lt1"/>
              </a:buClr>
              <a:buSzPts val="1000"/>
              <a:buFont typeface="DM Sans"/>
              <a:buChar char="■"/>
              <a:defRPr/>
            </a:lvl3pPr>
            <a:lvl4pPr marL="1828800" lvl="3" indent="-292100">
              <a:spcBef>
                <a:spcPts val="0"/>
              </a:spcBef>
              <a:spcAft>
                <a:spcPts val="0"/>
              </a:spcAft>
              <a:buClr>
                <a:schemeClr val="lt1"/>
              </a:buClr>
              <a:buSzPts val="1000"/>
              <a:buFont typeface="DM Sans"/>
              <a:buChar char="●"/>
              <a:defRPr/>
            </a:lvl4pPr>
            <a:lvl5pPr marL="2286000" lvl="4" indent="-292100">
              <a:spcBef>
                <a:spcPts val="0"/>
              </a:spcBef>
              <a:spcAft>
                <a:spcPts val="0"/>
              </a:spcAft>
              <a:buClr>
                <a:schemeClr val="lt1"/>
              </a:buClr>
              <a:buSzPts val="1000"/>
              <a:buFont typeface="DM Sans"/>
              <a:buChar char="○"/>
              <a:defRPr/>
            </a:lvl5pPr>
            <a:lvl6pPr marL="2743200" lvl="5" indent="-292100">
              <a:spcBef>
                <a:spcPts val="0"/>
              </a:spcBef>
              <a:spcAft>
                <a:spcPts val="0"/>
              </a:spcAft>
              <a:buClr>
                <a:schemeClr val="lt1"/>
              </a:buClr>
              <a:buSzPts val="1000"/>
              <a:buFont typeface="DM Sans"/>
              <a:buChar char="■"/>
              <a:defRPr/>
            </a:lvl6pPr>
            <a:lvl7pPr marL="3200400" lvl="6" indent="-292100">
              <a:spcBef>
                <a:spcPts val="0"/>
              </a:spcBef>
              <a:spcAft>
                <a:spcPts val="0"/>
              </a:spcAft>
              <a:buClr>
                <a:schemeClr val="lt1"/>
              </a:buClr>
              <a:buSzPts val="1000"/>
              <a:buFont typeface="DM Sans"/>
              <a:buChar char="●"/>
              <a:defRPr/>
            </a:lvl7pPr>
            <a:lvl8pPr marL="3657600" lvl="7" indent="-292100">
              <a:spcBef>
                <a:spcPts val="0"/>
              </a:spcBef>
              <a:spcAft>
                <a:spcPts val="0"/>
              </a:spcAft>
              <a:buClr>
                <a:schemeClr val="lt1"/>
              </a:buClr>
              <a:buSzPts val="1000"/>
              <a:buFont typeface="DM Sans"/>
              <a:buChar char="○"/>
              <a:defRPr/>
            </a:lvl8pPr>
            <a:lvl9pPr marL="4114800" lvl="8" indent="-292100">
              <a:spcBef>
                <a:spcPts val="0"/>
              </a:spcBef>
              <a:spcAft>
                <a:spcPts val="0"/>
              </a:spcAft>
              <a:buClr>
                <a:schemeClr val="lt1"/>
              </a:buClr>
              <a:buSzPts val="1000"/>
              <a:buFont typeface="DM Sans"/>
              <a:buChar char="■"/>
              <a:defRPr/>
            </a:lvl9pPr>
          </a:lstStyle>
          <a:p>
            <a:endParaRPr/>
          </a:p>
        </p:txBody>
      </p:sp>
      <p:sp>
        <p:nvSpPr>
          <p:cNvPr id="194" name="Google Shape;194;p14"/>
          <p:cNvSpPr txBox="1">
            <a:spLocks noGrp="1"/>
          </p:cNvSpPr>
          <p:nvPr>
            <p:ph type="body" idx="8"/>
          </p:nvPr>
        </p:nvSpPr>
        <p:spPr>
          <a:xfrm>
            <a:off x="4615325" y="2553000"/>
            <a:ext cx="2101200" cy="689700"/>
          </a:xfrm>
          <a:prstGeom prst="rect">
            <a:avLst/>
          </a:prstGeom>
        </p:spPr>
        <p:txBody>
          <a:bodyPr spcFirstLastPara="1" wrap="square" lIns="0" tIns="0" rIns="0" bIns="0" anchor="t" anchorCtr="0">
            <a:noAutofit/>
          </a:bodyPr>
          <a:lstStyle>
            <a:lvl1pPr marL="457200" lvl="0" indent="-292100">
              <a:spcBef>
                <a:spcPts val="0"/>
              </a:spcBef>
              <a:spcAft>
                <a:spcPts val="0"/>
              </a:spcAft>
              <a:buClr>
                <a:schemeClr val="lt1"/>
              </a:buClr>
              <a:buSzPts val="1000"/>
              <a:buFont typeface="DM Sans"/>
              <a:buChar char="●"/>
              <a:defRPr/>
            </a:lvl1pPr>
            <a:lvl2pPr marL="914400" lvl="1" indent="-292100">
              <a:spcBef>
                <a:spcPts val="0"/>
              </a:spcBef>
              <a:spcAft>
                <a:spcPts val="0"/>
              </a:spcAft>
              <a:buClr>
                <a:schemeClr val="lt1"/>
              </a:buClr>
              <a:buSzPts val="1000"/>
              <a:buFont typeface="DM Sans"/>
              <a:buChar char="○"/>
              <a:defRPr/>
            </a:lvl2pPr>
            <a:lvl3pPr marL="1371600" lvl="2" indent="-292100">
              <a:spcBef>
                <a:spcPts val="0"/>
              </a:spcBef>
              <a:spcAft>
                <a:spcPts val="0"/>
              </a:spcAft>
              <a:buClr>
                <a:schemeClr val="lt1"/>
              </a:buClr>
              <a:buSzPts val="1000"/>
              <a:buFont typeface="DM Sans"/>
              <a:buChar char="■"/>
              <a:defRPr/>
            </a:lvl3pPr>
            <a:lvl4pPr marL="1828800" lvl="3" indent="-292100">
              <a:spcBef>
                <a:spcPts val="0"/>
              </a:spcBef>
              <a:spcAft>
                <a:spcPts val="0"/>
              </a:spcAft>
              <a:buClr>
                <a:schemeClr val="lt1"/>
              </a:buClr>
              <a:buSzPts val="1000"/>
              <a:buFont typeface="DM Sans"/>
              <a:buChar char="●"/>
              <a:defRPr/>
            </a:lvl4pPr>
            <a:lvl5pPr marL="2286000" lvl="4" indent="-292100">
              <a:spcBef>
                <a:spcPts val="0"/>
              </a:spcBef>
              <a:spcAft>
                <a:spcPts val="0"/>
              </a:spcAft>
              <a:buClr>
                <a:schemeClr val="lt1"/>
              </a:buClr>
              <a:buSzPts val="1000"/>
              <a:buFont typeface="DM Sans"/>
              <a:buChar char="○"/>
              <a:defRPr/>
            </a:lvl5pPr>
            <a:lvl6pPr marL="2743200" lvl="5" indent="-292100">
              <a:spcBef>
                <a:spcPts val="0"/>
              </a:spcBef>
              <a:spcAft>
                <a:spcPts val="0"/>
              </a:spcAft>
              <a:buClr>
                <a:schemeClr val="lt1"/>
              </a:buClr>
              <a:buSzPts val="1000"/>
              <a:buFont typeface="DM Sans"/>
              <a:buChar char="■"/>
              <a:defRPr/>
            </a:lvl6pPr>
            <a:lvl7pPr marL="3200400" lvl="6" indent="-292100">
              <a:spcBef>
                <a:spcPts val="0"/>
              </a:spcBef>
              <a:spcAft>
                <a:spcPts val="0"/>
              </a:spcAft>
              <a:buClr>
                <a:schemeClr val="lt1"/>
              </a:buClr>
              <a:buSzPts val="1000"/>
              <a:buFont typeface="DM Sans"/>
              <a:buChar char="●"/>
              <a:defRPr/>
            </a:lvl7pPr>
            <a:lvl8pPr marL="3657600" lvl="7" indent="-292100">
              <a:spcBef>
                <a:spcPts val="0"/>
              </a:spcBef>
              <a:spcAft>
                <a:spcPts val="0"/>
              </a:spcAft>
              <a:buClr>
                <a:schemeClr val="lt1"/>
              </a:buClr>
              <a:buSzPts val="1000"/>
              <a:buFont typeface="DM Sans"/>
              <a:buChar char="○"/>
              <a:defRPr/>
            </a:lvl8pPr>
            <a:lvl9pPr marL="4114800" lvl="8" indent="-292100">
              <a:spcBef>
                <a:spcPts val="0"/>
              </a:spcBef>
              <a:spcAft>
                <a:spcPts val="0"/>
              </a:spcAft>
              <a:buClr>
                <a:schemeClr val="lt1"/>
              </a:buClr>
              <a:buSzPts val="1000"/>
              <a:buFont typeface="DM Sans"/>
              <a:buChar char="■"/>
              <a:defRPr/>
            </a:lvl9pPr>
          </a:lstStyle>
          <a:p>
            <a:endParaRPr/>
          </a:p>
        </p:txBody>
      </p:sp>
      <p:sp>
        <p:nvSpPr>
          <p:cNvPr id="195" name="Google Shape;195;p14"/>
          <p:cNvSpPr txBox="1">
            <a:spLocks noGrp="1"/>
          </p:cNvSpPr>
          <p:nvPr>
            <p:ph type="body" idx="9"/>
          </p:nvPr>
        </p:nvSpPr>
        <p:spPr>
          <a:xfrm>
            <a:off x="6806800" y="2553000"/>
            <a:ext cx="2101200" cy="689700"/>
          </a:xfrm>
          <a:prstGeom prst="rect">
            <a:avLst/>
          </a:prstGeom>
        </p:spPr>
        <p:txBody>
          <a:bodyPr spcFirstLastPara="1" wrap="square" lIns="0" tIns="0" rIns="0" bIns="0" anchor="t" anchorCtr="0">
            <a:noAutofit/>
          </a:bodyPr>
          <a:lstStyle>
            <a:lvl1pPr marL="457200" lvl="0" indent="-292100">
              <a:spcBef>
                <a:spcPts val="0"/>
              </a:spcBef>
              <a:spcAft>
                <a:spcPts val="0"/>
              </a:spcAft>
              <a:buClr>
                <a:schemeClr val="lt1"/>
              </a:buClr>
              <a:buSzPts val="1000"/>
              <a:buFont typeface="DM Sans"/>
              <a:buChar char="●"/>
              <a:defRPr/>
            </a:lvl1pPr>
            <a:lvl2pPr marL="914400" lvl="1" indent="-292100">
              <a:spcBef>
                <a:spcPts val="0"/>
              </a:spcBef>
              <a:spcAft>
                <a:spcPts val="0"/>
              </a:spcAft>
              <a:buClr>
                <a:schemeClr val="lt1"/>
              </a:buClr>
              <a:buSzPts val="1000"/>
              <a:buFont typeface="DM Sans"/>
              <a:buChar char="○"/>
              <a:defRPr/>
            </a:lvl2pPr>
            <a:lvl3pPr marL="1371600" lvl="2" indent="-292100">
              <a:spcBef>
                <a:spcPts val="0"/>
              </a:spcBef>
              <a:spcAft>
                <a:spcPts val="0"/>
              </a:spcAft>
              <a:buClr>
                <a:schemeClr val="lt1"/>
              </a:buClr>
              <a:buSzPts val="1000"/>
              <a:buFont typeface="DM Sans"/>
              <a:buChar char="■"/>
              <a:defRPr/>
            </a:lvl3pPr>
            <a:lvl4pPr marL="1828800" lvl="3" indent="-292100">
              <a:spcBef>
                <a:spcPts val="0"/>
              </a:spcBef>
              <a:spcAft>
                <a:spcPts val="0"/>
              </a:spcAft>
              <a:buClr>
                <a:schemeClr val="lt1"/>
              </a:buClr>
              <a:buSzPts val="1000"/>
              <a:buFont typeface="DM Sans"/>
              <a:buChar char="●"/>
              <a:defRPr/>
            </a:lvl4pPr>
            <a:lvl5pPr marL="2286000" lvl="4" indent="-292100">
              <a:spcBef>
                <a:spcPts val="0"/>
              </a:spcBef>
              <a:spcAft>
                <a:spcPts val="0"/>
              </a:spcAft>
              <a:buClr>
                <a:schemeClr val="lt1"/>
              </a:buClr>
              <a:buSzPts val="1000"/>
              <a:buFont typeface="DM Sans"/>
              <a:buChar char="○"/>
              <a:defRPr/>
            </a:lvl5pPr>
            <a:lvl6pPr marL="2743200" lvl="5" indent="-292100">
              <a:spcBef>
                <a:spcPts val="0"/>
              </a:spcBef>
              <a:spcAft>
                <a:spcPts val="0"/>
              </a:spcAft>
              <a:buClr>
                <a:schemeClr val="lt1"/>
              </a:buClr>
              <a:buSzPts val="1000"/>
              <a:buFont typeface="DM Sans"/>
              <a:buChar char="■"/>
              <a:defRPr/>
            </a:lvl6pPr>
            <a:lvl7pPr marL="3200400" lvl="6" indent="-292100">
              <a:spcBef>
                <a:spcPts val="0"/>
              </a:spcBef>
              <a:spcAft>
                <a:spcPts val="0"/>
              </a:spcAft>
              <a:buClr>
                <a:schemeClr val="lt1"/>
              </a:buClr>
              <a:buSzPts val="1000"/>
              <a:buFont typeface="DM Sans"/>
              <a:buChar char="●"/>
              <a:defRPr/>
            </a:lvl7pPr>
            <a:lvl8pPr marL="3657600" lvl="7" indent="-292100">
              <a:spcBef>
                <a:spcPts val="0"/>
              </a:spcBef>
              <a:spcAft>
                <a:spcPts val="0"/>
              </a:spcAft>
              <a:buClr>
                <a:schemeClr val="lt1"/>
              </a:buClr>
              <a:buSzPts val="1000"/>
              <a:buFont typeface="DM Sans"/>
              <a:buChar char="○"/>
              <a:defRPr/>
            </a:lvl8pPr>
            <a:lvl9pPr marL="4114800" lvl="8" indent="-292100">
              <a:spcBef>
                <a:spcPts val="0"/>
              </a:spcBef>
              <a:spcAft>
                <a:spcPts val="0"/>
              </a:spcAft>
              <a:buClr>
                <a:schemeClr val="lt1"/>
              </a:buClr>
              <a:buSzPts val="1000"/>
              <a:buFont typeface="DM Sans"/>
              <a:buChar char="■"/>
              <a:defRPr/>
            </a:lvl9pPr>
          </a:lstStyle>
          <a:p>
            <a:endParaRPr/>
          </a:p>
        </p:txBody>
      </p:sp>
      <p:sp>
        <p:nvSpPr>
          <p:cNvPr id="196" name="Google Shape;196;p14"/>
          <p:cNvSpPr txBox="1">
            <a:spLocks noGrp="1"/>
          </p:cNvSpPr>
          <p:nvPr>
            <p:ph type="subTitle" idx="13"/>
          </p:nvPr>
        </p:nvSpPr>
        <p:spPr>
          <a:xfrm>
            <a:off x="433925" y="3625550"/>
            <a:ext cx="1896000" cy="117300"/>
          </a:xfrm>
          <a:prstGeom prst="rect">
            <a:avLst/>
          </a:prstGeom>
        </p:spPr>
        <p:txBody>
          <a:bodyPr spcFirstLastPara="1" wrap="square" lIns="0" tIns="0" rIns="91425" bIns="91425" anchor="t" anchorCtr="0">
            <a:spAutoFit/>
          </a:bodyPr>
          <a:lstStyle>
            <a:lvl1pPr lvl="0">
              <a:lnSpc>
                <a:spcPct val="65000"/>
              </a:lnSpc>
              <a:spcBef>
                <a:spcPts val="0"/>
              </a:spcBef>
              <a:spcAft>
                <a:spcPts val="0"/>
              </a:spcAft>
              <a:buClr>
                <a:schemeClr val="lt1"/>
              </a:buClr>
              <a:buSzPts val="1200"/>
              <a:buFont typeface="Forum"/>
              <a:buNone/>
              <a:defRPr sz="1200"/>
            </a:lvl1pPr>
            <a:lvl2pPr lvl="1">
              <a:spcBef>
                <a:spcPts val="0"/>
              </a:spcBef>
              <a:spcAft>
                <a:spcPts val="0"/>
              </a:spcAft>
              <a:buClr>
                <a:schemeClr val="lt1"/>
              </a:buClr>
              <a:buSzPts val="1200"/>
              <a:buFont typeface="Forum"/>
              <a:buNone/>
              <a:defRPr sz="1200">
                <a:latin typeface="Forum"/>
                <a:ea typeface="Forum"/>
                <a:cs typeface="Forum"/>
                <a:sym typeface="Forum"/>
              </a:defRPr>
            </a:lvl2pPr>
            <a:lvl3pPr lvl="2">
              <a:spcBef>
                <a:spcPts val="0"/>
              </a:spcBef>
              <a:spcAft>
                <a:spcPts val="0"/>
              </a:spcAft>
              <a:buClr>
                <a:schemeClr val="lt1"/>
              </a:buClr>
              <a:buSzPts val="1200"/>
              <a:buFont typeface="Forum"/>
              <a:buNone/>
              <a:defRPr sz="1200">
                <a:latin typeface="Forum"/>
                <a:ea typeface="Forum"/>
                <a:cs typeface="Forum"/>
                <a:sym typeface="Forum"/>
              </a:defRPr>
            </a:lvl3pPr>
            <a:lvl4pPr lvl="3">
              <a:spcBef>
                <a:spcPts val="0"/>
              </a:spcBef>
              <a:spcAft>
                <a:spcPts val="0"/>
              </a:spcAft>
              <a:buClr>
                <a:schemeClr val="lt1"/>
              </a:buClr>
              <a:buSzPts val="1200"/>
              <a:buFont typeface="Forum"/>
              <a:buNone/>
              <a:defRPr sz="1200">
                <a:latin typeface="Forum"/>
                <a:ea typeface="Forum"/>
                <a:cs typeface="Forum"/>
                <a:sym typeface="Forum"/>
              </a:defRPr>
            </a:lvl4pPr>
            <a:lvl5pPr lvl="4">
              <a:spcBef>
                <a:spcPts val="0"/>
              </a:spcBef>
              <a:spcAft>
                <a:spcPts val="0"/>
              </a:spcAft>
              <a:buClr>
                <a:schemeClr val="lt1"/>
              </a:buClr>
              <a:buSzPts val="1200"/>
              <a:buFont typeface="Forum"/>
              <a:buNone/>
              <a:defRPr sz="1200">
                <a:latin typeface="Forum"/>
                <a:ea typeface="Forum"/>
                <a:cs typeface="Forum"/>
                <a:sym typeface="Forum"/>
              </a:defRPr>
            </a:lvl5pPr>
            <a:lvl6pPr lvl="5">
              <a:spcBef>
                <a:spcPts val="0"/>
              </a:spcBef>
              <a:spcAft>
                <a:spcPts val="0"/>
              </a:spcAft>
              <a:buClr>
                <a:schemeClr val="lt1"/>
              </a:buClr>
              <a:buSzPts val="1200"/>
              <a:buFont typeface="Forum"/>
              <a:buNone/>
              <a:defRPr sz="1200">
                <a:latin typeface="Forum"/>
                <a:ea typeface="Forum"/>
                <a:cs typeface="Forum"/>
                <a:sym typeface="Forum"/>
              </a:defRPr>
            </a:lvl6pPr>
            <a:lvl7pPr lvl="6">
              <a:spcBef>
                <a:spcPts val="0"/>
              </a:spcBef>
              <a:spcAft>
                <a:spcPts val="0"/>
              </a:spcAft>
              <a:buClr>
                <a:schemeClr val="lt1"/>
              </a:buClr>
              <a:buSzPts val="1200"/>
              <a:buFont typeface="Forum"/>
              <a:buNone/>
              <a:defRPr sz="1200">
                <a:latin typeface="Forum"/>
                <a:ea typeface="Forum"/>
                <a:cs typeface="Forum"/>
                <a:sym typeface="Forum"/>
              </a:defRPr>
            </a:lvl7pPr>
            <a:lvl8pPr lvl="7">
              <a:spcBef>
                <a:spcPts val="0"/>
              </a:spcBef>
              <a:spcAft>
                <a:spcPts val="0"/>
              </a:spcAft>
              <a:buClr>
                <a:schemeClr val="lt1"/>
              </a:buClr>
              <a:buSzPts val="1200"/>
              <a:buFont typeface="Forum"/>
              <a:buNone/>
              <a:defRPr sz="1200">
                <a:latin typeface="Forum"/>
                <a:ea typeface="Forum"/>
                <a:cs typeface="Forum"/>
                <a:sym typeface="Forum"/>
              </a:defRPr>
            </a:lvl8pPr>
            <a:lvl9pPr lvl="8">
              <a:spcBef>
                <a:spcPts val="0"/>
              </a:spcBef>
              <a:spcAft>
                <a:spcPts val="0"/>
              </a:spcAft>
              <a:buClr>
                <a:schemeClr val="lt1"/>
              </a:buClr>
              <a:buSzPts val="1200"/>
              <a:buFont typeface="Forum"/>
              <a:buNone/>
              <a:defRPr sz="1200">
                <a:latin typeface="Forum"/>
                <a:ea typeface="Forum"/>
                <a:cs typeface="Forum"/>
                <a:sym typeface="Forum"/>
              </a:defRPr>
            </a:lvl9pPr>
          </a:lstStyle>
          <a:p>
            <a:endParaRPr/>
          </a:p>
        </p:txBody>
      </p:sp>
      <p:sp>
        <p:nvSpPr>
          <p:cNvPr id="197" name="Google Shape;197;p14"/>
          <p:cNvSpPr txBox="1">
            <a:spLocks noGrp="1"/>
          </p:cNvSpPr>
          <p:nvPr>
            <p:ph type="subTitle" idx="14"/>
          </p:nvPr>
        </p:nvSpPr>
        <p:spPr>
          <a:xfrm>
            <a:off x="433925" y="4046153"/>
            <a:ext cx="1896000" cy="117300"/>
          </a:xfrm>
          <a:prstGeom prst="rect">
            <a:avLst/>
          </a:prstGeom>
        </p:spPr>
        <p:txBody>
          <a:bodyPr spcFirstLastPara="1" wrap="square" lIns="0" tIns="0" rIns="91425" bIns="91425" anchor="t" anchorCtr="0">
            <a:spAutoFit/>
          </a:bodyPr>
          <a:lstStyle>
            <a:lvl1pPr lvl="0">
              <a:lnSpc>
                <a:spcPct val="65000"/>
              </a:lnSpc>
              <a:spcBef>
                <a:spcPts val="0"/>
              </a:spcBef>
              <a:spcAft>
                <a:spcPts val="0"/>
              </a:spcAft>
              <a:buClr>
                <a:schemeClr val="lt1"/>
              </a:buClr>
              <a:buSzPts val="1200"/>
              <a:buFont typeface="Forum"/>
              <a:buNone/>
              <a:defRPr sz="1200"/>
            </a:lvl1pPr>
            <a:lvl2pPr lvl="1">
              <a:spcBef>
                <a:spcPts val="0"/>
              </a:spcBef>
              <a:spcAft>
                <a:spcPts val="0"/>
              </a:spcAft>
              <a:buClr>
                <a:schemeClr val="lt1"/>
              </a:buClr>
              <a:buSzPts val="1200"/>
              <a:buFont typeface="Forum"/>
              <a:buNone/>
              <a:defRPr sz="1200">
                <a:latin typeface="Forum"/>
                <a:ea typeface="Forum"/>
                <a:cs typeface="Forum"/>
                <a:sym typeface="Forum"/>
              </a:defRPr>
            </a:lvl2pPr>
            <a:lvl3pPr lvl="2">
              <a:spcBef>
                <a:spcPts val="0"/>
              </a:spcBef>
              <a:spcAft>
                <a:spcPts val="0"/>
              </a:spcAft>
              <a:buClr>
                <a:schemeClr val="lt1"/>
              </a:buClr>
              <a:buSzPts val="1200"/>
              <a:buFont typeface="Forum"/>
              <a:buNone/>
              <a:defRPr sz="1200">
                <a:latin typeface="Forum"/>
                <a:ea typeface="Forum"/>
                <a:cs typeface="Forum"/>
                <a:sym typeface="Forum"/>
              </a:defRPr>
            </a:lvl3pPr>
            <a:lvl4pPr lvl="3">
              <a:spcBef>
                <a:spcPts val="0"/>
              </a:spcBef>
              <a:spcAft>
                <a:spcPts val="0"/>
              </a:spcAft>
              <a:buClr>
                <a:schemeClr val="lt1"/>
              </a:buClr>
              <a:buSzPts val="1200"/>
              <a:buFont typeface="Forum"/>
              <a:buNone/>
              <a:defRPr sz="1200">
                <a:latin typeface="Forum"/>
                <a:ea typeface="Forum"/>
                <a:cs typeface="Forum"/>
                <a:sym typeface="Forum"/>
              </a:defRPr>
            </a:lvl4pPr>
            <a:lvl5pPr lvl="4">
              <a:spcBef>
                <a:spcPts val="0"/>
              </a:spcBef>
              <a:spcAft>
                <a:spcPts val="0"/>
              </a:spcAft>
              <a:buClr>
                <a:schemeClr val="lt1"/>
              </a:buClr>
              <a:buSzPts val="1200"/>
              <a:buFont typeface="Forum"/>
              <a:buNone/>
              <a:defRPr sz="1200">
                <a:latin typeface="Forum"/>
                <a:ea typeface="Forum"/>
                <a:cs typeface="Forum"/>
                <a:sym typeface="Forum"/>
              </a:defRPr>
            </a:lvl5pPr>
            <a:lvl6pPr lvl="5">
              <a:spcBef>
                <a:spcPts val="0"/>
              </a:spcBef>
              <a:spcAft>
                <a:spcPts val="0"/>
              </a:spcAft>
              <a:buClr>
                <a:schemeClr val="lt1"/>
              </a:buClr>
              <a:buSzPts val="1200"/>
              <a:buFont typeface="Forum"/>
              <a:buNone/>
              <a:defRPr sz="1200">
                <a:latin typeface="Forum"/>
                <a:ea typeface="Forum"/>
                <a:cs typeface="Forum"/>
                <a:sym typeface="Forum"/>
              </a:defRPr>
            </a:lvl6pPr>
            <a:lvl7pPr lvl="6">
              <a:spcBef>
                <a:spcPts val="0"/>
              </a:spcBef>
              <a:spcAft>
                <a:spcPts val="0"/>
              </a:spcAft>
              <a:buClr>
                <a:schemeClr val="lt1"/>
              </a:buClr>
              <a:buSzPts val="1200"/>
              <a:buFont typeface="Forum"/>
              <a:buNone/>
              <a:defRPr sz="1200">
                <a:latin typeface="Forum"/>
                <a:ea typeface="Forum"/>
                <a:cs typeface="Forum"/>
                <a:sym typeface="Forum"/>
              </a:defRPr>
            </a:lvl7pPr>
            <a:lvl8pPr lvl="7">
              <a:spcBef>
                <a:spcPts val="0"/>
              </a:spcBef>
              <a:spcAft>
                <a:spcPts val="0"/>
              </a:spcAft>
              <a:buClr>
                <a:schemeClr val="lt1"/>
              </a:buClr>
              <a:buSzPts val="1200"/>
              <a:buFont typeface="Forum"/>
              <a:buNone/>
              <a:defRPr sz="1200">
                <a:latin typeface="Forum"/>
                <a:ea typeface="Forum"/>
                <a:cs typeface="Forum"/>
                <a:sym typeface="Forum"/>
              </a:defRPr>
            </a:lvl8pPr>
            <a:lvl9pPr lvl="8">
              <a:spcBef>
                <a:spcPts val="0"/>
              </a:spcBef>
              <a:spcAft>
                <a:spcPts val="0"/>
              </a:spcAft>
              <a:buClr>
                <a:schemeClr val="lt1"/>
              </a:buClr>
              <a:buSzPts val="1200"/>
              <a:buFont typeface="Forum"/>
              <a:buNone/>
              <a:defRPr sz="1200">
                <a:latin typeface="Forum"/>
                <a:ea typeface="Forum"/>
                <a:cs typeface="Forum"/>
                <a:sym typeface="Forum"/>
              </a:defRPr>
            </a:lvl9pPr>
          </a:lstStyle>
          <a:p>
            <a:endParaRPr/>
          </a:p>
        </p:txBody>
      </p:sp>
      <p:sp>
        <p:nvSpPr>
          <p:cNvPr id="198" name="Google Shape;198;p14"/>
          <p:cNvSpPr txBox="1">
            <a:spLocks noGrp="1"/>
          </p:cNvSpPr>
          <p:nvPr>
            <p:ph type="subTitle" idx="15"/>
          </p:nvPr>
        </p:nvSpPr>
        <p:spPr>
          <a:xfrm>
            <a:off x="433925" y="4464013"/>
            <a:ext cx="1896000" cy="117300"/>
          </a:xfrm>
          <a:prstGeom prst="rect">
            <a:avLst/>
          </a:prstGeom>
        </p:spPr>
        <p:txBody>
          <a:bodyPr spcFirstLastPara="1" wrap="square" lIns="0" tIns="0" rIns="91425" bIns="91425" anchor="t" anchorCtr="0">
            <a:spAutoFit/>
          </a:bodyPr>
          <a:lstStyle>
            <a:lvl1pPr lvl="0">
              <a:lnSpc>
                <a:spcPct val="65000"/>
              </a:lnSpc>
              <a:spcBef>
                <a:spcPts val="0"/>
              </a:spcBef>
              <a:spcAft>
                <a:spcPts val="0"/>
              </a:spcAft>
              <a:buClr>
                <a:schemeClr val="lt1"/>
              </a:buClr>
              <a:buSzPts val="1200"/>
              <a:buFont typeface="Forum"/>
              <a:buNone/>
              <a:defRPr sz="1200"/>
            </a:lvl1pPr>
            <a:lvl2pPr lvl="1">
              <a:spcBef>
                <a:spcPts val="0"/>
              </a:spcBef>
              <a:spcAft>
                <a:spcPts val="0"/>
              </a:spcAft>
              <a:buClr>
                <a:schemeClr val="lt1"/>
              </a:buClr>
              <a:buSzPts val="1200"/>
              <a:buFont typeface="Forum"/>
              <a:buNone/>
              <a:defRPr sz="1200">
                <a:latin typeface="Forum"/>
                <a:ea typeface="Forum"/>
                <a:cs typeface="Forum"/>
                <a:sym typeface="Forum"/>
              </a:defRPr>
            </a:lvl2pPr>
            <a:lvl3pPr lvl="2">
              <a:spcBef>
                <a:spcPts val="0"/>
              </a:spcBef>
              <a:spcAft>
                <a:spcPts val="0"/>
              </a:spcAft>
              <a:buClr>
                <a:schemeClr val="lt1"/>
              </a:buClr>
              <a:buSzPts val="1200"/>
              <a:buFont typeface="Forum"/>
              <a:buNone/>
              <a:defRPr sz="1200">
                <a:latin typeface="Forum"/>
                <a:ea typeface="Forum"/>
                <a:cs typeface="Forum"/>
                <a:sym typeface="Forum"/>
              </a:defRPr>
            </a:lvl3pPr>
            <a:lvl4pPr lvl="3">
              <a:spcBef>
                <a:spcPts val="0"/>
              </a:spcBef>
              <a:spcAft>
                <a:spcPts val="0"/>
              </a:spcAft>
              <a:buClr>
                <a:schemeClr val="lt1"/>
              </a:buClr>
              <a:buSzPts val="1200"/>
              <a:buFont typeface="Forum"/>
              <a:buNone/>
              <a:defRPr sz="1200">
                <a:latin typeface="Forum"/>
                <a:ea typeface="Forum"/>
                <a:cs typeface="Forum"/>
                <a:sym typeface="Forum"/>
              </a:defRPr>
            </a:lvl4pPr>
            <a:lvl5pPr lvl="4">
              <a:spcBef>
                <a:spcPts val="0"/>
              </a:spcBef>
              <a:spcAft>
                <a:spcPts val="0"/>
              </a:spcAft>
              <a:buClr>
                <a:schemeClr val="lt1"/>
              </a:buClr>
              <a:buSzPts val="1200"/>
              <a:buFont typeface="Forum"/>
              <a:buNone/>
              <a:defRPr sz="1200">
                <a:latin typeface="Forum"/>
                <a:ea typeface="Forum"/>
                <a:cs typeface="Forum"/>
                <a:sym typeface="Forum"/>
              </a:defRPr>
            </a:lvl5pPr>
            <a:lvl6pPr lvl="5">
              <a:spcBef>
                <a:spcPts val="0"/>
              </a:spcBef>
              <a:spcAft>
                <a:spcPts val="0"/>
              </a:spcAft>
              <a:buClr>
                <a:schemeClr val="lt1"/>
              </a:buClr>
              <a:buSzPts val="1200"/>
              <a:buFont typeface="Forum"/>
              <a:buNone/>
              <a:defRPr sz="1200">
                <a:latin typeface="Forum"/>
                <a:ea typeface="Forum"/>
                <a:cs typeface="Forum"/>
                <a:sym typeface="Forum"/>
              </a:defRPr>
            </a:lvl6pPr>
            <a:lvl7pPr lvl="6">
              <a:spcBef>
                <a:spcPts val="0"/>
              </a:spcBef>
              <a:spcAft>
                <a:spcPts val="0"/>
              </a:spcAft>
              <a:buClr>
                <a:schemeClr val="lt1"/>
              </a:buClr>
              <a:buSzPts val="1200"/>
              <a:buFont typeface="Forum"/>
              <a:buNone/>
              <a:defRPr sz="1200">
                <a:latin typeface="Forum"/>
                <a:ea typeface="Forum"/>
                <a:cs typeface="Forum"/>
                <a:sym typeface="Forum"/>
              </a:defRPr>
            </a:lvl7pPr>
            <a:lvl8pPr lvl="7">
              <a:spcBef>
                <a:spcPts val="0"/>
              </a:spcBef>
              <a:spcAft>
                <a:spcPts val="0"/>
              </a:spcAft>
              <a:buClr>
                <a:schemeClr val="lt1"/>
              </a:buClr>
              <a:buSzPts val="1200"/>
              <a:buFont typeface="Forum"/>
              <a:buNone/>
              <a:defRPr sz="1200">
                <a:latin typeface="Forum"/>
                <a:ea typeface="Forum"/>
                <a:cs typeface="Forum"/>
                <a:sym typeface="Forum"/>
              </a:defRPr>
            </a:lvl8pPr>
            <a:lvl9pPr lvl="8">
              <a:spcBef>
                <a:spcPts val="0"/>
              </a:spcBef>
              <a:spcAft>
                <a:spcPts val="0"/>
              </a:spcAft>
              <a:buClr>
                <a:schemeClr val="lt1"/>
              </a:buClr>
              <a:buSzPts val="1200"/>
              <a:buFont typeface="Forum"/>
              <a:buNone/>
              <a:defRPr sz="1200">
                <a:latin typeface="Forum"/>
                <a:ea typeface="Forum"/>
                <a:cs typeface="Forum"/>
                <a:sym typeface="Forum"/>
              </a:defRPr>
            </a:lvl9pPr>
          </a:lstStyle>
          <a:p>
            <a:endParaRPr/>
          </a:p>
        </p:txBody>
      </p:sp>
      <p:sp>
        <p:nvSpPr>
          <p:cNvPr id="199" name="Google Shape;199;p14"/>
          <p:cNvSpPr txBox="1">
            <a:spLocks noGrp="1"/>
          </p:cNvSpPr>
          <p:nvPr>
            <p:ph type="subTitle" idx="16"/>
          </p:nvPr>
        </p:nvSpPr>
        <p:spPr>
          <a:xfrm>
            <a:off x="2629113" y="3625550"/>
            <a:ext cx="1896000" cy="117300"/>
          </a:xfrm>
          <a:prstGeom prst="rect">
            <a:avLst/>
          </a:prstGeom>
        </p:spPr>
        <p:txBody>
          <a:bodyPr spcFirstLastPara="1" wrap="square" lIns="0" tIns="0" rIns="91425" bIns="91425" anchor="t" anchorCtr="0">
            <a:spAutoFit/>
          </a:bodyPr>
          <a:lstStyle>
            <a:lvl1pPr lvl="0">
              <a:lnSpc>
                <a:spcPct val="65000"/>
              </a:lnSpc>
              <a:spcBef>
                <a:spcPts val="0"/>
              </a:spcBef>
              <a:spcAft>
                <a:spcPts val="0"/>
              </a:spcAft>
              <a:buClr>
                <a:schemeClr val="lt1"/>
              </a:buClr>
              <a:buSzPts val="1200"/>
              <a:buFont typeface="Forum"/>
              <a:buNone/>
              <a:defRPr sz="1200"/>
            </a:lvl1pPr>
            <a:lvl2pPr lvl="1">
              <a:spcBef>
                <a:spcPts val="0"/>
              </a:spcBef>
              <a:spcAft>
                <a:spcPts val="0"/>
              </a:spcAft>
              <a:buClr>
                <a:schemeClr val="lt1"/>
              </a:buClr>
              <a:buSzPts val="1200"/>
              <a:buFont typeface="Forum"/>
              <a:buNone/>
              <a:defRPr sz="1200">
                <a:latin typeface="Forum"/>
                <a:ea typeface="Forum"/>
                <a:cs typeface="Forum"/>
                <a:sym typeface="Forum"/>
              </a:defRPr>
            </a:lvl2pPr>
            <a:lvl3pPr lvl="2">
              <a:spcBef>
                <a:spcPts val="0"/>
              </a:spcBef>
              <a:spcAft>
                <a:spcPts val="0"/>
              </a:spcAft>
              <a:buClr>
                <a:schemeClr val="lt1"/>
              </a:buClr>
              <a:buSzPts val="1200"/>
              <a:buFont typeface="Forum"/>
              <a:buNone/>
              <a:defRPr sz="1200">
                <a:latin typeface="Forum"/>
                <a:ea typeface="Forum"/>
                <a:cs typeface="Forum"/>
                <a:sym typeface="Forum"/>
              </a:defRPr>
            </a:lvl3pPr>
            <a:lvl4pPr lvl="3">
              <a:spcBef>
                <a:spcPts val="0"/>
              </a:spcBef>
              <a:spcAft>
                <a:spcPts val="0"/>
              </a:spcAft>
              <a:buClr>
                <a:schemeClr val="lt1"/>
              </a:buClr>
              <a:buSzPts val="1200"/>
              <a:buFont typeface="Forum"/>
              <a:buNone/>
              <a:defRPr sz="1200">
                <a:latin typeface="Forum"/>
                <a:ea typeface="Forum"/>
                <a:cs typeface="Forum"/>
                <a:sym typeface="Forum"/>
              </a:defRPr>
            </a:lvl4pPr>
            <a:lvl5pPr lvl="4">
              <a:spcBef>
                <a:spcPts val="0"/>
              </a:spcBef>
              <a:spcAft>
                <a:spcPts val="0"/>
              </a:spcAft>
              <a:buClr>
                <a:schemeClr val="lt1"/>
              </a:buClr>
              <a:buSzPts val="1200"/>
              <a:buFont typeface="Forum"/>
              <a:buNone/>
              <a:defRPr sz="1200">
                <a:latin typeface="Forum"/>
                <a:ea typeface="Forum"/>
                <a:cs typeface="Forum"/>
                <a:sym typeface="Forum"/>
              </a:defRPr>
            </a:lvl5pPr>
            <a:lvl6pPr lvl="5">
              <a:spcBef>
                <a:spcPts val="0"/>
              </a:spcBef>
              <a:spcAft>
                <a:spcPts val="0"/>
              </a:spcAft>
              <a:buClr>
                <a:schemeClr val="lt1"/>
              </a:buClr>
              <a:buSzPts val="1200"/>
              <a:buFont typeface="Forum"/>
              <a:buNone/>
              <a:defRPr sz="1200">
                <a:latin typeface="Forum"/>
                <a:ea typeface="Forum"/>
                <a:cs typeface="Forum"/>
                <a:sym typeface="Forum"/>
              </a:defRPr>
            </a:lvl6pPr>
            <a:lvl7pPr lvl="6">
              <a:spcBef>
                <a:spcPts val="0"/>
              </a:spcBef>
              <a:spcAft>
                <a:spcPts val="0"/>
              </a:spcAft>
              <a:buClr>
                <a:schemeClr val="lt1"/>
              </a:buClr>
              <a:buSzPts val="1200"/>
              <a:buFont typeface="Forum"/>
              <a:buNone/>
              <a:defRPr sz="1200">
                <a:latin typeface="Forum"/>
                <a:ea typeface="Forum"/>
                <a:cs typeface="Forum"/>
                <a:sym typeface="Forum"/>
              </a:defRPr>
            </a:lvl7pPr>
            <a:lvl8pPr lvl="7">
              <a:spcBef>
                <a:spcPts val="0"/>
              </a:spcBef>
              <a:spcAft>
                <a:spcPts val="0"/>
              </a:spcAft>
              <a:buClr>
                <a:schemeClr val="lt1"/>
              </a:buClr>
              <a:buSzPts val="1200"/>
              <a:buFont typeface="Forum"/>
              <a:buNone/>
              <a:defRPr sz="1200">
                <a:latin typeface="Forum"/>
                <a:ea typeface="Forum"/>
                <a:cs typeface="Forum"/>
                <a:sym typeface="Forum"/>
              </a:defRPr>
            </a:lvl8pPr>
            <a:lvl9pPr lvl="8">
              <a:spcBef>
                <a:spcPts val="0"/>
              </a:spcBef>
              <a:spcAft>
                <a:spcPts val="0"/>
              </a:spcAft>
              <a:buClr>
                <a:schemeClr val="lt1"/>
              </a:buClr>
              <a:buSzPts val="1200"/>
              <a:buFont typeface="Forum"/>
              <a:buNone/>
              <a:defRPr sz="1200">
                <a:latin typeface="Forum"/>
                <a:ea typeface="Forum"/>
                <a:cs typeface="Forum"/>
                <a:sym typeface="Forum"/>
              </a:defRPr>
            </a:lvl9pPr>
          </a:lstStyle>
          <a:p>
            <a:endParaRPr/>
          </a:p>
        </p:txBody>
      </p:sp>
      <p:sp>
        <p:nvSpPr>
          <p:cNvPr id="200" name="Google Shape;200;p14"/>
          <p:cNvSpPr txBox="1">
            <a:spLocks noGrp="1"/>
          </p:cNvSpPr>
          <p:nvPr>
            <p:ph type="subTitle" idx="17"/>
          </p:nvPr>
        </p:nvSpPr>
        <p:spPr>
          <a:xfrm>
            <a:off x="2629113" y="4046153"/>
            <a:ext cx="1896000" cy="117300"/>
          </a:xfrm>
          <a:prstGeom prst="rect">
            <a:avLst/>
          </a:prstGeom>
        </p:spPr>
        <p:txBody>
          <a:bodyPr spcFirstLastPara="1" wrap="square" lIns="0" tIns="0" rIns="91425" bIns="91425" anchor="t" anchorCtr="0">
            <a:spAutoFit/>
          </a:bodyPr>
          <a:lstStyle>
            <a:lvl1pPr lvl="0">
              <a:lnSpc>
                <a:spcPct val="65000"/>
              </a:lnSpc>
              <a:spcBef>
                <a:spcPts val="0"/>
              </a:spcBef>
              <a:spcAft>
                <a:spcPts val="0"/>
              </a:spcAft>
              <a:buClr>
                <a:schemeClr val="lt1"/>
              </a:buClr>
              <a:buSzPts val="1200"/>
              <a:buFont typeface="Forum"/>
              <a:buNone/>
              <a:defRPr sz="1200"/>
            </a:lvl1pPr>
            <a:lvl2pPr lvl="1">
              <a:spcBef>
                <a:spcPts val="0"/>
              </a:spcBef>
              <a:spcAft>
                <a:spcPts val="0"/>
              </a:spcAft>
              <a:buClr>
                <a:schemeClr val="lt1"/>
              </a:buClr>
              <a:buSzPts val="1200"/>
              <a:buFont typeface="Forum"/>
              <a:buNone/>
              <a:defRPr sz="1200">
                <a:latin typeface="Forum"/>
                <a:ea typeface="Forum"/>
                <a:cs typeface="Forum"/>
                <a:sym typeface="Forum"/>
              </a:defRPr>
            </a:lvl2pPr>
            <a:lvl3pPr lvl="2">
              <a:spcBef>
                <a:spcPts val="0"/>
              </a:spcBef>
              <a:spcAft>
                <a:spcPts val="0"/>
              </a:spcAft>
              <a:buClr>
                <a:schemeClr val="lt1"/>
              </a:buClr>
              <a:buSzPts val="1200"/>
              <a:buFont typeface="Forum"/>
              <a:buNone/>
              <a:defRPr sz="1200">
                <a:latin typeface="Forum"/>
                <a:ea typeface="Forum"/>
                <a:cs typeface="Forum"/>
                <a:sym typeface="Forum"/>
              </a:defRPr>
            </a:lvl3pPr>
            <a:lvl4pPr lvl="3">
              <a:spcBef>
                <a:spcPts val="0"/>
              </a:spcBef>
              <a:spcAft>
                <a:spcPts val="0"/>
              </a:spcAft>
              <a:buClr>
                <a:schemeClr val="lt1"/>
              </a:buClr>
              <a:buSzPts val="1200"/>
              <a:buFont typeface="Forum"/>
              <a:buNone/>
              <a:defRPr sz="1200">
                <a:latin typeface="Forum"/>
                <a:ea typeface="Forum"/>
                <a:cs typeface="Forum"/>
                <a:sym typeface="Forum"/>
              </a:defRPr>
            </a:lvl4pPr>
            <a:lvl5pPr lvl="4">
              <a:spcBef>
                <a:spcPts val="0"/>
              </a:spcBef>
              <a:spcAft>
                <a:spcPts val="0"/>
              </a:spcAft>
              <a:buClr>
                <a:schemeClr val="lt1"/>
              </a:buClr>
              <a:buSzPts val="1200"/>
              <a:buFont typeface="Forum"/>
              <a:buNone/>
              <a:defRPr sz="1200">
                <a:latin typeface="Forum"/>
                <a:ea typeface="Forum"/>
                <a:cs typeface="Forum"/>
                <a:sym typeface="Forum"/>
              </a:defRPr>
            </a:lvl5pPr>
            <a:lvl6pPr lvl="5">
              <a:spcBef>
                <a:spcPts val="0"/>
              </a:spcBef>
              <a:spcAft>
                <a:spcPts val="0"/>
              </a:spcAft>
              <a:buClr>
                <a:schemeClr val="lt1"/>
              </a:buClr>
              <a:buSzPts val="1200"/>
              <a:buFont typeface="Forum"/>
              <a:buNone/>
              <a:defRPr sz="1200">
                <a:latin typeface="Forum"/>
                <a:ea typeface="Forum"/>
                <a:cs typeface="Forum"/>
                <a:sym typeface="Forum"/>
              </a:defRPr>
            </a:lvl6pPr>
            <a:lvl7pPr lvl="6">
              <a:spcBef>
                <a:spcPts val="0"/>
              </a:spcBef>
              <a:spcAft>
                <a:spcPts val="0"/>
              </a:spcAft>
              <a:buClr>
                <a:schemeClr val="lt1"/>
              </a:buClr>
              <a:buSzPts val="1200"/>
              <a:buFont typeface="Forum"/>
              <a:buNone/>
              <a:defRPr sz="1200">
                <a:latin typeface="Forum"/>
                <a:ea typeface="Forum"/>
                <a:cs typeface="Forum"/>
                <a:sym typeface="Forum"/>
              </a:defRPr>
            </a:lvl7pPr>
            <a:lvl8pPr lvl="7">
              <a:spcBef>
                <a:spcPts val="0"/>
              </a:spcBef>
              <a:spcAft>
                <a:spcPts val="0"/>
              </a:spcAft>
              <a:buClr>
                <a:schemeClr val="lt1"/>
              </a:buClr>
              <a:buSzPts val="1200"/>
              <a:buFont typeface="Forum"/>
              <a:buNone/>
              <a:defRPr sz="1200">
                <a:latin typeface="Forum"/>
                <a:ea typeface="Forum"/>
                <a:cs typeface="Forum"/>
                <a:sym typeface="Forum"/>
              </a:defRPr>
            </a:lvl8pPr>
            <a:lvl9pPr lvl="8">
              <a:spcBef>
                <a:spcPts val="0"/>
              </a:spcBef>
              <a:spcAft>
                <a:spcPts val="0"/>
              </a:spcAft>
              <a:buClr>
                <a:schemeClr val="lt1"/>
              </a:buClr>
              <a:buSzPts val="1200"/>
              <a:buFont typeface="Forum"/>
              <a:buNone/>
              <a:defRPr sz="1200">
                <a:latin typeface="Forum"/>
                <a:ea typeface="Forum"/>
                <a:cs typeface="Forum"/>
                <a:sym typeface="Forum"/>
              </a:defRPr>
            </a:lvl9pPr>
          </a:lstStyle>
          <a:p>
            <a:endParaRPr/>
          </a:p>
        </p:txBody>
      </p:sp>
      <p:sp>
        <p:nvSpPr>
          <p:cNvPr id="201" name="Google Shape;201;p14"/>
          <p:cNvSpPr txBox="1">
            <a:spLocks noGrp="1"/>
          </p:cNvSpPr>
          <p:nvPr>
            <p:ph type="subTitle" idx="18"/>
          </p:nvPr>
        </p:nvSpPr>
        <p:spPr>
          <a:xfrm>
            <a:off x="2629113" y="4464013"/>
            <a:ext cx="1896000" cy="117300"/>
          </a:xfrm>
          <a:prstGeom prst="rect">
            <a:avLst/>
          </a:prstGeom>
        </p:spPr>
        <p:txBody>
          <a:bodyPr spcFirstLastPara="1" wrap="square" lIns="0" tIns="0" rIns="91425" bIns="91425" anchor="t" anchorCtr="0">
            <a:spAutoFit/>
          </a:bodyPr>
          <a:lstStyle>
            <a:lvl1pPr lvl="0">
              <a:lnSpc>
                <a:spcPct val="65000"/>
              </a:lnSpc>
              <a:spcBef>
                <a:spcPts val="0"/>
              </a:spcBef>
              <a:spcAft>
                <a:spcPts val="0"/>
              </a:spcAft>
              <a:buClr>
                <a:schemeClr val="lt1"/>
              </a:buClr>
              <a:buSzPts val="1200"/>
              <a:buFont typeface="Forum"/>
              <a:buNone/>
              <a:defRPr sz="1200"/>
            </a:lvl1pPr>
            <a:lvl2pPr lvl="1">
              <a:spcBef>
                <a:spcPts val="0"/>
              </a:spcBef>
              <a:spcAft>
                <a:spcPts val="0"/>
              </a:spcAft>
              <a:buClr>
                <a:schemeClr val="lt1"/>
              </a:buClr>
              <a:buSzPts val="1200"/>
              <a:buFont typeface="Forum"/>
              <a:buNone/>
              <a:defRPr sz="1200">
                <a:latin typeface="Forum"/>
                <a:ea typeface="Forum"/>
                <a:cs typeface="Forum"/>
                <a:sym typeface="Forum"/>
              </a:defRPr>
            </a:lvl2pPr>
            <a:lvl3pPr lvl="2">
              <a:spcBef>
                <a:spcPts val="0"/>
              </a:spcBef>
              <a:spcAft>
                <a:spcPts val="0"/>
              </a:spcAft>
              <a:buClr>
                <a:schemeClr val="lt1"/>
              </a:buClr>
              <a:buSzPts val="1200"/>
              <a:buFont typeface="Forum"/>
              <a:buNone/>
              <a:defRPr sz="1200">
                <a:latin typeface="Forum"/>
                <a:ea typeface="Forum"/>
                <a:cs typeface="Forum"/>
                <a:sym typeface="Forum"/>
              </a:defRPr>
            </a:lvl3pPr>
            <a:lvl4pPr lvl="3">
              <a:spcBef>
                <a:spcPts val="0"/>
              </a:spcBef>
              <a:spcAft>
                <a:spcPts val="0"/>
              </a:spcAft>
              <a:buClr>
                <a:schemeClr val="lt1"/>
              </a:buClr>
              <a:buSzPts val="1200"/>
              <a:buFont typeface="Forum"/>
              <a:buNone/>
              <a:defRPr sz="1200">
                <a:latin typeface="Forum"/>
                <a:ea typeface="Forum"/>
                <a:cs typeface="Forum"/>
                <a:sym typeface="Forum"/>
              </a:defRPr>
            </a:lvl4pPr>
            <a:lvl5pPr lvl="4">
              <a:spcBef>
                <a:spcPts val="0"/>
              </a:spcBef>
              <a:spcAft>
                <a:spcPts val="0"/>
              </a:spcAft>
              <a:buClr>
                <a:schemeClr val="lt1"/>
              </a:buClr>
              <a:buSzPts val="1200"/>
              <a:buFont typeface="Forum"/>
              <a:buNone/>
              <a:defRPr sz="1200">
                <a:latin typeface="Forum"/>
                <a:ea typeface="Forum"/>
                <a:cs typeface="Forum"/>
                <a:sym typeface="Forum"/>
              </a:defRPr>
            </a:lvl5pPr>
            <a:lvl6pPr lvl="5">
              <a:spcBef>
                <a:spcPts val="0"/>
              </a:spcBef>
              <a:spcAft>
                <a:spcPts val="0"/>
              </a:spcAft>
              <a:buClr>
                <a:schemeClr val="lt1"/>
              </a:buClr>
              <a:buSzPts val="1200"/>
              <a:buFont typeface="Forum"/>
              <a:buNone/>
              <a:defRPr sz="1200">
                <a:latin typeface="Forum"/>
                <a:ea typeface="Forum"/>
                <a:cs typeface="Forum"/>
                <a:sym typeface="Forum"/>
              </a:defRPr>
            </a:lvl6pPr>
            <a:lvl7pPr lvl="6">
              <a:spcBef>
                <a:spcPts val="0"/>
              </a:spcBef>
              <a:spcAft>
                <a:spcPts val="0"/>
              </a:spcAft>
              <a:buClr>
                <a:schemeClr val="lt1"/>
              </a:buClr>
              <a:buSzPts val="1200"/>
              <a:buFont typeface="Forum"/>
              <a:buNone/>
              <a:defRPr sz="1200">
                <a:latin typeface="Forum"/>
                <a:ea typeface="Forum"/>
                <a:cs typeface="Forum"/>
                <a:sym typeface="Forum"/>
              </a:defRPr>
            </a:lvl7pPr>
            <a:lvl8pPr lvl="7">
              <a:spcBef>
                <a:spcPts val="0"/>
              </a:spcBef>
              <a:spcAft>
                <a:spcPts val="0"/>
              </a:spcAft>
              <a:buClr>
                <a:schemeClr val="lt1"/>
              </a:buClr>
              <a:buSzPts val="1200"/>
              <a:buFont typeface="Forum"/>
              <a:buNone/>
              <a:defRPr sz="1200">
                <a:latin typeface="Forum"/>
                <a:ea typeface="Forum"/>
                <a:cs typeface="Forum"/>
                <a:sym typeface="Forum"/>
              </a:defRPr>
            </a:lvl8pPr>
            <a:lvl9pPr lvl="8">
              <a:spcBef>
                <a:spcPts val="0"/>
              </a:spcBef>
              <a:spcAft>
                <a:spcPts val="0"/>
              </a:spcAft>
              <a:buClr>
                <a:schemeClr val="lt1"/>
              </a:buClr>
              <a:buSzPts val="1200"/>
              <a:buFont typeface="Forum"/>
              <a:buNone/>
              <a:defRPr sz="1200">
                <a:latin typeface="Forum"/>
                <a:ea typeface="Forum"/>
                <a:cs typeface="Forum"/>
                <a:sym typeface="Forum"/>
              </a:defRPr>
            </a:lvl9pPr>
          </a:lstStyle>
          <a:p>
            <a:endParaRPr/>
          </a:p>
        </p:txBody>
      </p:sp>
      <p:sp>
        <p:nvSpPr>
          <p:cNvPr id="202" name="Google Shape;202;p14"/>
          <p:cNvSpPr txBox="1">
            <a:spLocks noGrp="1"/>
          </p:cNvSpPr>
          <p:nvPr>
            <p:ph type="subTitle" idx="19"/>
          </p:nvPr>
        </p:nvSpPr>
        <p:spPr>
          <a:xfrm>
            <a:off x="4824313" y="3625550"/>
            <a:ext cx="1896000" cy="117300"/>
          </a:xfrm>
          <a:prstGeom prst="rect">
            <a:avLst/>
          </a:prstGeom>
        </p:spPr>
        <p:txBody>
          <a:bodyPr spcFirstLastPara="1" wrap="square" lIns="0" tIns="0" rIns="91425" bIns="91425" anchor="t" anchorCtr="0">
            <a:spAutoFit/>
          </a:bodyPr>
          <a:lstStyle>
            <a:lvl1pPr lvl="0">
              <a:lnSpc>
                <a:spcPct val="65000"/>
              </a:lnSpc>
              <a:spcBef>
                <a:spcPts val="0"/>
              </a:spcBef>
              <a:spcAft>
                <a:spcPts val="0"/>
              </a:spcAft>
              <a:buClr>
                <a:schemeClr val="lt1"/>
              </a:buClr>
              <a:buSzPts val="1200"/>
              <a:buFont typeface="Forum"/>
              <a:buNone/>
              <a:defRPr sz="1200"/>
            </a:lvl1pPr>
            <a:lvl2pPr lvl="1">
              <a:spcBef>
                <a:spcPts val="0"/>
              </a:spcBef>
              <a:spcAft>
                <a:spcPts val="0"/>
              </a:spcAft>
              <a:buClr>
                <a:schemeClr val="lt1"/>
              </a:buClr>
              <a:buSzPts val="1200"/>
              <a:buFont typeface="Forum"/>
              <a:buNone/>
              <a:defRPr sz="1200">
                <a:latin typeface="Forum"/>
                <a:ea typeface="Forum"/>
                <a:cs typeface="Forum"/>
                <a:sym typeface="Forum"/>
              </a:defRPr>
            </a:lvl2pPr>
            <a:lvl3pPr lvl="2">
              <a:spcBef>
                <a:spcPts val="0"/>
              </a:spcBef>
              <a:spcAft>
                <a:spcPts val="0"/>
              </a:spcAft>
              <a:buClr>
                <a:schemeClr val="lt1"/>
              </a:buClr>
              <a:buSzPts val="1200"/>
              <a:buFont typeface="Forum"/>
              <a:buNone/>
              <a:defRPr sz="1200">
                <a:latin typeface="Forum"/>
                <a:ea typeface="Forum"/>
                <a:cs typeface="Forum"/>
                <a:sym typeface="Forum"/>
              </a:defRPr>
            </a:lvl3pPr>
            <a:lvl4pPr lvl="3">
              <a:spcBef>
                <a:spcPts val="0"/>
              </a:spcBef>
              <a:spcAft>
                <a:spcPts val="0"/>
              </a:spcAft>
              <a:buClr>
                <a:schemeClr val="lt1"/>
              </a:buClr>
              <a:buSzPts val="1200"/>
              <a:buFont typeface="Forum"/>
              <a:buNone/>
              <a:defRPr sz="1200">
                <a:latin typeface="Forum"/>
                <a:ea typeface="Forum"/>
                <a:cs typeface="Forum"/>
                <a:sym typeface="Forum"/>
              </a:defRPr>
            </a:lvl4pPr>
            <a:lvl5pPr lvl="4">
              <a:spcBef>
                <a:spcPts val="0"/>
              </a:spcBef>
              <a:spcAft>
                <a:spcPts val="0"/>
              </a:spcAft>
              <a:buClr>
                <a:schemeClr val="lt1"/>
              </a:buClr>
              <a:buSzPts val="1200"/>
              <a:buFont typeface="Forum"/>
              <a:buNone/>
              <a:defRPr sz="1200">
                <a:latin typeface="Forum"/>
                <a:ea typeface="Forum"/>
                <a:cs typeface="Forum"/>
                <a:sym typeface="Forum"/>
              </a:defRPr>
            </a:lvl5pPr>
            <a:lvl6pPr lvl="5">
              <a:spcBef>
                <a:spcPts val="0"/>
              </a:spcBef>
              <a:spcAft>
                <a:spcPts val="0"/>
              </a:spcAft>
              <a:buClr>
                <a:schemeClr val="lt1"/>
              </a:buClr>
              <a:buSzPts val="1200"/>
              <a:buFont typeface="Forum"/>
              <a:buNone/>
              <a:defRPr sz="1200">
                <a:latin typeface="Forum"/>
                <a:ea typeface="Forum"/>
                <a:cs typeface="Forum"/>
                <a:sym typeface="Forum"/>
              </a:defRPr>
            </a:lvl6pPr>
            <a:lvl7pPr lvl="6">
              <a:spcBef>
                <a:spcPts val="0"/>
              </a:spcBef>
              <a:spcAft>
                <a:spcPts val="0"/>
              </a:spcAft>
              <a:buClr>
                <a:schemeClr val="lt1"/>
              </a:buClr>
              <a:buSzPts val="1200"/>
              <a:buFont typeface="Forum"/>
              <a:buNone/>
              <a:defRPr sz="1200">
                <a:latin typeface="Forum"/>
                <a:ea typeface="Forum"/>
                <a:cs typeface="Forum"/>
                <a:sym typeface="Forum"/>
              </a:defRPr>
            </a:lvl7pPr>
            <a:lvl8pPr lvl="7">
              <a:spcBef>
                <a:spcPts val="0"/>
              </a:spcBef>
              <a:spcAft>
                <a:spcPts val="0"/>
              </a:spcAft>
              <a:buClr>
                <a:schemeClr val="lt1"/>
              </a:buClr>
              <a:buSzPts val="1200"/>
              <a:buFont typeface="Forum"/>
              <a:buNone/>
              <a:defRPr sz="1200">
                <a:latin typeface="Forum"/>
                <a:ea typeface="Forum"/>
                <a:cs typeface="Forum"/>
                <a:sym typeface="Forum"/>
              </a:defRPr>
            </a:lvl8pPr>
            <a:lvl9pPr lvl="8">
              <a:spcBef>
                <a:spcPts val="0"/>
              </a:spcBef>
              <a:spcAft>
                <a:spcPts val="0"/>
              </a:spcAft>
              <a:buClr>
                <a:schemeClr val="lt1"/>
              </a:buClr>
              <a:buSzPts val="1200"/>
              <a:buFont typeface="Forum"/>
              <a:buNone/>
              <a:defRPr sz="1200">
                <a:latin typeface="Forum"/>
                <a:ea typeface="Forum"/>
                <a:cs typeface="Forum"/>
                <a:sym typeface="Forum"/>
              </a:defRPr>
            </a:lvl9pPr>
          </a:lstStyle>
          <a:p>
            <a:endParaRPr/>
          </a:p>
        </p:txBody>
      </p:sp>
      <p:sp>
        <p:nvSpPr>
          <p:cNvPr id="203" name="Google Shape;203;p14"/>
          <p:cNvSpPr txBox="1">
            <a:spLocks noGrp="1"/>
          </p:cNvSpPr>
          <p:nvPr>
            <p:ph type="subTitle" idx="20"/>
          </p:nvPr>
        </p:nvSpPr>
        <p:spPr>
          <a:xfrm>
            <a:off x="4824313" y="4046153"/>
            <a:ext cx="1896000" cy="117300"/>
          </a:xfrm>
          <a:prstGeom prst="rect">
            <a:avLst/>
          </a:prstGeom>
        </p:spPr>
        <p:txBody>
          <a:bodyPr spcFirstLastPara="1" wrap="square" lIns="0" tIns="0" rIns="91425" bIns="91425" anchor="t" anchorCtr="0">
            <a:spAutoFit/>
          </a:bodyPr>
          <a:lstStyle>
            <a:lvl1pPr lvl="0">
              <a:lnSpc>
                <a:spcPct val="65000"/>
              </a:lnSpc>
              <a:spcBef>
                <a:spcPts val="0"/>
              </a:spcBef>
              <a:spcAft>
                <a:spcPts val="0"/>
              </a:spcAft>
              <a:buClr>
                <a:schemeClr val="lt1"/>
              </a:buClr>
              <a:buSzPts val="1200"/>
              <a:buFont typeface="Forum"/>
              <a:buNone/>
              <a:defRPr sz="1200"/>
            </a:lvl1pPr>
            <a:lvl2pPr lvl="1">
              <a:spcBef>
                <a:spcPts val="0"/>
              </a:spcBef>
              <a:spcAft>
                <a:spcPts val="0"/>
              </a:spcAft>
              <a:buClr>
                <a:schemeClr val="lt1"/>
              </a:buClr>
              <a:buSzPts val="1200"/>
              <a:buFont typeface="Forum"/>
              <a:buNone/>
              <a:defRPr sz="1200">
                <a:latin typeface="Forum"/>
                <a:ea typeface="Forum"/>
                <a:cs typeface="Forum"/>
                <a:sym typeface="Forum"/>
              </a:defRPr>
            </a:lvl2pPr>
            <a:lvl3pPr lvl="2">
              <a:spcBef>
                <a:spcPts val="0"/>
              </a:spcBef>
              <a:spcAft>
                <a:spcPts val="0"/>
              </a:spcAft>
              <a:buClr>
                <a:schemeClr val="lt1"/>
              </a:buClr>
              <a:buSzPts val="1200"/>
              <a:buFont typeface="Forum"/>
              <a:buNone/>
              <a:defRPr sz="1200">
                <a:latin typeface="Forum"/>
                <a:ea typeface="Forum"/>
                <a:cs typeface="Forum"/>
                <a:sym typeface="Forum"/>
              </a:defRPr>
            </a:lvl3pPr>
            <a:lvl4pPr lvl="3">
              <a:spcBef>
                <a:spcPts val="0"/>
              </a:spcBef>
              <a:spcAft>
                <a:spcPts val="0"/>
              </a:spcAft>
              <a:buClr>
                <a:schemeClr val="lt1"/>
              </a:buClr>
              <a:buSzPts val="1200"/>
              <a:buFont typeface="Forum"/>
              <a:buNone/>
              <a:defRPr sz="1200">
                <a:latin typeface="Forum"/>
                <a:ea typeface="Forum"/>
                <a:cs typeface="Forum"/>
                <a:sym typeface="Forum"/>
              </a:defRPr>
            </a:lvl4pPr>
            <a:lvl5pPr lvl="4">
              <a:spcBef>
                <a:spcPts val="0"/>
              </a:spcBef>
              <a:spcAft>
                <a:spcPts val="0"/>
              </a:spcAft>
              <a:buClr>
                <a:schemeClr val="lt1"/>
              </a:buClr>
              <a:buSzPts val="1200"/>
              <a:buFont typeface="Forum"/>
              <a:buNone/>
              <a:defRPr sz="1200">
                <a:latin typeface="Forum"/>
                <a:ea typeface="Forum"/>
                <a:cs typeface="Forum"/>
                <a:sym typeface="Forum"/>
              </a:defRPr>
            </a:lvl5pPr>
            <a:lvl6pPr lvl="5">
              <a:spcBef>
                <a:spcPts val="0"/>
              </a:spcBef>
              <a:spcAft>
                <a:spcPts val="0"/>
              </a:spcAft>
              <a:buClr>
                <a:schemeClr val="lt1"/>
              </a:buClr>
              <a:buSzPts val="1200"/>
              <a:buFont typeface="Forum"/>
              <a:buNone/>
              <a:defRPr sz="1200">
                <a:latin typeface="Forum"/>
                <a:ea typeface="Forum"/>
                <a:cs typeface="Forum"/>
                <a:sym typeface="Forum"/>
              </a:defRPr>
            </a:lvl6pPr>
            <a:lvl7pPr lvl="6">
              <a:spcBef>
                <a:spcPts val="0"/>
              </a:spcBef>
              <a:spcAft>
                <a:spcPts val="0"/>
              </a:spcAft>
              <a:buClr>
                <a:schemeClr val="lt1"/>
              </a:buClr>
              <a:buSzPts val="1200"/>
              <a:buFont typeface="Forum"/>
              <a:buNone/>
              <a:defRPr sz="1200">
                <a:latin typeface="Forum"/>
                <a:ea typeface="Forum"/>
                <a:cs typeface="Forum"/>
                <a:sym typeface="Forum"/>
              </a:defRPr>
            </a:lvl7pPr>
            <a:lvl8pPr lvl="7">
              <a:spcBef>
                <a:spcPts val="0"/>
              </a:spcBef>
              <a:spcAft>
                <a:spcPts val="0"/>
              </a:spcAft>
              <a:buClr>
                <a:schemeClr val="lt1"/>
              </a:buClr>
              <a:buSzPts val="1200"/>
              <a:buFont typeface="Forum"/>
              <a:buNone/>
              <a:defRPr sz="1200">
                <a:latin typeface="Forum"/>
                <a:ea typeface="Forum"/>
                <a:cs typeface="Forum"/>
                <a:sym typeface="Forum"/>
              </a:defRPr>
            </a:lvl8pPr>
            <a:lvl9pPr lvl="8">
              <a:spcBef>
                <a:spcPts val="0"/>
              </a:spcBef>
              <a:spcAft>
                <a:spcPts val="0"/>
              </a:spcAft>
              <a:buClr>
                <a:schemeClr val="lt1"/>
              </a:buClr>
              <a:buSzPts val="1200"/>
              <a:buFont typeface="Forum"/>
              <a:buNone/>
              <a:defRPr sz="1200">
                <a:latin typeface="Forum"/>
                <a:ea typeface="Forum"/>
                <a:cs typeface="Forum"/>
                <a:sym typeface="Forum"/>
              </a:defRPr>
            </a:lvl9pPr>
          </a:lstStyle>
          <a:p>
            <a:endParaRPr/>
          </a:p>
        </p:txBody>
      </p:sp>
      <p:sp>
        <p:nvSpPr>
          <p:cNvPr id="204" name="Google Shape;204;p14"/>
          <p:cNvSpPr txBox="1">
            <a:spLocks noGrp="1"/>
          </p:cNvSpPr>
          <p:nvPr>
            <p:ph type="subTitle" idx="21"/>
          </p:nvPr>
        </p:nvSpPr>
        <p:spPr>
          <a:xfrm>
            <a:off x="4824313" y="4464013"/>
            <a:ext cx="1896000" cy="117300"/>
          </a:xfrm>
          <a:prstGeom prst="rect">
            <a:avLst/>
          </a:prstGeom>
        </p:spPr>
        <p:txBody>
          <a:bodyPr spcFirstLastPara="1" wrap="square" lIns="0" tIns="0" rIns="91425" bIns="91425" anchor="t" anchorCtr="0">
            <a:spAutoFit/>
          </a:bodyPr>
          <a:lstStyle>
            <a:lvl1pPr lvl="0">
              <a:lnSpc>
                <a:spcPct val="65000"/>
              </a:lnSpc>
              <a:spcBef>
                <a:spcPts val="0"/>
              </a:spcBef>
              <a:spcAft>
                <a:spcPts val="0"/>
              </a:spcAft>
              <a:buClr>
                <a:schemeClr val="lt1"/>
              </a:buClr>
              <a:buSzPts val="1200"/>
              <a:buFont typeface="Forum"/>
              <a:buNone/>
              <a:defRPr sz="1200"/>
            </a:lvl1pPr>
            <a:lvl2pPr lvl="1">
              <a:spcBef>
                <a:spcPts val="0"/>
              </a:spcBef>
              <a:spcAft>
                <a:spcPts val="0"/>
              </a:spcAft>
              <a:buClr>
                <a:schemeClr val="lt1"/>
              </a:buClr>
              <a:buSzPts val="1200"/>
              <a:buFont typeface="Forum"/>
              <a:buNone/>
              <a:defRPr sz="1200">
                <a:latin typeface="Forum"/>
                <a:ea typeface="Forum"/>
                <a:cs typeface="Forum"/>
                <a:sym typeface="Forum"/>
              </a:defRPr>
            </a:lvl2pPr>
            <a:lvl3pPr lvl="2">
              <a:spcBef>
                <a:spcPts val="0"/>
              </a:spcBef>
              <a:spcAft>
                <a:spcPts val="0"/>
              </a:spcAft>
              <a:buClr>
                <a:schemeClr val="lt1"/>
              </a:buClr>
              <a:buSzPts val="1200"/>
              <a:buFont typeface="Forum"/>
              <a:buNone/>
              <a:defRPr sz="1200">
                <a:latin typeface="Forum"/>
                <a:ea typeface="Forum"/>
                <a:cs typeface="Forum"/>
                <a:sym typeface="Forum"/>
              </a:defRPr>
            </a:lvl3pPr>
            <a:lvl4pPr lvl="3">
              <a:spcBef>
                <a:spcPts val="0"/>
              </a:spcBef>
              <a:spcAft>
                <a:spcPts val="0"/>
              </a:spcAft>
              <a:buClr>
                <a:schemeClr val="lt1"/>
              </a:buClr>
              <a:buSzPts val="1200"/>
              <a:buFont typeface="Forum"/>
              <a:buNone/>
              <a:defRPr sz="1200">
                <a:latin typeface="Forum"/>
                <a:ea typeface="Forum"/>
                <a:cs typeface="Forum"/>
                <a:sym typeface="Forum"/>
              </a:defRPr>
            </a:lvl4pPr>
            <a:lvl5pPr lvl="4">
              <a:spcBef>
                <a:spcPts val="0"/>
              </a:spcBef>
              <a:spcAft>
                <a:spcPts val="0"/>
              </a:spcAft>
              <a:buClr>
                <a:schemeClr val="lt1"/>
              </a:buClr>
              <a:buSzPts val="1200"/>
              <a:buFont typeface="Forum"/>
              <a:buNone/>
              <a:defRPr sz="1200">
                <a:latin typeface="Forum"/>
                <a:ea typeface="Forum"/>
                <a:cs typeface="Forum"/>
                <a:sym typeface="Forum"/>
              </a:defRPr>
            </a:lvl5pPr>
            <a:lvl6pPr lvl="5">
              <a:spcBef>
                <a:spcPts val="0"/>
              </a:spcBef>
              <a:spcAft>
                <a:spcPts val="0"/>
              </a:spcAft>
              <a:buClr>
                <a:schemeClr val="lt1"/>
              </a:buClr>
              <a:buSzPts val="1200"/>
              <a:buFont typeface="Forum"/>
              <a:buNone/>
              <a:defRPr sz="1200">
                <a:latin typeface="Forum"/>
                <a:ea typeface="Forum"/>
                <a:cs typeface="Forum"/>
                <a:sym typeface="Forum"/>
              </a:defRPr>
            </a:lvl6pPr>
            <a:lvl7pPr lvl="6">
              <a:spcBef>
                <a:spcPts val="0"/>
              </a:spcBef>
              <a:spcAft>
                <a:spcPts val="0"/>
              </a:spcAft>
              <a:buClr>
                <a:schemeClr val="lt1"/>
              </a:buClr>
              <a:buSzPts val="1200"/>
              <a:buFont typeface="Forum"/>
              <a:buNone/>
              <a:defRPr sz="1200">
                <a:latin typeface="Forum"/>
                <a:ea typeface="Forum"/>
                <a:cs typeface="Forum"/>
                <a:sym typeface="Forum"/>
              </a:defRPr>
            </a:lvl7pPr>
            <a:lvl8pPr lvl="7">
              <a:spcBef>
                <a:spcPts val="0"/>
              </a:spcBef>
              <a:spcAft>
                <a:spcPts val="0"/>
              </a:spcAft>
              <a:buClr>
                <a:schemeClr val="lt1"/>
              </a:buClr>
              <a:buSzPts val="1200"/>
              <a:buFont typeface="Forum"/>
              <a:buNone/>
              <a:defRPr sz="1200">
                <a:latin typeface="Forum"/>
                <a:ea typeface="Forum"/>
                <a:cs typeface="Forum"/>
                <a:sym typeface="Forum"/>
              </a:defRPr>
            </a:lvl8pPr>
            <a:lvl9pPr lvl="8">
              <a:spcBef>
                <a:spcPts val="0"/>
              </a:spcBef>
              <a:spcAft>
                <a:spcPts val="0"/>
              </a:spcAft>
              <a:buClr>
                <a:schemeClr val="lt1"/>
              </a:buClr>
              <a:buSzPts val="1200"/>
              <a:buFont typeface="Forum"/>
              <a:buNone/>
              <a:defRPr sz="1200">
                <a:latin typeface="Forum"/>
                <a:ea typeface="Forum"/>
                <a:cs typeface="Forum"/>
                <a:sym typeface="Forum"/>
              </a:defRPr>
            </a:lvl9pPr>
          </a:lstStyle>
          <a:p>
            <a:endParaRPr/>
          </a:p>
        </p:txBody>
      </p:sp>
      <p:sp>
        <p:nvSpPr>
          <p:cNvPr id="205" name="Google Shape;205;p14"/>
          <p:cNvSpPr txBox="1">
            <a:spLocks noGrp="1"/>
          </p:cNvSpPr>
          <p:nvPr>
            <p:ph type="subTitle" idx="22"/>
          </p:nvPr>
        </p:nvSpPr>
        <p:spPr>
          <a:xfrm>
            <a:off x="7019513" y="3625550"/>
            <a:ext cx="1896000" cy="117300"/>
          </a:xfrm>
          <a:prstGeom prst="rect">
            <a:avLst/>
          </a:prstGeom>
        </p:spPr>
        <p:txBody>
          <a:bodyPr spcFirstLastPara="1" wrap="square" lIns="0" tIns="0" rIns="91425" bIns="91425" anchor="t" anchorCtr="0">
            <a:spAutoFit/>
          </a:bodyPr>
          <a:lstStyle>
            <a:lvl1pPr lvl="0">
              <a:lnSpc>
                <a:spcPct val="65000"/>
              </a:lnSpc>
              <a:spcBef>
                <a:spcPts val="0"/>
              </a:spcBef>
              <a:spcAft>
                <a:spcPts val="0"/>
              </a:spcAft>
              <a:buClr>
                <a:schemeClr val="lt1"/>
              </a:buClr>
              <a:buSzPts val="1200"/>
              <a:buFont typeface="Forum"/>
              <a:buNone/>
              <a:defRPr sz="1200"/>
            </a:lvl1pPr>
            <a:lvl2pPr lvl="1">
              <a:spcBef>
                <a:spcPts val="0"/>
              </a:spcBef>
              <a:spcAft>
                <a:spcPts val="0"/>
              </a:spcAft>
              <a:buClr>
                <a:schemeClr val="lt1"/>
              </a:buClr>
              <a:buSzPts val="1200"/>
              <a:buFont typeface="Forum"/>
              <a:buNone/>
              <a:defRPr sz="1200">
                <a:latin typeface="Forum"/>
                <a:ea typeface="Forum"/>
                <a:cs typeface="Forum"/>
                <a:sym typeface="Forum"/>
              </a:defRPr>
            </a:lvl2pPr>
            <a:lvl3pPr lvl="2">
              <a:spcBef>
                <a:spcPts val="0"/>
              </a:spcBef>
              <a:spcAft>
                <a:spcPts val="0"/>
              </a:spcAft>
              <a:buClr>
                <a:schemeClr val="lt1"/>
              </a:buClr>
              <a:buSzPts val="1200"/>
              <a:buFont typeface="Forum"/>
              <a:buNone/>
              <a:defRPr sz="1200">
                <a:latin typeface="Forum"/>
                <a:ea typeface="Forum"/>
                <a:cs typeface="Forum"/>
                <a:sym typeface="Forum"/>
              </a:defRPr>
            </a:lvl3pPr>
            <a:lvl4pPr lvl="3">
              <a:spcBef>
                <a:spcPts val="0"/>
              </a:spcBef>
              <a:spcAft>
                <a:spcPts val="0"/>
              </a:spcAft>
              <a:buClr>
                <a:schemeClr val="lt1"/>
              </a:buClr>
              <a:buSzPts val="1200"/>
              <a:buFont typeface="Forum"/>
              <a:buNone/>
              <a:defRPr sz="1200">
                <a:latin typeface="Forum"/>
                <a:ea typeface="Forum"/>
                <a:cs typeface="Forum"/>
                <a:sym typeface="Forum"/>
              </a:defRPr>
            </a:lvl4pPr>
            <a:lvl5pPr lvl="4">
              <a:spcBef>
                <a:spcPts val="0"/>
              </a:spcBef>
              <a:spcAft>
                <a:spcPts val="0"/>
              </a:spcAft>
              <a:buClr>
                <a:schemeClr val="lt1"/>
              </a:buClr>
              <a:buSzPts val="1200"/>
              <a:buFont typeface="Forum"/>
              <a:buNone/>
              <a:defRPr sz="1200">
                <a:latin typeface="Forum"/>
                <a:ea typeface="Forum"/>
                <a:cs typeface="Forum"/>
                <a:sym typeface="Forum"/>
              </a:defRPr>
            </a:lvl5pPr>
            <a:lvl6pPr lvl="5">
              <a:spcBef>
                <a:spcPts val="0"/>
              </a:spcBef>
              <a:spcAft>
                <a:spcPts val="0"/>
              </a:spcAft>
              <a:buClr>
                <a:schemeClr val="lt1"/>
              </a:buClr>
              <a:buSzPts val="1200"/>
              <a:buFont typeface="Forum"/>
              <a:buNone/>
              <a:defRPr sz="1200">
                <a:latin typeface="Forum"/>
                <a:ea typeface="Forum"/>
                <a:cs typeface="Forum"/>
                <a:sym typeface="Forum"/>
              </a:defRPr>
            </a:lvl6pPr>
            <a:lvl7pPr lvl="6">
              <a:spcBef>
                <a:spcPts val="0"/>
              </a:spcBef>
              <a:spcAft>
                <a:spcPts val="0"/>
              </a:spcAft>
              <a:buClr>
                <a:schemeClr val="lt1"/>
              </a:buClr>
              <a:buSzPts val="1200"/>
              <a:buFont typeface="Forum"/>
              <a:buNone/>
              <a:defRPr sz="1200">
                <a:latin typeface="Forum"/>
                <a:ea typeface="Forum"/>
                <a:cs typeface="Forum"/>
                <a:sym typeface="Forum"/>
              </a:defRPr>
            </a:lvl7pPr>
            <a:lvl8pPr lvl="7">
              <a:spcBef>
                <a:spcPts val="0"/>
              </a:spcBef>
              <a:spcAft>
                <a:spcPts val="0"/>
              </a:spcAft>
              <a:buClr>
                <a:schemeClr val="lt1"/>
              </a:buClr>
              <a:buSzPts val="1200"/>
              <a:buFont typeface="Forum"/>
              <a:buNone/>
              <a:defRPr sz="1200">
                <a:latin typeface="Forum"/>
                <a:ea typeface="Forum"/>
                <a:cs typeface="Forum"/>
                <a:sym typeface="Forum"/>
              </a:defRPr>
            </a:lvl8pPr>
            <a:lvl9pPr lvl="8">
              <a:spcBef>
                <a:spcPts val="0"/>
              </a:spcBef>
              <a:spcAft>
                <a:spcPts val="0"/>
              </a:spcAft>
              <a:buClr>
                <a:schemeClr val="lt1"/>
              </a:buClr>
              <a:buSzPts val="1200"/>
              <a:buFont typeface="Forum"/>
              <a:buNone/>
              <a:defRPr sz="1200">
                <a:latin typeface="Forum"/>
                <a:ea typeface="Forum"/>
                <a:cs typeface="Forum"/>
                <a:sym typeface="Forum"/>
              </a:defRPr>
            </a:lvl9pPr>
          </a:lstStyle>
          <a:p>
            <a:endParaRPr/>
          </a:p>
        </p:txBody>
      </p:sp>
      <p:sp>
        <p:nvSpPr>
          <p:cNvPr id="206" name="Google Shape;206;p14"/>
          <p:cNvSpPr txBox="1">
            <a:spLocks noGrp="1"/>
          </p:cNvSpPr>
          <p:nvPr>
            <p:ph type="subTitle" idx="23"/>
          </p:nvPr>
        </p:nvSpPr>
        <p:spPr>
          <a:xfrm>
            <a:off x="7019513" y="4046153"/>
            <a:ext cx="1896000" cy="117300"/>
          </a:xfrm>
          <a:prstGeom prst="rect">
            <a:avLst/>
          </a:prstGeom>
        </p:spPr>
        <p:txBody>
          <a:bodyPr spcFirstLastPara="1" wrap="square" lIns="0" tIns="0" rIns="91425" bIns="91425" anchor="t" anchorCtr="0">
            <a:spAutoFit/>
          </a:bodyPr>
          <a:lstStyle>
            <a:lvl1pPr lvl="0">
              <a:lnSpc>
                <a:spcPct val="65000"/>
              </a:lnSpc>
              <a:spcBef>
                <a:spcPts val="0"/>
              </a:spcBef>
              <a:spcAft>
                <a:spcPts val="0"/>
              </a:spcAft>
              <a:buClr>
                <a:schemeClr val="lt1"/>
              </a:buClr>
              <a:buSzPts val="1200"/>
              <a:buFont typeface="Forum"/>
              <a:buNone/>
              <a:defRPr sz="1200"/>
            </a:lvl1pPr>
            <a:lvl2pPr lvl="1">
              <a:spcBef>
                <a:spcPts val="0"/>
              </a:spcBef>
              <a:spcAft>
                <a:spcPts val="0"/>
              </a:spcAft>
              <a:buClr>
                <a:schemeClr val="lt1"/>
              </a:buClr>
              <a:buSzPts val="1200"/>
              <a:buFont typeface="Forum"/>
              <a:buNone/>
              <a:defRPr sz="1200">
                <a:latin typeface="Forum"/>
                <a:ea typeface="Forum"/>
                <a:cs typeface="Forum"/>
                <a:sym typeface="Forum"/>
              </a:defRPr>
            </a:lvl2pPr>
            <a:lvl3pPr lvl="2">
              <a:spcBef>
                <a:spcPts val="0"/>
              </a:spcBef>
              <a:spcAft>
                <a:spcPts val="0"/>
              </a:spcAft>
              <a:buClr>
                <a:schemeClr val="lt1"/>
              </a:buClr>
              <a:buSzPts val="1200"/>
              <a:buFont typeface="Forum"/>
              <a:buNone/>
              <a:defRPr sz="1200">
                <a:latin typeface="Forum"/>
                <a:ea typeface="Forum"/>
                <a:cs typeface="Forum"/>
                <a:sym typeface="Forum"/>
              </a:defRPr>
            </a:lvl3pPr>
            <a:lvl4pPr lvl="3">
              <a:spcBef>
                <a:spcPts val="0"/>
              </a:spcBef>
              <a:spcAft>
                <a:spcPts val="0"/>
              </a:spcAft>
              <a:buClr>
                <a:schemeClr val="lt1"/>
              </a:buClr>
              <a:buSzPts val="1200"/>
              <a:buFont typeface="Forum"/>
              <a:buNone/>
              <a:defRPr sz="1200">
                <a:latin typeface="Forum"/>
                <a:ea typeface="Forum"/>
                <a:cs typeface="Forum"/>
                <a:sym typeface="Forum"/>
              </a:defRPr>
            </a:lvl4pPr>
            <a:lvl5pPr lvl="4">
              <a:spcBef>
                <a:spcPts val="0"/>
              </a:spcBef>
              <a:spcAft>
                <a:spcPts val="0"/>
              </a:spcAft>
              <a:buClr>
                <a:schemeClr val="lt1"/>
              </a:buClr>
              <a:buSzPts val="1200"/>
              <a:buFont typeface="Forum"/>
              <a:buNone/>
              <a:defRPr sz="1200">
                <a:latin typeface="Forum"/>
                <a:ea typeface="Forum"/>
                <a:cs typeface="Forum"/>
                <a:sym typeface="Forum"/>
              </a:defRPr>
            </a:lvl5pPr>
            <a:lvl6pPr lvl="5">
              <a:spcBef>
                <a:spcPts val="0"/>
              </a:spcBef>
              <a:spcAft>
                <a:spcPts val="0"/>
              </a:spcAft>
              <a:buClr>
                <a:schemeClr val="lt1"/>
              </a:buClr>
              <a:buSzPts val="1200"/>
              <a:buFont typeface="Forum"/>
              <a:buNone/>
              <a:defRPr sz="1200">
                <a:latin typeface="Forum"/>
                <a:ea typeface="Forum"/>
                <a:cs typeface="Forum"/>
                <a:sym typeface="Forum"/>
              </a:defRPr>
            </a:lvl6pPr>
            <a:lvl7pPr lvl="6">
              <a:spcBef>
                <a:spcPts val="0"/>
              </a:spcBef>
              <a:spcAft>
                <a:spcPts val="0"/>
              </a:spcAft>
              <a:buClr>
                <a:schemeClr val="lt1"/>
              </a:buClr>
              <a:buSzPts val="1200"/>
              <a:buFont typeface="Forum"/>
              <a:buNone/>
              <a:defRPr sz="1200">
                <a:latin typeface="Forum"/>
                <a:ea typeface="Forum"/>
                <a:cs typeface="Forum"/>
                <a:sym typeface="Forum"/>
              </a:defRPr>
            </a:lvl7pPr>
            <a:lvl8pPr lvl="7">
              <a:spcBef>
                <a:spcPts val="0"/>
              </a:spcBef>
              <a:spcAft>
                <a:spcPts val="0"/>
              </a:spcAft>
              <a:buClr>
                <a:schemeClr val="lt1"/>
              </a:buClr>
              <a:buSzPts val="1200"/>
              <a:buFont typeface="Forum"/>
              <a:buNone/>
              <a:defRPr sz="1200">
                <a:latin typeface="Forum"/>
                <a:ea typeface="Forum"/>
                <a:cs typeface="Forum"/>
                <a:sym typeface="Forum"/>
              </a:defRPr>
            </a:lvl8pPr>
            <a:lvl9pPr lvl="8">
              <a:spcBef>
                <a:spcPts val="0"/>
              </a:spcBef>
              <a:spcAft>
                <a:spcPts val="0"/>
              </a:spcAft>
              <a:buClr>
                <a:schemeClr val="lt1"/>
              </a:buClr>
              <a:buSzPts val="1200"/>
              <a:buFont typeface="Forum"/>
              <a:buNone/>
              <a:defRPr sz="1200">
                <a:latin typeface="Forum"/>
                <a:ea typeface="Forum"/>
                <a:cs typeface="Forum"/>
                <a:sym typeface="Forum"/>
              </a:defRPr>
            </a:lvl9pPr>
          </a:lstStyle>
          <a:p>
            <a:endParaRPr/>
          </a:p>
        </p:txBody>
      </p:sp>
      <p:sp>
        <p:nvSpPr>
          <p:cNvPr id="207" name="Google Shape;207;p14"/>
          <p:cNvSpPr txBox="1">
            <a:spLocks noGrp="1"/>
          </p:cNvSpPr>
          <p:nvPr>
            <p:ph type="subTitle" idx="24"/>
          </p:nvPr>
        </p:nvSpPr>
        <p:spPr>
          <a:xfrm>
            <a:off x="7019513" y="4464013"/>
            <a:ext cx="1896000" cy="117300"/>
          </a:xfrm>
          <a:prstGeom prst="rect">
            <a:avLst/>
          </a:prstGeom>
        </p:spPr>
        <p:txBody>
          <a:bodyPr spcFirstLastPara="1" wrap="square" lIns="0" tIns="0" rIns="91425" bIns="91425" anchor="t" anchorCtr="0">
            <a:spAutoFit/>
          </a:bodyPr>
          <a:lstStyle>
            <a:lvl1pPr lvl="0">
              <a:lnSpc>
                <a:spcPct val="65000"/>
              </a:lnSpc>
              <a:spcBef>
                <a:spcPts val="0"/>
              </a:spcBef>
              <a:spcAft>
                <a:spcPts val="0"/>
              </a:spcAft>
              <a:buClr>
                <a:schemeClr val="lt1"/>
              </a:buClr>
              <a:buSzPts val="1200"/>
              <a:buFont typeface="Forum"/>
              <a:buNone/>
              <a:defRPr sz="1200"/>
            </a:lvl1pPr>
            <a:lvl2pPr lvl="1">
              <a:spcBef>
                <a:spcPts val="0"/>
              </a:spcBef>
              <a:spcAft>
                <a:spcPts val="0"/>
              </a:spcAft>
              <a:buClr>
                <a:schemeClr val="lt1"/>
              </a:buClr>
              <a:buSzPts val="1200"/>
              <a:buFont typeface="Forum"/>
              <a:buNone/>
              <a:defRPr sz="1200">
                <a:latin typeface="Forum"/>
                <a:ea typeface="Forum"/>
                <a:cs typeface="Forum"/>
                <a:sym typeface="Forum"/>
              </a:defRPr>
            </a:lvl2pPr>
            <a:lvl3pPr lvl="2">
              <a:spcBef>
                <a:spcPts val="0"/>
              </a:spcBef>
              <a:spcAft>
                <a:spcPts val="0"/>
              </a:spcAft>
              <a:buClr>
                <a:schemeClr val="lt1"/>
              </a:buClr>
              <a:buSzPts val="1200"/>
              <a:buFont typeface="Forum"/>
              <a:buNone/>
              <a:defRPr sz="1200">
                <a:latin typeface="Forum"/>
                <a:ea typeface="Forum"/>
                <a:cs typeface="Forum"/>
                <a:sym typeface="Forum"/>
              </a:defRPr>
            </a:lvl3pPr>
            <a:lvl4pPr lvl="3">
              <a:spcBef>
                <a:spcPts val="0"/>
              </a:spcBef>
              <a:spcAft>
                <a:spcPts val="0"/>
              </a:spcAft>
              <a:buClr>
                <a:schemeClr val="lt1"/>
              </a:buClr>
              <a:buSzPts val="1200"/>
              <a:buFont typeface="Forum"/>
              <a:buNone/>
              <a:defRPr sz="1200">
                <a:latin typeface="Forum"/>
                <a:ea typeface="Forum"/>
                <a:cs typeface="Forum"/>
                <a:sym typeface="Forum"/>
              </a:defRPr>
            </a:lvl4pPr>
            <a:lvl5pPr lvl="4">
              <a:spcBef>
                <a:spcPts val="0"/>
              </a:spcBef>
              <a:spcAft>
                <a:spcPts val="0"/>
              </a:spcAft>
              <a:buClr>
                <a:schemeClr val="lt1"/>
              </a:buClr>
              <a:buSzPts val="1200"/>
              <a:buFont typeface="Forum"/>
              <a:buNone/>
              <a:defRPr sz="1200">
                <a:latin typeface="Forum"/>
                <a:ea typeface="Forum"/>
                <a:cs typeface="Forum"/>
                <a:sym typeface="Forum"/>
              </a:defRPr>
            </a:lvl5pPr>
            <a:lvl6pPr lvl="5">
              <a:spcBef>
                <a:spcPts val="0"/>
              </a:spcBef>
              <a:spcAft>
                <a:spcPts val="0"/>
              </a:spcAft>
              <a:buClr>
                <a:schemeClr val="lt1"/>
              </a:buClr>
              <a:buSzPts val="1200"/>
              <a:buFont typeface="Forum"/>
              <a:buNone/>
              <a:defRPr sz="1200">
                <a:latin typeface="Forum"/>
                <a:ea typeface="Forum"/>
                <a:cs typeface="Forum"/>
                <a:sym typeface="Forum"/>
              </a:defRPr>
            </a:lvl6pPr>
            <a:lvl7pPr lvl="6">
              <a:spcBef>
                <a:spcPts val="0"/>
              </a:spcBef>
              <a:spcAft>
                <a:spcPts val="0"/>
              </a:spcAft>
              <a:buClr>
                <a:schemeClr val="lt1"/>
              </a:buClr>
              <a:buSzPts val="1200"/>
              <a:buFont typeface="Forum"/>
              <a:buNone/>
              <a:defRPr sz="1200">
                <a:latin typeface="Forum"/>
                <a:ea typeface="Forum"/>
                <a:cs typeface="Forum"/>
                <a:sym typeface="Forum"/>
              </a:defRPr>
            </a:lvl7pPr>
            <a:lvl8pPr lvl="7">
              <a:spcBef>
                <a:spcPts val="0"/>
              </a:spcBef>
              <a:spcAft>
                <a:spcPts val="0"/>
              </a:spcAft>
              <a:buClr>
                <a:schemeClr val="lt1"/>
              </a:buClr>
              <a:buSzPts val="1200"/>
              <a:buFont typeface="Forum"/>
              <a:buNone/>
              <a:defRPr sz="1200">
                <a:latin typeface="Forum"/>
                <a:ea typeface="Forum"/>
                <a:cs typeface="Forum"/>
                <a:sym typeface="Forum"/>
              </a:defRPr>
            </a:lvl8pPr>
            <a:lvl9pPr lvl="8">
              <a:spcBef>
                <a:spcPts val="0"/>
              </a:spcBef>
              <a:spcAft>
                <a:spcPts val="0"/>
              </a:spcAft>
              <a:buClr>
                <a:schemeClr val="lt1"/>
              </a:buClr>
              <a:buSzPts val="1200"/>
              <a:buFont typeface="Forum"/>
              <a:buNone/>
              <a:defRPr sz="1200">
                <a:latin typeface="Forum"/>
                <a:ea typeface="Forum"/>
                <a:cs typeface="Forum"/>
                <a:sym typeface="Forum"/>
              </a:defRPr>
            </a:lvl9pPr>
          </a:lstStyle>
          <a:p>
            <a:endParaRPr/>
          </a:p>
        </p:txBody>
      </p:sp>
      <p:sp>
        <p:nvSpPr>
          <p:cNvPr id="208" name="Google Shape;208;p14"/>
          <p:cNvSpPr txBox="1">
            <a:spLocks noGrp="1"/>
          </p:cNvSpPr>
          <p:nvPr>
            <p:ph type="title"/>
          </p:nvPr>
        </p:nvSpPr>
        <p:spPr>
          <a:xfrm>
            <a:off x="228600" y="460100"/>
            <a:ext cx="8686800" cy="587700"/>
          </a:xfrm>
          <a:prstGeom prst="rect">
            <a:avLst/>
          </a:prstGeom>
        </p:spPr>
        <p:txBody>
          <a:bodyPr spcFirstLastPara="1" wrap="square" lIns="91425" tIns="0" rIns="91425" bIns="91425" anchor="t" anchorCtr="0">
            <a:spAutoFit/>
          </a:bodyPr>
          <a:lstStyle>
            <a:lvl1pPr lvl="0" algn="ctr">
              <a:lnSpc>
                <a:spcPct val="70000"/>
              </a:lnSpc>
              <a:spcBef>
                <a:spcPts val="0"/>
              </a:spcBef>
              <a:spcAft>
                <a:spcPts val="0"/>
              </a:spcAft>
              <a:buNone/>
              <a:defRPr sz="2800"/>
            </a:lvl1pPr>
            <a:lvl2pPr lvl="1">
              <a:lnSpc>
                <a:spcPct val="115000"/>
              </a:lnSpc>
              <a:spcBef>
                <a:spcPts val="0"/>
              </a:spcBef>
              <a:spcAft>
                <a:spcPts val="0"/>
              </a:spcAft>
              <a:buNone/>
              <a:defRPr sz="2800"/>
            </a:lvl2pPr>
            <a:lvl3pPr lvl="2">
              <a:lnSpc>
                <a:spcPct val="115000"/>
              </a:lnSpc>
              <a:spcBef>
                <a:spcPts val="0"/>
              </a:spcBef>
              <a:spcAft>
                <a:spcPts val="0"/>
              </a:spcAft>
              <a:buNone/>
              <a:defRPr sz="2800"/>
            </a:lvl3pPr>
            <a:lvl4pPr lvl="3">
              <a:lnSpc>
                <a:spcPct val="115000"/>
              </a:lnSpc>
              <a:spcBef>
                <a:spcPts val="0"/>
              </a:spcBef>
              <a:spcAft>
                <a:spcPts val="0"/>
              </a:spcAft>
              <a:buNone/>
              <a:defRPr sz="2800"/>
            </a:lvl4pPr>
            <a:lvl5pPr lvl="4">
              <a:lnSpc>
                <a:spcPct val="115000"/>
              </a:lnSpc>
              <a:spcBef>
                <a:spcPts val="0"/>
              </a:spcBef>
              <a:spcAft>
                <a:spcPts val="0"/>
              </a:spcAft>
              <a:buNone/>
              <a:defRPr sz="2800"/>
            </a:lvl5pPr>
            <a:lvl6pPr lvl="5">
              <a:lnSpc>
                <a:spcPct val="115000"/>
              </a:lnSpc>
              <a:spcBef>
                <a:spcPts val="0"/>
              </a:spcBef>
              <a:spcAft>
                <a:spcPts val="0"/>
              </a:spcAft>
              <a:buNone/>
              <a:defRPr sz="2800"/>
            </a:lvl6pPr>
            <a:lvl7pPr lvl="6">
              <a:lnSpc>
                <a:spcPct val="115000"/>
              </a:lnSpc>
              <a:spcBef>
                <a:spcPts val="0"/>
              </a:spcBef>
              <a:spcAft>
                <a:spcPts val="0"/>
              </a:spcAft>
              <a:buNone/>
              <a:defRPr sz="2800"/>
            </a:lvl7pPr>
            <a:lvl8pPr lvl="7">
              <a:lnSpc>
                <a:spcPct val="115000"/>
              </a:lnSpc>
              <a:spcBef>
                <a:spcPts val="0"/>
              </a:spcBef>
              <a:spcAft>
                <a:spcPts val="0"/>
              </a:spcAft>
              <a:buNone/>
              <a:defRPr sz="2800"/>
            </a:lvl8pPr>
            <a:lvl9pPr lvl="8">
              <a:lnSpc>
                <a:spcPct val="115000"/>
              </a:lnSpc>
              <a:spcBef>
                <a:spcPts val="0"/>
              </a:spcBef>
              <a:spcAft>
                <a:spcPts val="0"/>
              </a:spcAft>
              <a:buNone/>
              <a:defRPr sz="2800"/>
            </a:lvl9pPr>
          </a:lstStyle>
          <a:p>
            <a:endParaRPr/>
          </a:p>
        </p:txBody>
      </p:sp>
      <p:sp>
        <p:nvSpPr>
          <p:cNvPr id="209" name="Google Shape;209;p14"/>
          <p:cNvSpPr>
            <a:spLocks noGrp="1"/>
          </p:cNvSpPr>
          <p:nvPr>
            <p:ph type="pic" idx="25"/>
          </p:nvPr>
        </p:nvSpPr>
        <p:spPr>
          <a:xfrm>
            <a:off x="228600" y="1538225"/>
            <a:ext cx="871500" cy="412500"/>
          </a:xfrm>
          <a:prstGeom prst="roundRect">
            <a:avLst>
              <a:gd name="adj" fmla="val 50000"/>
            </a:avLst>
          </a:prstGeom>
          <a:noFill/>
          <a:ln>
            <a:noFill/>
          </a:ln>
        </p:spPr>
      </p:sp>
      <p:sp>
        <p:nvSpPr>
          <p:cNvPr id="210" name="Google Shape;210;p14"/>
          <p:cNvSpPr>
            <a:spLocks noGrp="1"/>
          </p:cNvSpPr>
          <p:nvPr>
            <p:ph type="pic" idx="26"/>
          </p:nvPr>
        </p:nvSpPr>
        <p:spPr>
          <a:xfrm>
            <a:off x="2423700" y="1538225"/>
            <a:ext cx="871500" cy="412500"/>
          </a:xfrm>
          <a:prstGeom prst="roundRect">
            <a:avLst>
              <a:gd name="adj" fmla="val 50000"/>
            </a:avLst>
          </a:prstGeom>
          <a:noFill/>
          <a:ln>
            <a:noFill/>
          </a:ln>
        </p:spPr>
      </p:sp>
      <p:sp>
        <p:nvSpPr>
          <p:cNvPr id="211" name="Google Shape;211;p14"/>
          <p:cNvSpPr>
            <a:spLocks noGrp="1"/>
          </p:cNvSpPr>
          <p:nvPr>
            <p:ph type="pic" idx="27"/>
          </p:nvPr>
        </p:nvSpPr>
        <p:spPr>
          <a:xfrm>
            <a:off x="4618800" y="1538225"/>
            <a:ext cx="871500" cy="412500"/>
          </a:xfrm>
          <a:prstGeom prst="roundRect">
            <a:avLst>
              <a:gd name="adj" fmla="val 50000"/>
            </a:avLst>
          </a:prstGeom>
          <a:noFill/>
          <a:ln>
            <a:noFill/>
          </a:ln>
        </p:spPr>
      </p:sp>
      <p:sp>
        <p:nvSpPr>
          <p:cNvPr id="212" name="Google Shape;212;p14"/>
          <p:cNvSpPr>
            <a:spLocks noGrp="1"/>
          </p:cNvSpPr>
          <p:nvPr>
            <p:ph type="pic" idx="28"/>
          </p:nvPr>
        </p:nvSpPr>
        <p:spPr>
          <a:xfrm>
            <a:off x="6813900" y="1538225"/>
            <a:ext cx="871500" cy="412500"/>
          </a:xfrm>
          <a:prstGeom prst="roundRect">
            <a:avLst>
              <a:gd name="adj" fmla="val 50000"/>
            </a:avLst>
          </a:prstGeom>
          <a:noFill/>
          <a:ln>
            <a:noFill/>
          </a:ln>
        </p:spPr>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Four ideas w/ image">
  <p:cSld name="CUSTOM_5_1">
    <p:spTree>
      <p:nvGrpSpPr>
        <p:cNvPr id="1" name="Shape 213"/>
        <p:cNvGrpSpPr/>
        <p:nvPr/>
      </p:nvGrpSpPr>
      <p:grpSpPr>
        <a:xfrm>
          <a:off x="0" y="0"/>
          <a:ext cx="0" cy="0"/>
          <a:chOff x="0" y="0"/>
          <a:chExt cx="0" cy="0"/>
        </a:xfrm>
      </p:grpSpPr>
      <p:sp>
        <p:nvSpPr>
          <p:cNvPr id="214" name="Google Shape;214;p15"/>
          <p:cNvSpPr>
            <a:spLocks noGrp="1"/>
          </p:cNvSpPr>
          <p:nvPr>
            <p:ph type="pic" idx="2"/>
          </p:nvPr>
        </p:nvSpPr>
        <p:spPr>
          <a:xfrm>
            <a:off x="3019625" y="1353263"/>
            <a:ext cx="914400" cy="412500"/>
          </a:xfrm>
          <a:prstGeom prst="roundRect">
            <a:avLst>
              <a:gd name="adj" fmla="val 50000"/>
            </a:avLst>
          </a:prstGeom>
          <a:noFill/>
          <a:ln>
            <a:noFill/>
          </a:ln>
        </p:spPr>
      </p:sp>
      <p:sp>
        <p:nvSpPr>
          <p:cNvPr id="215" name="Google Shape;215;p15"/>
          <p:cNvSpPr>
            <a:spLocks noGrp="1"/>
          </p:cNvSpPr>
          <p:nvPr>
            <p:ph type="pic" idx="3"/>
          </p:nvPr>
        </p:nvSpPr>
        <p:spPr>
          <a:xfrm>
            <a:off x="5213463" y="1353263"/>
            <a:ext cx="914400" cy="412500"/>
          </a:xfrm>
          <a:prstGeom prst="roundRect">
            <a:avLst>
              <a:gd name="adj" fmla="val 50000"/>
            </a:avLst>
          </a:prstGeom>
          <a:noFill/>
          <a:ln>
            <a:noFill/>
          </a:ln>
        </p:spPr>
      </p:sp>
      <p:sp>
        <p:nvSpPr>
          <p:cNvPr id="216" name="Google Shape;216;p15"/>
          <p:cNvSpPr>
            <a:spLocks noGrp="1"/>
          </p:cNvSpPr>
          <p:nvPr>
            <p:ph type="pic" idx="4"/>
          </p:nvPr>
        </p:nvSpPr>
        <p:spPr>
          <a:xfrm>
            <a:off x="7407313" y="1353263"/>
            <a:ext cx="914400" cy="412500"/>
          </a:xfrm>
          <a:prstGeom prst="roundRect">
            <a:avLst>
              <a:gd name="adj" fmla="val 50000"/>
            </a:avLst>
          </a:prstGeom>
          <a:noFill/>
          <a:ln>
            <a:noFill/>
          </a:ln>
        </p:spPr>
      </p:sp>
      <p:sp>
        <p:nvSpPr>
          <p:cNvPr id="217" name="Google Shape;217;p15"/>
          <p:cNvSpPr>
            <a:spLocks noGrp="1"/>
          </p:cNvSpPr>
          <p:nvPr>
            <p:ph type="pic" idx="5"/>
          </p:nvPr>
        </p:nvSpPr>
        <p:spPr>
          <a:xfrm>
            <a:off x="827050" y="1353263"/>
            <a:ext cx="914400" cy="412500"/>
          </a:xfrm>
          <a:prstGeom prst="roundRect">
            <a:avLst>
              <a:gd name="adj" fmla="val 50000"/>
            </a:avLst>
          </a:prstGeom>
          <a:noFill/>
          <a:ln>
            <a:noFill/>
          </a:ln>
        </p:spPr>
      </p:sp>
      <p:sp>
        <p:nvSpPr>
          <p:cNvPr id="218" name="Google Shape;218;p15"/>
          <p:cNvSpPr txBox="1">
            <a:spLocks noGrp="1"/>
          </p:cNvSpPr>
          <p:nvPr>
            <p:ph type="subTitle" idx="1"/>
          </p:nvPr>
        </p:nvSpPr>
        <p:spPr>
          <a:xfrm>
            <a:off x="228600" y="4891059"/>
            <a:ext cx="1475700" cy="125400"/>
          </a:xfrm>
          <a:prstGeom prst="rect">
            <a:avLst/>
          </a:prstGeom>
        </p:spPr>
        <p:txBody>
          <a:bodyPr spcFirstLastPara="1" wrap="square" lIns="0" tIns="0" rIns="0" bIns="0" anchor="t" anchorCtr="0">
            <a:noAutofit/>
          </a:bodyPr>
          <a:lstStyle>
            <a:lvl1pPr lvl="0">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1pPr>
            <a:lvl2pPr lvl="1">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2pPr>
            <a:lvl3pPr lvl="2">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3pPr>
            <a:lvl4pPr lvl="3">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4pPr>
            <a:lvl5pPr lvl="4">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5pPr>
            <a:lvl6pPr lvl="5">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6pPr>
            <a:lvl7pPr lvl="6">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7pPr>
            <a:lvl8pPr lvl="7">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8pPr>
            <a:lvl9pPr lvl="8">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9pPr>
          </a:lstStyle>
          <a:p>
            <a:endParaRPr/>
          </a:p>
        </p:txBody>
      </p:sp>
      <p:sp>
        <p:nvSpPr>
          <p:cNvPr id="219" name="Google Shape;219;p15"/>
          <p:cNvSpPr txBox="1">
            <a:spLocks noGrp="1"/>
          </p:cNvSpPr>
          <p:nvPr>
            <p:ph type="subTitle" idx="6"/>
          </p:nvPr>
        </p:nvSpPr>
        <p:spPr>
          <a:xfrm>
            <a:off x="233650" y="1897511"/>
            <a:ext cx="2101200" cy="452400"/>
          </a:xfrm>
          <a:prstGeom prst="rect">
            <a:avLst/>
          </a:prstGeom>
        </p:spPr>
        <p:txBody>
          <a:bodyPr spcFirstLastPara="1" wrap="square" lIns="0" tIns="0" rIns="91425" bIns="91425" anchor="t" anchorCtr="0">
            <a:noAutofit/>
          </a:bodyPr>
          <a:lstStyle>
            <a:lvl1pPr lvl="0" algn="ctr">
              <a:lnSpc>
                <a:spcPct val="65000"/>
              </a:lnSpc>
              <a:spcBef>
                <a:spcPts val="0"/>
              </a:spcBef>
              <a:spcAft>
                <a:spcPts val="0"/>
              </a:spcAft>
              <a:buClr>
                <a:schemeClr val="lt1"/>
              </a:buClr>
              <a:buSzPts val="1800"/>
              <a:buFont typeface="Forum"/>
              <a:buNone/>
              <a:defRPr/>
            </a:lvl1pPr>
            <a:lvl2pPr lvl="1" algn="ctr">
              <a:spcBef>
                <a:spcPts val="0"/>
              </a:spcBef>
              <a:spcAft>
                <a:spcPts val="0"/>
              </a:spcAft>
              <a:buClr>
                <a:schemeClr val="lt1"/>
              </a:buClr>
              <a:buSzPts val="1400"/>
              <a:buFont typeface="Forum"/>
              <a:buNone/>
              <a:defRPr>
                <a:latin typeface="Forum"/>
                <a:ea typeface="Forum"/>
                <a:cs typeface="Forum"/>
                <a:sym typeface="Forum"/>
              </a:defRPr>
            </a:lvl2pPr>
            <a:lvl3pPr lvl="2" algn="ctr">
              <a:spcBef>
                <a:spcPts val="0"/>
              </a:spcBef>
              <a:spcAft>
                <a:spcPts val="0"/>
              </a:spcAft>
              <a:buClr>
                <a:schemeClr val="lt1"/>
              </a:buClr>
              <a:buSzPts val="1400"/>
              <a:buFont typeface="Forum"/>
              <a:buNone/>
              <a:defRPr>
                <a:latin typeface="Forum"/>
                <a:ea typeface="Forum"/>
                <a:cs typeface="Forum"/>
                <a:sym typeface="Forum"/>
              </a:defRPr>
            </a:lvl3pPr>
            <a:lvl4pPr lvl="3" algn="ctr">
              <a:spcBef>
                <a:spcPts val="0"/>
              </a:spcBef>
              <a:spcAft>
                <a:spcPts val="0"/>
              </a:spcAft>
              <a:buClr>
                <a:schemeClr val="lt1"/>
              </a:buClr>
              <a:buSzPts val="1400"/>
              <a:buFont typeface="Forum"/>
              <a:buNone/>
              <a:defRPr>
                <a:latin typeface="Forum"/>
                <a:ea typeface="Forum"/>
                <a:cs typeface="Forum"/>
                <a:sym typeface="Forum"/>
              </a:defRPr>
            </a:lvl4pPr>
            <a:lvl5pPr lvl="4" algn="ctr">
              <a:spcBef>
                <a:spcPts val="0"/>
              </a:spcBef>
              <a:spcAft>
                <a:spcPts val="0"/>
              </a:spcAft>
              <a:buClr>
                <a:schemeClr val="lt1"/>
              </a:buClr>
              <a:buSzPts val="1400"/>
              <a:buFont typeface="Forum"/>
              <a:buNone/>
              <a:defRPr>
                <a:latin typeface="Forum"/>
                <a:ea typeface="Forum"/>
                <a:cs typeface="Forum"/>
                <a:sym typeface="Forum"/>
              </a:defRPr>
            </a:lvl5pPr>
            <a:lvl6pPr lvl="5" algn="ctr">
              <a:spcBef>
                <a:spcPts val="0"/>
              </a:spcBef>
              <a:spcAft>
                <a:spcPts val="0"/>
              </a:spcAft>
              <a:buClr>
                <a:schemeClr val="lt1"/>
              </a:buClr>
              <a:buSzPts val="1400"/>
              <a:buFont typeface="Forum"/>
              <a:buNone/>
              <a:defRPr>
                <a:latin typeface="Forum"/>
                <a:ea typeface="Forum"/>
                <a:cs typeface="Forum"/>
                <a:sym typeface="Forum"/>
              </a:defRPr>
            </a:lvl6pPr>
            <a:lvl7pPr lvl="6" algn="ctr">
              <a:spcBef>
                <a:spcPts val="0"/>
              </a:spcBef>
              <a:spcAft>
                <a:spcPts val="0"/>
              </a:spcAft>
              <a:buClr>
                <a:schemeClr val="lt1"/>
              </a:buClr>
              <a:buSzPts val="1400"/>
              <a:buFont typeface="Forum"/>
              <a:buNone/>
              <a:defRPr>
                <a:latin typeface="Forum"/>
                <a:ea typeface="Forum"/>
                <a:cs typeface="Forum"/>
                <a:sym typeface="Forum"/>
              </a:defRPr>
            </a:lvl7pPr>
            <a:lvl8pPr lvl="7" algn="ctr">
              <a:spcBef>
                <a:spcPts val="0"/>
              </a:spcBef>
              <a:spcAft>
                <a:spcPts val="0"/>
              </a:spcAft>
              <a:buClr>
                <a:schemeClr val="lt1"/>
              </a:buClr>
              <a:buSzPts val="1400"/>
              <a:buFont typeface="Forum"/>
              <a:buNone/>
              <a:defRPr>
                <a:latin typeface="Forum"/>
                <a:ea typeface="Forum"/>
                <a:cs typeface="Forum"/>
                <a:sym typeface="Forum"/>
              </a:defRPr>
            </a:lvl8pPr>
            <a:lvl9pPr lvl="8" algn="ctr">
              <a:spcBef>
                <a:spcPts val="0"/>
              </a:spcBef>
              <a:spcAft>
                <a:spcPts val="0"/>
              </a:spcAft>
              <a:buClr>
                <a:schemeClr val="lt1"/>
              </a:buClr>
              <a:buSzPts val="1400"/>
              <a:buFont typeface="Forum"/>
              <a:buNone/>
              <a:defRPr>
                <a:latin typeface="Forum"/>
                <a:ea typeface="Forum"/>
                <a:cs typeface="Forum"/>
                <a:sym typeface="Forum"/>
              </a:defRPr>
            </a:lvl9pPr>
          </a:lstStyle>
          <a:p>
            <a:endParaRPr/>
          </a:p>
        </p:txBody>
      </p:sp>
      <p:sp>
        <p:nvSpPr>
          <p:cNvPr id="220" name="Google Shape;220;p15"/>
          <p:cNvSpPr txBox="1">
            <a:spLocks noGrp="1"/>
          </p:cNvSpPr>
          <p:nvPr>
            <p:ph type="subTitle" idx="7"/>
          </p:nvPr>
        </p:nvSpPr>
        <p:spPr>
          <a:xfrm>
            <a:off x="2423700" y="1897511"/>
            <a:ext cx="2101200" cy="452400"/>
          </a:xfrm>
          <a:prstGeom prst="rect">
            <a:avLst/>
          </a:prstGeom>
        </p:spPr>
        <p:txBody>
          <a:bodyPr spcFirstLastPara="1" wrap="square" lIns="0" tIns="0" rIns="91425" bIns="91425" anchor="t" anchorCtr="0">
            <a:noAutofit/>
          </a:bodyPr>
          <a:lstStyle>
            <a:lvl1pPr lvl="0" algn="ctr">
              <a:lnSpc>
                <a:spcPct val="65000"/>
              </a:lnSpc>
              <a:spcBef>
                <a:spcPts val="0"/>
              </a:spcBef>
              <a:spcAft>
                <a:spcPts val="0"/>
              </a:spcAft>
              <a:buClr>
                <a:schemeClr val="lt1"/>
              </a:buClr>
              <a:buSzPts val="1800"/>
              <a:buFont typeface="Forum"/>
              <a:buNone/>
              <a:defRPr/>
            </a:lvl1pPr>
            <a:lvl2pPr lvl="1" algn="ctr">
              <a:spcBef>
                <a:spcPts val="0"/>
              </a:spcBef>
              <a:spcAft>
                <a:spcPts val="0"/>
              </a:spcAft>
              <a:buClr>
                <a:schemeClr val="lt1"/>
              </a:buClr>
              <a:buSzPts val="1400"/>
              <a:buFont typeface="Forum"/>
              <a:buNone/>
              <a:defRPr>
                <a:latin typeface="Forum"/>
                <a:ea typeface="Forum"/>
                <a:cs typeface="Forum"/>
                <a:sym typeface="Forum"/>
              </a:defRPr>
            </a:lvl2pPr>
            <a:lvl3pPr lvl="2" algn="ctr">
              <a:spcBef>
                <a:spcPts val="0"/>
              </a:spcBef>
              <a:spcAft>
                <a:spcPts val="0"/>
              </a:spcAft>
              <a:buClr>
                <a:schemeClr val="lt1"/>
              </a:buClr>
              <a:buSzPts val="1400"/>
              <a:buFont typeface="Forum"/>
              <a:buNone/>
              <a:defRPr>
                <a:latin typeface="Forum"/>
                <a:ea typeface="Forum"/>
                <a:cs typeface="Forum"/>
                <a:sym typeface="Forum"/>
              </a:defRPr>
            </a:lvl3pPr>
            <a:lvl4pPr lvl="3" algn="ctr">
              <a:spcBef>
                <a:spcPts val="0"/>
              </a:spcBef>
              <a:spcAft>
                <a:spcPts val="0"/>
              </a:spcAft>
              <a:buClr>
                <a:schemeClr val="lt1"/>
              </a:buClr>
              <a:buSzPts val="1400"/>
              <a:buFont typeface="Forum"/>
              <a:buNone/>
              <a:defRPr>
                <a:latin typeface="Forum"/>
                <a:ea typeface="Forum"/>
                <a:cs typeface="Forum"/>
                <a:sym typeface="Forum"/>
              </a:defRPr>
            </a:lvl4pPr>
            <a:lvl5pPr lvl="4" algn="ctr">
              <a:spcBef>
                <a:spcPts val="0"/>
              </a:spcBef>
              <a:spcAft>
                <a:spcPts val="0"/>
              </a:spcAft>
              <a:buClr>
                <a:schemeClr val="lt1"/>
              </a:buClr>
              <a:buSzPts val="1400"/>
              <a:buFont typeface="Forum"/>
              <a:buNone/>
              <a:defRPr>
                <a:latin typeface="Forum"/>
                <a:ea typeface="Forum"/>
                <a:cs typeface="Forum"/>
                <a:sym typeface="Forum"/>
              </a:defRPr>
            </a:lvl5pPr>
            <a:lvl6pPr lvl="5" algn="ctr">
              <a:spcBef>
                <a:spcPts val="0"/>
              </a:spcBef>
              <a:spcAft>
                <a:spcPts val="0"/>
              </a:spcAft>
              <a:buClr>
                <a:schemeClr val="lt1"/>
              </a:buClr>
              <a:buSzPts val="1400"/>
              <a:buFont typeface="Forum"/>
              <a:buNone/>
              <a:defRPr>
                <a:latin typeface="Forum"/>
                <a:ea typeface="Forum"/>
                <a:cs typeface="Forum"/>
                <a:sym typeface="Forum"/>
              </a:defRPr>
            </a:lvl6pPr>
            <a:lvl7pPr lvl="6" algn="ctr">
              <a:spcBef>
                <a:spcPts val="0"/>
              </a:spcBef>
              <a:spcAft>
                <a:spcPts val="0"/>
              </a:spcAft>
              <a:buClr>
                <a:schemeClr val="lt1"/>
              </a:buClr>
              <a:buSzPts val="1400"/>
              <a:buFont typeface="Forum"/>
              <a:buNone/>
              <a:defRPr>
                <a:latin typeface="Forum"/>
                <a:ea typeface="Forum"/>
                <a:cs typeface="Forum"/>
                <a:sym typeface="Forum"/>
              </a:defRPr>
            </a:lvl7pPr>
            <a:lvl8pPr lvl="7" algn="ctr">
              <a:spcBef>
                <a:spcPts val="0"/>
              </a:spcBef>
              <a:spcAft>
                <a:spcPts val="0"/>
              </a:spcAft>
              <a:buClr>
                <a:schemeClr val="lt1"/>
              </a:buClr>
              <a:buSzPts val="1400"/>
              <a:buFont typeface="Forum"/>
              <a:buNone/>
              <a:defRPr>
                <a:latin typeface="Forum"/>
                <a:ea typeface="Forum"/>
                <a:cs typeface="Forum"/>
                <a:sym typeface="Forum"/>
              </a:defRPr>
            </a:lvl8pPr>
            <a:lvl9pPr lvl="8" algn="ctr">
              <a:spcBef>
                <a:spcPts val="0"/>
              </a:spcBef>
              <a:spcAft>
                <a:spcPts val="0"/>
              </a:spcAft>
              <a:buClr>
                <a:schemeClr val="lt1"/>
              </a:buClr>
              <a:buSzPts val="1400"/>
              <a:buFont typeface="Forum"/>
              <a:buNone/>
              <a:defRPr>
                <a:latin typeface="Forum"/>
                <a:ea typeface="Forum"/>
                <a:cs typeface="Forum"/>
                <a:sym typeface="Forum"/>
              </a:defRPr>
            </a:lvl9pPr>
          </a:lstStyle>
          <a:p>
            <a:endParaRPr/>
          </a:p>
        </p:txBody>
      </p:sp>
      <p:sp>
        <p:nvSpPr>
          <p:cNvPr id="221" name="Google Shape;221;p15"/>
          <p:cNvSpPr txBox="1">
            <a:spLocks noGrp="1"/>
          </p:cNvSpPr>
          <p:nvPr>
            <p:ph type="subTitle" idx="8"/>
          </p:nvPr>
        </p:nvSpPr>
        <p:spPr>
          <a:xfrm>
            <a:off x="4618800" y="1897511"/>
            <a:ext cx="2101200" cy="452400"/>
          </a:xfrm>
          <a:prstGeom prst="rect">
            <a:avLst/>
          </a:prstGeom>
        </p:spPr>
        <p:txBody>
          <a:bodyPr spcFirstLastPara="1" wrap="square" lIns="0" tIns="0" rIns="91425" bIns="91425" anchor="t" anchorCtr="0">
            <a:noAutofit/>
          </a:bodyPr>
          <a:lstStyle>
            <a:lvl1pPr lvl="0" algn="ctr">
              <a:lnSpc>
                <a:spcPct val="65000"/>
              </a:lnSpc>
              <a:spcBef>
                <a:spcPts val="0"/>
              </a:spcBef>
              <a:spcAft>
                <a:spcPts val="0"/>
              </a:spcAft>
              <a:buClr>
                <a:schemeClr val="lt1"/>
              </a:buClr>
              <a:buSzPts val="1800"/>
              <a:buFont typeface="Forum"/>
              <a:buNone/>
              <a:defRPr/>
            </a:lvl1pPr>
            <a:lvl2pPr lvl="1" algn="ctr">
              <a:spcBef>
                <a:spcPts val="0"/>
              </a:spcBef>
              <a:spcAft>
                <a:spcPts val="0"/>
              </a:spcAft>
              <a:buClr>
                <a:schemeClr val="lt1"/>
              </a:buClr>
              <a:buSzPts val="1400"/>
              <a:buFont typeface="Forum"/>
              <a:buNone/>
              <a:defRPr>
                <a:latin typeface="Forum"/>
                <a:ea typeface="Forum"/>
                <a:cs typeface="Forum"/>
                <a:sym typeface="Forum"/>
              </a:defRPr>
            </a:lvl2pPr>
            <a:lvl3pPr lvl="2" algn="ctr">
              <a:spcBef>
                <a:spcPts val="0"/>
              </a:spcBef>
              <a:spcAft>
                <a:spcPts val="0"/>
              </a:spcAft>
              <a:buClr>
                <a:schemeClr val="lt1"/>
              </a:buClr>
              <a:buSzPts val="1400"/>
              <a:buFont typeface="Forum"/>
              <a:buNone/>
              <a:defRPr>
                <a:latin typeface="Forum"/>
                <a:ea typeface="Forum"/>
                <a:cs typeface="Forum"/>
                <a:sym typeface="Forum"/>
              </a:defRPr>
            </a:lvl3pPr>
            <a:lvl4pPr lvl="3" algn="ctr">
              <a:spcBef>
                <a:spcPts val="0"/>
              </a:spcBef>
              <a:spcAft>
                <a:spcPts val="0"/>
              </a:spcAft>
              <a:buClr>
                <a:schemeClr val="lt1"/>
              </a:buClr>
              <a:buSzPts val="1400"/>
              <a:buFont typeface="Forum"/>
              <a:buNone/>
              <a:defRPr>
                <a:latin typeface="Forum"/>
                <a:ea typeface="Forum"/>
                <a:cs typeface="Forum"/>
                <a:sym typeface="Forum"/>
              </a:defRPr>
            </a:lvl4pPr>
            <a:lvl5pPr lvl="4" algn="ctr">
              <a:spcBef>
                <a:spcPts val="0"/>
              </a:spcBef>
              <a:spcAft>
                <a:spcPts val="0"/>
              </a:spcAft>
              <a:buClr>
                <a:schemeClr val="lt1"/>
              </a:buClr>
              <a:buSzPts val="1400"/>
              <a:buFont typeface="Forum"/>
              <a:buNone/>
              <a:defRPr>
                <a:latin typeface="Forum"/>
                <a:ea typeface="Forum"/>
                <a:cs typeface="Forum"/>
                <a:sym typeface="Forum"/>
              </a:defRPr>
            </a:lvl5pPr>
            <a:lvl6pPr lvl="5" algn="ctr">
              <a:spcBef>
                <a:spcPts val="0"/>
              </a:spcBef>
              <a:spcAft>
                <a:spcPts val="0"/>
              </a:spcAft>
              <a:buClr>
                <a:schemeClr val="lt1"/>
              </a:buClr>
              <a:buSzPts val="1400"/>
              <a:buFont typeface="Forum"/>
              <a:buNone/>
              <a:defRPr>
                <a:latin typeface="Forum"/>
                <a:ea typeface="Forum"/>
                <a:cs typeface="Forum"/>
                <a:sym typeface="Forum"/>
              </a:defRPr>
            </a:lvl6pPr>
            <a:lvl7pPr lvl="6" algn="ctr">
              <a:spcBef>
                <a:spcPts val="0"/>
              </a:spcBef>
              <a:spcAft>
                <a:spcPts val="0"/>
              </a:spcAft>
              <a:buClr>
                <a:schemeClr val="lt1"/>
              </a:buClr>
              <a:buSzPts val="1400"/>
              <a:buFont typeface="Forum"/>
              <a:buNone/>
              <a:defRPr>
                <a:latin typeface="Forum"/>
                <a:ea typeface="Forum"/>
                <a:cs typeface="Forum"/>
                <a:sym typeface="Forum"/>
              </a:defRPr>
            </a:lvl7pPr>
            <a:lvl8pPr lvl="7" algn="ctr">
              <a:spcBef>
                <a:spcPts val="0"/>
              </a:spcBef>
              <a:spcAft>
                <a:spcPts val="0"/>
              </a:spcAft>
              <a:buClr>
                <a:schemeClr val="lt1"/>
              </a:buClr>
              <a:buSzPts val="1400"/>
              <a:buFont typeface="Forum"/>
              <a:buNone/>
              <a:defRPr>
                <a:latin typeface="Forum"/>
                <a:ea typeface="Forum"/>
                <a:cs typeface="Forum"/>
                <a:sym typeface="Forum"/>
              </a:defRPr>
            </a:lvl8pPr>
            <a:lvl9pPr lvl="8" algn="ctr">
              <a:spcBef>
                <a:spcPts val="0"/>
              </a:spcBef>
              <a:spcAft>
                <a:spcPts val="0"/>
              </a:spcAft>
              <a:buClr>
                <a:schemeClr val="lt1"/>
              </a:buClr>
              <a:buSzPts val="1400"/>
              <a:buFont typeface="Forum"/>
              <a:buNone/>
              <a:defRPr>
                <a:latin typeface="Forum"/>
                <a:ea typeface="Forum"/>
                <a:cs typeface="Forum"/>
                <a:sym typeface="Forum"/>
              </a:defRPr>
            </a:lvl9pPr>
          </a:lstStyle>
          <a:p>
            <a:endParaRPr/>
          </a:p>
        </p:txBody>
      </p:sp>
      <p:sp>
        <p:nvSpPr>
          <p:cNvPr id="222" name="Google Shape;222;p15"/>
          <p:cNvSpPr txBox="1">
            <a:spLocks noGrp="1"/>
          </p:cNvSpPr>
          <p:nvPr>
            <p:ph type="subTitle" idx="9"/>
          </p:nvPr>
        </p:nvSpPr>
        <p:spPr>
          <a:xfrm>
            <a:off x="6813900" y="1897511"/>
            <a:ext cx="2101200" cy="452400"/>
          </a:xfrm>
          <a:prstGeom prst="rect">
            <a:avLst/>
          </a:prstGeom>
        </p:spPr>
        <p:txBody>
          <a:bodyPr spcFirstLastPara="1" wrap="square" lIns="0" tIns="0" rIns="91425" bIns="91425" anchor="t" anchorCtr="0">
            <a:noAutofit/>
          </a:bodyPr>
          <a:lstStyle>
            <a:lvl1pPr lvl="0" algn="ctr">
              <a:lnSpc>
                <a:spcPct val="65000"/>
              </a:lnSpc>
              <a:spcBef>
                <a:spcPts val="0"/>
              </a:spcBef>
              <a:spcAft>
                <a:spcPts val="0"/>
              </a:spcAft>
              <a:buClr>
                <a:schemeClr val="lt1"/>
              </a:buClr>
              <a:buSzPts val="1800"/>
              <a:buFont typeface="Forum"/>
              <a:buNone/>
              <a:defRPr/>
            </a:lvl1pPr>
            <a:lvl2pPr lvl="1" algn="ctr">
              <a:spcBef>
                <a:spcPts val="0"/>
              </a:spcBef>
              <a:spcAft>
                <a:spcPts val="0"/>
              </a:spcAft>
              <a:buClr>
                <a:schemeClr val="lt1"/>
              </a:buClr>
              <a:buSzPts val="1400"/>
              <a:buFont typeface="Forum"/>
              <a:buNone/>
              <a:defRPr>
                <a:latin typeface="Forum"/>
                <a:ea typeface="Forum"/>
                <a:cs typeface="Forum"/>
                <a:sym typeface="Forum"/>
              </a:defRPr>
            </a:lvl2pPr>
            <a:lvl3pPr lvl="2" algn="ctr">
              <a:spcBef>
                <a:spcPts val="0"/>
              </a:spcBef>
              <a:spcAft>
                <a:spcPts val="0"/>
              </a:spcAft>
              <a:buClr>
                <a:schemeClr val="lt1"/>
              </a:buClr>
              <a:buSzPts val="1400"/>
              <a:buFont typeface="Forum"/>
              <a:buNone/>
              <a:defRPr>
                <a:latin typeface="Forum"/>
                <a:ea typeface="Forum"/>
                <a:cs typeface="Forum"/>
                <a:sym typeface="Forum"/>
              </a:defRPr>
            </a:lvl3pPr>
            <a:lvl4pPr lvl="3" algn="ctr">
              <a:spcBef>
                <a:spcPts val="0"/>
              </a:spcBef>
              <a:spcAft>
                <a:spcPts val="0"/>
              </a:spcAft>
              <a:buClr>
                <a:schemeClr val="lt1"/>
              </a:buClr>
              <a:buSzPts val="1400"/>
              <a:buFont typeface="Forum"/>
              <a:buNone/>
              <a:defRPr>
                <a:latin typeface="Forum"/>
                <a:ea typeface="Forum"/>
                <a:cs typeface="Forum"/>
                <a:sym typeface="Forum"/>
              </a:defRPr>
            </a:lvl4pPr>
            <a:lvl5pPr lvl="4" algn="ctr">
              <a:spcBef>
                <a:spcPts val="0"/>
              </a:spcBef>
              <a:spcAft>
                <a:spcPts val="0"/>
              </a:spcAft>
              <a:buClr>
                <a:schemeClr val="lt1"/>
              </a:buClr>
              <a:buSzPts val="1400"/>
              <a:buFont typeface="Forum"/>
              <a:buNone/>
              <a:defRPr>
                <a:latin typeface="Forum"/>
                <a:ea typeface="Forum"/>
                <a:cs typeface="Forum"/>
                <a:sym typeface="Forum"/>
              </a:defRPr>
            </a:lvl5pPr>
            <a:lvl6pPr lvl="5" algn="ctr">
              <a:spcBef>
                <a:spcPts val="0"/>
              </a:spcBef>
              <a:spcAft>
                <a:spcPts val="0"/>
              </a:spcAft>
              <a:buClr>
                <a:schemeClr val="lt1"/>
              </a:buClr>
              <a:buSzPts val="1400"/>
              <a:buFont typeface="Forum"/>
              <a:buNone/>
              <a:defRPr>
                <a:latin typeface="Forum"/>
                <a:ea typeface="Forum"/>
                <a:cs typeface="Forum"/>
                <a:sym typeface="Forum"/>
              </a:defRPr>
            </a:lvl6pPr>
            <a:lvl7pPr lvl="6" algn="ctr">
              <a:spcBef>
                <a:spcPts val="0"/>
              </a:spcBef>
              <a:spcAft>
                <a:spcPts val="0"/>
              </a:spcAft>
              <a:buClr>
                <a:schemeClr val="lt1"/>
              </a:buClr>
              <a:buSzPts val="1400"/>
              <a:buFont typeface="Forum"/>
              <a:buNone/>
              <a:defRPr>
                <a:latin typeface="Forum"/>
                <a:ea typeface="Forum"/>
                <a:cs typeface="Forum"/>
                <a:sym typeface="Forum"/>
              </a:defRPr>
            </a:lvl7pPr>
            <a:lvl8pPr lvl="7" algn="ctr">
              <a:spcBef>
                <a:spcPts val="0"/>
              </a:spcBef>
              <a:spcAft>
                <a:spcPts val="0"/>
              </a:spcAft>
              <a:buClr>
                <a:schemeClr val="lt1"/>
              </a:buClr>
              <a:buSzPts val="1400"/>
              <a:buFont typeface="Forum"/>
              <a:buNone/>
              <a:defRPr>
                <a:latin typeface="Forum"/>
                <a:ea typeface="Forum"/>
                <a:cs typeface="Forum"/>
                <a:sym typeface="Forum"/>
              </a:defRPr>
            </a:lvl8pPr>
            <a:lvl9pPr lvl="8" algn="ctr">
              <a:spcBef>
                <a:spcPts val="0"/>
              </a:spcBef>
              <a:spcAft>
                <a:spcPts val="0"/>
              </a:spcAft>
              <a:buClr>
                <a:schemeClr val="lt1"/>
              </a:buClr>
              <a:buSzPts val="1400"/>
              <a:buFont typeface="Forum"/>
              <a:buNone/>
              <a:defRPr>
                <a:latin typeface="Forum"/>
                <a:ea typeface="Forum"/>
                <a:cs typeface="Forum"/>
                <a:sym typeface="Forum"/>
              </a:defRPr>
            </a:lvl9pPr>
          </a:lstStyle>
          <a:p>
            <a:endParaRPr/>
          </a:p>
        </p:txBody>
      </p:sp>
      <p:sp>
        <p:nvSpPr>
          <p:cNvPr id="223" name="Google Shape;223;p15"/>
          <p:cNvSpPr txBox="1">
            <a:spLocks noGrp="1"/>
          </p:cNvSpPr>
          <p:nvPr>
            <p:ph type="title"/>
          </p:nvPr>
        </p:nvSpPr>
        <p:spPr>
          <a:xfrm>
            <a:off x="228600" y="460100"/>
            <a:ext cx="8686800" cy="587700"/>
          </a:xfrm>
          <a:prstGeom prst="rect">
            <a:avLst/>
          </a:prstGeom>
        </p:spPr>
        <p:txBody>
          <a:bodyPr spcFirstLastPara="1" wrap="square" lIns="91425" tIns="0" rIns="91425" bIns="91425" anchor="t" anchorCtr="0">
            <a:spAutoFit/>
          </a:bodyPr>
          <a:lstStyle>
            <a:lvl1pPr lvl="0" algn="ctr">
              <a:lnSpc>
                <a:spcPct val="70000"/>
              </a:lnSpc>
              <a:spcBef>
                <a:spcPts val="0"/>
              </a:spcBef>
              <a:spcAft>
                <a:spcPts val="0"/>
              </a:spcAft>
              <a:buNone/>
              <a:defRPr sz="2800"/>
            </a:lvl1pPr>
            <a:lvl2pPr lvl="1">
              <a:lnSpc>
                <a:spcPct val="115000"/>
              </a:lnSpc>
              <a:spcBef>
                <a:spcPts val="0"/>
              </a:spcBef>
              <a:spcAft>
                <a:spcPts val="0"/>
              </a:spcAft>
              <a:buNone/>
              <a:defRPr sz="2800"/>
            </a:lvl2pPr>
            <a:lvl3pPr lvl="2">
              <a:lnSpc>
                <a:spcPct val="115000"/>
              </a:lnSpc>
              <a:spcBef>
                <a:spcPts val="0"/>
              </a:spcBef>
              <a:spcAft>
                <a:spcPts val="0"/>
              </a:spcAft>
              <a:buNone/>
              <a:defRPr sz="2800"/>
            </a:lvl3pPr>
            <a:lvl4pPr lvl="3">
              <a:lnSpc>
                <a:spcPct val="115000"/>
              </a:lnSpc>
              <a:spcBef>
                <a:spcPts val="0"/>
              </a:spcBef>
              <a:spcAft>
                <a:spcPts val="0"/>
              </a:spcAft>
              <a:buNone/>
              <a:defRPr sz="2800"/>
            </a:lvl4pPr>
            <a:lvl5pPr lvl="4">
              <a:lnSpc>
                <a:spcPct val="115000"/>
              </a:lnSpc>
              <a:spcBef>
                <a:spcPts val="0"/>
              </a:spcBef>
              <a:spcAft>
                <a:spcPts val="0"/>
              </a:spcAft>
              <a:buNone/>
              <a:defRPr sz="2800"/>
            </a:lvl5pPr>
            <a:lvl6pPr lvl="5">
              <a:lnSpc>
                <a:spcPct val="115000"/>
              </a:lnSpc>
              <a:spcBef>
                <a:spcPts val="0"/>
              </a:spcBef>
              <a:spcAft>
                <a:spcPts val="0"/>
              </a:spcAft>
              <a:buNone/>
              <a:defRPr sz="2800"/>
            </a:lvl6pPr>
            <a:lvl7pPr lvl="6">
              <a:lnSpc>
                <a:spcPct val="115000"/>
              </a:lnSpc>
              <a:spcBef>
                <a:spcPts val="0"/>
              </a:spcBef>
              <a:spcAft>
                <a:spcPts val="0"/>
              </a:spcAft>
              <a:buNone/>
              <a:defRPr sz="2800"/>
            </a:lvl7pPr>
            <a:lvl8pPr lvl="7">
              <a:lnSpc>
                <a:spcPct val="115000"/>
              </a:lnSpc>
              <a:spcBef>
                <a:spcPts val="0"/>
              </a:spcBef>
              <a:spcAft>
                <a:spcPts val="0"/>
              </a:spcAft>
              <a:buNone/>
              <a:defRPr sz="2800"/>
            </a:lvl8pPr>
            <a:lvl9pPr lvl="8">
              <a:lnSpc>
                <a:spcPct val="115000"/>
              </a:lnSpc>
              <a:spcBef>
                <a:spcPts val="0"/>
              </a:spcBef>
              <a:spcAft>
                <a:spcPts val="0"/>
              </a:spcAft>
              <a:buNone/>
              <a:defRPr sz="2800"/>
            </a:lvl9pPr>
          </a:lstStyle>
          <a:p>
            <a:endParaRPr/>
          </a:p>
        </p:txBody>
      </p:sp>
      <p:sp>
        <p:nvSpPr>
          <p:cNvPr id="224" name="Google Shape;224;p15"/>
          <p:cNvSpPr txBox="1"/>
          <p:nvPr/>
        </p:nvSpPr>
        <p:spPr>
          <a:xfrm>
            <a:off x="8227900" y="4802400"/>
            <a:ext cx="687600" cy="212100"/>
          </a:xfrm>
          <a:prstGeom prst="rect">
            <a:avLst/>
          </a:prstGeom>
          <a:noFill/>
          <a:ln>
            <a:noFill/>
          </a:ln>
        </p:spPr>
        <p:txBody>
          <a:bodyPr spcFirstLastPara="1" wrap="square" lIns="0" tIns="91425" rIns="0" bIns="91425" anchor="t" anchorCtr="0">
            <a:noAutofit/>
          </a:bodyPr>
          <a:lstStyle/>
          <a:p>
            <a:pPr marL="0" lvl="0" indent="0" algn="r" rtl="0">
              <a:spcBef>
                <a:spcPts val="0"/>
              </a:spcBef>
              <a:spcAft>
                <a:spcPts val="0"/>
              </a:spcAft>
              <a:buNone/>
            </a:pPr>
            <a:fld id="{00000000-1234-1234-1234-123412341234}" type="slidenum">
              <a:rPr lang="en" sz="700">
                <a:solidFill>
                  <a:schemeClr val="accent4"/>
                </a:solidFill>
                <a:latin typeface="DM Sans"/>
                <a:ea typeface="DM Sans"/>
                <a:cs typeface="DM Sans"/>
                <a:sym typeface="DM Sans"/>
              </a:rPr>
              <a:t>‹#›</a:t>
            </a:fld>
            <a:endParaRPr sz="700">
              <a:solidFill>
                <a:schemeClr val="accent4"/>
              </a:solidFill>
              <a:latin typeface="DM Sans"/>
              <a:ea typeface="DM Sans"/>
              <a:cs typeface="DM Sans"/>
              <a:sym typeface="DM Sans"/>
            </a:endParaRPr>
          </a:p>
        </p:txBody>
      </p:sp>
      <p:sp>
        <p:nvSpPr>
          <p:cNvPr id="225" name="Google Shape;225;p15"/>
          <p:cNvSpPr txBox="1">
            <a:spLocks noGrp="1"/>
          </p:cNvSpPr>
          <p:nvPr>
            <p:ph type="subTitle" idx="13"/>
          </p:nvPr>
        </p:nvSpPr>
        <p:spPr>
          <a:xfrm>
            <a:off x="228600" y="2481621"/>
            <a:ext cx="2101200" cy="117300"/>
          </a:xfrm>
          <a:prstGeom prst="rect">
            <a:avLst/>
          </a:prstGeom>
        </p:spPr>
        <p:txBody>
          <a:bodyPr spcFirstLastPara="1" wrap="square" lIns="0" tIns="0" rIns="0" bIns="0" anchor="t" anchorCtr="0">
            <a:noAutofit/>
          </a:bodyPr>
          <a:lstStyle>
            <a:lvl1pPr lvl="0" algn="ctr">
              <a:lnSpc>
                <a:spcPct val="65000"/>
              </a:lnSpc>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1pPr>
            <a:lvl2pPr lvl="1"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2pPr>
            <a:lvl3pPr lvl="2"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3pPr>
            <a:lvl4pPr lvl="3"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4pPr>
            <a:lvl5pPr lvl="4"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5pPr>
            <a:lvl6pPr lvl="5"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6pPr>
            <a:lvl7pPr lvl="6"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7pPr>
            <a:lvl8pPr lvl="7"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8pPr>
            <a:lvl9pPr lvl="8"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9pPr>
          </a:lstStyle>
          <a:p>
            <a:endParaRPr/>
          </a:p>
        </p:txBody>
      </p:sp>
      <p:sp>
        <p:nvSpPr>
          <p:cNvPr id="226" name="Google Shape;226;p15"/>
          <p:cNvSpPr txBox="1">
            <a:spLocks noGrp="1"/>
          </p:cNvSpPr>
          <p:nvPr>
            <p:ph type="subTitle" idx="14"/>
          </p:nvPr>
        </p:nvSpPr>
        <p:spPr>
          <a:xfrm>
            <a:off x="228600" y="3169379"/>
            <a:ext cx="2101200" cy="117300"/>
          </a:xfrm>
          <a:prstGeom prst="rect">
            <a:avLst/>
          </a:prstGeom>
        </p:spPr>
        <p:txBody>
          <a:bodyPr spcFirstLastPara="1" wrap="square" lIns="0" tIns="0" rIns="0" bIns="0" anchor="t" anchorCtr="0">
            <a:noAutofit/>
          </a:bodyPr>
          <a:lstStyle>
            <a:lvl1pPr lvl="0" algn="ctr">
              <a:lnSpc>
                <a:spcPct val="65000"/>
              </a:lnSpc>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1pPr>
            <a:lvl2pPr lvl="1"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2pPr>
            <a:lvl3pPr lvl="2"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3pPr>
            <a:lvl4pPr lvl="3"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4pPr>
            <a:lvl5pPr lvl="4"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5pPr>
            <a:lvl6pPr lvl="5"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6pPr>
            <a:lvl7pPr lvl="6"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7pPr>
            <a:lvl8pPr lvl="7"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8pPr>
            <a:lvl9pPr lvl="8"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9pPr>
          </a:lstStyle>
          <a:p>
            <a:endParaRPr/>
          </a:p>
        </p:txBody>
      </p:sp>
      <p:sp>
        <p:nvSpPr>
          <p:cNvPr id="227" name="Google Shape;227;p15"/>
          <p:cNvSpPr txBox="1">
            <a:spLocks noGrp="1"/>
          </p:cNvSpPr>
          <p:nvPr>
            <p:ph type="subTitle" idx="15"/>
          </p:nvPr>
        </p:nvSpPr>
        <p:spPr>
          <a:xfrm>
            <a:off x="228600" y="3857113"/>
            <a:ext cx="2101200" cy="117300"/>
          </a:xfrm>
          <a:prstGeom prst="rect">
            <a:avLst/>
          </a:prstGeom>
        </p:spPr>
        <p:txBody>
          <a:bodyPr spcFirstLastPara="1" wrap="square" lIns="0" tIns="0" rIns="0" bIns="0" anchor="t" anchorCtr="0">
            <a:noAutofit/>
          </a:bodyPr>
          <a:lstStyle>
            <a:lvl1pPr lvl="0" algn="ctr">
              <a:lnSpc>
                <a:spcPct val="65000"/>
              </a:lnSpc>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1pPr>
            <a:lvl2pPr lvl="1"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2pPr>
            <a:lvl3pPr lvl="2"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3pPr>
            <a:lvl4pPr lvl="3"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4pPr>
            <a:lvl5pPr lvl="4"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5pPr>
            <a:lvl6pPr lvl="5"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6pPr>
            <a:lvl7pPr lvl="6"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7pPr>
            <a:lvl8pPr lvl="7"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8pPr>
            <a:lvl9pPr lvl="8"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9pPr>
          </a:lstStyle>
          <a:p>
            <a:endParaRPr/>
          </a:p>
        </p:txBody>
      </p:sp>
      <p:sp>
        <p:nvSpPr>
          <p:cNvPr id="228" name="Google Shape;228;p15"/>
          <p:cNvSpPr txBox="1">
            <a:spLocks noGrp="1"/>
          </p:cNvSpPr>
          <p:nvPr>
            <p:ph type="subTitle" idx="16"/>
          </p:nvPr>
        </p:nvSpPr>
        <p:spPr>
          <a:xfrm>
            <a:off x="228600" y="2692825"/>
            <a:ext cx="2101200" cy="195000"/>
          </a:xfrm>
          <a:prstGeom prst="rect">
            <a:avLst/>
          </a:prstGeom>
        </p:spPr>
        <p:txBody>
          <a:bodyPr spcFirstLastPara="1" wrap="square" lIns="0" tIns="0" rIns="0" bIns="0" anchor="t" anchorCtr="0">
            <a:spAutoFit/>
          </a:bodyPr>
          <a:lstStyle>
            <a:lvl1pPr lvl="0" algn="ctr">
              <a:spcBef>
                <a:spcPts val="0"/>
              </a:spcBef>
              <a:spcAft>
                <a:spcPts val="0"/>
              </a:spcAft>
              <a:buClr>
                <a:schemeClr val="lt1"/>
              </a:buClr>
              <a:buSzPts val="900"/>
              <a:buFont typeface="DM Sans"/>
              <a:buNone/>
              <a:defRPr sz="900">
                <a:latin typeface="DM Sans"/>
                <a:ea typeface="DM Sans"/>
                <a:cs typeface="DM Sans"/>
                <a:sym typeface="DM Sans"/>
              </a:defRPr>
            </a:lvl1pPr>
            <a:lvl2pPr lvl="1" algn="ctr">
              <a:spcBef>
                <a:spcPts val="0"/>
              </a:spcBef>
              <a:spcAft>
                <a:spcPts val="0"/>
              </a:spcAft>
              <a:buClr>
                <a:schemeClr val="lt1"/>
              </a:buClr>
              <a:buSzPts val="900"/>
              <a:buFont typeface="DM Sans"/>
              <a:buNone/>
              <a:defRPr sz="900">
                <a:latin typeface="DM Sans"/>
                <a:ea typeface="DM Sans"/>
                <a:cs typeface="DM Sans"/>
                <a:sym typeface="DM Sans"/>
              </a:defRPr>
            </a:lvl2pPr>
            <a:lvl3pPr lvl="2" algn="ctr">
              <a:spcBef>
                <a:spcPts val="0"/>
              </a:spcBef>
              <a:spcAft>
                <a:spcPts val="0"/>
              </a:spcAft>
              <a:buClr>
                <a:schemeClr val="lt1"/>
              </a:buClr>
              <a:buSzPts val="900"/>
              <a:buFont typeface="DM Sans"/>
              <a:buNone/>
              <a:defRPr sz="900">
                <a:latin typeface="DM Sans"/>
                <a:ea typeface="DM Sans"/>
                <a:cs typeface="DM Sans"/>
                <a:sym typeface="DM Sans"/>
              </a:defRPr>
            </a:lvl3pPr>
            <a:lvl4pPr lvl="3" algn="ctr">
              <a:spcBef>
                <a:spcPts val="0"/>
              </a:spcBef>
              <a:spcAft>
                <a:spcPts val="0"/>
              </a:spcAft>
              <a:buClr>
                <a:schemeClr val="lt1"/>
              </a:buClr>
              <a:buSzPts val="900"/>
              <a:buFont typeface="DM Sans"/>
              <a:buNone/>
              <a:defRPr sz="900">
                <a:latin typeface="DM Sans"/>
                <a:ea typeface="DM Sans"/>
                <a:cs typeface="DM Sans"/>
                <a:sym typeface="DM Sans"/>
              </a:defRPr>
            </a:lvl4pPr>
            <a:lvl5pPr lvl="4" algn="ctr">
              <a:spcBef>
                <a:spcPts val="0"/>
              </a:spcBef>
              <a:spcAft>
                <a:spcPts val="0"/>
              </a:spcAft>
              <a:buClr>
                <a:schemeClr val="lt1"/>
              </a:buClr>
              <a:buSzPts val="900"/>
              <a:buFont typeface="DM Sans"/>
              <a:buNone/>
              <a:defRPr sz="900">
                <a:latin typeface="DM Sans"/>
                <a:ea typeface="DM Sans"/>
                <a:cs typeface="DM Sans"/>
                <a:sym typeface="DM Sans"/>
              </a:defRPr>
            </a:lvl5pPr>
            <a:lvl6pPr lvl="5" algn="ctr">
              <a:spcBef>
                <a:spcPts val="0"/>
              </a:spcBef>
              <a:spcAft>
                <a:spcPts val="0"/>
              </a:spcAft>
              <a:buClr>
                <a:schemeClr val="lt1"/>
              </a:buClr>
              <a:buSzPts val="900"/>
              <a:buFont typeface="DM Sans"/>
              <a:buNone/>
              <a:defRPr sz="900">
                <a:latin typeface="DM Sans"/>
                <a:ea typeface="DM Sans"/>
                <a:cs typeface="DM Sans"/>
                <a:sym typeface="DM Sans"/>
              </a:defRPr>
            </a:lvl6pPr>
            <a:lvl7pPr lvl="6" algn="ctr">
              <a:spcBef>
                <a:spcPts val="0"/>
              </a:spcBef>
              <a:spcAft>
                <a:spcPts val="0"/>
              </a:spcAft>
              <a:buClr>
                <a:schemeClr val="lt1"/>
              </a:buClr>
              <a:buSzPts val="900"/>
              <a:buFont typeface="DM Sans"/>
              <a:buNone/>
              <a:defRPr sz="900">
                <a:latin typeface="DM Sans"/>
                <a:ea typeface="DM Sans"/>
                <a:cs typeface="DM Sans"/>
                <a:sym typeface="DM Sans"/>
              </a:defRPr>
            </a:lvl7pPr>
            <a:lvl8pPr lvl="7" algn="ctr">
              <a:spcBef>
                <a:spcPts val="0"/>
              </a:spcBef>
              <a:spcAft>
                <a:spcPts val="0"/>
              </a:spcAft>
              <a:buClr>
                <a:schemeClr val="lt1"/>
              </a:buClr>
              <a:buSzPts val="900"/>
              <a:buFont typeface="DM Sans"/>
              <a:buNone/>
              <a:defRPr sz="900">
                <a:latin typeface="DM Sans"/>
                <a:ea typeface="DM Sans"/>
                <a:cs typeface="DM Sans"/>
                <a:sym typeface="DM Sans"/>
              </a:defRPr>
            </a:lvl8pPr>
            <a:lvl9pPr lvl="8" algn="ctr">
              <a:spcBef>
                <a:spcPts val="0"/>
              </a:spcBef>
              <a:spcAft>
                <a:spcPts val="0"/>
              </a:spcAft>
              <a:buClr>
                <a:schemeClr val="lt1"/>
              </a:buClr>
              <a:buSzPts val="900"/>
              <a:buFont typeface="DM Sans"/>
              <a:buNone/>
              <a:defRPr sz="900">
                <a:latin typeface="DM Sans"/>
                <a:ea typeface="DM Sans"/>
                <a:cs typeface="DM Sans"/>
                <a:sym typeface="DM Sans"/>
              </a:defRPr>
            </a:lvl9pPr>
          </a:lstStyle>
          <a:p>
            <a:endParaRPr/>
          </a:p>
        </p:txBody>
      </p:sp>
      <p:sp>
        <p:nvSpPr>
          <p:cNvPr id="229" name="Google Shape;229;p15"/>
          <p:cNvSpPr txBox="1">
            <a:spLocks noGrp="1"/>
          </p:cNvSpPr>
          <p:nvPr>
            <p:ph type="subTitle" idx="17"/>
          </p:nvPr>
        </p:nvSpPr>
        <p:spPr>
          <a:xfrm>
            <a:off x="228600" y="3380220"/>
            <a:ext cx="2101200" cy="195000"/>
          </a:xfrm>
          <a:prstGeom prst="rect">
            <a:avLst/>
          </a:prstGeom>
        </p:spPr>
        <p:txBody>
          <a:bodyPr spcFirstLastPara="1" wrap="square" lIns="0" tIns="0" rIns="0" bIns="0" anchor="t" anchorCtr="0">
            <a:spAutoFit/>
          </a:bodyPr>
          <a:lstStyle>
            <a:lvl1pPr lvl="0" algn="ctr">
              <a:spcBef>
                <a:spcPts val="0"/>
              </a:spcBef>
              <a:spcAft>
                <a:spcPts val="0"/>
              </a:spcAft>
              <a:buClr>
                <a:schemeClr val="lt1"/>
              </a:buClr>
              <a:buSzPts val="900"/>
              <a:buFont typeface="DM Sans"/>
              <a:buNone/>
              <a:defRPr sz="900">
                <a:latin typeface="DM Sans"/>
                <a:ea typeface="DM Sans"/>
                <a:cs typeface="DM Sans"/>
                <a:sym typeface="DM Sans"/>
              </a:defRPr>
            </a:lvl1pPr>
            <a:lvl2pPr lvl="1" algn="ctr">
              <a:spcBef>
                <a:spcPts val="0"/>
              </a:spcBef>
              <a:spcAft>
                <a:spcPts val="0"/>
              </a:spcAft>
              <a:buClr>
                <a:schemeClr val="lt1"/>
              </a:buClr>
              <a:buSzPts val="900"/>
              <a:buFont typeface="DM Sans"/>
              <a:buNone/>
              <a:defRPr sz="900">
                <a:latin typeface="DM Sans"/>
                <a:ea typeface="DM Sans"/>
                <a:cs typeface="DM Sans"/>
                <a:sym typeface="DM Sans"/>
              </a:defRPr>
            </a:lvl2pPr>
            <a:lvl3pPr lvl="2" algn="ctr">
              <a:spcBef>
                <a:spcPts val="0"/>
              </a:spcBef>
              <a:spcAft>
                <a:spcPts val="0"/>
              </a:spcAft>
              <a:buClr>
                <a:schemeClr val="lt1"/>
              </a:buClr>
              <a:buSzPts val="900"/>
              <a:buFont typeface="DM Sans"/>
              <a:buNone/>
              <a:defRPr sz="900">
                <a:latin typeface="DM Sans"/>
                <a:ea typeface="DM Sans"/>
                <a:cs typeface="DM Sans"/>
                <a:sym typeface="DM Sans"/>
              </a:defRPr>
            </a:lvl3pPr>
            <a:lvl4pPr lvl="3" algn="ctr">
              <a:spcBef>
                <a:spcPts val="0"/>
              </a:spcBef>
              <a:spcAft>
                <a:spcPts val="0"/>
              </a:spcAft>
              <a:buClr>
                <a:schemeClr val="lt1"/>
              </a:buClr>
              <a:buSzPts val="900"/>
              <a:buFont typeface="DM Sans"/>
              <a:buNone/>
              <a:defRPr sz="900">
                <a:latin typeface="DM Sans"/>
                <a:ea typeface="DM Sans"/>
                <a:cs typeface="DM Sans"/>
                <a:sym typeface="DM Sans"/>
              </a:defRPr>
            </a:lvl4pPr>
            <a:lvl5pPr lvl="4" algn="ctr">
              <a:spcBef>
                <a:spcPts val="0"/>
              </a:spcBef>
              <a:spcAft>
                <a:spcPts val="0"/>
              </a:spcAft>
              <a:buClr>
                <a:schemeClr val="lt1"/>
              </a:buClr>
              <a:buSzPts val="900"/>
              <a:buFont typeface="DM Sans"/>
              <a:buNone/>
              <a:defRPr sz="900">
                <a:latin typeface="DM Sans"/>
                <a:ea typeface="DM Sans"/>
                <a:cs typeface="DM Sans"/>
                <a:sym typeface="DM Sans"/>
              </a:defRPr>
            </a:lvl5pPr>
            <a:lvl6pPr lvl="5" algn="ctr">
              <a:spcBef>
                <a:spcPts val="0"/>
              </a:spcBef>
              <a:spcAft>
                <a:spcPts val="0"/>
              </a:spcAft>
              <a:buClr>
                <a:schemeClr val="lt1"/>
              </a:buClr>
              <a:buSzPts val="900"/>
              <a:buFont typeface="DM Sans"/>
              <a:buNone/>
              <a:defRPr sz="900">
                <a:latin typeface="DM Sans"/>
                <a:ea typeface="DM Sans"/>
                <a:cs typeface="DM Sans"/>
                <a:sym typeface="DM Sans"/>
              </a:defRPr>
            </a:lvl6pPr>
            <a:lvl7pPr lvl="6" algn="ctr">
              <a:spcBef>
                <a:spcPts val="0"/>
              </a:spcBef>
              <a:spcAft>
                <a:spcPts val="0"/>
              </a:spcAft>
              <a:buClr>
                <a:schemeClr val="lt1"/>
              </a:buClr>
              <a:buSzPts val="900"/>
              <a:buFont typeface="DM Sans"/>
              <a:buNone/>
              <a:defRPr sz="900">
                <a:latin typeface="DM Sans"/>
                <a:ea typeface="DM Sans"/>
                <a:cs typeface="DM Sans"/>
                <a:sym typeface="DM Sans"/>
              </a:defRPr>
            </a:lvl7pPr>
            <a:lvl8pPr lvl="7" algn="ctr">
              <a:spcBef>
                <a:spcPts val="0"/>
              </a:spcBef>
              <a:spcAft>
                <a:spcPts val="0"/>
              </a:spcAft>
              <a:buClr>
                <a:schemeClr val="lt1"/>
              </a:buClr>
              <a:buSzPts val="900"/>
              <a:buFont typeface="DM Sans"/>
              <a:buNone/>
              <a:defRPr sz="900">
                <a:latin typeface="DM Sans"/>
                <a:ea typeface="DM Sans"/>
                <a:cs typeface="DM Sans"/>
                <a:sym typeface="DM Sans"/>
              </a:defRPr>
            </a:lvl8pPr>
            <a:lvl9pPr lvl="8" algn="ctr">
              <a:spcBef>
                <a:spcPts val="0"/>
              </a:spcBef>
              <a:spcAft>
                <a:spcPts val="0"/>
              </a:spcAft>
              <a:buClr>
                <a:schemeClr val="lt1"/>
              </a:buClr>
              <a:buSzPts val="900"/>
              <a:buFont typeface="DM Sans"/>
              <a:buNone/>
              <a:defRPr sz="900">
                <a:latin typeface="DM Sans"/>
                <a:ea typeface="DM Sans"/>
                <a:cs typeface="DM Sans"/>
                <a:sym typeface="DM Sans"/>
              </a:defRPr>
            </a:lvl9pPr>
          </a:lstStyle>
          <a:p>
            <a:endParaRPr/>
          </a:p>
        </p:txBody>
      </p:sp>
      <p:sp>
        <p:nvSpPr>
          <p:cNvPr id="230" name="Google Shape;230;p15"/>
          <p:cNvSpPr txBox="1">
            <a:spLocks noGrp="1"/>
          </p:cNvSpPr>
          <p:nvPr>
            <p:ph type="subTitle" idx="18"/>
          </p:nvPr>
        </p:nvSpPr>
        <p:spPr>
          <a:xfrm>
            <a:off x="228600" y="4068356"/>
            <a:ext cx="2101200" cy="195000"/>
          </a:xfrm>
          <a:prstGeom prst="rect">
            <a:avLst/>
          </a:prstGeom>
        </p:spPr>
        <p:txBody>
          <a:bodyPr spcFirstLastPara="1" wrap="square" lIns="0" tIns="0" rIns="0" bIns="0" anchor="t" anchorCtr="0">
            <a:spAutoFit/>
          </a:bodyPr>
          <a:lstStyle>
            <a:lvl1pPr lvl="0" algn="ctr">
              <a:spcBef>
                <a:spcPts val="0"/>
              </a:spcBef>
              <a:spcAft>
                <a:spcPts val="0"/>
              </a:spcAft>
              <a:buClr>
                <a:schemeClr val="lt1"/>
              </a:buClr>
              <a:buSzPts val="900"/>
              <a:buFont typeface="DM Sans"/>
              <a:buNone/>
              <a:defRPr sz="900">
                <a:latin typeface="DM Sans"/>
                <a:ea typeface="DM Sans"/>
                <a:cs typeface="DM Sans"/>
                <a:sym typeface="DM Sans"/>
              </a:defRPr>
            </a:lvl1pPr>
            <a:lvl2pPr lvl="1" algn="ctr">
              <a:spcBef>
                <a:spcPts val="0"/>
              </a:spcBef>
              <a:spcAft>
                <a:spcPts val="0"/>
              </a:spcAft>
              <a:buClr>
                <a:schemeClr val="lt1"/>
              </a:buClr>
              <a:buSzPts val="900"/>
              <a:buFont typeface="DM Sans"/>
              <a:buNone/>
              <a:defRPr sz="900">
                <a:latin typeface="DM Sans"/>
                <a:ea typeface="DM Sans"/>
                <a:cs typeface="DM Sans"/>
                <a:sym typeface="DM Sans"/>
              </a:defRPr>
            </a:lvl2pPr>
            <a:lvl3pPr lvl="2" algn="ctr">
              <a:spcBef>
                <a:spcPts val="0"/>
              </a:spcBef>
              <a:spcAft>
                <a:spcPts val="0"/>
              </a:spcAft>
              <a:buClr>
                <a:schemeClr val="lt1"/>
              </a:buClr>
              <a:buSzPts val="900"/>
              <a:buFont typeface="DM Sans"/>
              <a:buNone/>
              <a:defRPr sz="900">
                <a:latin typeface="DM Sans"/>
                <a:ea typeface="DM Sans"/>
                <a:cs typeface="DM Sans"/>
                <a:sym typeface="DM Sans"/>
              </a:defRPr>
            </a:lvl3pPr>
            <a:lvl4pPr lvl="3" algn="ctr">
              <a:spcBef>
                <a:spcPts val="0"/>
              </a:spcBef>
              <a:spcAft>
                <a:spcPts val="0"/>
              </a:spcAft>
              <a:buClr>
                <a:schemeClr val="lt1"/>
              </a:buClr>
              <a:buSzPts val="900"/>
              <a:buFont typeface="DM Sans"/>
              <a:buNone/>
              <a:defRPr sz="900">
                <a:latin typeface="DM Sans"/>
                <a:ea typeface="DM Sans"/>
                <a:cs typeface="DM Sans"/>
                <a:sym typeface="DM Sans"/>
              </a:defRPr>
            </a:lvl4pPr>
            <a:lvl5pPr lvl="4" algn="ctr">
              <a:spcBef>
                <a:spcPts val="0"/>
              </a:spcBef>
              <a:spcAft>
                <a:spcPts val="0"/>
              </a:spcAft>
              <a:buClr>
                <a:schemeClr val="lt1"/>
              </a:buClr>
              <a:buSzPts val="900"/>
              <a:buFont typeface="DM Sans"/>
              <a:buNone/>
              <a:defRPr sz="900">
                <a:latin typeface="DM Sans"/>
                <a:ea typeface="DM Sans"/>
                <a:cs typeface="DM Sans"/>
                <a:sym typeface="DM Sans"/>
              </a:defRPr>
            </a:lvl5pPr>
            <a:lvl6pPr lvl="5" algn="ctr">
              <a:spcBef>
                <a:spcPts val="0"/>
              </a:spcBef>
              <a:spcAft>
                <a:spcPts val="0"/>
              </a:spcAft>
              <a:buClr>
                <a:schemeClr val="lt1"/>
              </a:buClr>
              <a:buSzPts val="900"/>
              <a:buFont typeface="DM Sans"/>
              <a:buNone/>
              <a:defRPr sz="900">
                <a:latin typeface="DM Sans"/>
                <a:ea typeface="DM Sans"/>
                <a:cs typeface="DM Sans"/>
                <a:sym typeface="DM Sans"/>
              </a:defRPr>
            </a:lvl6pPr>
            <a:lvl7pPr lvl="6" algn="ctr">
              <a:spcBef>
                <a:spcPts val="0"/>
              </a:spcBef>
              <a:spcAft>
                <a:spcPts val="0"/>
              </a:spcAft>
              <a:buClr>
                <a:schemeClr val="lt1"/>
              </a:buClr>
              <a:buSzPts val="900"/>
              <a:buFont typeface="DM Sans"/>
              <a:buNone/>
              <a:defRPr sz="900">
                <a:latin typeface="DM Sans"/>
                <a:ea typeface="DM Sans"/>
                <a:cs typeface="DM Sans"/>
                <a:sym typeface="DM Sans"/>
              </a:defRPr>
            </a:lvl7pPr>
            <a:lvl8pPr lvl="7" algn="ctr">
              <a:spcBef>
                <a:spcPts val="0"/>
              </a:spcBef>
              <a:spcAft>
                <a:spcPts val="0"/>
              </a:spcAft>
              <a:buClr>
                <a:schemeClr val="lt1"/>
              </a:buClr>
              <a:buSzPts val="900"/>
              <a:buFont typeface="DM Sans"/>
              <a:buNone/>
              <a:defRPr sz="900">
                <a:latin typeface="DM Sans"/>
                <a:ea typeface="DM Sans"/>
                <a:cs typeface="DM Sans"/>
                <a:sym typeface="DM Sans"/>
              </a:defRPr>
            </a:lvl8pPr>
            <a:lvl9pPr lvl="8" algn="ctr">
              <a:spcBef>
                <a:spcPts val="0"/>
              </a:spcBef>
              <a:spcAft>
                <a:spcPts val="0"/>
              </a:spcAft>
              <a:buClr>
                <a:schemeClr val="lt1"/>
              </a:buClr>
              <a:buSzPts val="900"/>
              <a:buFont typeface="DM Sans"/>
              <a:buNone/>
              <a:defRPr sz="900">
                <a:latin typeface="DM Sans"/>
                <a:ea typeface="DM Sans"/>
                <a:cs typeface="DM Sans"/>
                <a:sym typeface="DM Sans"/>
              </a:defRPr>
            </a:lvl9pPr>
          </a:lstStyle>
          <a:p>
            <a:endParaRPr/>
          </a:p>
        </p:txBody>
      </p:sp>
      <p:sp>
        <p:nvSpPr>
          <p:cNvPr id="231" name="Google Shape;231;p15"/>
          <p:cNvSpPr txBox="1">
            <a:spLocks noGrp="1"/>
          </p:cNvSpPr>
          <p:nvPr>
            <p:ph type="subTitle" idx="19"/>
          </p:nvPr>
        </p:nvSpPr>
        <p:spPr>
          <a:xfrm>
            <a:off x="2423700" y="2481621"/>
            <a:ext cx="2101200" cy="117300"/>
          </a:xfrm>
          <a:prstGeom prst="rect">
            <a:avLst/>
          </a:prstGeom>
        </p:spPr>
        <p:txBody>
          <a:bodyPr spcFirstLastPara="1" wrap="square" lIns="0" tIns="0" rIns="0" bIns="0" anchor="t" anchorCtr="0">
            <a:noAutofit/>
          </a:bodyPr>
          <a:lstStyle>
            <a:lvl1pPr lvl="0" algn="ctr">
              <a:lnSpc>
                <a:spcPct val="65000"/>
              </a:lnSpc>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1pPr>
            <a:lvl2pPr lvl="1"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2pPr>
            <a:lvl3pPr lvl="2"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3pPr>
            <a:lvl4pPr lvl="3"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4pPr>
            <a:lvl5pPr lvl="4"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5pPr>
            <a:lvl6pPr lvl="5"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6pPr>
            <a:lvl7pPr lvl="6"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7pPr>
            <a:lvl8pPr lvl="7"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8pPr>
            <a:lvl9pPr lvl="8"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9pPr>
          </a:lstStyle>
          <a:p>
            <a:endParaRPr/>
          </a:p>
        </p:txBody>
      </p:sp>
      <p:sp>
        <p:nvSpPr>
          <p:cNvPr id="232" name="Google Shape;232;p15"/>
          <p:cNvSpPr txBox="1">
            <a:spLocks noGrp="1"/>
          </p:cNvSpPr>
          <p:nvPr>
            <p:ph type="subTitle" idx="20"/>
          </p:nvPr>
        </p:nvSpPr>
        <p:spPr>
          <a:xfrm>
            <a:off x="2423700" y="3169379"/>
            <a:ext cx="2101200" cy="117300"/>
          </a:xfrm>
          <a:prstGeom prst="rect">
            <a:avLst/>
          </a:prstGeom>
        </p:spPr>
        <p:txBody>
          <a:bodyPr spcFirstLastPara="1" wrap="square" lIns="0" tIns="0" rIns="0" bIns="0" anchor="t" anchorCtr="0">
            <a:noAutofit/>
          </a:bodyPr>
          <a:lstStyle>
            <a:lvl1pPr lvl="0" algn="ctr">
              <a:lnSpc>
                <a:spcPct val="65000"/>
              </a:lnSpc>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1pPr>
            <a:lvl2pPr lvl="1"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2pPr>
            <a:lvl3pPr lvl="2"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3pPr>
            <a:lvl4pPr lvl="3"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4pPr>
            <a:lvl5pPr lvl="4"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5pPr>
            <a:lvl6pPr lvl="5"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6pPr>
            <a:lvl7pPr lvl="6"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7pPr>
            <a:lvl8pPr lvl="7"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8pPr>
            <a:lvl9pPr lvl="8"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9pPr>
          </a:lstStyle>
          <a:p>
            <a:endParaRPr/>
          </a:p>
        </p:txBody>
      </p:sp>
      <p:sp>
        <p:nvSpPr>
          <p:cNvPr id="233" name="Google Shape;233;p15"/>
          <p:cNvSpPr txBox="1">
            <a:spLocks noGrp="1"/>
          </p:cNvSpPr>
          <p:nvPr>
            <p:ph type="subTitle" idx="21"/>
          </p:nvPr>
        </p:nvSpPr>
        <p:spPr>
          <a:xfrm>
            <a:off x="2423700" y="3857113"/>
            <a:ext cx="2101200" cy="117300"/>
          </a:xfrm>
          <a:prstGeom prst="rect">
            <a:avLst/>
          </a:prstGeom>
        </p:spPr>
        <p:txBody>
          <a:bodyPr spcFirstLastPara="1" wrap="square" lIns="0" tIns="0" rIns="0" bIns="0" anchor="t" anchorCtr="0">
            <a:noAutofit/>
          </a:bodyPr>
          <a:lstStyle>
            <a:lvl1pPr lvl="0" algn="ctr">
              <a:lnSpc>
                <a:spcPct val="65000"/>
              </a:lnSpc>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1pPr>
            <a:lvl2pPr lvl="1"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2pPr>
            <a:lvl3pPr lvl="2"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3pPr>
            <a:lvl4pPr lvl="3"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4pPr>
            <a:lvl5pPr lvl="4"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5pPr>
            <a:lvl6pPr lvl="5"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6pPr>
            <a:lvl7pPr lvl="6"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7pPr>
            <a:lvl8pPr lvl="7"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8pPr>
            <a:lvl9pPr lvl="8"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9pPr>
          </a:lstStyle>
          <a:p>
            <a:endParaRPr/>
          </a:p>
        </p:txBody>
      </p:sp>
      <p:sp>
        <p:nvSpPr>
          <p:cNvPr id="234" name="Google Shape;234;p15"/>
          <p:cNvSpPr txBox="1">
            <a:spLocks noGrp="1"/>
          </p:cNvSpPr>
          <p:nvPr>
            <p:ph type="subTitle" idx="22"/>
          </p:nvPr>
        </p:nvSpPr>
        <p:spPr>
          <a:xfrm>
            <a:off x="2423700" y="2692825"/>
            <a:ext cx="2101200" cy="195000"/>
          </a:xfrm>
          <a:prstGeom prst="rect">
            <a:avLst/>
          </a:prstGeom>
        </p:spPr>
        <p:txBody>
          <a:bodyPr spcFirstLastPara="1" wrap="square" lIns="0" tIns="0" rIns="0" bIns="0" anchor="t" anchorCtr="0">
            <a:spAutoFit/>
          </a:bodyPr>
          <a:lstStyle>
            <a:lvl1pPr lvl="0" algn="ctr">
              <a:spcBef>
                <a:spcPts val="0"/>
              </a:spcBef>
              <a:spcAft>
                <a:spcPts val="0"/>
              </a:spcAft>
              <a:buClr>
                <a:schemeClr val="lt1"/>
              </a:buClr>
              <a:buSzPts val="900"/>
              <a:buFont typeface="DM Sans"/>
              <a:buNone/>
              <a:defRPr sz="900">
                <a:latin typeface="DM Sans"/>
                <a:ea typeface="DM Sans"/>
                <a:cs typeface="DM Sans"/>
                <a:sym typeface="DM Sans"/>
              </a:defRPr>
            </a:lvl1pPr>
            <a:lvl2pPr lvl="1" algn="ctr">
              <a:spcBef>
                <a:spcPts val="0"/>
              </a:spcBef>
              <a:spcAft>
                <a:spcPts val="0"/>
              </a:spcAft>
              <a:buClr>
                <a:schemeClr val="lt1"/>
              </a:buClr>
              <a:buSzPts val="900"/>
              <a:buFont typeface="DM Sans"/>
              <a:buNone/>
              <a:defRPr sz="900">
                <a:latin typeface="DM Sans"/>
                <a:ea typeface="DM Sans"/>
                <a:cs typeface="DM Sans"/>
                <a:sym typeface="DM Sans"/>
              </a:defRPr>
            </a:lvl2pPr>
            <a:lvl3pPr lvl="2" algn="ctr">
              <a:spcBef>
                <a:spcPts val="0"/>
              </a:spcBef>
              <a:spcAft>
                <a:spcPts val="0"/>
              </a:spcAft>
              <a:buClr>
                <a:schemeClr val="lt1"/>
              </a:buClr>
              <a:buSzPts val="900"/>
              <a:buFont typeface="DM Sans"/>
              <a:buNone/>
              <a:defRPr sz="900">
                <a:latin typeface="DM Sans"/>
                <a:ea typeface="DM Sans"/>
                <a:cs typeface="DM Sans"/>
                <a:sym typeface="DM Sans"/>
              </a:defRPr>
            </a:lvl3pPr>
            <a:lvl4pPr lvl="3" algn="ctr">
              <a:spcBef>
                <a:spcPts val="0"/>
              </a:spcBef>
              <a:spcAft>
                <a:spcPts val="0"/>
              </a:spcAft>
              <a:buClr>
                <a:schemeClr val="lt1"/>
              </a:buClr>
              <a:buSzPts val="900"/>
              <a:buFont typeface="DM Sans"/>
              <a:buNone/>
              <a:defRPr sz="900">
                <a:latin typeface="DM Sans"/>
                <a:ea typeface="DM Sans"/>
                <a:cs typeface="DM Sans"/>
                <a:sym typeface="DM Sans"/>
              </a:defRPr>
            </a:lvl4pPr>
            <a:lvl5pPr lvl="4" algn="ctr">
              <a:spcBef>
                <a:spcPts val="0"/>
              </a:spcBef>
              <a:spcAft>
                <a:spcPts val="0"/>
              </a:spcAft>
              <a:buClr>
                <a:schemeClr val="lt1"/>
              </a:buClr>
              <a:buSzPts val="900"/>
              <a:buFont typeface="DM Sans"/>
              <a:buNone/>
              <a:defRPr sz="900">
                <a:latin typeface="DM Sans"/>
                <a:ea typeface="DM Sans"/>
                <a:cs typeface="DM Sans"/>
                <a:sym typeface="DM Sans"/>
              </a:defRPr>
            </a:lvl5pPr>
            <a:lvl6pPr lvl="5" algn="ctr">
              <a:spcBef>
                <a:spcPts val="0"/>
              </a:spcBef>
              <a:spcAft>
                <a:spcPts val="0"/>
              </a:spcAft>
              <a:buClr>
                <a:schemeClr val="lt1"/>
              </a:buClr>
              <a:buSzPts val="900"/>
              <a:buFont typeface="DM Sans"/>
              <a:buNone/>
              <a:defRPr sz="900">
                <a:latin typeface="DM Sans"/>
                <a:ea typeface="DM Sans"/>
                <a:cs typeface="DM Sans"/>
                <a:sym typeface="DM Sans"/>
              </a:defRPr>
            </a:lvl6pPr>
            <a:lvl7pPr lvl="6" algn="ctr">
              <a:spcBef>
                <a:spcPts val="0"/>
              </a:spcBef>
              <a:spcAft>
                <a:spcPts val="0"/>
              </a:spcAft>
              <a:buClr>
                <a:schemeClr val="lt1"/>
              </a:buClr>
              <a:buSzPts val="900"/>
              <a:buFont typeface="DM Sans"/>
              <a:buNone/>
              <a:defRPr sz="900">
                <a:latin typeface="DM Sans"/>
                <a:ea typeface="DM Sans"/>
                <a:cs typeface="DM Sans"/>
                <a:sym typeface="DM Sans"/>
              </a:defRPr>
            </a:lvl7pPr>
            <a:lvl8pPr lvl="7" algn="ctr">
              <a:spcBef>
                <a:spcPts val="0"/>
              </a:spcBef>
              <a:spcAft>
                <a:spcPts val="0"/>
              </a:spcAft>
              <a:buClr>
                <a:schemeClr val="lt1"/>
              </a:buClr>
              <a:buSzPts val="900"/>
              <a:buFont typeface="DM Sans"/>
              <a:buNone/>
              <a:defRPr sz="900">
                <a:latin typeface="DM Sans"/>
                <a:ea typeface="DM Sans"/>
                <a:cs typeface="DM Sans"/>
                <a:sym typeface="DM Sans"/>
              </a:defRPr>
            </a:lvl8pPr>
            <a:lvl9pPr lvl="8" algn="ctr">
              <a:spcBef>
                <a:spcPts val="0"/>
              </a:spcBef>
              <a:spcAft>
                <a:spcPts val="0"/>
              </a:spcAft>
              <a:buClr>
                <a:schemeClr val="lt1"/>
              </a:buClr>
              <a:buSzPts val="900"/>
              <a:buFont typeface="DM Sans"/>
              <a:buNone/>
              <a:defRPr sz="900">
                <a:latin typeface="DM Sans"/>
                <a:ea typeface="DM Sans"/>
                <a:cs typeface="DM Sans"/>
                <a:sym typeface="DM Sans"/>
              </a:defRPr>
            </a:lvl9pPr>
          </a:lstStyle>
          <a:p>
            <a:endParaRPr/>
          </a:p>
        </p:txBody>
      </p:sp>
      <p:sp>
        <p:nvSpPr>
          <p:cNvPr id="235" name="Google Shape;235;p15"/>
          <p:cNvSpPr txBox="1">
            <a:spLocks noGrp="1"/>
          </p:cNvSpPr>
          <p:nvPr>
            <p:ph type="subTitle" idx="23"/>
          </p:nvPr>
        </p:nvSpPr>
        <p:spPr>
          <a:xfrm>
            <a:off x="2423700" y="3380220"/>
            <a:ext cx="2101200" cy="195000"/>
          </a:xfrm>
          <a:prstGeom prst="rect">
            <a:avLst/>
          </a:prstGeom>
        </p:spPr>
        <p:txBody>
          <a:bodyPr spcFirstLastPara="1" wrap="square" lIns="0" tIns="0" rIns="0" bIns="0" anchor="t" anchorCtr="0">
            <a:spAutoFit/>
          </a:bodyPr>
          <a:lstStyle>
            <a:lvl1pPr lvl="0" algn="ctr">
              <a:spcBef>
                <a:spcPts val="0"/>
              </a:spcBef>
              <a:spcAft>
                <a:spcPts val="0"/>
              </a:spcAft>
              <a:buClr>
                <a:schemeClr val="lt1"/>
              </a:buClr>
              <a:buSzPts val="900"/>
              <a:buFont typeface="DM Sans"/>
              <a:buNone/>
              <a:defRPr sz="900">
                <a:latin typeface="DM Sans"/>
                <a:ea typeface="DM Sans"/>
                <a:cs typeface="DM Sans"/>
                <a:sym typeface="DM Sans"/>
              </a:defRPr>
            </a:lvl1pPr>
            <a:lvl2pPr lvl="1" algn="ctr">
              <a:spcBef>
                <a:spcPts val="0"/>
              </a:spcBef>
              <a:spcAft>
                <a:spcPts val="0"/>
              </a:spcAft>
              <a:buClr>
                <a:schemeClr val="lt1"/>
              </a:buClr>
              <a:buSzPts val="900"/>
              <a:buFont typeface="DM Sans"/>
              <a:buNone/>
              <a:defRPr sz="900">
                <a:latin typeface="DM Sans"/>
                <a:ea typeface="DM Sans"/>
                <a:cs typeface="DM Sans"/>
                <a:sym typeface="DM Sans"/>
              </a:defRPr>
            </a:lvl2pPr>
            <a:lvl3pPr lvl="2" algn="ctr">
              <a:spcBef>
                <a:spcPts val="0"/>
              </a:spcBef>
              <a:spcAft>
                <a:spcPts val="0"/>
              </a:spcAft>
              <a:buClr>
                <a:schemeClr val="lt1"/>
              </a:buClr>
              <a:buSzPts val="900"/>
              <a:buFont typeface="DM Sans"/>
              <a:buNone/>
              <a:defRPr sz="900">
                <a:latin typeface="DM Sans"/>
                <a:ea typeface="DM Sans"/>
                <a:cs typeface="DM Sans"/>
                <a:sym typeface="DM Sans"/>
              </a:defRPr>
            </a:lvl3pPr>
            <a:lvl4pPr lvl="3" algn="ctr">
              <a:spcBef>
                <a:spcPts val="0"/>
              </a:spcBef>
              <a:spcAft>
                <a:spcPts val="0"/>
              </a:spcAft>
              <a:buClr>
                <a:schemeClr val="lt1"/>
              </a:buClr>
              <a:buSzPts val="900"/>
              <a:buFont typeface="DM Sans"/>
              <a:buNone/>
              <a:defRPr sz="900">
                <a:latin typeface="DM Sans"/>
                <a:ea typeface="DM Sans"/>
                <a:cs typeface="DM Sans"/>
                <a:sym typeface="DM Sans"/>
              </a:defRPr>
            </a:lvl4pPr>
            <a:lvl5pPr lvl="4" algn="ctr">
              <a:spcBef>
                <a:spcPts val="0"/>
              </a:spcBef>
              <a:spcAft>
                <a:spcPts val="0"/>
              </a:spcAft>
              <a:buClr>
                <a:schemeClr val="lt1"/>
              </a:buClr>
              <a:buSzPts val="900"/>
              <a:buFont typeface="DM Sans"/>
              <a:buNone/>
              <a:defRPr sz="900">
                <a:latin typeface="DM Sans"/>
                <a:ea typeface="DM Sans"/>
                <a:cs typeface="DM Sans"/>
                <a:sym typeface="DM Sans"/>
              </a:defRPr>
            </a:lvl5pPr>
            <a:lvl6pPr lvl="5" algn="ctr">
              <a:spcBef>
                <a:spcPts val="0"/>
              </a:spcBef>
              <a:spcAft>
                <a:spcPts val="0"/>
              </a:spcAft>
              <a:buClr>
                <a:schemeClr val="lt1"/>
              </a:buClr>
              <a:buSzPts val="900"/>
              <a:buFont typeface="DM Sans"/>
              <a:buNone/>
              <a:defRPr sz="900">
                <a:latin typeface="DM Sans"/>
                <a:ea typeface="DM Sans"/>
                <a:cs typeface="DM Sans"/>
                <a:sym typeface="DM Sans"/>
              </a:defRPr>
            </a:lvl6pPr>
            <a:lvl7pPr lvl="6" algn="ctr">
              <a:spcBef>
                <a:spcPts val="0"/>
              </a:spcBef>
              <a:spcAft>
                <a:spcPts val="0"/>
              </a:spcAft>
              <a:buClr>
                <a:schemeClr val="lt1"/>
              </a:buClr>
              <a:buSzPts val="900"/>
              <a:buFont typeface="DM Sans"/>
              <a:buNone/>
              <a:defRPr sz="900">
                <a:latin typeface="DM Sans"/>
                <a:ea typeface="DM Sans"/>
                <a:cs typeface="DM Sans"/>
                <a:sym typeface="DM Sans"/>
              </a:defRPr>
            </a:lvl7pPr>
            <a:lvl8pPr lvl="7" algn="ctr">
              <a:spcBef>
                <a:spcPts val="0"/>
              </a:spcBef>
              <a:spcAft>
                <a:spcPts val="0"/>
              </a:spcAft>
              <a:buClr>
                <a:schemeClr val="lt1"/>
              </a:buClr>
              <a:buSzPts val="900"/>
              <a:buFont typeface="DM Sans"/>
              <a:buNone/>
              <a:defRPr sz="900">
                <a:latin typeface="DM Sans"/>
                <a:ea typeface="DM Sans"/>
                <a:cs typeface="DM Sans"/>
                <a:sym typeface="DM Sans"/>
              </a:defRPr>
            </a:lvl8pPr>
            <a:lvl9pPr lvl="8" algn="ctr">
              <a:spcBef>
                <a:spcPts val="0"/>
              </a:spcBef>
              <a:spcAft>
                <a:spcPts val="0"/>
              </a:spcAft>
              <a:buClr>
                <a:schemeClr val="lt1"/>
              </a:buClr>
              <a:buSzPts val="900"/>
              <a:buFont typeface="DM Sans"/>
              <a:buNone/>
              <a:defRPr sz="900">
                <a:latin typeface="DM Sans"/>
                <a:ea typeface="DM Sans"/>
                <a:cs typeface="DM Sans"/>
                <a:sym typeface="DM Sans"/>
              </a:defRPr>
            </a:lvl9pPr>
          </a:lstStyle>
          <a:p>
            <a:endParaRPr/>
          </a:p>
        </p:txBody>
      </p:sp>
      <p:sp>
        <p:nvSpPr>
          <p:cNvPr id="236" name="Google Shape;236;p15"/>
          <p:cNvSpPr txBox="1">
            <a:spLocks noGrp="1"/>
          </p:cNvSpPr>
          <p:nvPr>
            <p:ph type="subTitle" idx="24"/>
          </p:nvPr>
        </p:nvSpPr>
        <p:spPr>
          <a:xfrm>
            <a:off x="2423700" y="4068356"/>
            <a:ext cx="2101200" cy="195000"/>
          </a:xfrm>
          <a:prstGeom prst="rect">
            <a:avLst/>
          </a:prstGeom>
        </p:spPr>
        <p:txBody>
          <a:bodyPr spcFirstLastPara="1" wrap="square" lIns="0" tIns="0" rIns="0" bIns="0" anchor="t" anchorCtr="0">
            <a:spAutoFit/>
          </a:bodyPr>
          <a:lstStyle>
            <a:lvl1pPr lvl="0" algn="ctr">
              <a:spcBef>
                <a:spcPts val="0"/>
              </a:spcBef>
              <a:spcAft>
                <a:spcPts val="0"/>
              </a:spcAft>
              <a:buClr>
                <a:schemeClr val="lt1"/>
              </a:buClr>
              <a:buSzPts val="900"/>
              <a:buFont typeface="DM Sans"/>
              <a:buNone/>
              <a:defRPr sz="900">
                <a:latin typeface="DM Sans"/>
                <a:ea typeface="DM Sans"/>
                <a:cs typeface="DM Sans"/>
                <a:sym typeface="DM Sans"/>
              </a:defRPr>
            </a:lvl1pPr>
            <a:lvl2pPr lvl="1" algn="ctr">
              <a:spcBef>
                <a:spcPts val="0"/>
              </a:spcBef>
              <a:spcAft>
                <a:spcPts val="0"/>
              </a:spcAft>
              <a:buClr>
                <a:schemeClr val="lt1"/>
              </a:buClr>
              <a:buSzPts val="900"/>
              <a:buFont typeface="DM Sans"/>
              <a:buNone/>
              <a:defRPr sz="900">
                <a:latin typeface="DM Sans"/>
                <a:ea typeface="DM Sans"/>
                <a:cs typeface="DM Sans"/>
                <a:sym typeface="DM Sans"/>
              </a:defRPr>
            </a:lvl2pPr>
            <a:lvl3pPr lvl="2" algn="ctr">
              <a:spcBef>
                <a:spcPts val="0"/>
              </a:spcBef>
              <a:spcAft>
                <a:spcPts val="0"/>
              </a:spcAft>
              <a:buClr>
                <a:schemeClr val="lt1"/>
              </a:buClr>
              <a:buSzPts val="900"/>
              <a:buFont typeface="DM Sans"/>
              <a:buNone/>
              <a:defRPr sz="900">
                <a:latin typeface="DM Sans"/>
                <a:ea typeface="DM Sans"/>
                <a:cs typeface="DM Sans"/>
                <a:sym typeface="DM Sans"/>
              </a:defRPr>
            </a:lvl3pPr>
            <a:lvl4pPr lvl="3" algn="ctr">
              <a:spcBef>
                <a:spcPts val="0"/>
              </a:spcBef>
              <a:spcAft>
                <a:spcPts val="0"/>
              </a:spcAft>
              <a:buClr>
                <a:schemeClr val="lt1"/>
              </a:buClr>
              <a:buSzPts val="900"/>
              <a:buFont typeface="DM Sans"/>
              <a:buNone/>
              <a:defRPr sz="900">
                <a:latin typeface="DM Sans"/>
                <a:ea typeface="DM Sans"/>
                <a:cs typeface="DM Sans"/>
                <a:sym typeface="DM Sans"/>
              </a:defRPr>
            </a:lvl4pPr>
            <a:lvl5pPr lvl="4" algn="ctr">
              <a:spcBef>
                <a:spcPts val="0"/>
              </a:spcBef>
              <a:spcAft>
                <a:spcPts val="0"/>
              </a:spcAft>
              <a:buClr>
                <a:schemeClr val="lt1"/>
              </a:buClr>
              <a:buSzPts val="900"/>
              <a:buFont typeface="DM Sans"/>
              <a:buNone/>
              <a:defRPr sz="900">
                <a:latin typeface="DM Sans"/>
                <a:ea typeface="DM Sans"/>
                <a:cs typeface="DM Sans"/>
                <a:sym typeface="DM Sans"/>
              </a:defRPr>
            </a:lvl5pPr>
            <a:lvl6pPr lvl="5" algn="ctr">
              <a:spcBef>
                <a:spcPts val="0"/>
              </a:spcBef>
              <a:spcAft>
                <a:spcPts val="0"/>
              </a:spcAft>
              <a:buClr>
                <a:schemeClr val="lt1"/>
              </a:buClr>
              <a:buSzPts val="900"/>
              <a:buFont typeface="DM Sans"/>
              <a:buNone/>
              <a:defRPr sz="900">
                <a:latin typeface="DM Sans"/>
                <a:ea typeface="DM Sans"/>
                <a:cs typeface="DM Sans"/>
                <a:sym typeface="DM Sans"/>
              </a:defRPr>
            </a:lvl6pPr>
            <a:lvl7pPr lvl="6" algn="ctr">
              <a:spcBef>
                <a:spcPts val="0"/>
              </a:spcBef>
              <a:spcAft>
                <a:spcPts val="0"/>
              </a:spcAft>
              <a:buClr>
                <a:schemeClr val="lt1"/>
              </a:buClr>
              <a:buSzPts val="900"/>
              <a:buFont typeface="DM Sans"/>
              <a:buNone/>
              <a:defRPr sz="900">
                <a:latin typeface="DM Sans"/>
                <a:ea typeface="DM Sans"/>
                <a:cs typeface="DM Sans"/>
                <a:sym typeface="DM Sans"/>
              </a:defRPr>
            </a:lvl7pPr>
            <a:lvl8pPr lvl="7" algn="ctr">
              <a:spcBef>
                <a:spcPts val="0"/>
              </a:spcBef>
              <a:spcAft>
                <a:spcPts val="0"/>
              </a:spcAft>
              <a:buClr>
                <a:schemeClr val="lt1"/>
              </a:buClr>
              <a:buSzPts val="900"/>
              <a:buFont typeface="DM Sans"/>
              <a:buNone/>
              <a:defRPr sz="900">
                <a:latin typeface="DM Sans"/>
                <a:ea typeface="DM Sans"/>
                <a:cs typeface="DM Sans"/>
                <a:sym typeface="DM Sans"/>
              </a:defRPr>
            </a:lvl8pPr>
            <a:lvl9pPr lvl="8" algn="ctr">
              <a:spcBef>
                <a:spcPts val="0"/>
              </a:spcBef>
              <a:spcAft>
                <a:spcPts val="0"/>
              </a:spcAft>
              <a:buClr>
                <a:schemeClr val="lt1"/>
              </a:buClr>
              <a:buSzPts val="900"/>
              <a:buFont typeface="DM Sans"/>
              <a:buNone/>
              <a:defRPr sz="900">
                <a:latin typeface="DM Sans"/>
                <a:ea typeface="DM Sans"/>
                <a:cs typeface="DM Sans"/>
                <a:sym typeface="DM Sans"/>
              </a:defRPr>
            </a:lvl9pPr>
          </a:lstStyle>
          <a:p>
            <a:endParaRPr/>
          </a:p>
        </p:txBody>
      </p:sp>
      <p:sp>
        <p:nvSpPr>
          <p:cNvPr id="237" name="Google Shape;237;p15"/>
          <p:cNvSpPr txBox="1">
            <a:spLocks noGrp="1"/>
          </p:cNvSpPr>
          <p:nvPr>
            <p:ph type="subTitle" idx="25"/>
          </p:nvPr>
        </p:nvSpPr>
        <p:spPr>
          <a:xfrm>
            <a:off x="4618800" y="2481621"/>
            <a:ext cx="2101200" cy="117300"/>
          </a:xfrm>
          <a:prstGeom prst="rect">
            <a:avLst/>
          </a:prstGeom>
        </p:spPr>
        <p:txBody>
          <a:bodyPr spcFirstLastPara="1" wrap="square" lIns="0" tIns="0" rIns="0" bIns="0" anchor="t" anchorCtr="0">
            <a:noAutofit/>
          </a:bodyPr>
          <a:lstStyle>
            <a:lvl1pPr lvl="0" algn="ctr">
              <a:lnSpc>
                <a:spcPct val="65000"/>
              </a:lnSpc>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1pPr>
            <a:lvl2pPr lvl="1"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2pPr>
            <a:lvl3pPr lvl="2"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3pPr>
            <a:lvl4pPr lvl="3"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4pPr>
            <a:lvl5pPr lvl="4"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5pPr>
            <a:lvl6pPr lvl="5"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6pPr>
            <a:lvl7pPr lvl="6"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7pPr>
            <a:lvl8pPr lvl="7"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8pPr>
            <a:lvl9pPr lvl="8"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9pPr>
          </a:lstStyle>
          <a:p>
            <a:endParaRPr/>
          </a:p>
        </p:txBody>
      </p:sp>
      <p:sp>
        <p:nvSpPr>
          <p:cNvPr id="238" name="Google Shape;238;p15"/>
          <p:cNvSpPr txBox="1">
            <a:spLocks noGrp="1"/>
          </p:cNvSpPr>
          <p:nvPr>
            <p:ph type="subTitle" idx="26"/>
          </p:nvPr>
        </p:nvSpPr>
        <p:spPr>
          <a:xfrm>
            <a:off x="4618800" y="3169379"/>
            <a:ext cx="2101200" cy="117300"/>
          </a:xfrm>
          <a:prstGeom prst="rect">
            <a:avLst/>
          </a:prstGeom>
        </p:spPr>
        <p:txBody>
          <a:bodyPr spcFirstLastPara="1" wrap="square" lIns="0" tIns="0" rIns="0" bIns="0" anchor="t" anchorCtr="0">
            <a:noAutofit/>
          </a:bodyPr>
          <a:lstStyle>
            <a:lvl1pPr lvl="0" algn="ctr">
              <a:lnSpc>
                <a:spcPct val="65000"/>
              </a:lnSpc>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1pPr>
            <a:lvl2pPr lvl="1"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2pPr>
            <a:lvl3pPr lvl="2"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3pPr>
            <a:lvl4pPr lvl="3"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4pPr>
            <a:lvl5pPr lvl="4"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5pPr>
            <a:lvl6pPr lvl="5"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6pPr>
            <a:lvl7pPr lvl="6"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7pPr>
            <a:lvl8pPr lvl="7"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8pPr>
            <a:lvl9pPr lvl="8"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9pPr>
          </a:lstStyle>
          <a:p>
            <a:endParaRPr/>
          </a:p>
        </p:txBody>
      </p:sp>
      <p:sp>
        <p:nvSpPr>
          <p:cNvPr id="239" name="Google Shape;239;p15"/>
          <p:cNvSpPr txBox="1">
            <a:spLocks noGrp="1"/>
          </p:cNvSpPr>
          <p:nvPr>
            <p:ph type="subTitle" idx="27"/>
          </p:nvPr>
        </p:nvSpPr>
        <p:spPr>
          <a:xfrm>
            <a:off x="4618800" y="3857113"/>
            <a:ext cx="2101200" cy="117300"/>
          </a:xfrm>
          <a:prstGeom prst="rect">
            <a:avLst/>
          </a:prstGeom>
        </p:spPr>
        <p:txBody>
          <a:bodyPr spcFirstLastPara="1" wrap="square" lIns="0" tIns="0" rIns="0" bIns="0" anchor="t" anchorCtr="0">
            <a:noAutofit/>
          </a:bodyPr>
          <a:lstStyle>
            <a:lvl1pPr lvl="0" algn="ctr">
              <a:lnSpc>
                <a:spcPct val="65000"/>
              </a:lnSpc>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1pPr>
            <a:lvl2pPr lvl="1"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2pPr>
            <a:lvl3pPr lvl="2"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3pPr>
            <a:lvl4pPr lvl="3"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4pPr>
            <a:lvl5pPr lvl="4"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5pPr>
            <a:lvl6pPr lvl="5"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6pPr>
            <a:lvl7pPr lvl="6"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7pPr>
            <a:lvl8pPr lvl="7"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8pPr>
            <a:lvl9pPr lvl="8"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9pPr>
          </a:lstStyle>
          <a:p>
            <a:endParaRPr/>
          </a:p>
        </p:txBody>
      </p:sp>
      <p:sp>
        <p:nvSpPr>
          <p:cNvPr id="240" name="Google Shape;240;p15"/>
          <p:cNvSpPr txBox="1">
            <a:spLocks noGrp="1"/>
          </p:cNvSpPr>
          <p:nvPr>
            <p:ph type="subTitle" idx="28"/>
          </p:nvPr>
        </p:nvSpPr>
        <p:spPr>
          <a:xfrm>
            <a:off x="4618800" y="2692825"/>
            <a:ext cx="2101200" cy="195000"/>
          </a:xfrm>
          <a:prstGeom prst="rect">
            <a:avLst/>
          </a:prstGeom>
        </p:spPr>
        <p:txBody>
          <a:bodyPr spcFirstLastPara="1" wrap="square" lIns="0" tIns="0" rIns="0" bIns="0" anchor="t" anchorCtr="0">
            <a:spAutoFit/>
          </a:bodyPr>
          <a:lstStyle>
            <a:lvl1pPr lvl="0" algn="ctr">
              <a:spcBef>
                <a:spcPts val="0"/>
              </a:spcBef>
              <a:spcAft>
                <a:spcPts val="0"/>
              </a:spcAft>
              <a:buClr>
                <a:schemeClr val="lt1"/>
              </a:buClr>
              <a:buSzPts val="900"/>
              <a:buFont typeface="DM Sans"/>
              <a:buNone/>
              <a:defRPr sz="900">
                <a:latin typeface="DM Sans"/>
                <a:ea typeface="DM Sans"/>
                <a:cs typeface="DM Sans"/>
                <a:sym typeface="DM Sans"/>
              </a:defRPr>
            </a:lvl1pPr>
            <a:lvl2pPr lvl="1" algn="ctr">
              <a:spcBef>
                <a:spcPts val="0"/>
              </a:spcBef>
              <a:spcAft>
                <a:spcPts val="0"/>
              </a:spcAft>
              <a:buClr>
                <a:schemeClr val="lt1"/>
              </a:buClr>
              <a:buSzPts val="900"/>
              <a:buFont typeface="DM Sans"/>
              <a:buNone/>
              <a:defRPr sz="900">
                <a:latin typeface="DM Sans"/>
                <a:ea typeface="DM Sans"/>
                <a:cs typeface="DM Sans"/>
                <a:sym typeface="DM Sans"/>
              </a:defRPr>
            </a:lvl2pPr>
            <a:lvl3pPr lvl="2" algn="ctr">
              <a:spcBef>
                <a:spcPts val="0"/>
              </a:spcBef>
              <a:spcAft>
                <a:spcPts val="0"/>
              </a:spcAft>
              <a:buClr>
                <a:schemeClr val="lt1"/>
              </a:buClr>
              <a:buSzPts val="900"/>
              <a:buFont typeface="DM Sans"/>
              <a:buNone/>
              <a:defRPr sz="900">
                <a:latin typeface="DM Sans"/>
                <a:ea typeface="DM Sans"/>
                <a:cs typeface="DM Sans"/>
                <a:sym typeface="DM Sans"/>
              </a:defRPr>
            </a:lvl3pPr>
            <a:lvl4pPr lvl="3" algn="ctr">
              <a:spcBef>
                <a:spcPts val="0"/>
              </a:spcBef>
              <a:spcAft>
                <a:spcPts val="0"/>
              </a:spcAft>
              <a:buClr>
                <a:schemeClr val="lt1"/>
              </a:buClr>
              <a:buSzPts val="900"/>
              <a:buFont typeface="DM Sans"/>
              <a:buNone/>
              <a:defRPr sz="900">
                <a:latin typeface="DM Sans"/>
                <a:ea typeface="DM Sans"/>
                <a:cs typeface="DM Sans"/>
                <a:sym typeface="DM Sans"/>
              </a:defRPr>
            </a:lvl4pPr>
            <a:lvl5pPr lvl="4" algn="ctr">
              <a:spcBef>
                <a:spcPts val="0"/>
              </a:spcBef>
              <a:spcAft>
                <a:spcPts val="0"/>
              </a:spcAft>
              <a:buClr>
                <a:schemeClr val="lt1"/>
              </a:buClr>
              <a:buSzPts val="900"/>
              <a:buFont typeface="DM Sans"/>
              <a:buNone/>
              <a:defRPr sz="900">
                <a:latin typeface="DM Sans"/>
                <a:ea typeface="DM Sans"/>
                <a:cs typeface="DM Sans"/>
                <a:sym typeface="DM Sans"/>
              </a:defRPr>
            </a:lvl5pPr>
            <a:lvl6pPr lvl="5" algn="ctr">
              <a:spcBef>
                <a:spcPts val="0"/>
              </a:spcBef>
              <a:spcAft>
                <a:spcPts val="0"/>
              </a:spcAft>
              <a:buClr>
                <a:schemeClr val="lt1"/>
              </a:buClr>
              <a:buSzPts val="900"/>
              <a:buFont typeface="DM Sans"/>
              <a:buNone/>
              <a:defRPr sz="900">
                <a:latin typeface="DM Sans"/>
                <a:ea typeface="DM Sans"/>
                <a:cs typeface="DM Sans"/>
                <a:sym typeface="DM Sans"/>
              </a:defRPr>
            </a:lvl6pPr>
            <a:lvl7pPr lvl="6" algn="ctr">
              <a:spcBef>
                <a:spcPts val="0"/>
              </a:spcBef>
              <a:spcAft>
                <a:spcPts val="0"/>
              </a:spcAft>
              <a:buClr>
                <a:schemeClr val="lt1"/>
              </a:buClr>
              <a:buSzPts val="900"/>
              <a:buFont typeface="DM Sans"/>
              <a:buNone/>
              <a:defRPr sz="900">
                <a:latin typeface="DM Sans"/>
                <a:ea typeface="DM Sans"/>
                <a:cs typeface="DM Sans"/>
                <a:sym typeface="DM Sans"/>
              </a:defRPr>
            </a:lvl7pPr>
            <a:lvl8pPr lvl="7" algn="ctr">
              <a:spcBef>
                <a:spcPts val="0"/>
              </a:spcBef>
              <a:spcAft>
                <a:spcPts val="0"/>
              </a:spcAft>
              <a:buClr>
                <a:schemeClr val="lt1"/>
              </a:buClr>
              <a:buSzPts val="900"/>
              <a:buFont typeface="DM Sans"/>
              <a:buNone/>
              <a:defRPr sz="900">
                <a:latin typeface="DM Sans"/>
                <a:ea typeface="DM Sans"/>
                <a:cs typeface="DM Sans"/>
                <a:sym typeface="DM Sans"/>
              </a:defRPr>
            </a:lvl8pPr>
            <a:lvl9pPr lvl="8" algn="ctr">
              <a:spcBef>
                <a:spcPts val="0"/>
              </a:spcBef>
              <a:spcAft>
                <a:spcPts val="0"/>
              </a:spcAft>
              <a:buClr>
                <a:schemeClr val="lt1"/>
              </a:buClr>
              <a:buSzPts val="900"/>
              <a:buFont typeface="DM Sans"/>
              <a:buNone/>
              <a:defRPr sz="900">
                <a:latin typeface="DM Sans"/>
                <a:ea typeface="DM Sans"/>
                <a:cs typeface="DM Sans"/>
                <a:sym typeface="DM Sans"/>
              </a:defRPr>
            </a:lvl9pPr>
          </a:lstStyle>
          <a:p>
            <a:endParaRPr/>
          </a:p>
        </p:txBody>
      </p:sp>
      <p:sp>
        <p:nvSpPr>
          <p:cNvPr id="241" name="Google Shape;241;p15"/>
          <p:cNvSpPr txBox="1">
            <a:spLocks noGrp="1"/>
          </p:cNvSpPr>
          <p:nvPr>
            <p:ph type="subTitle" idx="29"/>
          </p:nvPr>
        </p:nvSpPr>
        <p:spPr>
          <a:xfrm>
            <a:off x="4618800" y="3380220"/>
            <a:ext cx="2101200" cy="195000"/>
          </a:xfrm>
          <a:prstGeom prst="rect">
            <a:avLst/>
          </a:prstGeom>
        </p:spPr>
        <p:txBody>
          <a:bodyPr spcFirstLastPara="1" wrap="square" lIns="0" tIns="0" rIns="0" bIns="0" anchor="t" anchorCtr="0">
            <a:spAutoFit/>
          </a:bodyPr>
          <a:lstStyle>
            <a:lvl1pPr lvl="0" algn="ctr">
              <a:spcBef>
                <a:spcPts val="0"/>
              </a:spcBef>
              <a:spcAft>
                <a:spcPts val="0"/>
              </a:spcAft>
              <a:buClr>
                <a:schemeClr val="lt1"/>
              </a:buClr>
              <a:buSzPts val="900"/>
              <a:buFont typeface="DM Sans"/>
              <a:buNone/>
              <a:defRPr sz="900">
                <a:latin typeface="DM Sans"/>
                <a:ea typeface="DM Sans"/>
                <a:cs typeface="DM Sans"/>
                <a:sym typeface="DM Sans"/>
              </a:defRPr>
            </a:lvl1pPr>
            <a:lvl2pPr lvl="1" algn="ctr">
              <a:spcBef>
                <a:spcPts val="0"/>
              </a:spcBef>
              <a:spcAft>
                <a:spcPts val="0"/>
              </a:spcAft>
              <a:buClr>
                <a:schemeClr val="lt1"/>
              </a:buClr>
              <a:buSzPts val="900"/>
              <a:buFont typeface="DM Sans"/>
              <a:buNone/>
              <a:defRPr sz="900">
                <a:latin typeface="DM Sans"/>
                <a:ea typeface="DM Sans"/>
                <a:cs typeface="DM Sans"/>
                <a:sym typeface="DM Sans"/>
              </a:defRPr>
            </a:lvl2pPr>
            <a:lvl3pPr lvl="2" algn="ctr">
              <a:spcBef>
                <a:spcPts val="0"/>
              </a:spcBef>
              <a:spcAft>
                <a:spcPts val="0"/>
              </a:spcAft>
              <a:buClr>
                <a:schemeClr val="lt1"/>
              </a:buClr>
              <a:buSzPts val="900"/>
              <a:buFont typeface="DM Sans"/>
              <a:buNone/>
              <a:defRPr sz="900">
                <a:latin typeface="DM Sans"/>
                <a:ea typeface="DM Sans"/>
                <a:cs typeface="DM Sans"/>
                <a:sym typeface="DM Sans"/>
              </a:defRPr>
            </a:lvl3pPr>
            <a:lvl4pPr lvl="3" algn="ctr">
              <a:spcBef>
                <a:spcPts val="0"/>
              </a:spcBef>
              <a:spcAft>
                <a:spcPts val="0"/>
              </a:spcAft>
              <a:buClr>
                <a:schemeClr val="lt1"/>
              </a:buClr>
              <a:buSzPts val="900"/>
              <a:buFont typeface="DM Sans"/>
              <a:buNone/>
              <a:defRPr sz="900">
                <a:latin typeface="DM Sans"/>
                <a:ea typeface="DM Sans"/>
                <a:cs typeface="DM Sans"/>
                <a:sym typeface="DM Sans"/>
              </a:defRPr>
            </a:lvl4pPr>
            <a:lvl5pPr lvl="4" algn="ctr">
              <a:spcBef>
                <a:spcPts val="0"/>
              </a:spcBef>
              <a:spcAft>
                <a:spcPts val="0"/>
              </a:spcAft>
              <a:buClr>
                <a:schemeClr val="lt1"/>
              </a:buClr>
              <a:buSzPts val="900"/>
              <a:buFont typeface="DM Sans"/>
              <a:buNone/>
              <a:defRPr sz="900">
                <a:latin typeface="DM Sans"/>
                <a:ea typeface="DM Sans"/>
                <a:cs typeface="DM Sans"/>
                <a:sym typeface="DM Sans"/>
              </a:defRPr>
            </a:lvl5pPr>
            <a:lvl6pPr lvl="5" algn="ctr">
              <a:spcBef>
                <a:spcPts val="0"/>
              </a:spcBef>
              <a:spcAft>
                <a:spcPts val="0"/>
              </a:spcAft>
              <a:buClr>
                <a:schemeClr val="lt1"/>
              </a:buClr>
              <a:buSzPts val="900"/>
              <a:buFont typeface="DM Sans"/>
              <a:buNone/>
              <a:defRPr sz="900">
                <a:latin typeface="DM Sans"/>
                <a:ea typeface="DM Sans"/>
                <a:cs typeface="DM Sans"/>
                <a:sym typeface="DM Sans"/>
              </a:defRPr>
            </a:lvl6pPr>
            <a:lvl7pPr lvl="6" algn="ctr">
              <a:spcBef>
                <a:spcPts val="0"/>
              </a:spcBef>
              <a:spcAft>
                <a:spcPts val="0"/>
              </a:spcAft>
              <a:buClr>
                <a:schemeClr val="lt1"/>
              </a:buClr>
              <a:buSzPts val="900"/>
              <a:buFont typeface="DM Sans"/>
              <a:buNone/>
              <a:defRPr sz="900">
                <a:latin typeface="DM Sans"/>
                <a:ea typeface="DM Sans"/>
                <a:cs typeface="DM Sans"/>
                <a:sym typeface="DM Sans"/>
              </a:defRPr>
            </a:lvl7pPr>
            <a:lvl8pPr lvl="7" algn="ctr">
              <a:spcBef>
                <a:spcPts val="0"/>
              </a:spcBef>
              <a:spcAft>
                <a:spcPts val="0"/>
              </a:spcAft>
              <a:buClr>
                <a:schemeClr val="lt1"/>
              </a:buClr>
              <a:buSzPts val="900"/>
              <a:buFont typeface="DM Sans"/>
              <a:buNone/>
              <a:defRPr sz="900">
                <a:latin typeface="DM Sans"/>
                <a:ea typeface="DM Sans"/>
                <a:cs typeface="DM Sans"/>
                <a:sym typeface="DM Sans"/>
              </a:defRPr>
            </a:lvl8pPr>
            <a:lvl9pPr lvl="8" algn="ctr">
              <a:spcBef>
                <a:spcPts val="0"/>
              </a:spcBef>
              <a:spcAft>
                <a:spcPts val="0"/>
              </a:spcAft>
              <a:buClr>
                <a:schemeClr val="lt1"/>
              </a:buClr>
              <a:buSzPts val="900"/>
              <a:buFont typeface="DM Sans"/>
              <a:buNone/>
              <a:defRPr sz="900">
                <a:latin typeface="DM Sans"/>
                <a:ea typeface="DM Sans"/>
                <a:cs typeface="DM Sans"/>
                <a:sym typeface="DM Sans"/>
              </a:defRPr>
            </a:lvl9pPr>
          </a:lstStyle>
          <a:p>
            <a:endParaRPr/>
          </a:p>
        </p:txBody>
      </p:sp>
      <p:sp>
        <p:nvSpPr>
          <p:cNvPr id="242" name="Google Shape;242;p15"/>
          <p:cNvSpPr txBox="1">
            <a:spLocks noGrp="1"/>
          </p:cNvSpPr>
          <p:nvPr>
            <p:ph type="subTitle" idx="30"/>
          </p:nvPr>
        </p:nvSpPr>
        <p:spPr>
          <a:xfrm>
            <a:off x="4618800" y="4068356"/>
            <a:ext cx="2101200" cy="195000"/>
          </a:xfrm>
          <a:prstGeom prst="rect">
            <a:avLst/>
          </a:prstGeom>
        </p:spPr>
        <p:txBody>
          <a:bodyPr spcFirstLastPara="1" wrap="square" lIns="0" tIns="0" rIns="0" bIns="0" anchor="t" anchorCtr="0">
            <a:spAutoFit/>
          </a:bodyPr>
          <a:lstStyle>
            <a:lvl1pPr lvl="0" algn="ctr">
              <a:spcBef>
                <a:spcPts val="0"/>
              </a:spcBef>
              <a:spcAft>
                <a:spcPts val="0"/>
              </a:spcAft>
              <a:buClr>
                <a:schemeClr val="lt1"/>
              </a:buClr>
              <a:buSzPts val="900"/>
              <a:buFont typeface="DM Sans"/>
              <a:buNone/>
              <a:defRPr sz="900">
                <a:latin typeface="DM Sans"/>
                <a:ea typeface="DM Sans"/>
                <a:cs typeface="DM Sans"/>
                <a:sym typeface="DM Sans"/>
              </a:defRPr>
            </a:lvl1pPr>
            <a:lvl2pPr lvl="1" algn="ctr">
              <a:spcBef>
                <a:spcPts val="0"/>
              </a:spcBef>
              <a:spcAft>
                <a:spcPts val="0"/>
              </a:spcAft>
              <a:buClr>
                <a:schemeClr val="lt1"/>
              </a:buClr>
              <a:buSzPts val="900"/>
              <a:buFont typeface="DM Sans"/>
              <a:buNone/>
              <a:defRPr sz="900">
                <a:latin typeface="DM Sans"/>
                <a:ea typeface="DM Sans"/>
                <a:cs typeface="DM Sans"/>
                <a:sym typeface="DM Sans"/>
              </a:defRPr>
            </a:lvl2pPr>
            <a:lvl3pPr lvl="2" algn="ctr">
              <a:spcBef>
                <a:spcPts val="0"/>
              </a:spcBef>
              <a:spcAft>
                <a:spcPts val="0"/>
              </a:spcAft>
              <a:buClr>
                <a:schemeClr val="lt1"/>
              </a:buClr>
              <a:buSzPts val="900"/>
              <a:buFont typeface="DM Sans"/>
              <a:buNone/>
              <a:defRPr sz="900">
                <a:latin typeface="DM Sans"/>
                <a:ea typeface="DM Sans"/>
                <a:cs typeface="DM Sans"/>
                <a:sym typeface="DM Sans"/>
              </a:defRPr>
            </a:lvl3pPr>
            <a:lvl4pPr lvl="3" algn="ctr">
              <a:spcBef>
                <a:spcPts val="0"/>
              </a:spcBef>
              <a:spcAft>
                <a:spcPts val="0"/>
              </a:spcAft>
              <a:buClr>
                <a:schemeClr val="lt1"/>
              </a:buClr>
              <a:buSzPts val="900"/>
              <a:buFont typeface="DM Sans"/>
              <a:buNone/>
              <a:defRPr sz="900">
                <a:latin typeface="DM Sans"/>
                <a:ea typeface="DM Sans"/>
                <a:cs typeface="DM Sans"/>
                <a:sym typeface="DM Sans"/>
              </a:defRPr>
            </a:lvl4pPr>
            <a:lvl5pPr lvl="4" algn="ctr">
              <a:spcBef>
                <a:spcPts val="0"/>
              </a:spcBef>
              <a:spcAft>
                <a:spcPts val="0"/>
              </a:spcAft>
              <a:buClr>
                <a:schemeClr val="lt1"/>
              </a:buClr>
              <a:buSzPts val="900"/>
              <a:buFont typeface="DM Sans"/>
              <a:buNone/>
              <a:defRPr sz="900">
                <a:latin typeface="DM Sans"/>
                <a:ea typeface="DM Sans"/>
                <a:cs typeface="DM Sans"/>
                <a:sym typeface="DM Sans"/>
              </a:defRPr>
            </a:lvl5pPr>
            <a:lvl6pPr lvl="5" algn="ctr">
              <a:spcBef>
                <a:spcPts val="0"/>
              </a:spcBef>
              <a:spcAft>
                <a:spcPts val="0"/>
              </a:spcAft>
              <a:buClr>
                <a:schemeClr val="lt1"/>
              </a:buClr>
              <a:buSzPts val="900"/>
              <a:buFont typeface="DM Sans"/>
              <a:buNone/>
              <a:defRPr sz="900">
                <a:latin typeface="DM Sans"/>
                <a:ea typeface="DM Sans"/>
                <a:cs typeface="DM Sans"/>
                <a:sym typeface="DM Sans"/>
              </a:defRPr>
            </a:lvl6pPr>
            <a:lvl7pPr lvl="6" algn="ctr">
              <a:spcBef>
                <a:spcPts val="0"/>
              </a:spcBef>
              <a:spcAft>
                <a:spcPts val="0"/>
              </a:spcAft>
              <a:buClr>
                <a:schemeClr val="lt1"/>
              </a:buClr>
              <a:buSzPts val="900"/>
              <a:buFont typeface="DM Sans"/>
              <a:buNone/>
              <a:defRPr sz="900">
                <a:latin typeface="DM Sans"/>
                <a:ea typeface="DM Sans"/>
                <a:cs typeface="DM Sans"/>
                <a:sym typeface="DM Sans"/>
              </a:defRPr>
            </a:lvl7pPr>
            <a:lvl8pPr lvl="7" algn="ctr">
              <a:spcBef>
                <a:spcPts val="0"/>
              </a:spcBef>
              <a:spcAft>
                <a:spcPts val="0"/>
              </a:spcAft>
              <a:buClr>
                <a:schemeClr val="lt1"/>
              </a:buClr>
              <a:buSzPts val="900"/>
              <a:buFont typeface="DM Sans"/>
              <a:buNone/>
              <a:defRPr sz="900">
                <a:latin typeface="DM Sans"/>
                <a:ea typeface="DM Sans"/>
                <a:cs typeface="DM Sans"/>
                <a:sym typeface="DM Sans"/>
              </a:defRPr>
            </a:lvl8pPr>
            <a:lvl9pPr lvl="8" algn="ctr">
              <a:spcBef>
                <a:spcPts val="0"/>
              </a:spcBef>
              <a:spcAft>
                <a:spcPts val="0"/>
              </a:spcAft>
              <a:buClr>
                <a:schemeClr val="lt1"/>
              </a:buClr>
              <a:buSzPts val="900"/>
              <a:buFont typeface="DM Sans"/>
              <a:buNone/>
              <a:defRPr sz="900">
                <a:latin typeface="DM Sans"/>
                <a:ea typeface="DM Sans"/>
                <a:cs typeface="DM Sans"/>
                <a:sym typeface="DM Sans"/>
              </a:defRPr>
            </a:lvl9pPr>
          </a:lstStyle>
          <a:p>
            <a:endParaRPr/>
          </a:p>
        </p:txBody>
      </p:sp>
      <p:sp>
        <p:nvSpPr>
          <p:cNvPr id="243" name="Google Shape;243;p15"/>
          <p:cNvSpPr txBox="1">
            <a:spLocks noGrp="1"/>
          </p:cNvSpPr>
          <p:nvPr>
            <p:ph type="subTitle" idx="31"/>
          </p:nvPr>
        </p:nvSpPr>
        <p:spPr>
          <a:xfrm>
            <a:off x="6815568" y="2481621"/>
            <a:ext cx="2101200" cy="117300"/>
          </a:xfrm>
          <a:prstGeom prst="rect">
            <a:avLst/>
          </a:prstGeom>
        </p:spPr>
        <p:txBody>
          <a:bodyPr spcFirstLastPara="1" wrap="square" lIns="0" tIns="0" rIns="0" bIns="0" anchor="t" anchorCtr="0">
            <a:noAutofit/>
          </a:bodyPr>
          <a:lstStyle>
            <a:lvl1pPr lvl="0" algn="ctr">
              <a:lnSpc>
                <a:spcPct val="65000"/>
              </a:lnSpc>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1pPr>
            <a:lvl2pPr lvl="1"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2pPr>
            <a:lvl3pPr lvl="2"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3pPr>
            <a:lvl4pPr lvl="3"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4pPr>
            <a:lvl5pPr lvl="4"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5pPr>
            <a:lvl6pPr lvl="5"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6pPr>
            <a:lvl7pPr lvl="6"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7pPr>
            <a:lvl8pPr lvl="7"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8pPr>
            <a:lvl9pPr lvl="8"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9pPr>
          </a:lstStyle>
          <a:p>
            <a:endParaRPr/>
          </a:p>
        </p:txBody>
      </p:sp>
      <p:sp>
        <p:nvSpPr>
          <p:cNvPr id="244" name="Google Shape;244;p15"/>
          <p:cNvSpPr txBox="1">
            <a:spLocks noGrp="1"/>
          </p:cNvSpPr>
          <p:nvPr>
            <p:ph type="subTitle" idx="32"/>
          </p:nvPr>
        </p:nvSpPr>
        <p:spPr>
          <a:xfrm>
            <a:off x="6815568" y="3169379"/>
            <a:ext cx="2101200" cy="117300"/>
          </a:xfrm>
          <a:prstGeom prst="rect">
            <a:avLst/>
          </a:prstGeom>
        </p:spPr>
        <p:txBody>
          <a:bodyPr spcFirstLastPara="1" wrap="square" lIns="0" tIns="0" rIns="0" bIns="0" anchor="t" anchorCtr="0">
            <a:noAutofit/>
          </a:bodyPr>
          <a:lstStyle>
            <a:lvl1pPr lvl="0" algn="ctr">
              <a:lnSpc>
                <a:spcPct val="65000"/>
              </a:lnSpc>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1pPr>
            <a:lvl2pPr lvl="1"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2pPr>
            <a:lvl3pPr lvl="2"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3pPr>
            <a:lvl4pPr lvl="3"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4pPr>
            <a:lvl5pPr lvl="4"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5pPr>
            <a:lvl6pPr lvl="5"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6pPr>
            <a:lvl7pPr lvl="6"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7pPr>
            <a:lvl8pPr lvl="7"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8pPr>
            <a:lvl9pPr lvl="8"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9pPr>
          </a:lstStyle>
          <a:p>
            <a:endParaRPr/>
          </a:p>
        </p:txBody>
      </p:sp>
      <p:sp>
        <p:nvSpPr>
          <p:cNvPr id="245" name="Google Shape;245;p15"/>
          <p:cNvSpPr txBox="1">
            <a:spLocks noGrp="1"/>
          </p:cNvSpPr>
          <p:nvPr>
            <p:ph type="subTitle" idx="33"/>
          </p:nvPr>
        </p:nvSpPr>
        <p:spPr>
          <a:xfrm>
            <a:off x="6815568" y="3857113"/>
            <a:ext cx="2101200" cy="117300"/>
          </a:xfrm>
          <a:prstGeom prst="rect">
            <a:avLst/>
          </a:prstGeom>
        </p:spPr>
        <p:txBody>
          <a:bodyPr spcFirstLastPara="1" wrap="square" lIns="0" tIns="0" rIns="0" bIns="0" anchor="t" anchorCtr="0">
            <a:noAutofit/>
          </a:bodyPr>
          <a:lstStyle>
            <a:lvl1pPr lvl="0" algn="ctr">
              <a:lnSpc>
                <a:spcPct val="65000"/>
              </a:lnSpc>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1pPr>
            <a:lvl2pPr lvl="1"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2pPr>
            <a:lvl3pPr lvl="2"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3pPr>
            <a:lvl4pPr lvl="3"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4pPr>
            <a:lvl5pPr lvl="4"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5pPr>
            <a:lvl6pPr lvl="5"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6pPr>
            <a:lvl7pPr lvl="6"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7pPr>
            <a:lvl8pPr lvl="7"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8pPr>
            <a:lvl9pPr lvl="8" algn="ctr">
              <a:spcBef>
                <a:spcPts val="0"/>
              </a:spcBef>
              <a:spcAft>
                <a:spcPts val="0"/>
              </a:spcAft>
              <a:buClr>
                <a:schemeClr val="lt1"/>
              </a:buClr>
              <a:buSzPts val="1000"/>
              <a:buFont typeface="DM Sans Medium"/>
              <a:buNone/>
              <a:defRPr sz="1000">
                <a:latin typeface="DM Sans Medium"/>
                <a:ea typeface="DM Sans Medium"/>
                <a:cs typeface="DM Sans Medium"/>
                <a:sym typeface="DM Sans Medium"/>
              </a:defRPr>
            </a:lvl9pPr>
          </a:lstStyle>
          <a:p>
            <a:endParaRPr/>
          </a:p>
        </p:txBody>
      </p:sp>
      <p:sp>
        <p:nvSpPr>
          <p:cNvPr id="246" name="Google Shape;246;p15"/>
          <p:cNvSpPr txBox="1">
            <a:spLocks noGrp="1"/>
          </p:cNvSpPr>
          <p:nvPr>
            <p:ph type="subTitle" idx="34"/>
          </p:nvPr>
        </p:nvSpPr>
        <p:spPr>
          <a:xfrm>
            <a:off x="6815568" y="2692825"/>
            <a:ext cx="2101200" cy="195000"/>
          </a:xfrm>
          <a:prstGeom prst="rect">
            <a:avLst/>
          </a:prstGeom>
        </p:spPr>
        <p:txBody>
          <a:bodyPr spcFirstLastPara="1" wrap="square" lIns="0" tIns="0" rIns="0" bIns="0" anchor="t" anchorCtr="0">
            <a:spAutoFit/>
          </a:bodyPr>
          <a:lstStyle>
            <a:lvl1pPr lvl="0" algn="ctr">
              <a:spcBef>
                <a:spcPts val="0"/>
              </a:spcBef>
              <a:spcAft>
                <a:spcPts val="0"/>
              </a:spcAft>
              <a:buClr>
                <a:schemeClr val="lt1"/>
              </a:buClr>
              <a:buSzPts val="900"/>
              <a:buFont typeface="DM Sans"/>
              <a:buNone/>
              <a:defRPr sz="900">
                <a:latin typeface="DM Sans"/>
                <a:ea typeface="DM Sans"/>
                <a:cs typeface="DM Sans"/>
                <a:sym typeface="DM Sans"/>
              </a:defRPr>
            </a:lvl1pPr>
            <a:lvl2pPr lvl="1" algn="ctr">
              <a:spcBef>
                <a:spcPts val="0"/>
              </a:spcBef>
              <a:spcAft>
                <a:spcPts val="0"/>
              </a:spcAft>
              <a:buClr>
                <a:schemeClr val="lt1"/>
              </a:buClr>
              <a:buSzPts val="900"/>
              <a:buFont typeface="DM Sans"/>
              <a:buNone/>
              <a:defRPr sz="900">
                <a:latin typeface="DM Sans"/>
                <a:ea typeface="DM Sans"/>
                <a:cs typeface="DM Sans"/>
                <a:sym typeface="DM Sans"/>
              </a:defRPr>
            </a:lvl2pPr>
            <a:lvl3pPr lvl="2" algn="ctr">
              <a:spcBef>
                <a:spcPts val="0"/>
              </a:spcBef>
              <a:spcAft>
                <a:spcPts val="0"/>
              </a:spcAft>
              <a:buClr>
                <a:schemeClr val="lt1"/>
              </a:buClr>
              <a:buSzPts val="900"/>
              <a:buFont typeface="DM Sans"/>
              <a:buNone/>
              <a:defRPr sz="900">
                <a:latin typeface="DM Sans"/>
                <a:ea typeface="DM Sans"/>
                <a:cs typeface="DM Sans"/>
                <a:sym typeface="DM Sans"/>
              </a:defRPr>
            </a:lvl3pPr>
            <a:lvl4pPr lvl="3" algn="ctr">
              <a:spcBef>
                <a:spcPts val="0"/>
              </a:spcBef>
              <a:spcAft>
                <a:spcPts val="0"/>
              </a:spcAft>
              <a:buClr>
                <a:schemeClr val="lt1"/>
              </a:buClr>
              <a:buSzPts val="900"/>
              <a:buFont typeface="DM Sans"/>
              <a:buNone/>
              <a:defRPr sz="900">
                <a:latin typeface="DM Sans"/>
                <a:ea typeface="DM Sans"/>
                <a:cs typeface="DM Sans"/>
                <a:sym typeface="DM Sans"/>
              </a:defRPr>
            </a:lvl4pPr>
            <a:lvl5pPr lvl="4" algn="ctr">
              <a:spcBef>
                <a:spcPts val="0"/>
              </a:spcBef>
              <a:spcAft>
                <a:spcPts val="0"/>
              </a:spcAft>
              <a:buClr>
                <a:schemeClr val="lt1"/>
              </a:buClr>
              <a:buSzPts val="900"/>
              <a:buFont typeface="DM Sans"/>
              <a:buNone/>
              <a:defRPr sz="900">
                <a:latin typeface="DM Sans"/>
                <a:ea typeface="DM Sans"/>
                <a:cs typeface="DM Sans"/>
                <a:sym typeface="DM Sans"/>
              </a:defRPr>
            </a:lvl5pPr>
            <a:lvl6pPr lvl="5" algn="ctr">
              <a:spcBef>
                <a:spcPts val="0"/>
              </a:spcBef>
              <a:spcAft>
                <a:spcPts val="0"/>
              </a:spcAft>
              <a:buClr>
                <a:schemeClr val="lt1"/>
              </a:buClr>
              <a:buSzPts val="900"/>
              <a:buFont typeface="DM Sans"/>
              <a:buNone/>
              <a:defRPr sz="900">
                <a:latin typeface="DM Sans"/>
                <a:ea typeface="DM Sans"/>
                <a:cs typeface="DM Sans"/>
                <a:sym typeface="DM Sans"/>
              </a:defRPr>
            </a:lvl6pPr>
            <a:lvl7pPr lvl="6" algn="ctr">
              <a:spcBef>
                <a:spcPts val="0"/>
              </a:spcBef>
              <a:spcAft>
                <a:spcPts val="0"/>
              </a:spcAft>
              <a:buClr>
                <a:schemeClr val="lt1"/>
              </a:buClr>
              <a:buSzPts val="900"/>
              <a:buFont typeface="DM Sans"/>
              <a:buNone/>
              <a:defRPr sz="900">
                <a:latin typeface="DM Sans"/>
                <a:ea typeface="DM Sans"/>
                <a:cs typeface="DM Sans"/>
                <a:sym typeface="DM Sans"/>
              </a:defRPr>
            </a:lvl7pPr>
            <a:lvl8pPr lvl="7" algn="ctr">
              <a:spcBef>
                <a:spcPts val="0"/>
              </a:spcBef>
              <a:spcAft>
                <a:spcPts val="0"/>
              </a:spcAft>
              <a:buClr>
                <a:schemeClr val="lt1"/>
              </a:buClr>
              <a:buSzPts val="900"/>
              <a:buFont typeface="DM Sans"/>
              <a:buNone/>
              <a:defRPr sz="900">
                <a:latin typeface="DM Sans"/>
                <a:ea typeface="DM Sans"/>
                <a:cs typeface="DM Sans"/>
                <a:sym typeface="DM Sans"/>
              </a:defRPr>
            </a:lvl8pPr>
            <a:lvl9pPr lvl="8" algn="ctr">
              <a:spcBef>
                <a:spcPts val="0"/>
              </a:spcBef>
              <a:spcAft>
                <a:spcPts val="0"/>
              </a:spcAft>
              <a:buClr>
                <a:schemeClr val="lt1"/>
              </a:buClr>
              <a:buSzPts val="900"/>
              <a:buFont typeface="DM Sans"/>
              <a:buNone/>
              <a:defRPr sz="900">
                <a:latin typeface="DM Sans"/>
                <a:ea typeface="DM Sans"/>
                <a:cs typeface="DM Sans"/>
                <a:sym typeface="DM Sans"/>
              </a:defRPr>
            </a:lvl9pPr>
          </a:lstStyle>
          <a:p>
            <a:endParaRPr/>
          </a:p>
        </p:txBody>
      </p:sp>
      <p:sp>
        <p:nvSpPr>
          <p:cNvPr id="247" name="Google Shape;247;p15"/>
          <p:cNvSpPr txBox="1">
            <a:spLocks noGrp="1"/>
          </p:cNvSpPr>
          <p:nvPr>
            <p:ph type="subTitle" idx="35"/>
          </p:nvPr>
        </p:nvSpPr>
        <p:spPr>
          <a:xfrm>
            <a:off x="6815568" y="3380220"/>
            <a:ext cx="2101200" cy="195000"/>
          </a:xfrm>
          <a:prstGeom prst="rect">
            <a:avLst/>
          </a:prstGeom>
        </p:spPr>
        <p:txBody>
          <a:bodyPr spcFirstLastPara="1" wrap="square" lIns="0" tIns="0" rIns="0" bIns="0" anchor="t" anchorCtr="0">
            <a:spAutoFit/>
          </a:bodyPr>
          <a:lstStyle>
            <a:lvl1pPr lvl="0" algn="ctr">
              <a:spcBef>
                <a:spcPts val="0"/>
              </a:spcBef>
              <a:spcAft>
                <a:spcPts val="0"/>
              </a:spcAft>
              <a:buClr>
                <a:schemeClr val="lt1"/>
              </a:buClr>
              <a:buSzPts val="900"/>
              <a:buFont typeface="DM Sans"/>
              <a:buNone/>
              <a:defRPr sz="900">
                <a:latin typeface="DM Sans"/>
                <a:ea typeface="DM Sans"/>
                <a:cs typeface="DM Sans"/>
                <a:sym typeface="DM Sans"/>
              </a:defRPr>
            </a:lvl1pPr>
            <a:lvl2pPr lvl="1" algn="ctr">
              <a:spcBef>
                <a:spcPts val="0"/>
              </a:spcBef>
              <a:spcAft>
                <a:spcPts val="0"/>
              </a:spcAft>
              <a:buClr>
                <a:schemeClr val="lt1"/>
              </a:buClr>
              <a:buSzPts val="900"/>
              <a:buFont typeface="DM Sans"/>
              <a:buNone/>
              <a:defRPr sz="900">
                <a:latin typeface="DM Sans"/>
                <a:ea typeface="DM Sans"/>
                <a:cs typeface="DM Sans"/>
                <a:sym typeface="DM Sans"/>
              </a:defRPr>
            </a:lvl2pPr>
            <a:lvl3pPr lvl="2" algn="ctr">
              <a:spcBef>
                <a:spcPts val="0"/>
              </a:spcBef>
              <a:spcAft>
                <a:spcPts val="0"/>
              </a:spcAft>
              <a:buClr>
                <a:schemeClr val="lt1"/>
              </a:buClr>
              <a:buSzPts val="900"/>
              <a:buFont typeface="DM Sans"/>
              <a:buNone/>
              <a:defRPr sz="900">
                <a:latin typeface="DM Sans"/>
                <a:ea typeface="DM Sans"/>
                <a:cs typeface="DM Sans"/>
                <a:sym typeface="DM Sans"/>
              </a:defRPr>
            </a:lvl3pPr>
            <a:lvl4pPr lvl="3" algn="ctr">
              <a:spcBef>
                <a:spcPts val="0"/>
              </a:spcBef>
              <a:spcAft>
                <a:spcPts val="0"/>
              </a:spcAft>
              <a:buClr>
                <a:schemeClr val="lt1"/>
              </a:buClr>
              <a:buSzPts val="900"/>
              <a:buFont typeface="DM Sans"/>
              <a:buNone/>
              <a:defRPr sz="900">
                <a:latin typeface="DM Sans"/>
                <a:ea typeface="DM Sans"/>
                <a:cs typeface="DM Sans"/>
                <a:sym typeface="DM Sans"/>
              </a:defRPr>
            </a:lvl4pPr>
            <a:lvl5pPr lvl="4" algn="ctr">
              <a:spcBef>
                <a:spcPts val="0"/>
              </a:spcBef>
              <a:spcAft>
                <a:spcPts val="0"/>
              </a:spcAft>
              <a:buClr>
                <a:schemeClr val="lt1"/>
              </a:buClr>
              <a:buSzPts val="900"/>
              <a:buFont typeface="DM Sans"/>
              <a:buNone/>
              <a:defRPr sz="900">
                <a:latin typeface="DM Sans"/>
                <a:ea typeface="DM Sans"/>
                <a:cs typeface="DM Sans"/>
                <a:sym typeface="DM Sans"/>
              </a:defRPr>
            </a:lvl5pPr>
            <a:lvl6pPr lvl="5" algn="ctr">
              <a:spcBef>
                <a:spcPts val="0"/>
              </a:spcBef>
              <a:spcAft>
                <a:spcPts val="0"/>
              </a:spcAft>
              <a:buClr>
                <a:schemeClr val="lt1"/>
              </a:buClr>
              <a:buSzPts val="900"/>
              <a:buFont typeface="DM Sans"/>
              <a:buNone/>
              <a:defRPr sz="900">
                <a:latin typeface="DM Sans"/>
                <a:ea typeface="DM Sans"/>
                <a:cs typeface="DM Sans"/>
                <a:sym typeface="DM Sans"/>
              </a:defRPr>
            </a:lvl6pPr>
            <a:lvl7pPr lvl="6" algn="ctr">
              <a:spcBef>
                <a:spcPts val="0"/>
              </a:spcBef>
              <a:spcAft>
                <a:spcPts val="0"/>
              </a:spcAft>
              <a:buClr>
                <a:schemeClr val="lt1"/>
              </a:buClr>
              <a:buSzPts val="900"/>
              <a:buFont typeface="DM Sans"/>
              <a:buNone/>
              <a:defRPr sz="900">
                <a:latin typeface="DM Sans"/>
                <a:ea typeface="DM Sans"/>
                <a:cs typeface="DM Sans"/>
                <a:sym typeface="DM Sans"/>
              </a:defRPr>
            </a:lvl7pPr>
            <a:lvl8pPr lvl="7" algn="ctr">
              <a:spcBef>
                <a:spcPts val="0"/>
              </a:spcBef>
              <a:spcAft>
                <a:spcPts val="0"/>
              </a:spcAft>
              <a:buClr>
                <a:schemeClr val="lt1"/>
              </a:buClr>
              <a:buSzPts val="900"/>
              <a:buFont typeface="DM Sans"/>
              <a:buNone/>
              <a:defRPr sz="900">
                <a:latin typeface="DM Sans"/>
                <a:ea typeface="DM Sans"/>
                <a:cs typeface="DM Sans"/>
                <a:sym typeface="DM Sans"/>
              </a:defRPr>
            </a:lvl8pPr>
            <a:lvl9pPr lvl="8" algn="ctr">
              <a:spcBef>
                <a:spcPts val="0"/>
              </a:spcBef>
              <a:spcAft>
                <a:spcPts val="0"/>
              </a:spcAft>
              <a:buClr>
                <a:schemeClr val="lt1"/>
              </a:buClr>
              <a:buSzPts val="900"/>
              <a:buFont typeface="DM Sans"/>
              <a:buNone/>
              <a:defRPr sz="900">
                <a:latin typeface="DM Sans"/>
                <a:ea typeface="DM Sans"/>
                <a:cs typeface="DM Sans"/>
                <a:sym typeface="DM Sans"/>
              </a:defRPr>
            </a:lvl9pPr>
          </a:lstStyle>
          <a:p>
            <a:endParaRPr/>
          </a:p>
        </p:txBody>
      </p:sp>
      <p:sp>
        <p:nvSpPr>
          <p:cNvPr id="248" name="Google Shape;248;p15"/>
          <p:cNvSpPr txBox="1">
            <a:spLocks noGrp="1"/>
          </p:cNvSpPr>
          <p:nvPr>
            <p:ph type="subTitle" idx="36"/>
          </p:nvPr>
        </p:nvSpPr>
        <p:spPr>
          <a:xfrm>
            <a:off x="6815568" y="4068356"/>
            <a:ext cx="2101200" cy="195000"/>
          </a:xfrm>
          <a:prstGeom prst="rect">
            <a:avLst/>
          </a:prstGeom>
        </p:spPr>
        <p:txBody>
          <a:bodyPr spcFirstLastPara="1" wrap="square" lIns="0" tIns="0" rIns="0" bIns="0" anchor="t" anchorCtr="0">
            <a:spAutoFit/>
          </a:bodyPr>
          <a:lstStyle>
            <a:lvl1pPr lvl="0" algn="ctr">
              <a:spcBef>
                <a:spcPts val="0"/>
              </a:spcBef>
              <a:spcAft>
                <a:spcPts val="0"/>
              </a:spcAft>
              <a:buClr>
                <a:schemeClr val="lt1"/>
              </a:buClr>
              <a:buSzPts val="900"/>
              <a:buFont typeface="DM Sans"/>
              <a:buNone/>
              <a:defRPr sz="900">
                <a:latin typeface="DM Sans"/>
                <a:ea typeface="DM Sans"/>
                <a:cs typeface="DM Sans"/>
                <a:sym typeface="DM Sans"/>
              </a:defRPr>
            </a:lvl1pPr>
            <a:lvl2pPr lvl="1" algn="ctr">
              <a:spcBef>
                <a:spcPts val="0"/>
              </a:spcBef>
              <a:spcAft>
                <a:spcPts val="0"/>
              </a:spcAft>
              <a:buClr>
                <a:schemeClr val="lt1"/>
              </a:buClr>
              <a:buSzPts val="900"/>
              <a:buFont typeface="DM Sans"/>
              <a:buNone/>
              <a:defRPr sz="900">
                <a:latin typeface="DM Sans"/>
                <a:ea typeface="DM Sans"/>
                <a:cs typeface="DM Sans"/>
                <a:sym typeface="DM Sans"/>
              </a:defRPr>
            </a:lvl2pPr>
            <a:lvl3pPr lvl="2" algn="ctr">
              <a:spcBef>
                <a:spcPts val="0"/>
              </a:spcBef>
              <a:spcAft>
                <a:spcPts val="0"/>
              </a:spcAft>
              <a:buClr>
                <a:schemeClr val="lt1"/>
              </a:buClr>
              <a:buSzPts val="900"/>
              <a:buFont typeface="DM Sans"/>
              <a:buNone/>
              <a:defRPr sz="900">
                <a:latin typeface="DM Sans"/>
                <a:ea typeface="DM Sans"/>
                <a:cs typeface="DM Sans"/>
                <a:sym typeface="DM Sans"/>
              </a:defRPr>
            </a:lvl3pPr>
            <a:lvl4pPr lvl="3" algn="ctr">
              <a:spcBef>
                <a:spcPts val="0"/>
              </a:spcBef>
              <a:spcAft>
                <a:spcPts val="0"/>
              </a:spcAft>
              <a:buClr>
                <a:schemeClr val="lt1"/>
              </a:buClr>
              <a:buSzPts val="900"/>
              <a:buFont typeface="DM Sans"/>
              <a:buNone/>
              <a:defRPr sz="900">
                <a:latin typeface="DM Sans"/>
                <a:ea typeface="DM Sans"/>
                <a:cs typeface="DM Sans"/>
                <a:sym typeface="DM Sans"/>
              </a:defRPr>
            </a:lvl4pPr>
            <a:lvl5pPr lvl="4" algn="ctr">
              <a:spcBef>
                <a:spcPts val="0"/>
              </a:spcBef>
              <a:spcAft>
                <a:spcPts val="0"/>
              </a:spcAft>
              <a:buClr>
                <a:schemeClr val="lt1"/>
              </a:buClr>
              <a:buSzPts val="900"/>
              <a:buFont typeface="DM Sans"/>
              <a:buNone/>
              <a:defRPr sz="900">
                <a:latin typeface="DM Sans"/>
                <a:ea typeface="DM Sans"/>
                <a:cs typeface="DM Sans"/>
                <a:sym typeface="DM Sans"/>
              </a:defRPr>
            </a:lvl5pPr>
            <a:lvl6pPr lvl="5" algn="ctr">
              <a:spcBef>
                <a:spcPts val="0"/>
              </a:spcBef>
              <a:spcAft>
                <a:spcPts val="0"/>
              </a:spcAft>
              <a:buClr>
                <a:schemeClr val="lt1"/>
              </a:buClr>
              <a:buSzPts val="900"/>
              <a:buFont typeface="DM Sans"/>
              <a:buNone/>
              <a:defRPr sz="900">
                <a:latin typeface="DM Sans"/>
                <a:ea typeface="DM Sans"/>
                <a:cs typeface="DM Sans"/>
                <a:sym typeface="DM Sans"/>
              </a:defRPr>
            </a:lvl6pPr>
            <a:lvl7pPr lvl="6" algn="ctr">
              <a:spcBef>
                <a:spcPts val="0"/>
              </a:spcBef>
              <a:spcAft>
                <a:spcPts val="0"/>
              </a:spcAft>
              <a:buClr>
                <a:schemeClr val="lt1"/>
              </a:buClr>
              <a:buSzPts val="900"/>
              <a:buFont typeface="DM Sans"/>
              <a:buNone/>
              <a:defRPr sz="900">
                <a:latin typeface="DM Sans"/>
                <a:ea typeface="DM Sans"/>
                <a:cs typeface="DM Sans"/>
                <a:sym typeface="DM Sans"/>
              </a:defRPr>
            </a:lvl7pPr>
            <a:lvl8pPr lvl="7" algn="ctr">
              <a:spcBef>
                <a:spcPts val="0"/>
              </a:spcBef>
              <a:spcAft>
                <a:spcPts val="0"/>
              </a:spcAft>
              <a:buClr>
                <a:schemeClr val="lt1"/>
              </a:buClr>
              <a:buSzPts val="900"/>
              <a:buFont typeface="DM Sans"/>
              <a:buNone/>
              <a:defRPr sz="900">
                <a:latin typeface="DM Sans"/>
                <a:ea typeface="DM Sans"/>
                <a:cs typeface="DM Sans"/>
                <a:sym typeface="DM Sans"/>
              </a:defRPr>
            </a:lvl8pPr>
            <a:lvl9pPr lvl="8" algn="ctr">
              <a:spcBef>
                <a:spcPts val="0"/>
              </a:spcBef>
              <a:spcAft>
                <a:spcPts val="0"/>
              </a:spcAft>
              <a:buClr>
                <a:schemeClr val="lt1"/>
              </a:buClr>
              <a:buSzPts val="900"/>
              <a:buFont typeface="DM Sans"/>
              <a:buNone/>
              <a:defRPr sz="900">
                <a:latin typeface="DM Sans"/>
                <a:ea typeface="DM Sans"/>
                <a:cs typeface="DM Sans"/>
                <a:sym typeface="DM Sans"/>
              </a:defRPr>
            </a:lvl9pPr>
          </a:lstStyle>
          <a:p>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Medium title only">
  <p:cSld name="BLANK_1_1_1_1_2">
    <p:spTree>
      <p:nvGrpSpPr>
        <p:cNvPr id="1" name="Shape 249"/>
        <p:cNvGrpSpPr/>
        <p:nvPr/>
      </p:nvGrpSpPr>
      <p:grpSpPr>
        <a:xfrm>
          <a:off x="0" y="0"/>
          <a:ext cx="0" cy="0"/>
          <a:chOff x="0" y="0"/>
          <a:chExt cx="0" cy="0"/>
        </a:xfrm>
      </p:grpSpPr>
      <p:sp>
        <p:nvSpPr>
          <p:cNvPr id="250" name="Google Shape;250;p16"/>
          <p:cNvSpPr txBox="1">
            <a:spLocks noGrp="1"/>
          </p:cNvSpPr>
          <p:nvPr>
            <p:ph type="title"/>
          </p:nvPr>
        </p:nvSpPr>
        <p:spPr>
          <a:xfrm>
            <a:off x="228600" y="460100"/>
            <a:ext cx="8686800" cy="587700"/>
          </a:xfrm>
          <a:prstGeom prst="rect">
            <a:avLst/>
          </a:prstGeom>
        </p:spPr>
        <p:txBody>
          <a:bodyPr spcFirstLastPara="1" wrap="square" lIns="91425" tIns="0" rIns="91425" bIns="91425" anchor="t" anchorCtr="0">
            <a:spAutoFit/>
          </a:bodyPr>
          <a:lstStyle>
            <a:lvl1pPr lvl="0" algn="ctr">
              <a:lnSpc>
                <a:spcPct val="70000"/>
              </a:lnSpc>
              <a:spcBef>
                <a:spcPts val="0"/>
              </a:spcBef>
              <a:spcAft>
                <a:spcPts val="0"/>
              </a:spcAft>
              <a:buNone/>
              <a:defRPr sz="2800"/>
            </a:lvl1pPr>
            <a:lvl2pPr lvl="1">
              <a:lnSpc>
                <a:spcPct val="115000"/>
              </a:lnSpc>
              <a:spcBef>
                <a:spcPts val="0"/>
              </a:spcBef>
              <a:spcAft>
                <a:spcPts val="0"/>
              </a:spcAft>
              <a:buNone/>
              <a:defRPr sz="2800"/>
            </a:lvl2pPr>
            <a:lvl3pPr lvl="2">
              <a:lnSpc>
                <a:spcPct val="115000"/>
              </a:lnSpc>
              <a:spcBef>
                <a:spcPts val="0"/>
              </a:spcBef>
              <a:spcAft>
                <a:spcPts val="0"/>
              </a:spcAft>
              <a:buNone/>
              <a:defRPr sz="2800"/>
            </a:lvl3pPr>
            <a:lvl4pPr lvl="3">
              <a:lnSpc>
                <a:spcPct val="115000"/>
              </a:lnSpc>
              <a:spcBef>
                <a:spcPts val="0"/>
              </a:spcBef>
              <a:spcAft>
                <a:spcPts val="0"/>
              </a:spcAft>
              <a:buNone/>
              <a:defRPr sz="2800"/>
            </a:lvl4pPr>
            <a:lvl5pPr lvl="4">
              <a:lnSpc>
                <a:spcPct val="115000"/>
              </a:lnSpc>
              <a:spcBef>
                <a:spcPts val="0"/>
              </a:spcBef>
              <a:spcAft>
                <a:spcPts val="0"/>
              </a:spcAft>
              <a:buNone/>
              <a:defRPr sz="2800"/>
            </a:lvl5pPr>
            <a:lvl6pPr lvl="5">
              <a:lnSpc>
                <a:spcPct val="115000"/>
              </a:lnSpc>
              <a:spcBef>
                <a:spcPts val="0"/>
              </a:spcBef>
              <a:spcAft>
                <a:spcPts val="0"/>
              </a:spcAft>
              <a:buNone/>
              <a:defRPr sz="2800"/>
            </a:lvl6pPr>
            <a:lvl7pPr lvl="6">
              <a:lnSpc>
                <a:spcPct val="115000"/>
              </a:lnSpc>
              <a:spcBef>
                <a:spcPts val="0"/>
              </a:spcBef>
              <a:spcAft>
                <a:spcPts val="0"/>
              </a:spcAft>
              <a:buNone/>
              <a:defRPr sz="2800"/>
            </a:lvl7pPr>
            <a:lvl8pPr lvl="7">
              <a:lnSpc>
                <a:spcPct val="115000"/>
              </a:lnSpc>
              <a:spcBef>
                <a:spcPts val="0"/>
              </a:spcBef>
              <a:spcAft>
                <a:spcPts val="0"/>
              </a:spcAft>
              <a:buNone/>
              <a:defRPr sz="2800"/>
            </a:lvl8pPr>
            <a:lvl9pPr lvl="8">
              <a:lnSpc>
                <a:spcPct val="115000"/>
              </a:lnSpc>
              <a:spcBef>
                <a:spcPts val="0"/>
              </a:spcBef>
              <a:spcAft>
                <a:spcPts val="0"/>
              </a:spcAft>
              <a:buNone/>
              <a:defRPr sz="2800"/>
            </a:lvl9pPr>
          </a:lstStyle>
          <a:p>
            <a:endParaRPr/>
          </a:p>
        </p:txBody>
      </p:sp>
      <p:sp>
        <p:nvSpPr>
          <p:cNvPr id="251" name="Google Shape;251;p16"/>
          <p:cNvSpPr txBox="1"/>
          <p:nvPr/>
        </p:nvSpPr>
        <p:spPr>
          <a:xfrm>
            <a:off x="8227900" y="4802400"/>
            <a:ext cx="687600" cy="212100"/>
          </a:xfrm>
          <a:prstGeom prst="rect">
            <a:avLst/>
          </a:prstGeom>
          <a:noFill/>
          <a:ln>
            <a:noFill/>
          </a:ln>
        </p:spPr>
        <p:txBody>
          <a:bodyPr spcFirstLastPara="1" wrap="square" lIns="0" tIns="91425" rIns="0" bIns="91425" anchor="t" anchorCtr="0">
            <a:noAutofit/>
          </a:bodyPr>
          <a:lstStyle/>
          <a:p>
            <a:pPr marL="0" lvl="0" indent="0" algn="r" rtl="0">
              <a:spcBef>
                <a:spcPts val="0"/>
              </a:spcBef>
              <a:spcAft>
                <a:spcPts val="0"/>
              </a:spcAft>
              <a:buNone/>
            </a:pPr>
            <a:fld id="{00000000-1234-1234-1234-123412341234}" type="slidenum">
              <a:rPr lang="en" sz="700">
                <a:solidFill>
                  <a:schemeClr val="accent4"/>
                </a:solidFill>
                <a:latin typeface="DM Sans"/>
                <a:ea typeface="DM Sans"/>
                <a:cs typeface="DM Sans"/>
                <a:sym typeface="DM Sans"/>
              </a:rPr>
              <a:t>‹#›</a:t>
            </a:fld>
            <a:endParaRPr sz="700">
              <a:solidFill>
                <a:schemeClr val="accent4"/>
              </a:solidFill>
              <a:latin typeface="DM Sans"/>
              <a:ea typeface="DM Sans"/>
              <a:cs typeface="DM Sans"/>
              <a:sym typeface="DM Sans"/>
            </a:endParaRPr>
          </a:p>
        </p:txBody>
      </p:sp>
      <p:sp>
        <p:nvSpPr>
          <p:cNvPr id="252" name="Google Shape;252;p16"/>
          <p:cNvSpPr txBox="1">
            <a:spLocks noGrp="1"/>
          </p:cNvSpPr>
          <p:nvPr>
            <p:ph type="subTitle" idx="1"/>
          </p:nvPr>
        </p:nvSpPr>
        <p:spPr>
          <a:xfrm>
            <a:off x="228600" y="4891059"/>
            <a:ext cx="1475700" cy="125400"/>
          </a:xfrm>
          <a:prstGeom prst="rect">
            <a:avLst/>
          </a:prstGeom>
        </p:spPr>
        <p:txBody>
          <a:bodyPr spcFirstLastPara="1" wrap="square" lIns="0" tIns="0" rIns="0" bIns="0" anchor="t" anchorCtr="0">
            <a:noAutofit/>
          </a:bodyPr>
          <a:lstStyle>
            <a:lvl1pPr lvl="0">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1pPr>
            <a:lvl2pPr lvl="1">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2pPr>
            <a:lvl3pPr lvl="2">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3pPr>
            <a:lvl4pPr lvl="3">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4pPr>
            <a:lvl5pPr lvl="4">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5pPr>
            <a:lvl6pPr lvl="5">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6pPr>
            <a:lvl7pPr lvl="6">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7pPr>
            <a:lvl8pPr lvl="7">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8pPr>
            <a:lvl9pPr lvl="8">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9pPr>
          </a:lstStyle>
          <a:p>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Big statement">
  <p:cSld name="BLANK_1_1_1_1_1_1">
    <p:bg>
      <p:bgPr>
        <a:solidFill>
          <a:schemeClr val="lt1"/>
        </a:solidFill>
        <a:effectLst/>
      </p:bgPr>
    </p:bg>
    <p:spTree>
      <p:nvGrpSpPr>
        <p:cNvPr id="1" name="Shape 253"/>
        <p:cNvGrpSpPr/>
        <p:nvPr/>
      </p:nvGrpSpPr>
      <p:grpSpPr>
        <a:xfrm>
          <a:off x="0" y="0"/>
          <a:ext cx="0" cy="0"/>
          <a:chOff x="0" y="0"/>
          <a:chExt cx="0" cy="0"/>
        </a:xfrm>
      </p:grpSpPr>
      <p:sp>
        <p:nvSpPr>
          <p:cNvPr id="254" name="Google Shape;254;p17"/>
          <p:cNvSpPr txBox="1">
            <a:spLocks noGrp="1"/>
          </p:cNvSpPr>
          <p:nvPr>
            <p:ph type="subTitle" idx="1"/>
          </p:nvPr>
        </p:nvSpPr>
        <p:spPr>
          <a:xfrm>
            <a:off x="228600" y="4891059"/>
            <a:ext cx="1475700" cy="125400"/>
          </a:xfrm>
          <a:prstGeom prst="rect">
            <a:avLst/>
          </a:prstGeom>
        </p:spPr>
        <p:txBody>
          <a:bodyPr spcFirstLastPara="1" wrap="square" lIns="0" tIns="0" rIns="0" bIns="0" anchor="t" anchorCtr="0">
            <a:noAutofit/>
          </a:bodyPr>
          <a:lstStyle>
            <a:lvl1pPr lvl="0">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1pPr>
            <a:lvl2pPr lvl="1">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2pPr>
            <a:lvl3pPr lvl="2">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3pPr>
            <a:lvl4pPr lvl="3">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4pPr>
            <a:lvl5pPr lvl="4">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5pPr>
            <a:lvl6pPr lvl="5">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6pPr>
            <a:lvl7pPr lvl="6">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7pPr>
            <a:lvl8pPr lvl="7">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8pPr>
            <a:lvl9pPr lvl="8">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9pPr>
          </a:lstStyle>
          <a:p>
            <a:endParaRPr/>
          </a:p>
        </p:txBody>
      </p:sp>
      <p:sp>
        <p:nvSpPr>
          <p:cNvPr id="255" name="Google Shape;255;p17"/>
          <p:cNvSpPr>
            <a:spLocks noGrp="1"/>
          </p:cNvSpPr>
          <p:nvPr>
            <p:ph type="pic" idx="2"/>
          </p:nvPr>
        </p:nvSpPr>
        <p:spPr>
          <a:xfrm>
            <a:off x="1407350" y="1446450"/>
            <a:ext cx="1500300" cy="710100"/>
          </a:xfrm>
          <a:prstGeom prst="roundRect">
            <a:avLst>
              <a:gd name="adj" fmla="val 16667"/>
            </a:avLst>
          </a:prstGeom>
          <a:noFill/>
          <a:ln>
            <a:noFill/>
          </a:ln>
        </p:spPr>
      </p:sp>
      <p:sp>
        <p:nvSpPr>
          <p:cNvPr id="256" name="Google Shape;256;p17"/>
          <p:cNvSpPr txBox="1">
            <a:spLocks noGrp="1"/>
          </p:cNvSpPr>
          <p:nvPr>
            <p:ph type="title"/>
          </p:nvPr>
        </p:nvSpPr>
        <p:spPr>
          <a:xfrm>
            <a:off x="1028550" y="2023325"/>
            <a:ext cx="7180800" cy="841800"/>
          </a:xfrm>
          <a:prstGeom prst="rect">
            <a:avLst/>
          </a:prstGeom>
        </p:spPr>
        <p:txBody>
          <a:bodyPr spcFirstLastPara="1" wrap="square" lIns="91425" tIns="91425" rIns="91425" bIns="0" anchor="t" anchorCtr="0">
            <a:spAutoFit/>
          </a:bodyPr>
          <a:lstStyle>
            <a:lvl1pPr lvl="0" algn="ctr">
              <a:lnSpc>
                <a:spcPct val="75000"/>
              </a:lnSpc>
              <a:spcBef>
                <a:spcPts val="0"/>
              </a:spcBef>
              <a:spcAft>
                <a:spcPts val="0"/>
              </a:spcAft>
              <a:buClr>
                <a:schemeClr val="dk1"/>
              </a:buClr>
              <a:buSzPts val="4800"/>
              <a:buFont typeface="Forum"/>
              <a:buNone/>
              <a:defRPr sz="4800">
                <a:solidFill>
                  <a:schemeClr val="dk1"/>
                </a:solidFill>
              </a:defRPr>
            </a:lvl1pPr>
            <a:lvl2pPr lvl="1" algn="ctr">
              <a:lnSpc>
                <a:spcPct val="75000"/>
              </a:lnSpc>
              <a:spcBef>
                <a:spcPts val="0"/>
              </a:spcBef>
              <a:spcAft>
                <a:spcPts val="0"/>
              </a:spcAft>
              <a:buClr>
                <a:schemeClr val="dk1"/>
              </a:buClr>
              <a:buSzPts val="4800"/>
              <a:buFont typeface="Forum"/>
              <a:buNone/>
              <a:defRPr sz="4800">
                <a:solidFill>
                  <a:schemeClr val="dk1"/>
                </a:solidFill>
                <a:latin typeface="Forum"/>
                <a:ea typeface="Forum"/>
                <a:cs typeface="Forum"/>
                <a:sym typeface="Forum"/>
              </a:defRPr>
            </a:lvl2pPr>
            <a:lvl3pPr lvl="2" algn="ctr">
              <a:lnSpc>
                <a:spcPct val="75000"/>
              </a:lnSpc>
              <a:spcBef>
                <a:spcPts val="0"/>
              </a:spcBef>
              <a:spcAft>
                <a:spcPts val="0"/>
              </a:spcAft>
              <a:buClr>
                <a:schemeClr val="dk1"/>
              </a:buClr>
              <a:buSzPts val="4800"/>
              <a:buFont typeface="Forum"/>
              <a:buNone/>
              <a:defRPr sz="4800">
                <a:solidFill>
                  <a:schemeClr val="dk1"/>
                </a:solidFill>
                <a:latin typeface="Forum"/>
                <a:ea typeface="Forum"/>
                <a:cs typeface="Forum"/>
                <a:sym typeface="Forum"/>
              </a:defRPr>
            </a:lvl3pPr>
            <a:lvl4pPr lvl="3" algn="ctr">
              <a:lnSpc>
                <a:spcPct val="75000"/>
              </a:lnSpc>
              <a:spcBef>
                <a:spcPts val="0"/>
              </a:spcBef>
              <a:spcAft>
                <a:spcPts val="0"/>
              </a:spcAft>
              <a:buClr>
                <a:schemeClr val="dk1"/>
              </a:buClr>
              <a:buSzPts val="4800"/>
              <a:buFont typeface="Forum"/>
              <a:buNone/>
              <a:defRPr sz="4800">
                <a:solidFill>
                  <a:schemeClr val="dk1"/>
                </a:solidFill>
                <a:latin typeface="Forum"/>
                <a:ea typeface="Forum"/>
                <a:cs typeface="Forum"/>
                <a:sym typeface="Forum"/>
              </a:defRPr>
            </a:lvl4pPr>
            <a:lvl5pPr lvl="4" algn="ctr">
              <a:lnSpc>
                <a:spcPct val="75000"/>
              </a:lnSpc>
              <a:spcBef>
                <a:spcPts val="0"/>
              </a:spcBef>
              <a:spcAft>
                <a:spcPts val="0"/>
              </a:spcAft>
              <a:buClr>
                <a:schemeClr val="dk1"/>
              </a:buClr>
              <a:buSzPts val="4800"/>
              <a:buFont typeface="Forum"/>
              <a:buNone/>
              <a:defRPr sz="4800">
                <a:solidFill>
                  <a:schemeClr val="dk1"/>
                </a:solidFill>
                <a:latin typeface="Forum"/>
                <a:ea typeface="Forum"/>
                <a:cs typeface="Forum"/>
                <a:sym typeface="Forum"/>
              </a:defRPr>
            </a:lvl5pPr>
            <a:lvl6pPr lvl="5" algn="ctr">
              <a:lnSpc>
                <a:spcPct val="75000"/>
              </a:lnSpc>
              <a:spcBef>
                <a:spcPts val="0"/>
              </a:spcBef>
              <a:spcAft>
                <a:spcPts val="0"/>
              </a:spcAft>
              <a:buClr>
                <a:schemeClr val="dk1"/>
              </a:buClr>
              <a:buSzPts val="4800"/>
              <a:buFont typeface="Forum"/>
              <a:buNone/>
              <a:defRPr sz="4800">
                <a:solidFill>
                  <a:schemeClr val="dk1"/>
                </a:solidFill>
                <a:latin typeface="Forum"/>
                <a:ea typeface="Forum"/>
                <a:cs typeface="Forum"/>
                <a:sym typeface="Forum"/>
              </a:defRPr>
            </a:lvl6pPr>
            <a:lvl7pPr lvl="6" algn="ctr">
              <a:lnSpc>
                <a:spcPct val="75000"/>
              </a:lnSpc>
              <a:spcBef>
                <a:spcPts val="0"/>
              </a:spcBef>
              <a:spcAft>
                <a:spcPts val="0"/>
              </a:spcAft>
              <a:buClr>
                <a:schemeClr val="dk1"/>
              </a:buClr>
              <a:buSzPts val="4800"/>
              <a:buFont typeface="Forum"/>
              <a:buNone/>
              <a:defRPr sz="4800">
                <a:solidFill>
                  <a:schemeClr val="dk1"/>
                </a:solidFill>
                <a:latin typeface="Forum"/>
                <a:ea typeface="Forum"/>
                <a:cs typeface="Forum"/>
                <a:sym typeface="Forum"/>
              </a:defRPr>
            </a:lvl7pPr>
            <a:lvl8pPr lvl="7" algn="ctr">
              <a:lnSpc>
                <a:spcPct val="75000"/>
              </a:lnSpc>
              <a:spcBef>
                <a:spcPts val="0"/>
              </a:spcBef>
              <a:spcAft>
                <a:spcPts val="0"/>
              </a:spcAft>
              <a:buClr>
                <a:schemeClr val="dk1"/>
              </a:buClr>
              <a:buSzPts val="4800"/>
              <a:buFont typeface="Forum"/>
              <a:buNone/>
              <a:defRPr sz="4800">
                <a:solidFill>
                  <a:schemeClr val="dk1"/>
                </a:solidFill>
                <a:latin typeface="Forum"/>
                <a:ea typeface="Forum"/>
                <a:cs typeface="Forum"/>
                <a:sym typeface="Forum"/>
              </a:defRPr>
            </a:lvl8pPr>
            <a:lvl9pPr lvl="8" algn="ctr">
              <a:lnSpc>
                <a:spcPct val="75000"/>
              </a:lnSpc>
              <a:spcBef>
                <a:spcPts val="0"/>
              </a:spcBef>
              <a:spcAft>
                <a:spcPts val="0"/>
              </a:spcAft>
              <a:buClr>
                <a:schemeClr val="dk1"/>
              </a:buClr>
              <a:buSzPts val="4800"/>
              <a:buFont typeface="Forum"/>
              <a:buNone/>
              <a:defRPr sz="4800">
                <a:solidFill>
                  <a:schemeClr val="dk1"/>
                </a:solidFill>
                <a:latin typeface="Forum"/>
                <a:ea typeface="Forum"/>
                <a:cs typeface="Forum"/>
                <a:sym typeface="Forum"/>
              </a:defRPr>
            </a:lvl9pPr>
          </a:lstStyle>
          <a:p>
            <a:endParaRPr/>
          </a:p>
        </p:txBody>
      </p:sp>
      <p:sp>
        <p:nvSpPr>
          <p:cNvPr id="257" name="Google Shape;257;p17"/>
          <p:cNvSpPr>
            <a:spLocks noGrp="1"/>
          </p:cNvSpPr>
          <p:nvPr>
            <p:ph type="pic" idx="3"/>
          </p:nvPr>
        </p:nvSpPr>
        <p:spPr>
          <a:xfrm>
            <a:off x="5316900" y="3181200"/>
            <a:ext cx="763800" cy="763800"/>
          </a:xfrm>
          <a:prstGeom prst="ellipse">
            <a:avLst/>
          </a:prstGeom>
          <a:noFill/>
          <a:ln>
            <a:noFill/>
          </a:ln>
        </p:spPr>
      </p:sp>
      <p:sp>
        <p:nvSpPr>
          <p:cNvPr id="258" name="Google Shape;258;p17"/>
          <p:cNvSpPr txBox="1"/>
          <p:nvPr/>
        </p:nvSpPr>
        <p:spPr>
          <a:xfrm>
            <a:off x="8227900" y="4802400"/>
            <a:ext cx="687600" cy="212100"/>
          </a:xfrm>
          <a:prstGeom prst="rect">
            <a:avLst/>
          </a:prstGeom>
          <a:noFill/>
          <a:ln>
            <a:noFill/>
          </a:ln>
        </p:spPr>
        <p:txBody>
          <a:bodyPr spcFirstLastPara="1" wrap="square" lIns="0" tIns="91425" rIns="0" bIns="91425" anchor="t" anchorCtr="0">
            <a:noAutofit/>
          </a:bodyPr>
          <a:lstStyle/>
          <a:p>
            <a:pPr marL="0" lvl="0" indent="0" algn="r" rtl="0">
              <a:spcBef>
                <a:spcPts val="0"/>
              </a:spcBef>
              <a:spcAft>
                <a:spcPts val="0"/>
              </a:spcAft>
              <a:buNone/>
            </a:pPr>
            <a:fld id="{00000000-1234-1234-1234-123412341234}" type="slidenum">
              <a:rPr lang="en" sz="700">
                <a:solidFill>
                  <a:schemeClr val="dk1"/>
                </a:solidFill>
                <a:latin typeface="DM Sans"/>
                <a:ea typeface="DM Sans"/>
                <a:cs typeface="DM Sans"/>
                <a:sym typeface="DM Sans"/>
              </a:rPr>
              <a:t>‹#›</a:t>
            </a:fld>
            <a:endParaRPr sz="700">
              <a:solidFill>
                <a:schemeClr val="dk1"/>
              </a:solidFill>
              <a:latin typeface="DM Sans"/>
              <a:ea typeface="DM Sans"/>
              <a:cs typeface="DM Sans"/>
              <a:sym typeface="DM Sans"/>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hree columns">
  <p:cSld name="BLANK_1_1_1_1_1_1_2">
    <p:spTree>
      <p:nvGrpSpPr>
        <p:cNvPr id="1" name="Shape 259"/>
        <p:cNvGrpSpPr/>
        <p:nvPr/>
      </p:nvGrpSpPr>
      <p:grpSpPr>
        <a:xfrm>
          <a:off x="0" y="0"/>
          <a:ext cx="0" cy="0"/>
          <a:chOff x="0" y="0"/>
          <a:chExt cx="0" cy="0"/>
        </a:xfrm>
      </p:grpSpPr>
      <p:sp>
        <p:nvSpPr>
          <p:cNvPr id="260" name="Google Shape;260;p18"/>
          <p:cNvSpPr txBox="1"/>
          <p:nvPr/>
        </p:nvSpPr>
        <p:spPr>
          <a:xfrm>
            <a:off x="8227900" y="4802400"/>
            <a:ext cx="687600" cy="212100"/>
          </a:xfrm>
          <a:prstGeom prst="rect">
            <a:avLst/>
          </a:prstGeom>
          <a:noFill/>
          <a:ln>
            <a:noFill/>
          </a:ln>
        </p:spPr>
        <p:txBody>
          <a:bodyPr spcFirstLastPara="1" wrap="square" lIns="0" tIns="91425" rIns="0" bIns="91425" anchor="t" anchorCtr="0">
            <a:noAutofit/>
          </a:bodyPr>
          <a:lstStyle/>
          <a:p>
            <a:pPr marL="0" lvl="0" indent="0" algn="r" rtl="0">
              <a:spcBef>
                <a:spcPts val="0"/>
              </a:spcBef>
              <a:spcAft>
                <a:spcPts val="0"/>
              </a:spcAft>
              <a:buNone/>
            </a:pPr>
            <a:fld id="{00000000-1234-1234-1234-123412341234}" type="slidenum">
              <a:rPr lang="en" sz="700">
                <a:solidFill>
                  <a:schemeClr val="accent4"/>
                </a:solidFill>
                <a:latin typeface="DM Sans"/>
                <a:ea typeface="DM Sans"/>
                <a:cs typeface="DM Sans"/>
                <a:sym typeface="DM Sans"/>
              </a:rPr>
              <a:t>‹#›</a:t>
            </a:fld>
            <a:endParaRPr sz="700">
              <a:solidFill>
                <a:schemeClr val="accent4"/>
              </a:solidFill>
              <a:latin typeface="DM Sans"/>
              <a:ea typeface="DM Sans"/>
              <a:cs typeface="DM Sans"/>
              <a:sym typeface="DM Sans"/>
            </a:endParaRPr>
          </a:p>
        </p:txBody>
      </p:sp>
      <p:sp>
        <p:nvSpPr>
          <p:cNvPr id="261" name="Google Shape;261;p18"/>
          <p:cNvSpPr txBox="1">
            <a:spLocks noGrp="1"/>
          </p:cNvSpPr>
          <p:nvPr>
            <p:ph type="subTitle" idx="1"/>
          </p:nvPr>
        </p:nvSpPr>
        <p:spPr>
          <a:xfrm>
            <a:off x="228600" y="4891059"/>
            <a:ext cx="1475700" cy="125400"/>
          </a:xfrm>
          <a:prstGeom prst="rect">
            <a:avLst/>
          </a:prstGeom>
        </p:spPr>
        <p:txBody>
          <a:bodyPr spcFirstLastPara="1" wrap="square" lIns="0" tIns="0" rIns="0" bIns="0" anchor="t" anchorCtr="0">
            <a:noAutofit/>
          </a:bodyPr>
          <a:lstStyle>
            <a:lvl1pPr lvl="0">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1pPr>
            <a:lvl2pPr lvl="1">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2pPr>
            <a:lvl3pPr lvl="2">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3pPr>
            <a:lvl4pPr lvl="3">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4pPr>
            <a:lvl5pPr lvl="4">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5pPr>
            <a:lvl6pPr lvl="5">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6pPr>
            <a:lvl7pPr lvl="6">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7pPr>
            <a:lvl8pPr lvl="7">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8pPr>
            <a:lvl9pPr lvl="8">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9pPr>
          </a:lstStyle>
          <a:p>
            <a:endParaRPr/>
          </a:p>
        </p:txBody>
      </p:sp>
      <p:sp>
        <p:nvSpPr>
          <p:cNvPr id="262" name="Google Shape;262;p18"/>
          <p:cNvSpPr txBox="1">
            <a:spLocks noGrp="1"/>
          </p:cNvSpPr>
          <p:nvPr>
            <p:ph type="subTitle" idx="2"/>
          </p:nvPr>
        </p:nvSpPr>
        <p:spPr>
          <a:xfrm>
            <a:off x="228675" y="2704139"/>
            <a:ext cx="2834700" cy="540000"/>
          </a:xfrm>
          <a:prstGeom prst="rect">
            <a:avLst/>
          </a:prstGeom>
        </p:spPr>
        <p:txBody>
          <a:bodyPr spcFirstLastPara="1" wrap="square" lIns="91425" tIns="91425" rIns="91425" bIns="91425" anchor="t" anchorCtr="0">
            <a:noAutofit/>
          </a:bodyPr>
          <a:lstStyle>
            <a:lvl1pPr lvl="0" algn="ctr">
              <a:lnSpc>
                <a:spcPct val="60000"/>
              </a:lnSpc>
              <a:spcBef>
                <a:spcPts val="0"/>
              </a:spcBef>
              <a:spcAft>
                <a:spcPts val="0"/>
              </a:spcAft>
              <a:buNone/>
              <a:defRPr sz="2200">
                <a:latin typeface="DM Sans Light"/>
                <a:ea typeface="DM Sans Light"/>
                <a:cs typeface="DM Sans Light"/>
                <a:sym typeface="DM Sans Light"/>
              </a:defRPr>
            </a:lvl1pPr>
            <a:lvl2pPr lvl="1">
              <a:spcBef>
                <a:spcPts val="0"/>
              </a:spcBef>
              <a:spcAft>
                <a:spcPts val="0"/>
              </a:spcAft>
              <a:buClr>
                <a:schemeClr val="lt1"/>
              </a:buClr>
              <a:buSzPts val="1400"/>
              <a:buFont typeface="DM Sans"/>
              <a:buNone/>
              <a:defRPr>
                <a:latin typeface="DM Sans"/>
                <a:ea typeface="DM Sans"/>
                <a:cs typeface="DM Sans"/>
                <a:sym typeface="DM Sans"/>
              </a:defRPr>
            </a:lvl2pPr>
            <a:lvl3pPr lvl="2">
              <a:spcBef>
                <a:spcPts val="0"/>
              </a:spcBef>
              <a:spcAft>
                <a:spcPts val="0"/>
              </a:spcAft>
              <a:buClr>
                <a:schemeClr val="lt1"/>
              </a:buClr>
              <a:buSzPts val="1400"/>
              <a:buFont typeface="DM Sans"/>
              <a:buNone/>
              <a:defRPr>
                <a:latin typeface="DM Sans"/>
                <a:ea typeface="DM Sans"/>
                <a:cs typeface="DM Sans"/>
                <a:sym typeface="DM Sans"/>
              </a:defRPr>
            </a:lvl3pPr>
            <a:lvl4pPr lvl="3">
              <a:spcBef>
                <a:spcPts val="0"/>
              </a:spcBef>
              <a:spcAft>
                <a:spcPts val="0"/>
              </a:spcAft>
              <a:buClr>
                <a:schemeClr val="lt1"/>
              </a:buClr>
              <a:buSzPts val="1400"/>
              <a:buFont typeface="DM Sans"/>
              <a:buNone/>
              <a:defRPr>
                <a:latin typeface="DM Sans"/>
                <a:ea typeface="DM Sans"/>
                <a:cs typeface="DM Sans"/>
                <a:sym typeface="DM Sans"/>
              </a:defRPr>
            </a:lvl4pPr>
            <a:lvl5pPr lvl="4">
              <a:spcBef>
                <a:spcPts val="0"/>
              </a:spcBef>
              <a:spcAft>
                <a:spcPts val="0"/>
              </a:spcAft>
              <a:buClr>
                <a:schemeClr val="lt1"/>
              </a:buClr>
              <a:buSzPts val="1400"/>
              <a:buFont typeface="DM Sans"/>
              <a:buNone/>
              <a:defRPr>
                <a:latin typeface="DM Sans"/>
                <a:ea typeface="DM Sans"/>
                <a:cs typeface="DM Sans"/>
                <a:sym typeface="DM Sans"/>
              </a:defRPr>
            </a:lvl5pPr>
            <a:lvl6pPr lvl="5">
              <a:spcBef>
                <a:spcPts val="0"/>
              </a:spcBef>
              <a:spcAft>
                <a:spcPts val="0"/>
              </a:spcAft>
              <a:buClr>
                <a:schemeClr val="lt1"/>
              </a:buClr>
              <a:buSzPts val="1400"/>
              <a:buFont typeface="DM Sans"/>
              <a:buNone/>
              <a:defRPr>
                <a:latin typeface="DM Sans"/>
                <a:ea typeface="DM Sans"/>
                <a:cs typeface="DM Sans"/>
                <a:sym typeface="DM Sans"/>
              </a:defRPr>
            </a:lvl6pPr>
            <a:lvl7pPr lvl="6">
              <a:spcBef>
                <a:spcPts val="0"/>
              </a:spcBef>
              <a:spcAft>
                <a:spcPts val="0"/>
              </a:spcAft>
              <a:buClr>
                <a:schemeClr val="lt1"/>
              </a:buClr>
              <a:buSzPts val="1400"/>
              <a:buFont typeface="DM Sans"/>
              <a:buNone/>
              <a:defRPr>
                <a:latin typeface="DM Sans"/>
                <a:ea typeface="DM Sans"/>
                <a:cs typeface="DM Sans"/>
                <a:sym typeface="DM Sans"/>
              </a:defRPr>
            </a:lvl7pPr>
            <a:lvl8pPr lvl="7">
              <a:spcBef>
                <a:spcPts val="0"/>
              </a:spcBef>
              <a:spcAft>
                <a:spcPts val="0"/>
              </a:spcAft>
              <a:buClr>
                <a:schemeClr val="lt1"/>
              </a:buClr>
              <a:buSzPts val="1400"/>
              <a:buFont typeface="DM Sans"/>
              <a:buNone/>
              <a:defRPr>
                <a:latin typeface="DM Sans"/>
                <a:ea typeface="DM Sans"/>
                <a:cs typeface="DM Sans"/>
                <a:sym typeface="DM Sans"/>
              </a:defRPr>
            </a:lvl8pPr>
            <a:lvl9pPr lvl="8">
              <a:spcBef>
                <a:spcPts val="0"/>
              </a:spcBef>
              <a:spcAft>
                <a:spcPts val="0"/>
              </a:spcAft>
              <a:buClr>
                <a:schemeClr val="lt1"/>
              </a:buClr>
              <a:buSzPts val="1400"/>
              <a:buFont typeface="DM Sans"/>
              <a:buNone/>
              <a:defRPr>
                <a:latin typeface="DM Sans"/>
                <a:ea typeface="DM Sans"/>
                <a:cs typeface="DM Sans"/>
                <a:sym typeface="DM Sans"/>
              </a:defRPr>
            </a:lvl9pPr>
          </a:lstStyle>
          <a:p>
            <a:endParaRPr/>
          </a:p>
        </p:txBody>
      </p:sp>
      <p:sp>
        <p:nvSpPr>
          <p:cNvPr id="263" name="Google Shape;263;p18"/>
          <p:cNvSpPr txBox="1">
            <a:spLocks noGrp="1"/>
          </p:cNvSpPr>
          <p:nvPr>
            <p:ph type="body" idx="3"/>
          </p:nvPr>
        </p:nvSpPr>
        <p:spPr>
          <a:xfrm>
            <a:off x="761025" y="3339980"/>
            <a:ext cx="1770000" cy="877500"/>
          </a:xfrm>
          <a:prstGeom prst="rect">
            <a:avLst/>
          </a:prstGeom>
        </p:spPr>
        <p:txBody>
          <a:bodyPr spcFirstLastPara="1" wrap="square" lIns="91425" tIns="0" rIns="91425" bIns="91425" anchor="t" anchorCtr="0">
            <a:noAutofit/>
          </a:bodyPr>
          <a:lstStyle>
            <a:lvl1pPr marL="457200" lvl="0" indent="-228600" algn="ctr">
              <a:lnSpc>
                <a:spcPct val="115000"/>
              </a:lnSpc>
              <a:spcBef>
                <a:spcPts val="0"/>
              </a:spcBef>
              <a:spcAft>
                <a:spcPts val="0"/>
              </a:spcAft>
              <a:buNone/>
              <a:defRPr/>
            </a:lvl1pPr>
            <a:lvl2pPr marL="914400" lvl="1" indent="-292100" algn="ctr">
              <a:spcBef>
                <a:spcPts val="0"/>
              </a:spcBef>
              <a:spcAft>
                <a:spcPts val="0"/>
              </a:spcAft>
              <a:buClr>
                <a:schemeClr val="lt1"/>
              </a:buClr>
              <a:buSzPts val="1000"/>
              <a:buFont typeface="DM Sans"/>
              <a:buChar char="○"/>
              <a:defRPr/>
            </a:lvl2pPr>
            <a:lvl3pPr marL="1371600" lvl="2" indent="-292100" algn="ctr">
              <a:spcBef>
                <a:spcPts val="0"/>
              </a:spcBef>
              <a:spcAft>
                <a:spcPts val="0"/>
              </a:spcAft>
              <a:buClr>
                <a:schemeClr val="lt1"/>
              </a:buClr>
              <a:buSzPts val="1000"/>
              <a:buFont typeface="DM Sans"/>
              <a:buChar char="■"/>
              <a:defRPr/>
            </a:lvl3pPr>
            <a:lvl4pPr marL="1828800" lvl="3" indent="-292100" algn="ctr">
              <a:spcBef>
                <a:spcPts val="0"/>
              </a:spcBef>
              <a:spcAft>
                <a:spcPts val="0"/>
              </a:spcAft>
              <a:buClr>
                <a:schemeClr val="lt1"/>
              </a:buClr>
              <a:buSzPts val="1000"/>
              <a:buFont typeface="DM Sans"/>
              <a:buChar char="●"/>
              <a:defRPr/>
            </a:lvl4pPr>
            <a:lvl5pPr marL="2286000" lvl="4" indent="-292100" algn="ctr">
              <a:spcBef>
                <a:spcPts val="0"/>
              </a:spcBef>
              <a:spcAft>
                <a:spcPts val="0"/>
              </a:spcAft>
              <a:buClr>
                <a:schemeClr val="lt1"/>
              </a:buClr>
              <a:buSzPts val="1000"/>
              <a:buFont typeface="DM Sans"/>
              <a:buChar char="○"/>
              <a:defRPr/>
            </a:lvl5pPr>
            <a:lvl6pPr marL="2743200" lvl="5" indent="-292100" algn="ctr">
              <a:spcBef>
                <a:spcPts val="0"/>
              </a:spcBef>
              <a:spcAft>
                <a:spcPts val="0"/>
              </a:spcAft>
              <a:buClr>
                <a:schemeClr val="lt1"/>
              </a:buClr>
              <a:buSzPts val="1000"/>
              <a:buFont typeface="DM Sans"/>
              <a:buChar char="■"/>
              <a:defRPr/>
            </a:lvl6pPr>
            <a:lvl7pPr marL="3200400" lvl="6" indent="-292100" algn="ctr">
              <a:spcBef>
                <a:spcPts val="0"/>
              </a:spcBef>
              <a:spcAft>
                <a:spcPts val="0"/>
              </a:spcAft>
              <a:buClr>
                <a:schemeClr val="lt1"/>
              </a:buClr>
              <a:buSzPts val="1000"/>
              <a:buFont typeface="DM Sans"/>
              <a:buChar char="●"/>
              <a:defRPr/>
            </a:lvl7pPr>
            <a:lvl8pPr marL="3657600" lvl="7" indent="-292100" algn="ctr">
              <a:spcBef>
                <a:spcPts val="0"/>
              </a:spcBef>
              <a:spcAft>
                <a:spcPts val="0"/>
              </a:spcAft>
              <a:buClr>
                <a:schemeClr val="lt1"/>
              </a:buClr>
              <a:buSzPts val="1000"/>
              <a:buFont typeface="DM Sans"/>
              <a:buChar char="○"/>
              <a:defRPr/>
            </a:lvl8pPr>
            <a:lvl9pPr marL="4114800" lvl="8" indent="-292100" algn="ctr">
              <a:spcBef>
                <a:spcPts val="0"/>
              </a:spcBef>
              <a:spcAft>
                <a:spcPts val="0"/>
              </a:spcAft>
              <a:buClr>
                <a:schemeClr val="lt1"/>
              </a:buClr>
              <a:buSzPts val="1000"/>
              <a:buFont typeface="DM Sans"/>
              <a:buChar char="■"/>
              <a:defRPr/>
            </a:lvl9pPr>
          </a:lstStyle>
          <a:p>
            <a:endParaRPr/>
          </a:p>
        </p:txBody>
      </p:sp>
      <p:sp>
        <p:nvSpPr>
          <p:cNvPr id="264" name="Google Shape;264;p18"/>
          <p:cNvSpPr txBox="1">
            <a:spLocks noGrp="1"/>
          </p:cNvSpPr>
          <p:nvPr>
            <p:ph type="subTitle" idx="4"/>
          </p:nvPr>
        </p:nvSpPr>
        <p:spPr>
          <a:xfrm>
            <a:off x="3154650" y="2704139"/>
            <a:ext cx="2834700" cy="540000"/>
          </a:xfrm>
          <a:prstGeom prst="rect">
            <a:avLst/>
          </a:prstGeom>
        </p:spPr>
        <p:txBody>
          <a:bodyPr spcFirstLastPara="1" wrap="square" lIns="91425" tIns="91425" rIns="91425" bIns="91425" anchor="t" anchorCtr="0">
            <a:noAutofit/>
          </a:bodyPr>
          <a:lstStyle>
            <a:lvl1pPr lvl="0" algn="ctr">
              <a:lnSpc>
                <a:spcPct val="60000"/>
              </a:lnSpc>
              <a:spcBef>
                <a:spcPts val="0"/>
              </a:spcBef>
              <a:spcAft>
                <a:spcPts val="0"/>
              </a:spcAft>
              <a:buNone/>
              <a:defRPr sz="2200">
                <a:latin typeface="DM Sans Light"/>
                <a:ea typeface="DM Sans Light"/>
                <a:cs typeface="DM Sans Light"/>
                <a:sym typeface="DM Sans Light"/>
              </a:defRPr>
            </a:lvl1pPr>
            <a:lvl2pPr lvl="1">
              <a:spcBef>
                <a:spcPts val="0"/>
              </a:spcBef>
              <a:spcAft>
                <a:spcPts val="0"/>
              </a:spcAft>
              <a:buClr>
                <a:schemeClr val="lt1"/>
              </a:buClr>
              <a:buSzPts val="1400"/>
              <a:buFont typeface="DM Sans"/>
              <a:buNone/>
              <a:defRPr>
                <a:latin typeface="DM Sans"/>
                <a:ea typeface="DM Sans"/>
                <a:cs typeface="DM Sans"/>
                <a:sym typeface="DM Sans"/>
              </a:defRPr>
            </a:lvl2pPr>
            <a:lvl3pPr lvl="2">
              <a:spcBef>
                <a:spcPts val="0"/>
              </a:spcBef>
              <a:spcAft>
                <a:spcPts val="0"/>
              </a:spcAft>
              <a:buClr>
                <a:schemeClr val="lt1"/>
              </a:buClr>
              <a:buSzPts val="1400"/>
              <a:buFont typeface="DM Sans"/>
              <a:buNone/>
              <a:defRPr>
                <a:latin typeface="DM Sans"/>
                <a:ea typeface="DM Sans"/>
                <a:cs typeface="DM Sans"/>
                <a:sym typeface="DM Sans"/>
              </a:defRPr>
            </a:lvl3pPr>
            <a:lvl4pPr lvl="3">
              <a:spcBef>
                <a:spcPts val="0"/>
              </a:spcBef>
              <a:spcAft>
                <a:spcPts val="0"/>
              </a:spcAft>
              <a:buClr>
                <a:schemeClr val="lt1"/>
              </a:buClr>
              <a:buSzPts val="1400"/>
              <a:buFont typeface="DM Sans"/>
              <a:buNone/>
              <a:defRPr>
                <a:latin typeface="DM Sans"/>
                <a:ea typeface="DM Sans"/>
                <a:cs typeface="DM Sans"/>
                <a:sym typeface="DM Sans"/>
              </a:defRPr>
            </a:lvl4pPr>
            <a:lvl5pPr lvl="4">
              <a:spcBef>
                <a:spcPts val="0"/>
              </a:spcBef>
              <a:spcAft>
                <a:spcPts val="0"/>
              </a:spcAft>
              <a:buClr>
                <a:schemeClr val="lt1"/>
              </a:buClr>
              <a:buSzPts val="1400"/>
              <a:buFont typeface="DM Sans"/>
              <a:buNone/>
              <a:defRPr>
                <a:latin typeface="DM Sans"/>
                <a:ea typeface="DM Sans"/>
                <a:cs typeface="DM Sans"/>
                <a:sym typeface="DM Sans"/>
              </a:defRPr>
            </a:lvl5pPr>
            <a:lvl6pPr lvl="5">
              <a:spcBef>
                <a:spcPts val="0"/>
              </a:spcBef>
              <a:spcAft>
                <a:spcPts val="0"/>
              </a:spcAft>
              <a:buClr>
                <a:schemeClr val="lt1"/>
              </a:buClr>
              <a:buSzPts val="1400"/>
              <a:buFont typeface="DM Sans"/>
              <a:buNone/>
              <a:defRPr>
                <a:latin typeface="DM Sans"/>
                <a:ea typeface="DM Sans"/>
                <a:cs typeface="DM Sans"/>
                <a:sym typeface="DM Sans"/>
              </a:defRPr>
            </a:lvl6pPr>
            <a:lvl7pPr lvl="6">
              <a:spcBef>
                <a:spcPts val="0"/>
              </a:spcBef>
              <a:spcAft>
                <a:spcPts val="0"/>
              </a:spcAft>
              <a:buClr>
                <a:schemeClr val="lt1"/>
              </a:buClr>
              <a:buSzPts val="1400"/>
              <a:buFont typeface="DM Sans"/>
              <a:buNone/>
              <a:defRPr>
                <a:latin typeface="DM Sans"/>
                <a:ea typeface="DM Sans"/>
                <a:cs typeface="DM Sans"/>
                <a:sym typeface="DM Sans"/>
              </a:defRPr>
            </a:lvl7pPr>
            <a:lvl8pPr lvl="7">
              <a:spcBef>
                <a:spcPts val="0"/>
              </a:spcBef>
              <a:spcAft>
                <a:spcPts val="0"/>
              </a:spcAft>
              <a:buClr>
                <a:schemeClr val="lt1"/>
              </a:buClr>
              <a:buSzPts val="1400"/>
              <a:buFont typeface="DM Sans"/>
              <a:buNone/>
              <a:defRPr>
                <a:latin typeface="DM Sans"/>
                <a:ea typeface="DM Sans"/>
                <a:cs typeface="DM Sans"/>
                <a:sym typeface="DM Sans"/>
              </a:defRPr>
            </a:lvl8pPr>
            <a:lvl9pPr lvl="8">
              <a:spcBef>
                <a:spcPts val="0"/>
              </a:spcBef>
              <a:spcAft>
                <a:spcPts val="0"/>
              </a:spcAft>
              <a:buClr>
                <a:schemeClr val="lt1"/>
              </a:buClr>
              <a:buSzPts val="1400"/>
              <a:buFont typeface="DM Sans"/>
              <a:buNone/>
              <a:defRPr>
                <a:latin typeface="DM Sans"/>
                <a:ea typeface="DM Sans"/>
                <a:cs typeface="DM Sans"/>
                <a:sym typeface="DM Sans"/>
              </a:defRPr>
            </a:lvl9pPr>
          </a:lstStyle>
          <a:p>
            <a:endParaRPr/>
          </a:p>
        </p:txBody>
      </p:sp>
      <p:sp>
        <p:nvSpPr>
          <p:cNvPr id="265" name="Google Shape;265;p18"/>
          <p:cNvSpPr txBox="1">
            <a:spLocks noGrp="1"/>
          </p:cNvSpPr>
          <p:nvPr>
            <p:ph type="body" idx="5"/>
          </p:nvPr>
        </p:nvSpPr>
        <p:spPr>
          <a:xfrm>
            <a:off x="3687000" y="3339980"/>
            <a:ext cx="1770000" cy="877500"/>
          </a:xfrm>
          <a:prstGeom prst="rect">
            <a:avLst/>
          </a:prstGeom>
        </p:spPr>
        <p:txBody>
          <a:bodyPr spcFirstLastPara="1" wrap="square" lIns="91425" tIns="0" rIns="91425" bIns="91425" anchor="t" anchorCtr="0">
            <a:noAutofit/>
          </a:bodyPr>
          <a:lstStyle>
            <a:lvl1pPr marL="457200" lvl="0" indent="-228600" algn="ctr">
              <a:lnSpc>
                <a:spcPct val="115000"/>
              </a:lnSpc>
              <a:spcBef>
                <a:spcPts val="0"/>
              </a:spcBef>
              <a:spcAft>
                <a:spcPts val="0"/>
              </a:spcAft>
              <a:buNone/>
              <a:defRPr/>
            </a:lvl1pPr>
            <a:lvl2pPr marL="914400" lvl="1" indent="-292100" algn="ctr">
              <a:spcBef>
                <a:spcPts val="0"/>
              </a:spcBef>
              <a:spcAft>
                <a:spcPts val="0"/>
              </a:spcAft>
              <a:buClr>
                <a:schemeClr val="lt1"/>
              </a:buClr>
              <a:buSzPts val="1000"/>
              <a:buFont typeface="DM Sans"/>
              <a:buChar char="○"/>
              <a:defRPr/>
            </a:lvl2pPr>
            <a:lvl3pPr marL="1371600" lvl="2" indent="-292100" algn="ctr">
              <a:spcBef>
                <a:spcPts val="0"/>
              </a:spcBef>
              <a:spcAft>
                <a:spcPts val="0"/>
              </a:spcAft>
              <a:buClr>
                <a:schemeClr val="lt1"/>
              </a:buClr>
              <a:buSzPts val="1000"/>
              <a:buFont typeface="DM Sans"/>
              <a:buChar char="■"/>
              <a:defRPr/>
            </a:lvl3pPr>
            <a:lvl4pPr marL="1828800" lvl="3" indent="-292100" algn="ctr">
              <a:spcBef>
                <a:spcPts val="0"/>
              </a:spcBef>
              <a:spcAft>
                <a:spcPts val="0"/>
              </a:spcAft>
              <a:buClr>
                <a:schemeClr val="lt1"/>
              </a:buClr>
              <a:buSzPts val="1000"/>
              <a:buFont typeface="DM Sans"/>
              <a:buChar char="●"/>
              <a:defRPr/>
            </a:lvl4pPr>
            <a:lvl5pPr marL="2286000" lvl="4" indent="-292100" algn="ctr">
              <a:spcBef>
                <a:spcPts val="0"/>
              </a:spcBef>
              <a:spcAft>
                <a:spcPts val="0"/>
              </a:spcAft>
              <a:buClr>
                <a:schemeClr val="lt1"/>
              </a:buClr>
              <a:buSzPts val="1000"/>
              <a:buFont typeface="DM Sans"/>
              <a:buChar char="○"/>
              <a:defRPr/>
            </a:lvl5pPr>
            <a:lvl6pPr marL="2743200" lvl="5" indent="-292100" algn="ctr">
              <a:spcBef>
                <a:spcPts val="0"/>
              </a:spcBef>
              <a:spcAft>
                <a:spcPts val="0"/>
              </a:spcAft>
              <a:buClr>
                <a:schemeClr val="lt1"/>
              </a:buClr>
              <a:buSzPts val="1000"/>
              <a:buFont typeface="DM Sans"/>
              <a:buChar char="■"/>
              <a:defRPr/>
            </a:lvl6pPr>
            <a:lvl7pPr marL="3200400" lvl="6" indent="-292100" algn="ctr">
              <a:spcBef>
                <a:spcPts val="0"/>
              </a:spcBef>
              <a:spcAft>
                <a:spcPts val="0"/>
              </a:spcAft>
              <a:buClr>
                <a:schemeClr val="lt1"/>
              </a:buClr>
              <a:buSzPts val="1000"/>
              <a:buFont typeface="DM Sans"/>
              <a:buChar char="●"/>
              <a:defRPr/>
            </a:lvl7pPr>
            <a:lvl8pPr marL="3657600" lvl="7" indent="-292100" algn="ctr">
              <a:spcBef>
                <a:spcPts val="0"/>
              </a:spcBef>
              <a:spcAft>
                <a:spcPts val="0"/>
              </a:spcAft>
              <a:buClr>
                <a:schemeClr val="lt1"/>
              </a:buClr>
              <a:buSzPts val="1000"/>
              <a:buFont typeface="DM Sans"/>
              <a:buChar char="○"/>
              <a:defRPr/>
            </a:lvl8pPr>
            <a:lvl9pPr marL="4114800" lvl="8" indent="-292100" algn="ctr">
              <a:spcBef>
                <a:spcPts val="0"/>
              </a:spcBef>
              <a:spcAft>
                <a:spcPts val="0"/>
              </a:spcAft>
              <a:buClr>
                <a:schemeClr val="lt1"/>
              </a:buClr>
              <a:buSzPts val="1000"/>
              <a:buFont typeface="DM Sans"/>
              <a:buChar char="■"/>
              <a:defRPr/>
            </a:lvl9pPr>
          </a:lstStyle>
          <a:p>
            <a:endParaRPr/>
          </a:p>
        </p:txBody>
      </p:sp>
      <p:sp>
        <p:nvSpPr>
          <p:cNvPr id="266" name="Google Shape;266;p18"/>
          <p:cNvSpPr txBox="1">
            <a:spLocks noGrp="1"/>
          </p:cNvSpPr>
          <p:nvPr>
            <p:ph type="subTitle" idx="6"/>
          </p:nvPr>
        </p:nvSpPr>
        <p:spPr>
          <a:xfrm>
            <a:off x="6080625" y="2704139"/>
            <a:ext cx="2834700" cy="540000"/>
          </a:xfrm>
          <a:prstGeom prst="rect">
            <a:avLst/>
          </a:prstGeom>
        </p:spPr>
        <p:txBody>
          <a:bodyPr spcFirstLastPara="1" wrap="square" lIns="91425" tIns="91425" rIns="91425" bIns="91425" anchor="t" anchorCtr="0">
            <a:noAutofit/>
          </a:bodyPr>
          <a:lstStyle>
            <a:lvl1pPr lvl="0" algn="ctr">
              <a:lnSpc>
                <a:spcPct val="60000"/>
              </a:lnSpc>
              <a:spcBef>
                <a:spcPts val="0"/>
              </a:spcBef>
              <a:spcAft>
                <a:spcPts val="0"/>
              </a:spcAft>
              <a:buNone/>
              <a:defRPr sz="2200">
                <a:latin typeface="DM Sans Light"/>
                <a:ea typeface="DM Sans Light"/>
                <a:cs typeface="DM Sans Light"/>
                <a:sym typeface="DM Sans Light"/>
              </a:defRPr>
            </a:lvl1pPr>
            <a:lvl2pPr lvl="1">
              <a:spcBef>
                <a:spcPts val="0"/>
              </a:spcBef>
              <a:spcAft>
                <a:spcPts val="0"/>
              </a:spcAft>
              <a:buClr>
                <a:schemeClr val="lt1"/>
              </a:buClr>
              <a:buSzPts val="1400"/>
              <a:buFont typeface="DM Sans"/>
              <a:buNone/>
              <a:defRPr>
                <a:latin typeface="DM Sans"/>
                <a:ea typeface="DM Sans"/>
                <a:cs typeface="DM Sans"/>
                <a:sym typeface="DM Sans"/>
              </a:defRPr>
            </a:lvl2pPr>
            <a:lvl3pPr lvl="2">
              <a:spcBef>
                <a:spcPts val="0"/>
              </a:spcBef>
              <a:spcAft>
                <a:spcPts val="0"/>
              </a:spcAft>
              <a:buClr>
                <a:schemeClr val="lt1"/>
              </a:buClr>
              <a:buSzPts val="1400"/>
              <a:buFont typeface="DM Sans"/>
              <a:buNone/>
              <a:defRPr>
                <a:latin typeface="DM Sans"/>
                <a:ea typeface="DM Sans"/>
                <a:cs typeface="DM Sans"/>
                <a:sym typeface="DM Sans"/>
              </a:defRPr>
            </a:lvl3pPr>
            <a:lvl4pPr lvl="3">
              <a:spcBef>
                <a:spcPts val="0"/>
              </a:spcBef>
              <a:spcAft>
                <a:spcPts val="0"/>
              </a:spcAft>
              <a:buClr>
                <a:schemeClr val="lt1"/>
              </a:buClr>
              <a:buSzPts val="1400"/>
              <a:buFont typeface="DM Sans"/>
              <a:buNone/>
              <a:defRPr>
                <a:latin typeface="DM Sans"/>
                <a:ea typeface="DM Sans"/>
                <a:cs typeface="DM Sans"/>
                <a:sym typeface="DM Sans"/>
              </a:defRPr>
            </a:lvl4pPr>
            <a:lvl5pPr lvl="4">
              <a:spcBef>
                <a:spcPts val="0"/>
              </a:spcBef>
              <a:spcAft>
                <a:spcPts val="0"/>
              </a:spcAft>
              <a:buClr>
                <a:schemeClr val="lt1"/>
              </a:buClr>
              <a:buSzPts val="1400"/>
              <a:buFont typeface="DM Sans"/>
              <a:buNone/>
              <a:defRPr>
                <a:latin typeface="DM Sans"/>
                <a:ea typeface="DM Sans"/>
                <a:cs typeface="DM Sans"/>
                <a:sym typeface="DM Sans"/>
              </a:defRPr>
            </a:lvl5pPr>
            <a:lvl6pPr lvl="5">
              <a:spcBef>
                <a:spcPts val="0"/>
              </a:spcBef>
              <a:spcAft>
                <a:spcPts val="0"/>
              </a:spcAft>
              <a:buClr>
                <a:schemeClr val="lt1"/>
              </a:buClr>
              <a:buSzPts val="1400"/>
              <a:buFont typeface="DM Sans"/>
              <a:buNone/>
              <a:defRPr>
                <a:latin typeface="DM Sans"/>
                <a:ea typeface="DM Sans"/>
                <a:cs typeface="DM Sans"/>
                <a:sym typeface="DM Sans"/>
              </a:defRPr>
            </a:lvl6pPr>
            <a:lvl7pPr lvl="6">
              <a:spcBef>
                <a:spcPts val="0"/>
              </a:spcBef>
              <a:spcAft>
                <a:spcPts val="0"/>
              </a:spcAft>
              <a:buClr>
                <a:schemeClr val="lt1"/>
              </a:buClr>
              <a:buSzPts val="1400"/>
              <a:buFont typeface="DM Sans"/>
              <a:buNone/>
              <a:defRPr>
                <a:latin typeface="DM Sans"/>
                <a:ea typeface="DM Sans"/>
                <a:cs typeface="DM Sans"/>
                <a:sym typeface="DM Sans"/>
              </a:defRPr>
            </a:lvl7pPr>
            <a:lvl8pPr lvl="7">
              <a:spcBef>
                <a:spcPts val="0"/>
              </a:spcBef>
              <a:spcAft>
                <a:spcPts val="0"/>
              </a:spcAft>
              <a:buClr>
                <a:schemeClr val="lt1"/>
              </a:buClr>
              <a:buSzPts val="1400"/>
              <a:buFont typeface="DM Sans"/>
              <a:buNone/>
              <a:defRPr>
                <a:latin typeface="DM Sans"/>
                <a:ea typeface="DM Sans"/>
                <a:cs typeface="DM Sans"/>
                <a:sym typeface="DM Sans"/>
              </a:defRPr>
            </a:lvl8pPr>
            <a:lvl9pPr lvl="8">
              <a:spcBef>
                <a:spcPts val="0"/>
              </a:spcBef>
              <a:spcAft>
                <a:spcPts val="0"/>
              </a:spcAft>
              <a:buClr>
                <a:schemeClr val="lt1"/>
              </a:buClr>
              <a:buSzPts val="1400"/>
              <a:buFont typeface="DM Sans"/>
              <a:buNone/>
              <a:defRPr>
                <a:latin typeface="DM Sans"/>
                <a:ea typeface="DM Sans"/>
                <a:cs typeface="DM Sans"/>
                <a:sym typeface="DM Sans"/>
              </a:defRPr>
            </a:lvl9pPr>
          </a:lstStyle>
          <a:p>
            <a:endParaRPr/>
          </a:p>
        </p:txBody>
      </p:sp>
      <p:sp>
        <p:nvSpPr>
          <p:cNvPr id="267" name="Google Shape;267;p18"/>
          <p:cNvSpPr txBox="1">
            <a:spLocks noGrp="1"/>
          </p:cNvSpPr>
          <p:nvPr>
            <p:ph type="body" idx="7"/>
          </p:nvPr>
        </p:nvSpPr>
        <p:spPr>
          <a:xfrm>
            <a:off x="6612975" y="3339980"/>
            <a:ext cx="1770000" cy="877500"/>
          </a:xfrm>
          <a:prstGeom prst="rect">
            <a:avLst/>
          </a:prstGeom>
        </p:spPr>
        <p:txBody>
          <a:bodyPr spcFirstLastPara="1" wrap="square" lIns="91425" tIns="0" rIns="91425" bIns="91425" anchor="t" anchorCtr="0">
            <a:noAutofit/>
          </a:bodyPr>
          <a:lstStyle>
            <a:lvl1pPr marL="457200" lvl="0" indent="-228600" algn="ctr">
              <a:lnSpc>
                <a:spcPct val="115000"/>
              </a:lnSpc>
              <a:spcBef>
                <a:spcPts val="0"/>
              </a:spcBef>
              <a:spcAft>
                <a:spcPts val="0"/>
              </a:spcAft>
              <a:buNone/>
              <a:defRPr/>
            </a:lvl1pPr>
            <a:lvl2pPr marL="914400" lvl="1" indent="-292100" algn="ctr">
              <a:spcBef>
                <a:spcPts val="0"/>
              </a:spcBef>
              <a:spcAft>
                <a:spcPts val="0"/>
              </a:spcAft>
              <a:buClr>
                <a:schemeClr val="lt1"/>
              </a:buClr>
              <a:buSzPts val="1000"/>
              <a:buFont typeface="DM Sans"/>
              <a:buChar char="○"/>
              <a:defRPr/>
            </a:lvl2pPr>
            <a:lvl3pPr marL="1371600" lvl="2" indent="-292100" algn="ctr">
              <a:spcBef>
                <a:spcPts val="0"/>
              </a:spcBef>
              <a:spcAft>
                <a:spcPts val="0"/>
              </a:spcAft>
              <a:buClr>
                <a:schemeClr val="lt1"/>
              </a:buClr>
              <a:buSzPts val="1000"/>
              <a:buFont typeface="DM Sans"/>
              <a:buChar char="■"/>
              <a:defRPr/>
            </a:lvl3pPr>
            <a:lvl4pPr marL="1828800" lvl="3" indent="-292100" algn="ctr">
              <a:spcBef>
                <a:spcPts val="0"/>
              </a:spcBef>
              <a:spcAft>
                <a:spcPts val="0"/>
              </a:spcAft>
              <a:buClr>
                <a:schemeClr val="lt1"/>
              </a:buClr>
              <a:buSzPts val="1000"/>
              <a:buFont typeface="DM Sans"/>
              <a:buChar char="●"/>
              <a:defRPr/>
            </a:lvl4pPr>
            <a:lvl5pPr marL="2286000" lvl="4" indent="-292100" algn="ctr">
              <a:spcBef>
                <a:spcPts val="0"/>
              </a:spcBef>
              <a:spcAft>
                <a:spcPts val="0"/>
              </a:spcAft>
              <a:buClr>
                <a:schemeClr val="lt1"/>
              </a:buClr>
              <a:buSzPts val="1000"/>
              <a:buFont typeface="DM Sans"/>
              <a:buChar char="○"/>
              <a:defRPr/>
            </a:lvl5pPr>
            <a:lvl6pPr marL="2743200" lvl="5" indent="-292100" algn="ctr">
              <a:spcBef>
                <a:spcPts val="0"/>
              </a:spcBef>
              <a:spcAft>
                <a:spcPts val="0"/>
              </a:spcAft>
              <a:buClr>
                <a:schemeClr val="lt1"/>
              </a:buClr>
              <a:buSzPts val="1000"/>
              <a:buFont typeface="DM Sans"/>
              <a:buChar char="■"/>
              <a:defRPr/>
            </a:lvl6pPr>
            <a:lvl7pPr marL="3200400" lvl="6" indent="-292100" algn="ctr">
              <a:spcBef>
                <a:spcPts val="0"/>
              </a:spcBef>
              <a:spcAft>
                <a:spcPts val="0"/>
              </a:spcAft>
              <a:buClr>
                <a:schemeClr val="lt1"/>
              </a:buClr>
              <a:buSzPts val="1000"/>
              <a:buFont typeface="DM Sans"/>
              <a:buChar char="●"/>
              <a:defRPr/>
            </a:lvl7pPr>
            <a:lvl8pPr marL="3657600" lvl="7" indent="-292100" algn="ctr">
              <a:spcBef>
                <a:spcPts val="0"/>
              </a:spcBef>
              <a:spcAft>
                <a:spcPts val="0"/>
              </a:spcAft>
              <a:buClr>
                <a:schemeClr val="lt1"/>
              </a:buClr>
              <a:buSzPts val="1000"/>
              <a:buFont typeface="DM Sans"/>
              <a:buChar char="○"/>
              <a:defRPr/>
            </a:lvl8pPr>
            <a:lvl9pPr marL="4114800" lvl="8" indent="-292100" algn="ctr">
              <a:spcBef>
                <a:spcPts val="0"/>
              </a:spcBef>
              <a:spcAft>
                <a:spcPts val="0"/>
              </a:spcAft>
              <a:buClr>
                <a:schemeClr val="lt1"/>
              </a:buClr>
              <a:buSzPts val="1000"/>
              <a:buFont typeface="DM Sans"/>
              <a:buChar char="■"/>
              <a:defRPr/>
            </a:lvl9pPr>
          </a:lstStyle>
          <a:p>
            <a:endParaRPr/>
          </a:p>
        </p:txBody>
      </p:sp>
      <p:sp>
        <p:nvSpPr>
          <p:cNvPr id="268" name="Google Shape;268;p18"/>
          <p:cNvSpPr txBox="1">
            <a:spLocks noGrp="1"/>
          </p:cNvSpPr>
          <p:nvPr>
            <p:ph type="title"/>
          </p:nvPr>
        </p:nvSpPr>
        <p:spPr>
          <a:xfrm>
            <a:off x="228600" y="399325"/>
            <a:ext cx="8686800" cy="624600"/>
          </a:xfrm>
          <a:prstGeom prst="rect">
            <a:avLst/>
          </a:prstGeom>
        </p:spPr>
        <p:txBody>
          <a:bodyPr spcFirstLastPara="1" wrap="square" lIns="0" tIns="91425" rIns="91425" bIns="0" anchor="t" anchorCtr="0">
            <a:noAutofit/>
          </a:bodyPr>
          <a:lstStyle>
            <a:lvl1pPr lvl="0" algn="ctr">
              <a:lnSpc>
                <a:spcPct val="60000"/>
              </a:lnSpc>
              <a:spcBef>
                <a:spcPts val="0"/>
              </a:spcBef>
              <a:spcAft>
                <a:spcPts val="0"/>
              </a:spcAft>
              <a:buClr>
                <a:schemeClr val="lt1"/>
              </a:buClr>
              <a:buSzPts val="3600"/>
              <a:buFont typeface="Forum"/>
              <a:buNone/>
              <a:defRPr sz="3600"/>
            </a:lvl1pPr>
            <a:lvl2pPr lvl="1" algn="ctr">
              <a:lnSpc>
                <a:spcPct val="60000"/>
              </a:lnSpc>
              <a:spcBef>
                <a:spcPts val="0"/>
              </a:spcBef>
              <a:spcAft>
                <a:spcPts val="0"/>
              </a:spcAft>
              <a:buClr>
                <a:schemeClr val="lt1"/>
              </a:buClr>
              <a:buSzPts val="3600"/>
              <a:buFont typeface="Forum"/>
              <a:buNone/>
              <a:defRPr sz="3600">
                <a:latin typeface="Forum"/>
                <a:ea typeface="Forum"/>
                <a:cs typeface="Forum"/>
                <a:sym typeface="Forum"/>
              </a:defRPr>
            </a:lvl2pPr>
            <a:lvl3pPr lvl="2" algn="ctr">
              <a:lnSpc>
                <a:spcPct val="60000"/>
              </a:lnSpc>
              <a:spcBef>
                <a:spcPts val="0"/>
              </a:spcBef>
              <a:spcAft>
                <a:spcPts val="0"/>
              </a:spcAft>
              <a:buClr>
                <a:schemeClr val="lt1"/>
              </a:buClr>
              <a:buSzPts val="3600"/>
              <a:buFont typeface="Forum"/>
              <a:buNone/>
              <a:defRPr sz="3600">
                <a:latin typeface="Forum"/>
                <a:ea typeface="Forum"/>
                <a:cs typeface="Forum"/>
                <a:sym typeface="Forum"/>
              </a:defRPr>
            </a:lvl3pPr>
            <a:lvl4pPr lvl="3" algn="ctr">
              <a:lnSpc>
                <a:spcPct val="60000"/>
              </a:lnSpc>
              <a:spcBef>
                <a:spcPts val="0"/>
              </a:spcBef>
              <a:spcAft>
                <a:spcPts val="0"/>
              </a:spcAft>
              <a:buClr>
                <a:schemeClr val="lt1"/>
              </a:buClr>
              <a:buSzPts val="3600"/>
              <a:buFont typeface="Forum"/>
              <a:buNone/>
              <a:defRPr sz="3600">
                <a:latin typeface="Forum"/>
                <a:ea typeface="Forum"/>
                <a:cs typeface="Forum"/>
                <a:sym typeface="Forum"/>
              </a:defRPr>
            </a:lvl4pPr>
            <a:lvl5pPr lvl="4" algn="ctr">
              <a:lnSpc>
                <a:spcPct val="60000"/>
              </a:lnSpc>
              <a:spcBef>
                <a:spcPts val="0"/>
              </a:spcBef>
              <a:spcAft>
                <a:spcPts val="0"/>
              </a:spcAft>
              <a:buClr>
                <a:schemeClr val="lt1"/>
              </a:buClr>
              <a:buSzPts val="3600"/>
              <a:buFont typeface="Forum"/>
              <a:buNone/>
              <a:defRPr sz="3600">
                <a:latin typeface="Forum"/>
                <a:ea typeface="Forum"/>
                <a:cs typeface="Forum"/>
                <a:sym typeface="Forum"/>
              </a:defRPr>
            </a:lvl5pPr>
            <a:lvl6pPr lvl="5" algn="ctr">
              <a:lnSpc>
                <a:spcPct val="60000"/>
              </a:lnSpc>
              <a:spcBef>
                <a:spcPts val="0"/>
              </a:spcBef>
              <a:spcAft>
                <a:spcPts val="0"/>
              </a:spcAft>
              <a:buClr>
                <a:schemeClr val="lt1"/>
              </a:buClr>
              <a:buSzPts val="3600"/>
              <a:buFont typeface="Forum"/>
              <a:buNone/>
              <a:defRPr sz="3600">
                <a:latin typeface="Forum"/>
                <a:ea typeface="Forum"/>
                <a:cs typeface="Forum"/>
                <a:sym typeface="Forum"/>
              </a:defRPr>
            </a:lvl6pPr>
            <a:lvl7pPr lvl="6" algn="ctr">
              <a:lnSpc>
                <a:spcPct val="60000"/>
              </a:lnSpc>
              <a:spcBef>
                <a:spcPts val="0"/>
              </a:spcBef>
              <a:spcAft>
                <a:spcPts val="0"/>
              </a:spcAft>
              <a:buClr>
                <a:schemeClr val="lt1"/>
              </a:buClr>
              <a:buSzPts val="3600"/>
              <a:buFont typeface="Forum"/>
              <a:buNone/>
              <a:defRPr sz="3600">
                <a:latin typeface="Forum"/>
                <a:ea typeface="Forum"/>
                <a:cs typeface="Forum"/>
                <a:sym typeface="Forum"/>
              </a:defRPr>
            </a:lvl7pPr>
            <a:lvl8pPr lvl="7" algn="ctr">
              <a:lnSpc>
                <a:spcPct val="60000"/>
              </a:lnSpc>
              <a:spcBef>
                <a:spcPts val="0"/>
              </a:spcBef>
              <a:spcAft>
                <a:spcPts val="0"/>
              </a:spcAft>
              <a:buClr>
                <a:schemeClr val="lt1"/>
              </a:buClr>
              <a:buSzPts val="3600"/>
              <a:buFont typeface="Forum"/>
              <a:buNone/>
              <a:defRPr sz="3600">
                <a:latin typeface="Forum"/>
                <a:ea typeface="Forum"/>
                <a:cs typeface="Forum"/>
                <a:sym typeface="Forum"/>
              </a:defRPr>
            </a:lvl8pPr>
            <a:lvl9pPr lvl="8" algn="ctr">
              <a:lnSpc>
                <a:spcPct val="60000"/>
              </a:lnSpc>
              <a:spcBef>
                <a:spcPts val="0"/>
              </a:spcBef>
              <a:spcAft>
                <a:spcPts val="0"/>
              </a:spcAft>
              <a:buClr>
                <a:schemeClr val="lt1"/>
              </a:buClr>
              <a:buSzPts val="3600"/>
              <a:buFont typeface="Forum"/>
              <a:buNone/>
              <a:defRPr sz="3600">
                <a:latin typeface="Forum"/>
                <a:ea typeface="Forum"/>
                <a:cs typeface="Forum"/>
                <a:sym typeface="Forum"/>
              </a:defRPr>
            </a:lvl9pPr>
          </a:lstStyle>
          <a:p>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Persona">
  <p:cSld name="CUSTOM">
    <p:spTree>
      <p:nvGrpSpPr>
        <p:cNvPr id="1" name="Shape 269"/>
        <p:cNvGrpSpPr/>
        <p:nvPr/>
      </p:nvGrpSpPr>
      <p:grpSpPr>
        <a:xfrm>
          <a:off x="0" y="0"/>
          <a:ext cx="0" cy="0"/>
          <a:chOff x="0" y="0"/>
          <a:chExt cx="0" cy="0"/>
        </a:xfrm>
      </p:grpSpPr>
      <p:sp>
        <p:nvSpPr>
          <p:cNvPr id="270" name="Google Shape;270;p19"/>
          <p:cNvSpPr txBox="1"/>
          <p:nvPr/>
        </p:nvSpPr>
        <p:spPr>
          <a:xfrm>
            <a:off x="8227900" y="4802400"/>
            <a:ext cx="687600" cy="212100"/>
          </a:xfrm>
          <a:prstGeom prst="rect">
            <a:avLst/>
          </a:prstGeom>
          <a:noFill/>
          <a:ln>
            <a:noFill/>
          </a:ln>
        </p:spPr>
        <p:txBody>
          <a:bodyPr spcFirstLastPara="1" wrap="square" lIns="0" tIns="91425" rIns="0" bIns="91425" anchor="t" anchorCtr="0">
            <a:noAutofit/>
          </a:bodyPr>
          <a:lstStyle/>
          <a:p>
            <a:pPr marL="0" lvl="0" indent="0" algn="r" rtl="0">
              <a:spcBef>
                <a:spcPts val="0"/>
              </a:spcBef>
              <a:spcAft>
                <a:spcPts val="0"/>
              </a:spcAft>
              <a:buNone/>
            </a:pPr>
            <a:fld id="{00000000-1234-1234-1234-123412341234}" type="slidenum">
              <a:rPr lang="en" sz="700">
                <a:solidFill>
                  <a:schemeClr val="accent4"/>
                </a:solidFill>
                <a:latin typeface="DM Sans"/>
                <a:ea typeface="DM Sans"/>
                <a:cs typeface="DM Sans"/>
                <a:sym typeface="DM Sans"/>
              </a:rPr>
              <a:t>‹#›</a:t>
            </a:fld>
            <a:endParaRPr sz="700">
              <a:solidFill>
                <a:schemeClr val="accent4"/>
              </a:solidFill>
              <a:latin typeface="DM Sans"/>
              <a:ea typeface="DM Sans"/>
              <a:cs typeface="DM Sans"/>
              <a:sym typeface="DM Sans"/>
            </a:endParaRPr>
          </a:p>
        </p:txBody>
      </p:sp>
      <p:sp>
        <p:nvSpPr>
          <p:cNvPr id="271" name="Google Shape;271;p19"/>
          <p:cNvSpPr/>
          <p:nvPr/>
        </p:nvSpPr>
        <p:spPr>
          <a:xfrm>
            <a:off x="0" y="0"/>
            <a:ext cx="2423700" cy="5143500"/>
          </a:xfrm>
          <a:prstGeom prst="rect">
            <a:avLst/>
          </a:prstGeom>
          <a:solidFill>
            <a:schemeClr val="l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dk1"/>
              </a:solidFill>
              <a:latin typeface="Forum"/>
              <a:ea typeface="Forum"/>
              <a:cs typeface="Forum"/>
              <a:sym typeface="Forum"/>
            </a:endParaRPr>
          </a:p>
        </p:txBody>
      </p:sp>
      <p:sp>
        <p:nvSpPr>
          <p:cNvPr id="272" name="Google Shape;272;p19"/>
          <p:cNvSpPr txBox="1">
            <a:spLocks noGrp="1"/>
          </p:cNvSpPr>
          <p:nvPr>
            <p:ph type="subTitle" idx="1"/>
          </p:nvPr>
        </p:nvSpPr>
        <p:spPr>
          <a:xfrm>
            <a:off x="228600" y="4891059"/>
            <a:ext cx="1475700" cy="125400"/>
          </a:xfrm>
          <a:prstGeom prst="rect">
            <a:avLst/>
          </a:prstGeom>
        </p:spPr>
        <p:txBody>
          <a:bodyPr spcFirstLastPara="1" wrap="square" lIns="0" tIns="0" rIns="0" bIns="0" anchor="t" anchorCtr="0">
            <a:noAutofit/>
          </a:bodyPr>
          <a:lstStyle>
            <a:lvl1pPr lvl="0">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1pPr>
            <a:lvl2pPr lvl="1">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2pPr>
            <a:lvl3pPr lvl="2">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3pPr>
            <a:lvl4pPr lvl="3">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4pPr>
            <a:lvl5pPr lvl="4">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5pPr>
            <a:lvl6pPr lvl="5">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6pPr>
            <a:lvl7pPr lvl="6">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7pPr>
            <a:lvl8pPr lvl="7">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8pPr>
            <a:lvl9pPr lvl="8">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9pPr>
          </a:lstStyle>
          <a:p>
            <a:endParaRPr/>
          </a:p>
        </p:txBody>
      </p:sp>
      <p:sp>
        <p:nvSpPr>
          <p:cNvPr id="273" name="Google Shape;273;p19"/>
          <p:cNvSpPr>
            <a:spLocks noGrp="1"/>
          </p:cNvSpPr>
          <p:nvPr>
            <p:ph type="pic" idx="2"/>
          </p:nvPr>
        </p:nvSpPr>
        <p:spPr>
          <a:xfrm>
            <a:off x="232825" y="457275"/>
            <a:ext cx="1966500" cy="1572900"/>
          </a:xfrm>
          <a:prstGeom prst="roundRect">
            <a:avLst>
              <a:gd name="adj" fmla="val 20306"/>
            </a:avLst>
          </a:prstGeom>
          <a:noFill/>
          <a:ln>
            <a:noFill/>
          </a:ln>
        </p:spPr>
      </p:sp>
      <p:sp>
        <p:nvSpPr>
          <p:cNvPr id="274" name="Google Shape;274;p19"/>
          <p:cNvSpPr txBox="1">
            <a:spLocks noGrp="1"/>
          </p:cNvSpPr>
          <p:nvPr>
            <p:ph type="title"/>
          </p:nvPr>
        </p:nvSpPr>
        <p:spPr>
          <a:xfrm>
            <a:off x="228600" y="2224382"/>
            <a:ext cx="1966500" cy="624600"/>
          </a:xfrm>
          <a:prstGeom prst="rect">
            <a:avLst/>
          </a:prstGeom>
        </p:spPr>
        <p:txBody>
          <a:bodyPr spcFirstLastPara="1" wrap="square" lIns="0" tIns="91425" rIns="91425" bIns="0" anchor="t" anchorCtr="0">
            <a:noAutofit/>
          </a:bodyPr>
          <a:lstStyle>
            <a:lvl1pPr lvl="0" algn="ctr">
              <a:lnSpc>
                <a:spcPct val="60000"/>
              </a:lnSpc>
              <a:spcBef>
                <a:spcPts val="0"/>
              </a:spcBef>
              <a:spcAft>
                <a:spcPts val="0"/>
              </a:spcAft>
              <a:buClr>
                <a:schemeClr val="dk1"/>
              </a:buClr>
              <a:buSzPts val="2800"/>
              <a:buFont typeface="Forum"/>
              <a:buNone/>
              <a:defRPr sz="2800">
                <a:solidFill>
                  <a:schemeClr val="dk1"/>
                </a:solidFill>
              </a:defRPr>
            </a:lvl1pPr>
            <a:lvl2pPr lvl="1" algn="ctr">
              <a:lnSpc>
                <a:spcPct val="60000"/>
              </a:lnSpc>
              <a:spcBef>
                <a:spcPts val="0"/>
              </a:spcBef>
              <a:spcAft>
                <a:spcPts val="0"/>
              </a:spcAft>
              <a:buClr>
                <a:schemeClr val="dk1"/>
              </a:buClr>
              <a:buSzPts val="2800"/>
              <a:buFont typeface="Forum"/>
              <a:buNone/>
              <a:defRPr sz="2800">
                <a:solidFill>
                  <a:schemeClr val="dk1"/>
                </a:solidFill>
                <a:latin typeface="Forum"/>
                <a:ea typeface="Forum"/>
                <a:cs typeface="Forum"/>
                <a:sym typeface="Forum"/>
              </a:defRPr>
            </a:lvl2pPr>
            <a:lvl3pPr lvl="2" algn="ctr">
              <a:lnSpc>
                <a:spcPct val="60000"/>
              </a:lnSpc>
              <a:spcBef>
                <a:spcPts val="0"/>
              </a:spcBef>
              <a:spcAft>
                <a:spcPts val="0"/>
              </a:spcAft>
              <a:buClr>
                <a:schemeClr val="dk1"/>
              </a:buClr>
              <a:buSzPts val="2800"/>
              <a:buFont typeface="Forum"/>
              <a:buNone/>
              <a:defRPr sz="2800">
                <a:solidFill>
                  <a:schemeClr val="dk1"/>
                </a:solidFill>
                <a:latin typeface="Forum"/>
                <a:ea typeface="Forum"/>
                <a:cs typeface="Forum"/>
                <a:sym typeface="Forum"/>
              </a:defRPr>
            </a:lvl3pPr>
            <a:lvl4pPr lvl="3" algn="ctr">
              <a:lnSpc>
                <a:spcPct val="60000"/>
              </a:lnSpc>
              <a:spcBef>
                <a:spcPts val="0"/>
              </a:spcBef>
              <a:spcAft>
                <a:spcPts val="0"/>
              </a:spcAft>
              <a:buClr>
                <a:schemeClr val="dk1"/>
              </a:buClr>
              <a:buSzPts val="2800"/>
              <a:buFont typeface="Forum"/>
              <a:buNone/>
              <a:defRPr sz="2800">
                <a:solidFill>
                  <a:schemeClr val="dk1"/>
                </a:solidFill>
                <a:latin typeface="Forum"/>
                <a:ea typeface="Forum"/>
                <a:cs typeface="Forum"/>
                <a:sym typeface="Forum"/>
              </a:defRPr>
            </a:lvl4pPr>
            <a:lvl5pPr lvl="4" algn="ctr">
              <a:lnSpc>
                <a:spcPct val="60000"/>
              </a:lnSpc>
              <a:spcBef>
                <a:spcPts val="0"/>
              </a:spcBef>
              <a:spcAft>
                <a:spcPts val="0"/>
              </a:spcAft>
              <a:buClr>
                <a:schemeClr val="dk1"/>
              </a:buClr>
              <a:buSzPts val="2800"/>
              <a:buFont typeface="Forum"/>
              <a:buNone/>
              <a:defRPr sz="2800">
                <a:solidFill>
                  <a:schemeClr val="dk1"/>
                </a:solidFill>
                <a:latin typeface="Forum"/>
                <a:ea typeface="Forum"/>
                <a:cs typeface="Forum"/>
                <a:sym typeface="Forum"/>
              </a:defRPr>
            </a:lvl5pPr>
            <a:lvl6pPr lvl="5" algn="ctr">
              <a:lnSpc>
                <a:spcPct val="60000"/>
              </a:lnSpc>
              <a:spcBef>
                <a:spcPts val="0"/>
              </a:spcBef>
              <a:spcAft>
                <a:spcPts val="0"/>
              </a:spcAft>
              <a:buClr>
                <a:schemeClr val="dk1"/>
              </a:buClr>
              <a:buSzPts val="2800"/>
              <a:buFont typeface="Forum"/>
              <a:buNone/>
              <a:defRPr sz="2800">
                <a:solidFill>
                  <a:schemeClr val="dk1"/>
                </a:solidFill>
                <a:latin typeface="Forum"/>
                <a:ea typeface="Forum"/>
                <a:cs typeface="Forum"/>
                <a:sym typeface="Forum"/>
              </a:defRPr>
            </a:lvl6pPr>
            <a:lvl7pPr lvl="6" algn="ctr">
              <a:lnSpc>
                <a:spcPct val="60000"/>
              </a:lnSpc>
              <a:spcBef>
                <a:spcPts val="0"/>
              </a:spcBef>
              <a:spcAft>
                <a:spcPts val="0"/>
              </a:spcAft>
              <a:buClr>
                <a:schemeClr val="dk1"/>
              </a:buClr>
              <a:buSzPts val="2800"/>
              <a:buFont typeface="Forum"/>
              <a:buNone/>
              <a:defRPr sz="2800">
                <a:solidFill>
                  <a:schemeClr val="dk1"/>
                </a:solidFill>
                <a:latin typeface="Forum"/>
                <a:ea typeface="Forum"/>
                <a:cs typeface="Forum"/>
                <a:sym typeface="Forum"/>
              </a:defRPr>
            </a:lvl7pPr>
            <a:lvl8pPr lvl="7" algn="ctr">
              <a:lnSpc>
                <a:spcPct val="60000"/>
              </a:lnSpc>
              <a:spcBef>
                <a:spcPts val="0"/>
              </a:spcBef>
              <a:spcAft>
                <a:spcPts val="0"/>
              </a:spcAft>
              <a:buClr>
                <a:schemeClr val="dk1"/>
              </a:buClr>
              <a:buSzPts val="2800"/>
              <a:buFont typeface="Forum"/>
              <a:buNone/>
              <a:defRPr sz="2800">
                <a:solidFill>
                  <a:schemeClr val="dk1"/>
                </a:solidFill>
                <a:latin typeface="Forum"/>
                <a:ea typeface="Forum"/>
                <a:cs typeface="Forum"/>
                <a:sym typeface="Forum"/>
              </a:defRPr>
            </a:lvl8pPr>
            <a:lvl9pPr lvl="8" algn="ctr">
              <a:lnSpc>
                <a:spcPct val="60000"/>
              </a:lnSpc>
              <a:spcBef>
                <a:spcPts val="0"/>
              </a:spcBef>
              <a:spcAft>
                <a:spcPts val="0"/>
              </a:spcAft>
              <a:buClr>
                <a:schemeClr val="dk1"/>
              </a:buClr>
              <a:buSzPts val="2800"/>
              <a:buFont typeface="Forum"/>
              <a:buNone/>
              <a:defRPr sz="2800">
                <a:solidFill>
                  <a:schemeClr val="dk1"/>
                </a:solidFill>
                <a:latin typeface="Forum"/>
                <a:ea typeface="Forum"/>
                <a:cs typeface="Forum"/>
                <a:sym typeface="Forum"/>
              </a:defRPr>
            </a:lvl9pPr>
          </a:lstStyle>
          <a:p>
            <a:endParaRPr/>
          </a:p>
        </p:txBody>
      </p:sp>
      <p:sp>
        <p:nvSpPr>
          <p:cNvPr id="275" name="Google Shape;275;p19"/>
          <p:cNvSpPr txBox="1">
            <a:spLocks noGrp="1"/>
          </p:cNvSpPr>
          <p:nvPr>
            <p:ph type="title" idx="3"/>
          </p:nvPr>
        </p:nvSpPr>
        <p:spPr>
          <a:xfrm>
            <a:off x="3063300" y="457123"/>
            <a:ext cx="5852100" cy="587700"/>
          </a:xfrm>
          <a:prstGeom prst="rect">
            <a:avLst/>
          </a:prstGeom>
        </p:spPr>
        <p:txBody>
          <a:bodyPr spcFirstLastPara="1" wrap="square" lIns="91425" tIns="0" rIns="91425" bIns="91425" anchor="t" anchorCtr="0">
            <a:spAutoFit/>
          </a:bodyPr>
          <a:lstStyle>
            <a:lvl1pPr lvl="0" algn="ctr">
              <a:lnSpc>
                <a:spcPct val="70000"/>
              </a:lnSpc>
              <a:spcBef>
                <a:spcPts val="0"/>
              </a:spcBef>
              <a:spcAft>
                <a:spcPts val="0"/>
              </a:spcAft>
              <a:buNone/>
              <a:defRPr sz="2800"/>
            </a:lvl1pPr>
            <a:lvl2pPr lvl="1">
              <a:lnSpc>
                <a:spcPct val="70000"/>
              </a:lnSpc>
              <a:spcBef>
                <a:spcPts val="0"/>
              </a:spcBef>
              <a:spcAft>
                <a:spcPts val="0"/>
              </a:spcAft>
              <a:buNone/>
              <a:defRPr sz="2800"/>
            </a:lvl2pPr>
            <a:lvl3pPr lvl="2">
              <a:lnSpc>
                <a:spcPct val="70000"/>
              </a:lnSpc>
              <a:spcBef>
                <a:spcPts val="0"/>
              </a:spcBef>
              <a:spcAft>
                <a:spcPts val="0"/>
              </a:spcAft>
              <a:buNone/>
              <a:defRPr sz="2800"/>
            </a:lvl3pPr>
            <a:lvl4pPr lvl="3">
              <a:lnSpc>
                <a:spcPct val="70000"/>
              </a:lnSpc>
              <a:spcBef>
                <a:spcPts val="0"/>
              </a:spcBef>
              <a:spcAft>
                <a:spcPts val="0"/>
              </a:spcAft>
              <a:buNone/>
              <a:defRPr sz="2800"/>
            </a:lvl4pPr>
            <a:lvl5pPr lvl="4">
              <a:lnSpc>
                <a:spcPct val="70000"/>
              </a:lnSpc>
              <a:spcBef>
                <a:spcPts val="0"/>
              </a:spcBef>
              <a:spcAft>
                <a:spcPts val="0"/>
              </a:spcAft>
              <a:buNone/>
              <a:defRPr sz="2800"/>
            </a:lvl5pPr>
            <a:lvl6pPr lvl="5">
              <a:lnSpc>
                <a:spcPct val="70000"/>
              </a:lnSpc>
              <a:spcBef>
                <a:spcPts val="0"/>
              </a:spcBef>
              <a:spcAft>
                <a:spcPts val="0"/>
              </a:spcAft>
              <a:buNone/>
              <a:defRPr sz="2800"/>
            </a:lvl6pPr>
            <a:lvl7pPr lvl="6">
              <a:lnSpc>
                <a:spcPct val="70000"/>
              </a:lnSpc>
              <a:spcBef>
                <a:spcPts val="0"/>
              </a:spcBef>
              <a:spcAft>
                <a:spcPts val="0"/>
              </a:spcAft>
              <a:buNone/>
              <a:defRPr sz="2800"/>
            </a:lvl7pPr>
            <a:lvl8pPr lvl="7">
              <a:lnSpc>
                <a:spcPct val="70000"/>
              </a:lnSpc>
              <a:spcBef>
                <a:spcPts val="0"/>
              </a:spcBef>
              <a:spcAft>
                <a:spcPts val="0"/>
              </a:spcAft>
              <a:buNone/>
              <a:defRPr sz="2800"/>
            </a:lvl8pPr>
            <a:lvl9pPr lvl="8">
              <a:lnSpc>
                <a:spcPct val="70000"/>
              </a:lnSpc>
              <a:spcBef>
                <a:spcPts val="0"/>
              </a:spcBef>
              <a:spcAft>
                <a:spcPts val="0"/>
              </a:spcAft>
              <a:buNone/>
              <a:defRPr sz="2800"/>
            </a:lvl9pPr>
          </a:lstStyle>
          <a:p>
            <a:endParaRPr/>
          </a:p>
        </p:txBody>
      </p:sp>
      <p:sp>
        <p:nvSpPr>
          <p:cNvPr id="276" name="Google Shape;276;p19"/>
          <p:cNvSpPr txBox="1">
            <a:spLocks noGrp="1"/>
          </p:cNvSpPr>
          <p:nvPr>
            <p:ph type="subTitle" idx="4"/>
          </p:nvPr>
        </p:nvSpPr>
        <p:spPr>
          <a:xfrm>
            <a:off x="7160650" y="3105434"/>
            <a:ext cx="1754700" cy="385800"/>
          </a:xfrm>
          <a:prstGeom prst="rect">
            <a:avLst/>
          </a:prstGeom>
        </p:spPr>
        <p:txBody>
          <a:bodyPr spcFirstLastPara="1" wrap="square" lIns="0" tIns="91425" rIns="91425" bIns="91425" anchor="t" anchorCtr="0">
            <a:noAutofit/>
          </a:bodyPr>
          <a:lstStyle>
            <a:lvl1pPr lvl="0">
              <a:lnSpc>
                <a:spcPct val="65000"/>
              </a:lnSpc>
              <a:spcBef>
                <a:spcPts val="0"/>
              </a:spcBef>
              <a:spcAft>
                <a:spcPts val="0"/>
              </a:spcAft>
              <a:buNone/>
              <a:defRPr/>
            </a:lvl1pPr>
            <a:lvl2pPr lvl="1">
              <a:lnSpc>
                <a:spcPct val="65000"/>
              </a:lnSpc>
              <a:spcBef>
                <a:spcPts val="0"/>
              </a:spcBef>
              <a:spcAft>
                <a:spcPts val="0"/>
              </a:spcAft>
              <a:buClr>
                <a:schemeClr val="lt1"/>
              </a:buClr>
              <a:buSzPts val="1800"/>
              <a:buFont typeface="Forum"/>
              <a:buNone/>
              <a:defRPr sz="1800">
                <a:latin typeface="Forum"/>
                <a:ea typeface="Forum"/>
                <a:cs typeface="Forum"/>
                <a:sym typeface="Forum"/>
              </a:defRPr>
            </a:lvl2pPr>
            <a:lvl3pPr lvl="2">
              <a:lnSpc>
                <a:spcPct val="65000"/>
              </a:lnSpc>
              <a:spcBef>
                <a:spcPts val="0"/>
              </a:spcBef>
              <a:spcAft>
                <a:spcPts val="0"/>
              </a:spcAft>
              <a:buClr>
                <a:schemeClr val="lt1"/>
              </a:buClr>
              <a:buSzPts val="1800"/>
              <a:buFont typeface="Forum"/>
              <a:buNone/>
              <a:defRPr sz="1800">
                <a:latin typeface="Forum"/>
                <a:ea typeface="Forum"/>
                <a:cs typeface="Forum"/>
                <a:sym typeface="Forum"/>
              </a:defRPr>
            </a:lvl3pPr>
            <a:lvl4pPr lvl="3">
              <a:lnSpc>
                <a:spcPct val="65000"/>
              </a:lnSpc>
              <a:spcBef>
                <a:spcPts val="0"/>
              </a:spcBef>
              <a:spcAft>
                <a:spcPts val="0"/>
              </a:spcAft>
              <a:buClr>
                <a:schemeClr val="lt1"/>
              </a:buClr>
              <a:buSzPts val="1800"/>
              <a:buFont typeface="Forum"/>
              <a:buNone/>
              <a:defRPr sz="1800">
                <a:latin typeface="Forum"/>
                <a:ea typeface="Forum"/>
                <a:cs typeface="Forum"/>
                <a:sym typeface="Forum"/>
              </a:defRPr>
            </a:lvl4pPr>
            <a:lvl5pPr lvl="4">
              <a:lnSpc>
                <a:spcPct val="65000"/>
              </a:lnSpc>
              <a:spcBef>
                <a:spcPts val="0"/>
              </a:spcBef>
              <a:spcAft>
                <a:spcPts val="0"/>
              </a:spcAft>
              <a:buClr>
                <a:schemeClr val="lt1"/>
              </a:buClr>
              <a:buSzPts val="1800"/>
              <a:buFont typeface="Forum"/>
              <a:buNone/>
              <a:defRPr sz="1800">
                <a:latin typeface="Forum"/>
                <a:ea typeface="Forum"/>
                <a:cs typeface="Forum"/>
                <a:sym typeface="Forum"/>
              </a:defRPr>
            </a:lvl5pPr>
            <a:lvl6pPr lvl="5">
              <a:lnSpc>
                <a:spcPct val="65000"/>
              </a:lnSpc>
              <a:spcBef>
                <a:spcPts val="0"/>
              </a:spcBef>
              <a:spcAft>
                <a:spcPts val="0"/>
              </a:spcAft>
              <a:buClr>
                <a:schemeClr val="lt1"/>
              </a:buClr>
              <a:buSzPts val="1800"/>
              <a:buFont typeface="Forum"/>
              <a:buNone/>
              <a:defRPr sz="1800">
                <a:latin typeface="Forum"/>
                <a:ea typeface="Forum"/>
                <a:cs typeface="Forum"/>
                <a:sym typeface="Forum"/>
              </a:defRPr>
            </a:lvl6pPr>
            <a:lvl7pPr lvl="6">
              <a:lnSpc>
                <a:spcPct val="65000"/>
              </a:lnSpc>
              <a:spcBef>
                <a:spcPts val="0"/>
              </a:spcBef>
              <a:spcAft>
                <a:spcPts val="0"/>
              </a:spcAft>
              <a:buClr>
                <a:schemeClr val="lt1"/>
              </a:buClr>
              <a:buSzPts val="1800"/>
              <a:buFont typeface="Forum"/>
              <a:buNone/>
              <a:defRPr sz="1800">
                <a:latin typeface="Forum"/>
                <a:ea typeface="Forum"/>
                <a:cs typeface="Forum"/>
                <a:sym typeface="Forum"/>
              </a:defRPr>
            </a:lvl7pPr>
            <a:lvl8pPr lvl="7">
              <a:lnSpc>
                <a:spcPct val="65000"/>
              </a:lnSpc>
              <a:spcBef>
                <a:spcPts val="0"/>
              </a:spcBef>
              <a:spcAft>
                <a:spcPts val="0"/>
              </a:spcAft>
              <a:buClr>
                <a:schemeClr val="lt1"/>
              </a:buClr>
              <a:buSzPts val="1800"/>
              <a:buFont typeface="Forum"/>
              <a:buNone/>
              <a:defRPr sz="1800">
                <a:latin typeface="Forum"/>
                <a:ea typeface="Forum"/>
                <a:cs typeface="Forum"/>
                <a:sym typeface="Forum"/>
              </a:defRPr>
            </a:lvl8pPr>
            <a:lvl9pPr lvl="8">
              <a:lnSpc>
                <a:spcPct val="65000"/>
              </a:lnSpc>
              <a:spcBef>
                <a:spcPts val="0"/>
              </a:spcBef>
              <a:spcAft>
                <a:spcPts val="0"/>
              </a:spcAft>
              <a:buClr>
                <a:schemeClr val="lt1"/>
              </a:buClr>
              <a:buSzPts val="1800"/>
              <a:buFont typeface="Forum"/>
              <a:buNone/>
              <a:defRPr sz="1800">
                <a:latin typeface="Forum"/>
                <a:ea typeface="Forum"/>
                <a:cs typeface="Forum"/>
                <a:sym typeface="Forum"/>
              </a:defRPr>
            </a:lvl9pPr>
          </a:lstStyle>
          <a:p>
            <a:endParaRPr/>
          </a:p>
        </p:txBody>
      </p:sp>
      <p:sp>
        <p:nvSpPr>
          <p:cNvPr id="277" name="Google Shape;277;p19"/>
          <p:cNvSpPr txBox="1">
            <a:spLocks noGrp="1"/>
          </p:cNvSpPr>
          <p:nvPr>
            <p:ph type="body" idx="5"/>
          </p:nvPr>
        </p:nvSpPr>
        <p:spPr>
          <a:xfrm>
            <a:off x="7160650" y="3664400"/>
            <a:ext cx="1572000" cy="1019400"/>
          </a:xfrm>
          <a:prstGeom prst="rect">
            <a:avLst/>
          </a:prstGeom>
        </p:spPr>
        <p:txBody>
          <a:bodyPr spcFirstLastPara="1" wrap="square" lIns="0" tIns="0" rIns="0" bIns="0" anchor="t" anchorCtr="0">
            <a:noAutofit/>
          </a:bodyPr>
          <a:lstStyle>
            <a:lvl1pPr marL="457200" lvl="0" indent="-292100">
              <a:spcBef>
                <a:spcPts val="0"/>
              </a:spcBef>
              <a:spcAft>
                <a:spcPts val="0"/>
              </a:spcAft>
              <a:buClr>
                <a:schemeClr val="lt1"/>
              </a:buClr>
              <a:buSzPts val="1000"/>
              <a:buFont typeface="DM Sans"/>
              <a:buChar char="●"/>
              <a:defRPr/>
            </a:lvl1pPr>
            <a:lvl2pPr marL="914400" lvl="1" indent="-292100">
              <a:spcBef>
                <a:spcPts val="0"/>
              </a:spcBef>
              <a:spcAft>
                <a:spcPts val="0"/>
              </a:spcAft>
              <a:buClr>
                <a:schemeClr val="lt1"/>
              </a:buClr>
              <a:buSzPts val="1000"/>
              <a:buFont typeface="DM Sans"/>
              <a:buChar char="○"/>
              <a:defRPr/>
            </a:lvl2pPr>
            <a:lvl3pPr marL="1371600" lvl="2" indent="-292100">
              <a:spcBef>
                <a:spcPts val="0"/>
              </a:spcBef>
              <a:spcAft>
                <a:spcPts val="0"/>
              </a:spcAft>
              <a:buClr>
                <a:schemeClr val="lt1"/>
              </a:buClr>
              <a:buSzPts val="1000"/>
              <a:buFont typeface="DM Sans"/>
              <a:buChar char="■"/>
              <a:defRPr/>
            </a:lvl3pPr>
            <a:lvl4pPr marL="1828800" lvl="3" indent="-292100">
              <a:spcBef>
                <a:spcPts val="0"/>
              </a:spcBef>
              <a:spcAft>
                <a:spcPts val="0"/>
              </a:spcAft>
              <a:buClr>
                <a:schemeClr val="lt1"/>
              </a:buClr>
              <a:buSzPts val="1000"/>
              <a:buFont typeface="DM Sans"/>
              <a:buChar char="●"/>
              <a:defRPr/>
            </a:lvl4pPr>
            <a:lvl5pPr marL="2286000" lvl="4" indent="-292100">
              <a:spcBef>
                <a:spcPts val="0"/>
              </a:spcBef>
              <a:spcAft>
                <a:spcPts val="0"/>
              </a:spcAft>
              <a:buClr>
                <a:schemeClr val="lt1"/>
              </a:buClr>
              <a:buSzPts val="1000"/>
              <a:buFont typeface="DM Sans"/>
              <a:buChar char="○"/>
              <a:defRPr/>
            </a:lvl5pPr>
            <a:lvl6pPr marL="2743200" lvl="5" indent="-292100">
              <a:spcBef>
                <a:spcPts val="0"/>
              </a:spcBef>
              <a:spcAft>
                <a:spcPts val="0"/>
              </a:spcAft>
              <a:buClr>
                <a:schemeClr val="lt1"/>
              </a:buClr>
              <a:buSzPts val="1000"/>
              <a:buFont typeface="DM Sans"/>
              <a:buChar char="■"/>
              <a:defRPr/>
            </a:lvl6pPr>
            <a:lvl7pPr marL="3200400" lvl="6" indent="-292100">
              <a:spcBef>
                <a:spcPts val="0"/>
              </a:spcBef>
              <a:spcAft>
                <a:spcPts val="0"/>
              </a:spcAft>
              <a:buClr>
                <a:schemeClr val="lt1"/>
              </a:buClr>
              <a:buSzPts val="1000"/>
              <a:buFont typeface="DM Sans"/>
              <a:buChar char="●"/>
              <a:defRPr/>
            </a:lvl7pPr>
            <a:lvl8pPr marL="3657600" lvl="7" indent="-292100">
              <a:spcBef>
                <a:spcPts val="0"/>
              </a:spcBef>
              <a:spcAft>
                <a:spcPts val="0"/>
              </a:spcAft>
              <a:buClr>
                <a:schemeClr val="lt1"/>
              </a:buClr>
              <a:buSzPts val="1000"/>
              <a:buFont typeface="DM Sans"/>
              <a:buChar char="○"/>
              <a:defRPr/>
            </a:lvl8pPr>
            <a:lvl9pPr marL="4114800" lvl="8" indent="-292100">
              <a:spcBef>
                <a:spcPts val="0"/>
              </a:spcBef>
              <a:spcAft>
                <a:spcPts val="0"/>
              </a:spcAft>
              <a:buClr>
                <a:schemeClr val="lt1"/>
              </a:buClr>
              <a:buSzPts val="1000"/>
              <a:buFont typeface="DM Sans"/>
              <a:buChar char="■"/>
              <a:defRPr/>
            </a:lvl9pPr>
          </a:lstStyle>
          <a:p>
            <a:endParaRPr/>
          </a:p>
        </p:txBody>
      </p:sp>
      <p:sp>
        <p:nvSpPr>
          <p:cNvPr id="278" name="Google Shape;278;p19"/>
          <p:cNvSpPr txBox="1">
            <a:spLocks noGrp="1"/>
          </p:cNvSpPr>
          <p:nvPr>
            <p:ph type="subTitle" idx="6"/>
          </p:nvPr>
        </p:nvSpPr>
        <p:spPr>
          <a:xfrm>
            <a:off x="5056850" y="3105434"/>
            <a:ext cx="1572000" cy="385800"/>
          </a:xfrm>
          <a:prstGeom prst="rect">
            <a:avLst/>
          </a:prstGeom>
        </p:spPr>
        <p:txBody>
          <a:bodyPr spcFirstLastPara="1" wrap="square" lIns="0" tIns="91425" rIns="91425" bIns="91425" anchor="t" anchorCtr="0">
            <a:noAutofit/>
          </a:bodyPr>
          <a:lstStyle>
            <a:lvl1pPr lvl="0">
              <a:lnSpc>
                <a:spcPct val="65000"/>
              </a:lnSpc>
              <a:spcBef>
                <a:spcPts val="0"/>
              </a:spcBef>
              <a:spcAft>
                <a:spcPts val="0"/>
              </a:spcAft>
              <a:buNone/>
              <a:defRPr/>
            </a:lvl1pPr>
            <a:lvl2pPr lvl="1">
              <a:lnSpc>
                <a:spcPct val="65000"/>
              </a:lnSpc>
              <a:spcBef>
                <a:spcPts val="0"/>
              </a:spcBef>
              <a:spcAft>
                <a:spcPts val="0"/>
              </a:spcAft>
              <a:buClr>
                <a:schemeClr val="lt1"/>
              </a:buClr>
              <a:buSzPts val="1800"/>
              <a:buFont typeface="Forum"/>
              <a:buNone/>
              <a:defRPr sz="1800">
                <a:latin typeface="Forum"/>
                <a:ea typeface="Forum"/>
                <a:cs typeface="Forum"/>
                <a:sym typeface="Forum"/>
              </a:defRPr>
            </a:lvl2pPr>
            <a:lvl3pPr lvl="2">
              <a:lnSpc>
                <a:spcPct val="65000"/>
              </a:lnSpc>
              <a:spcBef>
                <a:spcPts val="0"/>
              </a:spcBef>
              <a:spcAft>
                <a:spcPts val="0"/>
              </a:spcAft>
              <a:buClr>
                <a:schemeClr val="lt1"/>
              </a:buClr>
              <a:buSzPts val="1800"/>
              <a:buFont typeface="Forum"/>
              <a:buNone/>
              <a:defRPr sz="1800">
                <a:latin typeface="Forum"/>
                <a:ea typeface="Forum"/>
                <a:cs typeface="Forum"/>
                <a:sym typeface="Forum"/>
              </a:defRPr>
            </a:lvl3pPr>
            <a:lvl4pPr lvl="3">
              <a:lnSpc>
                <a:spcPct val="65000"/>
              </a:lnSpc>
              <a:spcBef>
                <a:spcPts val="0"/>
              </a:spcBef>
              <a:spcAft>
                <a:spcPts val="0"/>
              </a:spcAft>
              <a:buClr>
                <a:schemeClr val="lt1"/>
              </a:buClr>
              <a:buSzPts val="1800"/>
              <a:buFont typeface="Forum"/>
              <a:buNone/>
              <a:defRPr sz="1800">
                <a:latin typeface="Forum"/>
                <a:ea typeface="Forum"/>
                <a:cs typeface="Forum"/>
                <a:sym typeface="Forum"/>
              </a:defRPr>
            </a:lvl4pPr>
            <a:lvl5pPr lvl="4">
              <a:lnSpc>
                <a:spcPct val="65000"/>
              </a:lnSpc>
              <a:spcBef>
                <a:spcPts val="0"/>
              </a:spcBef>
              <a:spcAft>
                <a:spcPts val="0"/>
              </a:spcAft>
              <a:buClr>
                <a:schemeClr val="lt1"/>
              </a:buClr>
              <a:buSzPts val="1800"/>
              <a:buFont typeface="Forum"/>
              <a:buNone/>
              <a:defRPr sz="1800">
                <a:latin typeface="Forum"/>
                <a:ea typeface="Forum"/>
                <a:cs typeface="Forum"/>
                <a:sym typeface="Forum"/>
              </a:defRPr>
            </a:lvl5pPr>
            <a:lvl6pPr lvl="5">
              <a:lnSpc>
                <a:spcPct val="65000"/>
              </a:lnSpc>
              <a:spcBef>
                <a:spcPts val="0"/>
              </a:spcBef>
              <a:spcAft>
                <a:spcPts val="0"/>
              </a:spcAft>
              <a:buClr>
                <a:schemeClr val="lt1"/>
              </a:buClr>
              <a:buSzPts val="1800"/>
              <a:buFont typeface="Forum"/>
              <a:buNone/>
              <a:defRPr sz="1800">
                <a:latin typeface="Forum"/>
                <a:ea typeface="Forum"/>
                <a:cs typeface="Forum"/>
                <a:sym typeface="Forum"/>
              </a:defRPr>
            </a:lvl6pPr>
            <a:lvl7pPr lvl="6">
              <a:lnSpc>
                <a:spcPct val="65000"/>
              </a:lnSpc>
              <a:spcBef>
                <a:spcPts val="0"/>
              </a:spcBef>
              <a:spcAft>
                <a:spcPts val="0"/>
              </a:spcAft>
              <a:buClr>
                <a:schemeClr val="lt1"/>
              </a:buClr>
              <a:buSzPts val="1800"/>
              <a:buFont typeface="Forum"/>
              <a:buNone/>
              <a:defRPr sz="1800">
                <a:latin typeface="Forum"/>
                <a:ea typeface="Forum"/>
                <a:cs typeface="Forum"/>
                <a:sym typeface="Forum"/>
              </a:defRPr>
            </a:lvl7pPr>
            <a:lvl8pPr lvl="7">
              <a:lnSpc>
                <a:spcPct val="65000"/>
              </a:lnSpc>
              <a:spcBef>
                <a:spcPts val="0"/>
              </a:spcBef>
              <a:spcAft>
                <a:spcPts val="0"/>
              </a:spcAft>
              <a:buClr>
                <a:schemeClr val="lt1"/>
              </a:buClr>
              <a:buSzPts val="1800"/>
              <a:buFont typeface="Forum"/>
              <a:buNone/>
              <a:defRPr sz="1800">
                <a:latin typeface="Forum"/>
                <a:ea typeface="Forum"/>
                <a:cs typeface="Forum"/>
                <a:sym typeface="Forum"/>
              </a:defRPr>
            </a:lvl8pPr>
            <a:lvl9pPr lvl="8">
              <a:lnSpc>
                <a:spcPct val="65000"/>
              </a:lnSpc>
              <a:spcBef>
                <a:spcPts val="0"/>
              </a:spcBef>
              <a:spcAft>
                <a:spcPts val="0"/>
              </a:spcAft>
              <a:buClr>
                <a:schemeClr val="lt1"/>
              </a:buClr>
              <a:buSzPts val="1800"/>
              <a:buFont typeface="Forum"/>
              <a:buNone/>
              <a:defRPr sz="1800">
                <a:latin typeface="Forum"/>
                <a:ea typeface="Forum"/>
                <a:cs typeface="Forum"/>
                <a:sym typeface="Forum"/>
              </a:defRPr>
            </a:lvl9pPr>
          </a:lstStyle>
          <a:p>
            <a:endParaRPr/>
          </a:p>
        </p:txBody>
      </p:sp>
      <p:sp>
        <p:nvSpPr>
          <p:cNvPr id="279" name="Google Shape;279;p19"/>
          <p:cNvSpPr txBox="1">
            <a:spLocks noGrp="1"/>
          </p:cNvSpPr>
          <p:nvPr>
            <p:ph type="body" idx="7"/>
          </p:nvPr>
        </p:nvSpPr>
        <p:spPr>
          <a:xfrm>
            <a:off x="5056850" y="3664400"/>
            <a:ext cx="1572000" cy="1019400"/>
          </a:xfrm>
          <a:prstGeom prst="rect">
            <a:avLst/>
          </a:prstGeom>
        </p:spPr>
        <p:txBody>
          <a:bodyPr spcFirstLastPara="1" wrap="square" lIns="0" tIns="0" rIns="0" bIns="0" anchor="t" anchorCtr="0">
            <a:spAutoFit/>
          </a:bodyPr>
          <a:lstStyle>
            <a:lvl1pPr marL="457200" lvl="0" indent="-292100">
              <a:lnSpc>
                <a:spcPct val="100000"/>
              </a:lnSpc>
              <a:spcBef>
                <a:spcPts val="0"/>
              </a:spcBef>
              <a:spcAft>
                <a:spcPts val="0"/>
              </a:spcAft>
              <a:buSzPts val="1000"/>
              <a:buChar char="●"/>
              <a:defRPr/>
            </a:lvl1pPr>
            <a:lvl2pPr marL="914400" lvl="1" indent="-292100">
              <a:lnSpc>
                <a:spcPct val="100000"/>
              </a:lnSpc>
              <a:spcBef>
                <a:spcPts val="0"/>
              </a:spcBef>
              <a:spcAft>
                <a:spcPts val="0"/>
              </a:spcAft>
              <a:buSzPts val="1000"/>
              <a:buChar char="○"/>
              <a:defRPr/>
            </a:lvl2pPr>
            <a:lvl3pPr marL="1371600" lvl="2" indent="-292100">
              <a:lnSpc>
                <a:spcPct val="100000"/>
              </a:lnSpc>
              <a:spcBef>
                <a:spcPts val="0"/>
              </a:spcBef>
              <a:spcAft>
                <a:spcPts val="0"/>
              </a:spcAft>
              <a:buSzPts val="1000"/>
              <a:buChar char="■"/>
              <a:defRPr/>
            </a:lvl3pPr>
            <a:lvl4pPr marL="1828800" lvl="3" indent="-292100">
              <a:lnSpc>
                <a:spcPct val="100000"/>
              </a:lnSpc>
              <a:spcBef>
                <a:spcPts val="0"/>
              </a:spcBef>
              <a:spcAft>
                <a:spcPts val="0"/>
              </a:spcAft>
              <a:buSzPts val="1000"/>
              <a:buChar char="●"/>
              <a:defRPr/>
            </a:lvl4pPr>
            <a:lvl5pPr marL="2286000" lvl="4" indent="-292100">
              <a:lnSpc>
                <a:spcPct val="100000"/>
              </a:lnSpc>
              <a:spcBef>
                <a:spcPts val="0"/>
              </a:spcBef>
              <a:spcAft>
                <a:spcPts val="0"/>
              </a:spcAft>
              <a:buSzPts val="1000"/>
              <a:buChar char="○"/>
              <a:defRPr/>
            </a:lvl5pPr>
            <a:lvl6pPr marL="2743200" lvl="5" indent="-292100">
              <a:lnSpc>
                <a:spcPct val="100000"/>
              </a:lnSpc>
              <a:spcBef>
                <a:spcPts val="0"/>
              </a:spcBef>
              <a:spcAft>
                <a:spcPts val="0"/>
              </a:spcAft>
              <a:buSzPts val="1000"/>
              <a:buChar char="■"/>
              <a:defRPr/>
            </a:lvl6pPr>
            <a:lvl7pPr marL="3200400" lvl="6" indent="-292100">
              <a:lnSpc>
                <a:spcPct val="100000"/>
              </a:lnSpc>
              <a:spcBef>
                <a:spcPts val="0"/>
              </a:spcBef>
              <a:spcAft>
                <a:spcPts val="0"/>
              </a:spcAft>
              <a:buSzPts val="1000"/>
              <a:buChar char="●"/>
              <a:defRPr/>
            </a:lvl7pPr>
            <a:lvl8pPr marL="3657600" lvl="7" indent="-292100">
              <a:lnSpc>
                <a:spcPct val="100000"/>
              </a:lnSpc>
              <a:spcBef>
                <a:spcPts val="0"/>
              </a:spcBef>
              <a:spcAft>
                <a:spcPts val="0"/>
              </a:spcAft>
              <a:buSzPts val="1000"/>
              <a:buChar char="○"/>
              <a:defRPr/>
            </a:lvl8pPr>
            <a:lvl9pPr marL="4114800" lvl="8" indent="-292100">
              <a:lnSpc>
                <a:spcPct val="100000"/>
              </a:lnSpc>
              <a:spcBef>
                <a:spcPts val="0"/>
              </a:spcBef>
              <a:spcAft>
                <a:spcPts val="0"/>
              </a:spcAft>
              <a:buSzPts val="1000"/>
              <a:buChar char="■"/>
              <a:defRPr/>
            </a:lvl9pPr>
          </a:lstStyle>
          <a:p>
            <a:endParaRPr/>
          </a:p>
        </p:txBody>
      </p:sp>
      <p:sp>
        <p:nvSpPr>
          <p:cNvPr id="280" name="Google Shape;280;p19"/>
          <p:cNvSpPr txBox="1">
            <a:spLocks noGrp="1"/>
          </p:cNvSpPr>
          <p:nvPr>
            <p:ph type="subTitle" idx="8"/>
          </p:nvPr>
        </p:nvSpPr>
        <p:spPr>
          <a:xfrm>
            <a:off x="3141475" y="3105434"/>
            <a:ext cx="1572000" cy="385800"/>
          </a:xfrm>
          <a:prstGeom prst="rect">
            <a:avLst/>
          </a:prstGeom>
        </p:spPr>
        <p:txBody>
          <a:bodyPr spcFirstLastPara="1" wrap="square" lIns="0" tIns="91425" rIns="91425" bIns="91425" anchor="t" anchorCtr="0">
            <a:noAutofit/>
          </a:bodyPr>
          <a:lstStyle>
            <a:lvl1pPr lvl="0">
              <a:lnSpc>
                <a:spcPct val="65000"/>
              </a:lnSpc>
              <a:spcBef>
                <a:spcPts val="0"/>
              </a:spcBef>
              <a:spcAft>
                <a:spcPts val="0"/>
              </a:spcAft>
              <a:buNone/>
              <a:defRPr/>
            </a:lvl1pPr>
            <a:lvl2pPr lvl="1">
              <a:lnSpc>
                <a:spcPct val="65000"/>
              </a:lnSpc>
              <a:spcBef>
                <a:spcPts val="0"/>
              </a:spcBef>
              <a:spcAft>
                <a:spcPts val="0"/>
              </a:spcAft>
              <a:buClr>
                <a:schemeClr val="lt1"/>
              </a:buClr>
              <a:buSzPts val="1800"/>
              <a:buFont typeface="Forum"/>
              <a:buNone/>
              <a:defRPr sz="1800">
                <a:latin typeface="Forum"/>
                <a:ea typeface="Forum"/>
                <a:cs typeface="Forum"/>
                <a:sym typeface="Forum"/>
              </a:defRPr>
            </a:lvl2pPr>
            <a:lvl3pPr lvl="2">
              <a:lnSpc>
                <a:spcPct val="65000"/>
              </a:lnSpc>
              <a:spcBef>
                <a:spcPts val="0"/>
              </a:spcBef>
              <a:spcAft>
                <a:spcPts val="0"/>
              </a:spcAft>
              <a:buClr>
                <a:schemeClr val="lt1"/>
              </a:buClr>
              <a:buSzPts val="1800"/>
              <a:buFont typeface="Forum"/>
              <a:buNone/>
              <a:defRPr sz="1800">
                <a:latin typeface="Forum"/>
                <a:ea typeface="Forum"/>
                <a:cs typeface="Forum"/>
                <a:sym typeface="Forum"/>
              </a:defRPr>
            </a:lvl3pPr>
            <a:lvl4pPr lvl="3">
              <a:lnSpc>
                <a:spcPct val="65000"/>
              </a:lnSpc>
              <a:spcBef>
                <a:spcPts val="0"/>
              </a:spcBef>
              <a:spcAft>
                <a:spcPts val="0"/>
              </a:spcAft>
              <a:buClr>
                <a:schemeClr val="lt1"/>
              </a:buClr>
              <a:buSzPts val="1800"/>
              <a:buFont typeface="Forum"/>
              <a:buNone/>
              <a:defRPr sz="1800">
                <a:latin typeface="Forum"/>
                <a:ea typeface="Forum"/>
                <a:cs typeface="Forum"/>
                <a:sym typeface="Forum"/>
              </a:defRPr>
            </a:lvl4pPr>
            <a:lvl5pPr lvl="4">
              <a:lnSpc>
                <a:spcPct val="65000"/>
              </a:lnSpc>
              <a:spcBef>
                <a:spcPts val="0"/>
              </a:spcBef>
              <a:spcAft>
                <a:spcPts val="0"/>
              </a:spcAft>
              <a:buClr>
                <a:schemeClr val="lt1"/>
              </a:buClr>
              <a:buSzPts val="1800"/>
              <a:buFont typeface="Forum"/>
              <a:buNone/>
              <a:defRPr sz="1800">
                <a:latin typeface="Forum"/>
                <a:ea typeface="Forum"/>
                <a:cs typeface="Forum"/>
                <a:sym typeface="Forum"/>
              </a:defRPr>
            </a:lvl5pPr>
            <a:lvl6pPr lvl="5">
              <a:lnSpc>
                <a:spcPct val="65000"/>
              </a:lnSpc>
              <a:spcBef>
                <a:spcPts val="0"/>
              </a:spcBef>
              <a:spcAft>
                <a:spcPts val="0"/>
              </a:spcAft>
              <a:buClr>
                <a:schemeClr val="lt1"/>
              </a:buClr>
              <a:buSzPts val="1800"/>
              <a:buFont typeface="Forum"/>
              <a:buNone/>
              <a:defRPr sz="1800">
                <a:latin typeface="Forum"/>
                <a:ea typeface="Forum"/>
                <a:cs typeface="Forum"/>
                <a:sym typeface="Forum"/>
              </a:defRPr>
            </a:lvl6pPr>
            <a:lvl7pPr lvl="6">
              <a:lnSpc>
                <a:spcPct val="65000"/>
              </a:lnSpc>
              <a:spcBef>
                <a:spcPts val="0"/>
              </a:spcBef>
              <a:spcAft>
                <a:spcPts val="0"/>
              </a:spcAft>
              <a:buClr>
                <a:schemeClr val="lt1"/>
              </a:buClr>
              <a:buSzPts val="1800"/>
              <a:buFont typeface="Forum"/>
              <a:buNone/>
              <a:defRPr sz="1800">
                <a:latin typeface="Forum"/>
                <a:ea typeface="Forum"/>
                <a:cs typeface="Forum"/>
                <a:sym typeface="Forum"/>
              </a:defRPr>
            </a:lvl7pPr>
            <a:lvl8pPr lvl="7">
              <a:lnSpc>
                <a:spcPct val="65000"/>
              </a:lnSpc>
              <a:spcBef>
                <a:spcPts val="0"/>
              </a:spcBef>
              <a:spcAft>
                <a:spcPts val="0"/>
              </a:spcAft>
              <a:buClr>
                <a:schemeClr val="lt1"/>
              </a:buClr>
              <a:buSzPts val="1800"/>
              <a:buFont typeface="Forum"/>
              <a:buNone/>
              <a:defRPr sz="1800">
                <a:latin typeface="Forum"/>
                <a:ea typeface="Forum"/>
                <a:cs typeface="Forum"/>
                <a:sym typeface="Forum"/>
              </a:defRPr>
            </a:lvl8pPr>
            <a:lvl9pPr lvl="8">
              <a:lnSpc>
                <a:spcPct val="65000"/>
              </a:lnSpc>
              <a:spcBef>
                <a:spcPts val="0"/>
              </a:spcBef>
              <a:spcAft>
                <a:spcPts val="0"/>
              </a:spcAft>
              <a:buClr>
                <a:schemeClr val="lt1"/>
              </a:buClr>
              <a:buSzPts val="1800"/>
              <a:buFont typeface="Forum"/>
              <a:buNone/>
              <a:defRPr sz="1800">
                <a:latin typeface="Forum"/>
                <a:ea typeface="Forum"/>
                <a:cs typeface="Forum"/>
                <a:sym typeface="Forum"/>
              </a:defRPr>
            </a:lvl9pPr>
          </a:lstStyle>
          <a:p>
            <a:endParaRPr/>
          </a:p>
        </p:txBody>
      </p:sp>
      <p:sp>
        <p:nvSpPr>
          <p:cNvPr id="281" name="Google Shape;281;p19"/>
          <p:cNvSpPr txBox="1">
            <a:spLocks noGrp="1"/>
          </p:cNvSpPr>
          <p:nvPr>
            <p:ph type="body" idx="9"/>
          </p:nvPr>
        </p:nvSpPr>
        <p:spPr>
          <a:xfrm>
            <a:off x="3141475" y="3664400"/>
            <a:ext cx="1572000" cy="1019400"/>
          </a:xfrm>
          <a:prstGeom prst="rect">
            <a:avLst/>
          </a:prstGeom>
        </p:spPr>
        <p:txBody>
          <a:bodyPr spcFirstLastPara="1" wrap="square" lIns="0" tIns="0" rIns="0" bIns="0" anchor="t" anchorCtr="0">
            <a:noAutofit/>
          </a:bodyPr>
          <a:lstStyle>
            <a:lvl1pPr marL="457200" lvl="0" indent="-292100">
              <a:spcBef>
                <a:spcPts val="0"/>
              </a:spcBef>
              <a:spcAft>
                <a:spcPts val="0"/>
              </a:spcAft>
              <a:buClr>
                <a:schemeClr val="lt1"/>
              </a:buClr>
              <a:buSzPts val="1000"/>
              <a:buFont typeface="DM Sans"/>
              <a:buChar char="●"/>
              <a:defRPr/>
            </a:lvl1pPr>
            <a:lvl2pPr marL="914400" lvl="1" indent="-292100">
              <a:spcBef>
                <a:spcPts val="0"/>
              </a:spcBef>
              <a:spcAft>
                <a:spcPts val="0"/>
              </a:spcAft>
              <a:buClr>
                <a:schemeClr val="lt1"/>
              </a:buClr>
              <a:buSzPts val="1000"/>
              <a:buFont typeface="DM Sans"/>
              <a:buChar char="○"/>
              <a:defRPr/>
            </a:lvl2pPr>
            <a:lvl3pPr marL="1371600" lvl="2" indent="-292100">
              <a:spcBef>
                <a:spcPts val="0"/>
              </a:spcBef>
              <a:spcAft>
                <a:spcPts val="0"/>
              </a:spcAft>
              <a:buClr>
                <a:schemeClr val="lt1"/>
              </a:buClr>
              <a:buSzPts val="1000"/>
              <a:buFont typeface="DM Sans"/>
              <a:buChar char="■"/>
              <a:defRPr/>
            </a:lvl3pPr>
            <a:lvl4pPr marL="1828800" lvl="3" indent="-292100">
              <a:spcBef>
                <a:spcPts val="0"/>
              </a:spcBef>
              <a:spcAft>
                <a:spcPts val="0"/>
              </a:spcAft>
              <a:buClr>
                <a:schemeClr val="lt1"/>
              </a:buClr>
              <a:buSzPts val="1000"/>
              <a:buFont typeface="DM Sans"/>
              <a:buChar char="●"/>
              <a:defRPr/>
            </a:lvl4pPr>
            <a:lvl5pPr marL="2286000" lvl="4" indent="-292100">
              <a:spcBef>
                <a:spcPts val="0"/>
              </a:spcBef>
              <a:spcAft>
                <a:spcPts val="0"/>
              </a:spcAft>
              <a:buClr>
                <a:schemeClr val="lt1"/>
              </a:buClr>
              <a:buSzPts val="1000"/>
              <a:buFont typeface="DM Sans"/>
              <a:buChar char="○"/>
              <a:defRPr/>
            </a:lvl5pPr>
            <a:lvl6pPr marL="2743200" lvl="5" indent="-292100">
              <a:spcBef>
                <a:spcPts val="0"/>
              </a:spcBef>
              <a:spcAft>
                <a:spcPts val="0"/>
              </a:spcAft>
              <a:buClr>
                <a:schemeClr val="lt1"/>
              </a:buClr>
              <a:buSzPts val="1000"/>
              <a:buFont typeface="DM Sans"/>
              <a:buChar char="■"/>
              <a:defRPr/>
            </a:lvl6pPr>
            <a:lvl7pPr marL="3200400" lvl="6" indent="-292100">
              <a:spcBef>
                <a:spcPts val="0"/>
              </a:spcBef>
              <a:spcAft>
                <a:spcPts val="0"/>
              </a:spcAft>
              <a:buClr>
                <a:schemeClr val="lt1"/>
              </a:buClr>
              <a:buSzPts val="1000"/>
              <a:buFont typeface="DM Sans"/>
              <a:buChar char="●"/>
              <a:defRPr/>
            </a:lvl7pPr>
            <a:lvl8pPr marL="3657600" lvl="7" indent="-292100">
              <a:spcBef>
                <a:spcPts val="0"/>
              </a:spcBef>
              <a:spcAft>
                <a:spcPts val="0"/>
              </a:spcAft>
              <a:buClr>
                <a:schemeClr val="lt1"/>
              </a:buClr>
              <a:buSzPts val="1000"/>
              <a:buFont typeface="DM Sans"/>
              <a:buChar char="○"/>
              <a:defRPr/>
            </a:lvl8pPr>
            <a:lvl9pPr marL="4114800" lvl="8" indent="-292100">
              <a:spcBef>
                <a:spcPts val="0"/>
              </a:spcBef>
              <a:spcAft>
                <a:spcPts val="0"/>
              </a:spcAft>
              <a:buClr>
                <a:schemeClr val="lt1"/>
              </a:buClr>
              <a:buSzPts val="1000"/>
              <a:buFont typeface="DM Sans"/>
              <a:buChar char="■"/>
              <a:defRPr/>
            </a:lvl9pPr>
          </a:lstStyle>
          <a:p>
            <a:endParaRPr/>
          </a:p>
        </p:txBody>
      </p:sp>
      <p:sp>
        <p:nvSpPr>
          <p:cNvPr id="282" name="Google Shape;282;p19"/>
          <p:cNvSpPr txBox="1">
            <a:spLocks noGrp="1"/>
          </p:cNvSpPr>
          <p:nvPr>
            <p:ph type="subTitle" idx="13"/>
          </p:nvPr>
        </p:nvSpPr>
        <p:spPr>
          <a:xfrm>
            <a:off x="232825" y="3337900"/>
            <a:ext cx="1966500" cy="1345800"/>
          </a:xfrm>
          <a:prstGeom prst="rect">
            <a:avLst/>
          </a:prstGeom>
        </p:spPr>
        <p:txBody>
          <a:bodyPr spcFirstLastPara="1" wrap="square" lIns="0" tIns="0" rIns="0" bIns="0" anchor="t" anchorCtr="0">
            <a:noAutofit/>
          </a:bodyPr>
          <a:lstStyle>
            <a:lvl1pPr lvl="0" algn="ctr">
              <a:spcBef>
                <a:spcPts val="0"/>
              </a:spcBef>
              <a:spcAft>
                <a:spcPts val="0"/>
              </a:spcAft>
              <a:buNone/>
              <a:defRPr sz="1000">
                <a:solidFill>
                  <a:schemeClr val="dk1"/>
                </a:solidFill>
                <a:latin typeface="DM Sans"/>
                <a:ea typeface="DM Sans"/>
                <a:cs typeface="DM Sans"/>
                <a:sym typeface="DM Sans"/>
              </a:defRPr>
            </a:lvl1pPr>
            <a:lvl2pPr lvl="1"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2pPr>
            <a:lvl3pPr lvl="2"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3pPr>
            <a:lvl4pPr lvl="3"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4pPr>
            <a:lvl5pPr lvl="4"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5pPr>
            <a:lvl6pPr lvl="5"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6pPr>
            <a:lvl7pPr lvl="6"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7pPr>
            <a:lvl8pPr lvl="7"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8pPr>
            <a:lvl9pPr lvl="8"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9pPr>
          </a:lstStyle>
          <a:p>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Agenda ALT 3">
  <p:cSld name="BLANK_1_1_1_1_1_1_1_1_1_1_1">
    <p:bg>
      <p:bgPr>
        <a:solidFill>
          <a:schemeClr val="dk2"/>
        </a:solidFill>
        <a:effectLst/>
      </p:bgPr>
    </p:bg>
    <p:spTree>
      <p:nvGrpSpPr>
        <p:cNvPr id="1" name="Shape 283"/>
        <p:cNvGrpSpPr/>
        <p:nvPr/>
      </p:nvGrpSpPr>
      <p:grpSpPr>
        <a:xfrm>
          <a:off x="0" y="0"/>
          <a:ext cx="0" cy="0"/>
          <a:chOff x="0" y="0"/>
          <a:chExt cx="0" cy="0"/>
        </a:xfrm>
      </p:grpSpPr>
      <p:sp>
        <p:nvSpPr>
          <p:cNvPr id="284" name="Google Shape;284;p20"/>
          <p:cNvSpPr txBox="1"/>
          <p:nvPr/>
        </p:nvSpPr>
        <p:spPr>
          <a:xfrm>
            <a:off x="8227900" y="4802400"/>
            <a:ext cx="687600" cy="212100"/>
          </a:xfrm>
          <a:prstGeom prst="rect">
            <a:avLst/>
          </a:prstGeom>
          <a:noFill/>
          <a:ln>
            <a:noFill/>
          </a:ln>
        </p:spPr>
        <p:txBody>
          <a:bodyPr spcFirstLastPara="1" wrap="square" lIns="0" tIns="91425" rIns="0" bIns="91425" anchor="t" anchorCtr="0">
            <a:noAutofit/>
          </a:bodyPr>
          <a:lstStyle/>
          <a:p>
            <a:pPr marL="0" lvl="0" indent="0" algn="r" rtl="0">
              <a:spcBef>
                <a:spcPts val="0"/>
              </a:spcBef>
              <a:spcAft>
                <a:spcPts val="0"/>
              </a:spcAft>
              <a:buNone/>
            </a:pPr>
            <a:fld id="{00000000-1234-1234-1234-123412341234}" type="slidenum">
              <a:rPr lang="en" sz="700">
                <a:solidFill>
                  <a:schemeClr val="lt1"/>
                </a:solidFill>
                <a:latin typeface="DM Sans"/>
                <a:ea typeface="DM Sans"/>
                <a:cs typeface="DM Sans"/>
                <a:sym typeface="DM Sans"/>
              </a:rPr>
              <a:t>‹#›</a:t>
            </a:fld>
            <a:endParaRPr sz="700">
              <a:solidFill>
                <a:schemeClr val="lt1"/>
              </a:solidFill>
              <a:latin typeface="DM Sans"/>
              <a:ea typeface="DM Sans"/>
              <a:cs typeface="DM Sans"/>
              <a:sym typeface="DM Sans"/>
            </a:endParaRPr>
          </a:p>
        </p:txBody>
      </p:sp>
      <p:sp>
        <p:nvSpPr>
          <p:cNvPr id="285" name="Google Shape;285;p20"/>
          <p:cNvSpPr txBox="1">
            <a:spLocks noGrp="1"/>
          </p:cNvSpPr>
          <p:nvPr>
            <p:ph type="subTitle" idx="1"/>
          </p:nvPr>
        </p:nvSpPr>
        <p:spPr>
          <a:xfrm>
            <a:off x="228600" y="4891059"/>
            <a:ext cx="1475700" cy="125400"/>
          </a:xfrm>
          <a:prstGeom prst="rect">
            <a:avLst/>
          </a:prstGeom>
        </p:spPr>
        <p:txBody>
          <a:bodyPr spcFirstLastPara="1" wrap="square" lIns="0" tIns="0" rIns="0" bIns="0" anchor="t" anchorCtr="0">
            <a:noAutofit/>
          </a:bodyPr>
          <a:lstStyle>
            <a:lvl1pPr lvl="0">
              <a:spcBef>
                <a:spcPts val="0"/>
              </a:spcBef>
              <a:spcAft>
                <a:spcPts val="0"/>
              </a:spcAft>
              <a:buClr>
                <a:schemeClr val="lt1"/>
              </a:buClr>
              <a:buSzPts val="700"/>
              <a:buFont typeface="DM Sans"/>
              <a:buNone/>
              <a:defRPr sz="700">
                <a:latin typeface="DM Sans"/>
                <a:ea typeface="DM Sans"/>
                <a:cs typeface="DM Sans"/>
                <a:sym typeface="DM Sans"/>
              </a:defRPr>
            </a:lvl1pPr>
            <a:lvl2pPr lvl="1">
              <a:spcBef>
                <a:spcPts val="0"/>
              </a:spcBef>
              <a:spcAft>
                <a:spcPts val="0"/>
              </a:spcAft>
              <a:buClr>
                <a:schemeClr val="lt1"/>
              </a:buClr>
              <a:buSzPts val="700"/>
              <a:buFont typeface="DM Sans"/>
              <a:buNone/>
              <a:defRPr sz="700">
                <a:latin typeface="DM Sans"/>
                <a:ea typeface="DM Sans"/>
                <a:cs typeface="DM Sans"/>
                <a:sym typeface="DM Sans"/>
              </a:defRPr>
            </a:lvl2pPr>
            <a:lvl3pPr lvl="2">
              <a:spcBef>
                <a:spcPts val="0"/>
              </a:spcBef>
              <a:spcAft>
                <a:spcPts val="0"/>
              </a:spcAft>
              <a:buClr>
                <a:schemeClr val="lt1"/>
              </a:buClr>
              <a:buSzPts val="700"/>
              <a:buFont typeface="DM Sans"/>
              <a:buNone/>
              <a:defRPr sz="700">
                <a:latin typeface="DM Sans"/>
                <a:ea typeface="DM Sans"/>
                <a:cs typeface="DM Sans"/>
                <a:sym typeface="DM Sans"/>
              </a:defRPr>
            </a:lvl3pPr>
            <a:lvl4pPr lvl="3">
              <a:spcBef>
                <a:spcPts val="0"/>
              </a:spcBef>
              <a:spcAft>
                <a:spcPts val="0"/>
              </a:spcAft>
              <a:buClr>
                <a:schemeClr val="lt1"/>
              </a:buClr>
              <a:buSzPts val="700"/>
              <a:buFont typeface="DM Sans"/>
              <a:buNone/>
              <a:defRPr sz="700">
                <a:latin typeface="DM Sans"/>
                <a:ea typeface="DM Sans"/>
                <a:cs typeface="DM Sans"/>
                <a:sym typeface="DM Sans"/>
              </a:defRPr>
            </a:lvl4pPr>
            <a:lvl5pPr lvl="4">
              <a:spcBef>
                <a:spcPts val="0"/>
              </a:spcBef>
              <a:spcAft>
                <a:spcPts val="0"/>
              </a:spcAft>
              <a:buClr>
                <a:schemeClr val="lt1"/>
              </a:buClr>
              <a:buSzPts val="700"/>
              <a:buFont typeface="DM Sans"/>
              <a:buNone/>
              <a:defRPr sz="700">
                <a:latin typeface="DM Sans"/>
                <a:ea typeface="DM Sans"/>
                <a:cs typeface="DM Sans"/>
                <a:sym typeface="DM Sans"/>
              </a:defRPr>
            </a:lvl5pPr>
            <a:lvl6pPr lvl="5">
              <a:spcBef>
                <a:spcPts val="0"/>
              </a:spcBef>
              <a:spcAft>
                <a:spcPts val="0"/>
              </a:spcAft>
              <a:buClr>
                <a:schemeClr val="lt1"/>
              </a:buClr>
              <a:buSzPts val="700"/>
              <a:buFont typeface="DM Sans"/>
              <a:buNone/>
              <a:defRPr sz="700">
                <a:latin typeface="DM Sans"/>
                <a:ea typeface="DM Sans"/>
                <a:cs typeface="DM Sans"/>
                <a:sym typeface="DM Sans"/>
              </a:defRPr>
            </a:lvl6pPr>
            <a:lvl7pPr lvl="6">
              <a:spcBef>
                <a:spcPts val="0"/>
              </a:spcBef>
              <a:spcAft>
                <a:spcPts val="0"/>
              </a:spcAft>
              <a:buClr>
                <a:schemeClr val="lt1"/>
              </a:buClr>
              <a:buSzPts val="700"/>
              <a:buFont typeface="DM Sans"/>
              <a:buNone/>
              <a:defRPr sz="700">
                <a:latin typeface="DM Sans"/>
                <a:ea typeface="DM Sans"/>
                <a:cs typeface="DM Sans"/>
                <a:sym typeface="DM Sans"/>
              </a:defRPr>
            </a:lvl7pPr>
            <a:lvl8pPr lvl="7">
              <a:spcBef>
                <a:spcPts val="0"/>
              </a:spcBef>
              <a:spcAft>
                <a:spcPts val="0"/>
              </a:spcAft>
              <a:buClr>
                <a:schemeClr val="lt1"/>
              </a:buClr>
              <a:buSzPts val="700"/>
              <a:buFont typeface="DM Sans"/>
              <a:buNone/>
              <a:defRPr sz="700">
                <a:latin typeface="DM Sans"/>
                <a:ea typeface="DM Sans"/>
                <a:cs typeface="DM Sans"/>
                <a:sym typeface="DM Sans"/>
              </a:defRPr>
            </a:lvl8pPr>
            <a:lvl9pPr lvl="8">
              <a:spcBef>
                <a:spcPts val="0"/>
              </a:spcBef>
              <a:spcAft>
                <a:spcPts val="0"/>
              </a:spcAft>
              <a:buClr>
                <a:schemeClr val="lt1"/>
              </a:buClr>
              <a:buSzPts val="700"/>
              <a:buFont typeface="DM Sans"/>
              <a:buNone/>
              <a:defRPr sz="700">
                <a:latin typeface="DM Sans"/>
                <a:ea typeface="DM Sans"/>
                <a:cs typeface="DM Sans"/>
                <a:sym typeface="DM Sans"/>
              </a:defRPr>
            </a:lvl9pPr>
          </a:lstStyle>
          <a:p>
            <a:endParaRPr/>
          </a:p>
        </p:txBody>
      </p:sp>
      <p:sp>
        <p:nvSpPr>
          <p:cNvPr id="286" name="Google Shape;286;p20"/>
          <p:cNvSpPr txBox="1">
            <a:spLocks noGrp="1"/>
          </p:cNvSpPr>
          <p:nvPr>
            <p:ph type="subTitle" idx="2"/>
          </p:nvPr>
        </p:nvSpPr>
        <p:spPr>
          <a:xfrm>
            <a:off x="6080700" y="455543"/>
            <a:ext cx="3212400" cy="385800"/>
          </a:xfrm>
          <a:prstGeom prst="rect">
            <a:avLst/>
          </a:prstGeom>
        </p:spPr>
        <p:txBody>
          <a:bodyPr spcFirstLastPara="1" wrap="square" lIns="0" tIns="91425" rIns="91425" bIns="91425" anchor="t" anchorCtr="0">
            <a:noAutofit/>
          </a:bodyPr>
          <a:lstStyle>
            <a:lvl1pPr lvl="0">
              <a:spcBef>
                <a:spcPts val="0"/>
              </a:spcBef>
              <a:spcAft>
                <a:spcPts val="0"/>
              </a:spcAft>
              <a:buNone/>
              <a:defRPr sz="1600"/>
            </a:lvl1pPr>
            <a:lvl2pPr lvl="1">
              <a:spcBef>
                <a:spcPts val="0"/>
              </a:spcBef>
              <a:spcAft>
                <a:spcPts val="0"/>
              </a:spcAft>
              <a:buClr>
                <a:schemeClr val="lt1"/>
              </a:buClr>
              <a:buSzPts val="1600"/>
              <a:buFont typeface="Forum"/>
              <a:buNone/>
              <a:defRPr sz="1600">
                <a:latin typeface="Forum"/>
                <a:ea typeface="Forum"/>
                <a:cs typeface="Forum"/>
                <a:sym typeface="Forum"/>
              </a:defRPr>
            </a:lvl2pPr>
            <a:lvl3pPr lvl="2">
              <a:spcBef>
                <a:spcPts val="0"/>
              </a:spcBef>
              <a:spcAft>
                <a:spcPts val="0"/>
              </a:spcAft>
              <a:buClr>
                <a:schemeClr val="lt1"/>
              </a:buClr>
              <a:buSzPts val="1600"/>
              <a:buFont typeface="Forum"/>
              <a:buNone/>
              <a:defRPr sz="1600">
                <a:latin typeface="Forum"/>
                <a:ea typeface="Forum"/>
                <a:cs typeface="Forum"/>
                <a:sym typeface="Forum"/>
              </a:defRPr>
            </a:lvl3pPr>
            <a:lvl4pPr lvl="3">
              <a:spcBef>
                <a:spcPts val="0"/>
              </a:spcBef>
              <a:spcAft>
                <a:spcPts val="0"/>
              </a:spcAft>
              <a:buClr>
                <a:schemeClr val="lt1"/>
              </a:buClr>
              <a:buSzPts val="1600"/>
              <a:buFont typeface="Forum"/>
              <a:buNone/>
              <a:defRPr sz="1600">
                <a:latin typeface="Forum"/>
                <a:ea typeface="Forum"/>
                <a:cs typeface="Forum"/>
                <a:sym typeface="Forum"/>
              </a:defRPr>
            </a:lvl4pPr>
            <a:lvl5pPr lvl="4">
              <a:spcBef>
                <a:spcPts val="0"/>
              </a:spcBef>
              <a:spcAft>
                <a:spcPts val="0"/>
              </a:spcAft>
              <a:buClr>
                <a:schemeClr val="lt1"/>
              </a:buClr>
              <a:buSzPts val="1600"/>
              <a:buFont typeface="Forum"/>
              <a:buNone/>
              <a:defRPr sz="1600">
                <a:latin typeface="Forum"/>
                <a:ea typeface="Forum"/>
                <a:cs typeface="Forum"/>
                <a:sym typeface="Forum"/>
              </a:defRPr>
            </a:lvl5pPr>
            <a:lvl6pPr lvl="5">
              <a:spcBef>
                <a:spcPts val="0"/>
              </a:spcBef>
              <a:spcAft>
                <a:spcPts val="0"/>
              </a:spcAft>
              <a:buClr>
                <a:schemeClr val="lt1"/>
              </a:buClr>
              <a:buSzPts val="1600"/>
              <a:buFont typeface="Forum"/>
              <a:buNone/>
              <a:defRPr sz="1600">
                <a:latin typeface="Forum"/>
                <a:ea typeface="Forum"/>
                <a:cs typeface="Forum"/>
                <a:sym typeface="Forum"/>
              </a:defRPr>
            </a:lvl6pPr>
            <a:lvl7pPr lvl="6">
              <a:spcBef>
                <a:spcPts val="0"/>
              </a:spcBef>
              <a:spcAft>
                <a:spcPts val="0"/>
              </a:spcAft>
              <a:buClr>
                <a:schemeClr val="lt1"/>
              </a:buClr>
              <a:buSzPts val="1600"/>
              <a:buFont typeface="Forum"/>
              <a:buNone/>
              <a:defRPr sz="1600">
                <a:latin typeface="Forum"/>
                <a:ea typeface="Forum"/>
                <a:cs typeface="Forum"/>
                <a:sym typeface="Forum"/>
              </a:defRPr>
            </a:lvl7pPr>
            <a:lvl8pPr lvl="7">
              <a:spcBef>
                <a:spcPts val="0"/>
              </a:spcBef>
              <a:spcAft>
                <a:spcPts val="0"/>
              </a:spcAft>
              <a:buClr>
                <a:schemeClr val="lt1"/>
              </a:buClr>
              <a:buSzPts val="1600"/>
              <a:buFont typeface="Forum"/>
              <a:buNone/>
              <a:defRPr sz="1600">
                <a:latin typeface="Forum"/>
                <a:ea typeface="Forum"/>
                <a:cs typeface="Forum"/>
                <a:sym typeface="Forum"/>
              </a:defRPr>
            </a:lvl8pPr>
            <a:lvl9pPr lvl="8">
              <a:spcBef>
                <a:spcPts val="0"/>
              </a:spcBef>
              <a:spcAft>
                <a:spcPts val="0"/>
              </a:spcAft>
              <a:buClr>
                <a:schemeClr val="lt1"/>
              </a:buClr>
              <a:buSzPts val="1600"/>
              <a:buFont typeface="Forum"/>
              <a:buNone/>
              <a:defRPr sz="1600">
                <a:latin typeface="Forum"/>
                <a:ea typeface="Forum"/>
                <a:cs typeface="Forum"/>
                <a:sym typeface="Forum"/>
              </a:defRPr>
            </a:lvl9pPr>
          </a:lstStyle>
          <a:p>
            <a:endParaRPr/>
          </a:p>
        </p:txBody>
      </p:sp>
      <p:sp>
        <p:nvSpPr>
          <p:cNvPr id="287" name="Google Shape;287;p20"/>
          <p:cNvSpPr txBox="1">
            <a:spLocks noGrp="1"/>
          </p:cNvSpPr>
          <p:nvPr>
            <p:ph type="title"/>
          </p:nvPr>
        </p:nvSpPr>
        <p:spPr>
          <a:xfrm>
            <a:off x="228600" y="372496"/>
            <a:ext cx="3485100" cy="852900"/>
          </a:xfrm>
          <a:prstGeom prst="rect">
            <a:avLst/>
          </a:prstGeom>
        </p:spPr>
        <p:txBody>
          <a:bodyPr spcFirstLastPara="1" wrap="square" lIns="0" tIns="0" rIns="91425" bIns="0" anchor="t" anchorCtr="0">
            <a:noAutofit/>
          </a:bodyPr>
          <a:lstStyle>
            <a:lvl1pPr lvl="0">
              <a:lnSpc>
                <a:spcPct val="75000"/>
              </a:lnSpc>
              <a:spcBef>
                <a:spcPts val="0"/>
              </a:spcBef>
              <a:spcAft>
                <a:spcPts val="0"/>
              </a:spcAft>
              <a:buClr>
                <a:schemeClr val="lt1"/>
              </a:buClr>
              <a:buSzPts val="7000"/>
              <a:buFont typeface="Forum"/>
              <a:buNone/>
              <a:defRPr sz="7000"/>
            </a:lvl1pPr>
            <a:lvl2pPr lvl="1">
              <a:lnSpc>
                <a:spcPct val="75000"/>
              </a:lnSpc>
              <a:spcBef>
                <a:spcPts val="0"/>
              </a:spcBef>
              <a:spcAft>
                <a:spcPts val="0"/>
              </a:spcAft>
              <a:buClr>
                <a:schemeClr val="lt1"/>
              </a:buClr>
              <a:buSzPts val="7000"/>
              <a:buFont typeface="Forum"/>
              <a:buNone/>
              <a:defRPr sz="7000">
                <a:latin typeface="Forum"/>
                <a:ea typeface="Forum"/>
                <a:cs typeface="Forum"/>
                <a:sym typeface="Forum"/>
              </a:defRPr>
            </a:lvl2pPr>
            <a:lvl3pPr lvl="2">
              <a:lnSpc>
                <a:spcPct val="75000"/>
              </a:lnSpc>
              <a:spcBef>
                <a:spcPts val="0"/>
              </a:spcBef>
              <a:spcAft>
                <a:spcPts val="0"/>
              </a:spcAft>
              <a:buClr>
                <a:schemeClr val="lt1"/>
              </a:buClr>
              <a:buSzPts val="7000"/>
              <a:buFont typeface="Forum"/>
              <a:buNone/>
              <a:defRPr sz="7000">
                <a:latin typeface="Forum"/>
                <a:ea typeface="Forum"/>
                <a:cs typeface="Forum"/>
                <a:sym typeface="Forum"/>
              </a:defRPr>
            </a:lvl3pPr>
            <a:lvl4pPr lvl="3">
              <a:lnSpc>
                <a:spcPct val="75000"/>
              </a:lnSpc>
              <a:spcBef>
                <a:spcPts val="0"/>
              </a:spcBef>
              <a:spcAft>
                <a:spcPts val="0"/>
              </a:spcAft>
              <a:buClr>
                <a:schemeClr val="lt1"/>
              </a:buClr>
              <a:buSzPts val="7000"/>
              <a:buFont typeface="Forum"/>
              <a:buNone/>
              <a:defRPr sz="7000">
                <a:latin typeface="Forum"/>
                <a:ea typeface="Forum"/>
                <a:cs typeface="Forum"/>
                <a:sym typeface="Forum"/>
              </a:defRPr>
            </a:lvl4pPr>
            <a:lvl5pPr lvl="4">
              <a:lnSpc>
                <a:spcPct val="75000"/>
              </a:lnSpc>
              <a:spcBef>
                <a:spcPts val="0"/>
              </a:spcBef>
              <a:spcAft>
                <a:spcPts val="0"/>
              </a:spcAft>
              <a:buClr>
                <a:schemeClr val="lt1"/>
              </a:buClr>
              <a:buSzPts val="7000"/>
              <a:buFont typeface="Forum"/>
              <a:buNone/>
              <a:defRPr sz="7000">
                <a:latin typeface="Forum"/>
                <a:ea typeface="Forum"/>
                <a:cs typeface="Forum"/>
                <a:sym typeface="Forum"/>
              </a:defRPr>
            </a:lvl5pPr>
            <a:lvl6pPr lvl="5">
              <a:lnSpc>
                <a:spcPct val="75000"/>
              </a:lnSpc>
              <a:spcBef>
                <a:spcPts val="0"/>
              </a:spcBef>
              <a:spcAft>
                <a:spcPts val="0"/>
              </a:spcAft>
              <a:buClr>
                <a:schemeClr val="lt1"/>
              </a:buClr>
              <a:buSzPts val="7000"/>
              <a:buFont typeface="Forum"/>
              <a:buNone/>
              <a:defRPr sz="7000">
                <a:latin typeface="Forum"/>
                <a:ea typeface="Forum"/>
                <a:cs typeface="Forum"/>
                <a:sym typeface="Forum"/>
              </a:defRPr>
            </a:lvl6pPr>
            <a:lvl7pPr lvl="6">
              <a:lnSpc>
                <a:spcPct val="75000"/>
              </a:lnSpc>
              <a:spcBef>
                <a:spcPts val="0"/>
              </a:spcBef>
              <a:spcAft>
                <a:spcPts val="0"/>
              </a:spcAft>
              <a:buClr>
                <a:schemeClr val="lt1"/>
              </a:buClr>
              <a:buSzPts val="7000"/>
              <a:buFont typeface="Forum"/>
              <a:buNone/>
              <a:defRPr sz="7000">
                <a:latin typeface="Forum"/>
                <a:ea typeface="Forum"/>
                <a:cs typeface="Forum"/>
                <a:sym typeface="Forum"/>
              </a:defRPr>
            </a:lvl7pPr>
            <a:lvl8pPr lvl="7">
              <a:lnSpc>
                <a:spcPct val="75000"/>
              </a:lnSpc>
              <a:spcBef>
                <a:spcPts val="0"/>
              </a:spcBef>
              <a:spcAft>
                <a:spcPts val="0"/>
              </a:spcAft>
              <a:buClr>
                <a:schemeClr val="lt1"/>
              </a:buClr>
              <a:buSzPts val="7000"/>
              <a:buFont typeface="Forum"/>
              <a:buNone/>
              <a:defRPr sz="7000">
                <a:latin typeface="Forum"/>
                <a:ea typeface="Forum"/>
                <a:cs typeface="Forum"/>
                <a:sym typeface="Forum"/>
              </a:defRPr>
            </a:lvl8pPr>
            <a:lvl9pPr lvl="8">
              <a:lnSpc>
                <a:spcPct val="75000"/>
              </a:lnSpc>
              <a:spcBef>
                <a:spcPts val="0"/>
              </a:spcBef>
              <a:spcAft>
                <a:spcPts val="0"/>
              </a:spcAft>
              <a:buClr>
                <a:schemeClr val="lt1"/>
              </a:buClr>
              <a:buSzPts val="7000"/>
              <a:buFont typeface="Forum"/>
              <a:buNone/>
              <a:defRPr sz="7000">
                <a:latin typeface="Forum"/>
                <a:ea typeface="Forum"/>
                <a:cs typeface="Forum"/>
                <a:sym typeface="Forum"/>
              </a:defRPr>
            </a:lvl9pPr>
          </a:lstStyle>
          <a:p>
            <a:endParaRPr/>
          </a:p>
        </p:txBody>
      </p:sp>
      <p:sp>
        <p:nvSpPr>
          <p:cNvPr id="288" name="Google Shape;288;p20"/>
          <p:cNvSpPr txBox="1">
            <a:spLocks noGrp="1"/>
          </p:cNvSpPr>
          <p:nvPr>
            <p:ph type="subTitle" idx="3"/>
          </p:nvPr>
        </p:nvSpPr>
        <p:spPr>
          <a:xfrm>
            <a:off x="6080700" y="1603994"/>
            <a:ext cx="3212400" cy="385800"/>
          </a:xfrm>
          <a:prstGeom prst="rect">
            <a:avLst/>
          </a:prstGeom>
        </p:spPr>
        <p:txBody>
          <a:bodyPr spcFirstLastPara="1" wrap="square" lIns="0" tIns="91425" rIns="91425" bIns="91425" anchor="t" anchorCtr="0">
            <a:noAutofit/>
          </a:bodyPr>
          <a:lstStyle>
            <a:lvl1pPr lvl="0">
              <a:spcBef>
                <a:spcPts val="0"/>
              </a:spcBef>
              <a:spcAft>
                <a:spcPts val="0"/>
              </a:spcAft>
              <a:buNone/>
              <a:defRPr sz="1600"/>
            </a:lvl1pPr>
            <a:lvl2pPr lvl="1">
              <a:spcBef>
                <a:spcPts val="0"/>
              </a:spcBef>
              <a:spcAft>
                <a:spcPts val="0"/>
              </a:spcAft>
              <a:buClr>
                <a:schemeClr val="lt1"/>
              </a:buClr>
              <a:buSzPts val="1600"/>
              <a:buFont typeface="Forum"/>
              <a:buNone/>
              <a:defRPr sz="1600">
                <a:latin typeface="Forum"/>
                <a:ea typeface="Forum"/>
                <a:cs typeface="Forum"/>
                <a:sym typeface="Forum"/>
              </a:defRPr>
            </a:lvl2pPr>
            <a:lvl3pPr lvl="2">
              <a:spcBef>
                <a:spcPts val="0"/>
              </a:spcBef>
              <a:spcAft>
                <a:spcPts val="0"/>
              </a:spcAft>
              <a:buClr>
                <a:schemeClr val="lt1"/>
              </a:buClr>
              <a:buSzPts val="1600"/>
              <a:buFont typeface="Forum"/>
              <a:buNone/>
              <a:defRPr sz="1600">
                <a:latin typeface="Forum"/>
                <a:ea typeface="Forum"/>
                <a:cs typeface="Forum"/>
                <a:sym typeface="Forum"/>
              </a:defRPr>
            </a:lvl3pPr>
            <a:lvl4pPr lvl="3">
              <a:spcBef>
                <a:spcPts val="0"/>
              </a:spcBef>
              <a:spcAft>
                <a:spcPts val="0"/>
              </a:spcAft>
              <a:buClr>
                <a:schemeClr val="lt1"/>
              </a:buClr>
              <a:buSzPts val="1600"/>
              <a:buFont typeface="Forum"/>
              <a:buNone/>
              <a:defRPr sz="1600">
                <a:latin typeface="Forum"/>
                <a:ea typeface="Forum"/>
                <a:cs typeface="Forum"/>
                <a:sym typeface="Forum"/>
              </a:defRPr>
            </a:lvl4pPr>
            <a:lvl5pPr lvl="4">
              <a:spcBef>
                <a:spcPts val="0"/>
              </a:spcBef>
              <a:spcAft>
                <a:spcPts val="0"/>
              </a:spcAft>
              <a:buClr>
                <a:schemeClr val="lt1"/>
              </a:buClr>
              <a:buSzPts val="1600"/>
              <a:buFont typeface="Forum"/>
              <a:buNone/>
              <a:defRPr sz="1600">
                <a:latin typeface="Forum"/>
                <a:ea typeface="Forum"/>
                <a:cs typeface="Forum"/>
                <a:sym typeface="Forum"/>
              </a:defRPr>
            </a:lvl5pPr>
            <a:lvl6pPr lvl="5">
              <a:spcBef>
                <a:spcPts val="0"/>
              </a:spcBef>
              <a:spcAft>
                <a:spcPts val="0"/>
              </a:spcAft>
              <a:buClr>
                <a:schemeClr val="lt1"/>
              </a:buClr>
              <a:buSzPts val="1600"/>
              <a:buFont typeface="Forum"/>
              <a:buNone/>
              <a:defRPr sz="1600">
                <a:latin typeface="Forum"/>
                <a:ea typeface="Forum"/>
                <a:cs typeface="Forum"/>
                <a:sym typeface="Forum"/>
              </a:defRPr>
            </a:lvl6pPr>
            <a:lvl7pPr lvl="6">
              <a:spcBef>
                <a:spcPts val="0"/>
              </a:spcBef>
              <a:spcAft>
                <a:spcPts val="0"/>
              </a:spcAft>
              <a:buClr>
                <a:schemeClr val="lt1"/>
              </a:buClr>
              <a:buSzPts val="1600"/>
              <a:buFont typeface="Forum"/>
              <a:buNone/>
              <a:defRPr sz="1600">
                <a:latin typeface="Forum"/>
                <a:ea typeface="Forum"/>
                <a:cs typeface="Forum"/>
                <a:sym typeface="Forum"/>
              </a:defRPr>
            </a:lvl7pPr>
            <a:lvl8pPr lvl="7">
              <a:spcBef>
                <a:spcPts val="0"/>
              </a:spcBef>
              <a:spcAft>
                <a:spcPts val="0"/>
              </a:spcAft>
              <a:buClr>
                <a:schemeClr val="lt1"/>
              </a:buClr>
              <a:buSzPts val="1600"/>
              <a:buFont typeface="Forum"/>
              <a:buNone/>
              <a:defRPr sz="1600">
                <a:latin typeface="Forum"/>
                <a:ea typeface="Forum"/>
                <a:cs typeface="Forum"/>
                <a:sym typeface="Forum"/>
              </a:defRPr>
            </a:lvl8pPr>
            <a:lvl9pPr lvl="8">
              <a:spcBef>
                <a:spcPts val="0"/>
              </a:spcBef>
              <a:spcAft>
                <a:spcPts val="0"/>
              </a:spcAft>
              <a:buClr>
                <a:schemeClr val="lt1"/>
              </a:buClr>
              <a:buSzPts val="1600"/>
              <a:buFont typeface="Forum"/>
              <a:buNone/>
              <a:defRPr sz="1600">
                <a:latin typeface="Forum"/>
                <a:ea typeface="Forum"/>
                <a:cs typeface="Forum"/>
                <a:sym typeface="Forum"/>
              </a:defRPr>
            </a:lvl9pPr>
          </a:lstStyle>
          <a:p>
            <a:endParaRPr/>
          </a:p>
        </p:txBody>
      </p:sp>
      <p:sp>
        <p:nvSpPr>
          <p:cNvPr id="289" name="Google Shape;289;p20"/>
          <p:cNvSpPr txBox="1">
            <a:spLocks noGrp="1"/>
          </p:cNvSpPr>
          <p:nvPr>
            <p:ph type="subTitle" idx="4"/>
          </p:nvPr>
        </p:nvSpPr>
        <p:spPr>
          <a:xfrm>
            <a:off x="6080700" y="2743467"/>
            <a:ext cx="3212400" cy="385800"/>
          </a:xfrm>
          <a:prstGeom prst="rect">
            <a:avLst/>
          </a:prstGeom>
        </p:spPr>
        <p:txBody>
          <a:bodyPr spcFirstLastPara="1" wrap="square" lIns="0" tIns="91425" rIns="91425" bIns="91425" anchor="t" anchorCtr="0">
            <a:noAutofit/>
          </a:bodyPr>
          <a:lstStyle>
            <a:lvl1pPr lvl="0">
              <a:spcBef>
                <a:spcPts val="0"/>
              </a:spcBef>
              <a:spcAft>
                <a:spcPts val="0"/>
              </a:spcAft>
              <a:buNone/>
              <a:defRPr sz="1600"/>
            </a:lvl1pPr>
            <a:lvl2pPr lvl="1">
              <a:spcBef>
                <a:spcPts val="0"/>
              </a:spcBef>
              <a:spcAft>
                <a:spcPts val="0"/>
              </a:spcAft>
              <a:buClr>
                <a:schemeClr val="lt1"/>
              </a:buClr>
              <a:buSzPts val="1600"/>
              <a:buFont typeface="Forum"/>
              <a:buNone/>
              <a:defRPr sz="1600">
                <a:latin typeface="Forum"/>
                <a:ea typeface="Forum"/>
                <a:cs typeface="Forum"/>
                <a:sym typeface="Forum"/>
              </a:defRPr>
            </a:lvl2pPr>
            <a:lvl3pPr lvl="2">
              <a:spcBef>
                <a:spcPts val="0"/>
              </a:spcBef>
              <a:spcAft>
                <a:spcPts val="0"/>
              </a:spcAft>
              <a:buClr>
                <a:schemeClr val="lt1"/>
              </a:buClr>
              <a:buSzPts val="1600"/>
              <a:buFont typeface="Forum"/>
              <a:buNone/>
              <a:defRPr sz="1600">
                <a:latin typeface="Forum"/>
                <a:ea typeface="Forum"/>
                <a:cs typeface="Forum"/>
                <a:sym typeface="Forum"/>
              </a:defRPr>
            </a:lvl3pPr>
            <a:lvl4pPr lvl="3">
              <a:spcBef>
                <a:spcPts val="0"/>
              </a:spcBef>
              <a:spcAft>
                <a:spcPts val="0"/>
              </a:spcAft>
              <a:buClr>
                <a:schemeClr val="lt1"/>
              </a:buClr>
              <a:buSzPts val="1600"/>
              <a:buFont typeface="Forum"/>
              <a:buNone/>
              <a:defRPr sz="1600">
                <a:latin typeface="Forum"/>
                <a:ea typeface="Forum"/>
                <a:cs typeface="Forum"/>
                <a:sym typeface="Forum"/>
              </a:defRPr>
            </a:lvl4pPr>
            <a:lvl5pPr lvl="4">
              <a:spcBef>
                <a:spcPts val="0"/>
              </a:spcBef>
              <a:spcAft>
                <a:spcPts val="0"/>
              </a:spcAft>
              <a:buClr>
                <a:schemeClr val="lt1"/>
              </a:buClr>
              <a:buSzPts val="1600"/>
              <a:buFont typeface="Forum"/>
              <a:buNone/>
              <a:defRPr sz="1600">
                <a:latin typeface="Forum"/>
                <a:ea typeface="Forum"/>
                <a:cs typeface="Forum"/>
                <a:sym typeface="Forum"/>
              </a:defRPr>
            </a:lvl5pPr>
            <a:lvl6pPr lvl="5">
              <a:spcBef>
                <a:spcPts val="0"/>
              </a:spcBef>
              <a:spcAft>
                <a:spcPts val="0"/>
              </a:spcAft>
              <a:buClr>
                <a:schemeClr val="lt1"/>
              </a:buClr>
              <a:buSzPts val="1600"/>
              <a:buFont typeface="Forum"/>
              <a:buNone/>
              <a:defRPr sz="1600">
                <a:latin typeface="Forum"/>
                <a:ea typeface="Forum"/>
                <a:cs typeface="Forum"/>
                <a:sym typeface="Forum"/>
              </a:defRPr>
            </a:lvl6pPr>
            <a:lvl7pPr lvl="6">
              <a:spcBef>
                <a:spcPts val="0"/>
              </a:spcBef>
              <a:spcAft>
                <a:spcPts val="0"/>
              </a:spcAft>
              <a:buClr>
                <a:schemeClr val="lt1"/>
              </a:buClr>
              <a:buSzPts val="1600"/>
              <a:buFont typeface="Forum"/>
              <a:buNone/>
              <a:defRPr sz="1600">
                <a:latin typeface="Forum"/>
                <a:ea typeface="Forum"/>
                <a:cs typeface="Forum"/>
                <a:sym typeface="Forum"/>
              </a:defRPr>
            </a:lvl7pPr>
            <a:lvl8pPr lvl="7">
              <a:spcBef>
                <a:spcPts val="0"/>
              </a:spcBef>
              <a:spcAft>
                <a:spcPts val="0"/>
              </a:spcAft>
              <a:buClr>
                <a:schemeClr val="lt1"/>
              </a:buClr>
              <a:buSzPts val="1600"/>
              <a:buFont typeface="Forum"/>
              <a:buNone/>
              <a:defRPr sz="1600">
                <a:latin typeface="Forum"/>
                <a:ea typeface="Forum"/>
                <a:cs typeface="Forum"/>
                <a:sym typeface="Forum"/>
              </a:defRPr>
            </a:lvl8pPr>
            <a:lvl9pPr lvl="8">
              <a:spcBef>
                <a:spcPts val="0"/>
              </a:spcBef>
              <a:spcAft>
                <a:spcPts val="0"/>
              </a:spcAft>
              <a:buClr>
                <a:schemeClr val="lt1"/>
              </a:buClr>
              <a:buSzPts val="1600"/>
              <a:buFont typeface="Forum"/>
              <a:buNone/>
              <a:defRPr sz="1600">
                <a:latin typeface="Forum"/>
                <a:ea typeface="Forum"/>
                <a:cs typeface="Forum"/>
                <a:sym typeface="Forum"/>
              </a:defRPr>
            </a:lvl9pPr>
          </a:lstStyle>
          <a:p>
            <a:endParaRPr/>
          </a:p>
        </p:txBody>
      </p:sp>
      <p:sp>
        <p:nvSpPr>
          <p:cNvPr id="290" name="Google Shape;290;p20"/>
          <p:cNvSpPr txBox="1">
            <a:spLocks noGrp="1"/>
          </p:cNvSpPr>
          <p:nvPr>
            <p:ph type="subTitle" idx="5"/>
          </p:nvPr>
        </p:nvSpPr>
        <p:spPr>
          <a:xfrm>
            <a:off x="6080700" y="3943349"/>
            <a:ext cx="3212400" cy="385800"/>
          </a:xfrm>
          <a:prstGeom prst="rect">
            <a:avLst/>
          </a:prstGeom>
        </p:spPr>
        <p:txBody>
          <a:bodyPr spcFirstLastPara="1" wrap="square" lIns="0" tIns="91425" rIns="91425" bIns="91425" anchor="t" anchorCtr="0">
            <a:noAutofit/>
          </a:bodyPr>
          <a:lstStyle>
            <a:lvl1pPr lvl="0">
              <a:spcBef>
                <a:spcPts val="0"/>
              </a:spcBef>
              <a:spcAft>
                <a:spcPts val="0"/>
              </a:spcAft>
              <a:buNone/>
              <a:defRPr sz="1600"/>
            </a:lvl1pPr>
            <a:lvl2pPr lvl="1">
              <a:spcBef>
                <a:spcPts val="0"/>
              </a:spcBef>
              <a:spcAft>
                <a:spcPts val="0"/>
              </a:spcAft>
              <a:buClr>
                <a:schemeClr val="lt1"/>
              </a:buClr>
              <a:buSzPts val="1600"/>
              <a:buFont typeface="Forum"/>
              <a:buNone/>
              <a:defRPr sz="1600">
                <a:latin typeface="Forum"/>
                <a:ea typeface="Forum"/>
                <a:cs typeface="Forum"/>
                <a:sym typeface="Forum"/>
              </a:defRPr>
            </a:lvl2pPr>
            <a:lvl3pPr lvl="2">
              <a:spcBef>
                <a:spcPts val="0"/>
              </a:spcBef>
              <a:spcAft>
                <a:spcPts val="0"/>
              </a:spcAft>
              <a:buClr>
                <a:schemeClr val="lt1"/>
              </a:buClr>
              <a:buSzPts val="1600"/>
              <a:buFont typeface="Forum"/>
              <a:buNone/>
              <a:defRPr sz="1600">
                <a:latin typeface="Forum"/>
                <a:ea typeface="Forum"/>
                <a:cs typeface="Forum"/>
                <a:sym typeface="Forum"/>
              </a:defRPr>
            </a:lvl3pPr>
            <a:lvl4pPr lvl="3">
              <a:spcBef>
                <a:spcPts val="0"/>
              </a:spcBef>
              <a:spcAft>
                <a:spcPts val="0"/>
              </a:spcAft>
              <a:buClr>
                <a:schemeClr val="lt1"/>
              </a:buClr>
              <a:buSzPts val="1600"/>
              <a:buFont typeface="Forum"/>
              <a:buNone/>
              <a:defRPr sz="1600">
                <a:latin typeface="Forum"/>
                <a:ea typeface="Forum"/>
                <a:cs typeface="Forum"/>
                <a:sym typeface="Forum"/>
              </a:defRPr>
            </a:lvl4pPr>
            <a:lvl5pPr lvl="4">
              <a:spcBef>
                <a:spcPts val="0"/>
              </a:spcBef>
              <a:spcAft>
                <a:spcPts val="0"/>
              </a:spcAft>
              <a:buClr>
                <a:schemeClr val="lt1"/>
              </a:buClr>
              <a:buSzPts val="1600"/>
              <a:buFont typeface="Forum"/>
              <a:buNone/>
              <a:defRPr sz="1600">
                <a:latin typeface="Forum"/>
                <a:ea typeface="Forum"/>
                <a:cs typeface="Forum"/>
                <a:sym typeface="Forum"/>
              </a:defRPr>
            </a:lvl5pPr>
            <a:lvl6pPr lvl="5">
              <a:spcBef>
                <a:spcPts val="0"/>
              </a:spcBef>
              <a:spcAft>
                <a:spcPts val="0"/>
              </a:spcAft>
              <a:buClr>
                <a:schemeClr val="lt1"/>
              </a:buClr>
              <a:buSzPts val="1600"/>
              <a:buFont typeface="Forum"/>
              <a:buNone/>
              <a:defRPr sz="1600">
                <a:latin typeface="Forum"/>
                <a:ea typeface="Forum"/>
                <a:cs typeface="Forum"/>
                <a:sym typeface="Forum"/>
              </a:defRPr>
            </a:lvl6pPr>
            <a:lvl7pPr lvl="6">
              <a:spcBef>
                <a:spcPts val="0"/>
              </a:spcBef>
              <a:spcAft>
                <a:spcPts val="0"/>
              </a:spcAft>
              <a:buClr>
                <a:schemeClr val="lt1"/>
              </a:buClr>
              <a:buSzPts val="1600"/>
              <a:buFont typeface="Forum"/>
              <a:buNone/>
              <a:defRPr sz="1600">
                <a:latin typeface="Forum"/>
                <a:ea typeface="Forum"/>
                <a:cs typeface="Forum"/>
                <a:sym typeface="Forum"/>
              </a:defRPr>
            </a:lvl7pPr>
            <a:lvl8pPr lvl="7">
              <a:spcBef>
                <a:spcPts val="0"/>
              </a:spcBef>
              <a:spcAft>
                <a:spcPts val="0"/>
              </a:spcAft>
              <a:buClr>
                <a:schemeClr val="lt1"/>
              </a:buClr>
              <a:buSzPts val="1600"/>
              <a:buFont typeface="Forum"/>
              <a:buNone/>
              <a:defRPr sz="1600">
                <a:latin typeface="Forum"/>
                <a:ea typeface="Forum"/>
                <a:cs typeface="Forum"/>
                <a:sym typeface="Forum"/>
              </a:defRPr>
            </a:lvl8pPr>
            <a:lvl9pPr lvl="8">
              <a:spcBef>
                <a:spcPts val="0"/>
              </a:spcBef>
              <a:spcAft>
                <a:spcPts val="0"/>
              </a:spcAft>
              <a:buClr>
                <a:schemeClr val="lt1"/>
              </a:buClr>
              <a:buSzPts val="1600"/>
              <a:buFont typeface="Forum"/>
              <a:buNone/>
              <a:defRPr sz="1600">
                <a:latin typeface="Forum"/>
                <a:ea typeface="Forum"/>
                <a:cs typeface="Forum"/>
                <a:sym typeface="Forum"/>
              </a:defRPr>
            </a:lvl9pPr>
          </a:lstStyle>
          <a:p>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itle, body and image ALT 1">
  <p:cSld name="BLANK_1_1_1_1_1_1_1_1_1_1_1_1">
    <p:bg>
      <p:bgPr>
        <a:solidFill>
          <a:schemeClr val="accent1"/>
        </a:solidFill>
        <a:effectLst/>
      </p:bgPr>
    </p:bg>
    <p:spTree>
      <p:nvGrpSpPr>
        <p:cNvPr id="1" name="Shape 291"/>
        <p:cNvGrpSpPr/>
        <p:nvPr/>
      </p:nvGrpSpPr>
      <p:grpSpPr>
        <a:xfrm>
          <a:off x="0" y="0"/>
          <a:ext cx="0" cy="0"/>
          <a:chOff x="0" y="0"/>
          <a:chExt cx="0" cy="0"/>
        </a:xfrm>
      </p:grpSpPr>
      <p:sp>
        <p:nvSpPr>
          <p:cNvPr id="292" name="Google Shape;292;p21"/>
          <p:cNvSpPr/>
          <p:nvPr/>
        </p:nvSpPr>
        <p:spPr>
          <a:xfrm>
            <a:off x="4618950" y="0"/>
            <a:ext cx="45252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lt1"/>
              </a:solidFill>
              <a:latin typeface="Forum"/>
              <a:ea typeface="Forum"/>
              <a:cs typeface="Forum"/>
              <a:sym typeface="Forum"/>
            </a:endParaRPr>
          </a:p>
        </p:txBody>
      </p:sp>
      <p:sp>
        <p:nvSpPr>
          <p:cNvPr id="293" name="Google Shape;293;p21"/>
          <p:cNvSpPr>
            <a:spLocks noGrp="1"/>
          </p:cNvSpPr>
          <p:nvPr>
            <p:ph type="pic" idx="2"/>
          </p:nvPr>
        </p:nvSpPr>
        <p:spPr>
          <a:xfrm>
            <a:off x="5032050" y="460300"/>
            <a:ext cx="3783900" cy="4223400"/>
          </a:xfrm>
          <a:prstGeom prst="roundRect">
            <a:avLst>
              <a:gd name="adj" fmla="val 10497"/>
            </a:avLst>
          </a:prstGeom>
          <a:noFill/>
          <a:ln>
            <a:noFill/>
          </a:ln>
        </p:spPr>
      </p:sp>
      <p:sp>
        <p:nvSpPr>
          <p:cNvPr id="294" name="Google Shape;294;p21"/>
          <p:cNvSpPr txBox="1">
            <a:spLocks noGrp="1"/>
          </p:cNvSpPr>
          <p:nvPr>
            <p:ph type="title"/>
          </p:nvPr>
        </p:nvSpPr>
        <p:spPr>
          <a:xfrm>
            <a:off x="228600" y="408042"/>
            <a:ext cx="4029600" cy="299400"/>
          </a:xfrm>
          <a:prstGeom prst="rect">
            <a:avLst/>
          </a:prstGeom>
        </p:spPr>
        <p:txBody>
          <a:bodyPr spcFirstLastPara="1" wrap="square" lIns="91425" tIns="91425" rIns="91425" bIns="0" anchor="t" anchorCtr="0">
            <a:noAutofit/>
          </a:bodyPr>
          <a:lstStyle>
            <a:lvl1pPr lvl="0" algn="ctr">
              <a:lnSpc>
                <a:spcPct val="60000"/>
              </a:lnSpc>
              <a:spcBef>
                <a:spcPts val="0"/>
              </a:spcBef>
              <a:spcAft>
                <a:spcPts val="0"/>
              </a:spcAft>
              <a:buClr>
                <a:schemeClr val="dk1"/>
              </a:buClr>
              <a:buSzPts val="3600"/>
              <a:buFont typeface="Forum"/>
              <a:buNone/>
              <a:defRPr sz="3600">
                <a:solidFill>
                  <a:schemeClr val="dk1"/>
                </a:solidFill>
              </a:defRPr>
            </a:lvl1pPr>
            <a:lvl2pPr lvl="1">
              <a:lnSpc>
                <a:spcPct val="60000"/>
              </a:lnSpc>
              <a:spcBef>
                <a:spcPts val="0"/>
              </a:spcBef>
              <a:spcAft>
                <a:spcPts val="0"/>
              </a:spcAft>
              <a:buClr>
                <a:schemeClr val="dk1"/>
              </a:buClr>
              <a:buSzPts val="3600"/>
              <a:buFont typeface="Forum"/>
              <a:buNone/>
              <a:defRPr sz="3600">
                <a:solidFill>
                  <a:schemeClr val="dk1"/>
                </a:solidFill>
                <a:latin typeface="Forum"/>
                <a:ea typeface="Forum"/>
                <a:cs typeface="Forum"/>
                <a:sym typeface="Forum"/>
              </a:defRPr>
            </a:lvl2pPr>
            <a:lvl3pPr lvl="2">
              <a:lnSpc>
                <a:spcPct val="60000"/>
              </a:lnSpc>
              <a:spcBef>
                <a:spcPts val="0"/>
              </a:spcBef>
              <a:spcAft>
                <a:spcPts val="0"/>
              </a:spcAft>
              <a:buClr>
                <a:schemeClr val="dk1"/>
              </a:buClr>
              <a:buSzPts val="3600"/>
              <a:buFont typeface="Forum"/>
              <a:buNone/>
              <a:defRPr sz="3600">
                <a:solidFill>
                  <a:schemeClr val="dk1"/>
                </a:solidFill>
                <a:latin typeface="Forum"/>
                <a:ea typeface="Forum"/>
                <a:cs typeface="Forum"/>
                <a:sym typeface="Forum"/>
              </a:defRPr>
            </a:lvl3pPr>
            <a:lvl4pPr lvl="3">
              <a:lnSpc>
                <a:spcPct val="60000"/>
              </a:lnSpc>
              <a:spcBef>
                <a:spcPts val="0"/>
              </a:spcBef>
              <a:spcAft>
                <a:spcPts val="0"/>
              </a:spcAft>
              <a:buClr>
                <a:schemeClr val="dk1"/>
              </a:buClr>
              <a:buSzPts val="3600"/>
              <a:buFont typeface="Forum"/>
              <a:buNone/>
              <a:defRPr sz="3600">
                <a:solidFill>
                  <a:schemeClr val="dk1"/>
                </a:solidFill>
                <a:latin typeface="Forum"/>
                <a:ea typeface="Forum"/>
                <a:cs typeface="Forum"/>
                <a:sym typeface="Forum"/>
              </a:defRPr>
            </a:lvl4pPr>
            <a:lvl5pPr lvl="4">
              <a:lnSpc>
                <a:spcPct val="60000"/>
              </a:lnSpc>
              <a:spcBef>
                <a:spcPts val="0"/>
              </a:spcBef>
              <a:spcAft>
                <a:spcPts val="0"/>
              </a:spcAft>
              <a:buClr>
                <a:schemeClr val="dk1"/>
              </a:buClr>
              <a:buSzPts val="3600"/>
              <a:buFont typeface="Forum"/>
              <a:buNone/>
              <a:defRPr sz="3600">
                <a:solidFill>
                  <a:schemeClr val="dk1"/>
                </a:solidFill>
                <a:latin typeface="Forum"/>
                <a:ea typeface="Forum"/>
                <a:cs typeface="Forum"/>
                <a:sym typeface="Forum"/>
              </a:defRPr>
            </a:lvl5pPr>
            <a:lvl6pPr lvl="5">
              <a:lnSpc>
                <a:spcPct val="60000"/>
              </a:lnSpc>
              <a:spcBef>
                <a:spcPts val="0"/>
              </a:spcBef>
              <a:spcAft>
                <a:spcPts val="0"/>
              </a:spcAft>
              <a:buClr>
                <a:schemeClr val="dk1"/>
              </a:buClr>
              <a:buSzPts val="3600"/>
              <a:buFont typeface="Forum"/>
              <a:buNone/>
              <a:defRPr sz="3600">
                <a:solidFill>
                  <a:schemeClr val="dk1"/>
                </a:solidFill>
                <a:latin typeface="Forum"/>
                <a:ea typeface="Forum"/>
                <a:cs typeface="Forum"/>
                <a:sym typeface="Forum"/>
              </a:defRPr>
            </a:lvl6pPr>
            <a:lvl7pPr lvl="6">
              <a:lnSpc>
                <a:spcPct val="60000"/>
              </a:lnSpc>
              <a:spcBef>
                <a:spcPts val="0"/>
              </a:spcBef>
              <a:spcAft>
                <a:spcPts val="0"/>
              </a:spcAft>
              <a:buClr>
                <a:schemeClr val="dk1"/>
              </a:buClr>
              <a:buSzPts val="3600"/>
              <a:buFont typeface="Forum"/>
              <a:buNone/>
              <a:defRPr sz="3600">
                <a:solidFill>
                  <a:schemeClr val="dk1"/>
                </a:solidFill>
                <a:latin typeface="Forum"/>
                <a:ea typeface="Forum"/>
                <a:cs typeface="Forum"/>
                <a:sym typeface="Forum"/>
              </a:defRPr>
            </a:lvl7pPr>
            <a:lvl8pPr lvl="7">
              <a:lnSpc>
                <a:spcPct val="60000"/>
              </a:lnSpc>
              <a:spcBef>
                <a:spcPts val="0"/>
              </a:spcBef>
              <a:spcAft>
                <a:spcPts val="0"/>
              </a:spcAft>
              <a:buClr>
                <a:schemeClr val="dk1"/>
              </a:buClr>
              <a:buSzPts val="3600"/>
              <a:buFont typeface="Forum"/>
              <a:buNone/>
              <a:defRPr sz="3600">
                <a:solidFill>
                  <a:schemeClr val="dk1"/>
                </a:solidFill>
                <a:latin typeface="Forum"/>
                <a:ea typeface="Forum"/>
                <a:cs typeface="Forum"/>
                <a:sym typeface="Forum"/>
              </a:defRPr>
            </a:lvl8pPr>
            <a:lvl9pPr lvl="8">
              <a:lnSpc>
                <a:spcPct val="60000"/>
              </a:lnSpc>
              <a:spcBef>
                <a:spcPts val="0"/>
              </a:spcBef>
              <a:spcAft>
                <a:spcPts val="0"/>
              </a:spcAft>
              <a:buClr>
                <a:schemeClr val="dk1"/>
              </a:buClr>
              <a:buSzPts val="3600"/>
              <a:buFont typeface="Forum"/>
              <a:buNone/>
              <a:defRPr sz="3600">
                <a:solidFill>
                  <a:schemeClr val="dk1"/>
                </a:solidFill>
                <a:latin typeface="Forum"/>
                <a:ea typeface="Forum"/>
                <a:cs typeface="Forum"/>
                <a:sym typeface="Forum"/>
              </a:defRPr>
            </a:lvl9pPr>
          </a:lstStyle>
          <a:p>
            <a:endParaRPr/>
          </a:p>
        </p:txBody>
      </p:sp>
      <p:sp>
        <p:nvSpPr>
          <p:cNvPr id="295" name="Google Shape;295;p21"/>
          <p:cNvSpPr txBox="1">
            <a:spLocks noGrp="1"/>
          </p:cNvSpPr>
          <p:nvPr>
            <p:ph type="subTitle" idx="1"/>
          </p:nvPr>
        </p:nvSpPr>
        <p:spPr>
          <a:xfrm>
            <a:off x="811200" y="3337800"/>
            <a:ext cx="2932500" cy="1345800"/>
          </a:xfrm>
          <a:prstGeom prst="rect">
            <a:avLst/>
          </a:prstGeom>
        </p:spPr>
        <p:txBody>
          <a:bodyPr spcFirstLastPara="1" wrap="square" lIns="0" tIns="0" rIns="0" bIns="0" anchor="b" anchorCtr="0">
            <a:noAutofit/>
          </a:bodyPr>
          <a:lstStyle>
            <a:lvl1pPr lvl="0" algn="ctr">
              <a:spcBef>
                <a:spcPts val="0"/>
              </a:spcBef>
              <a:spcAft>
                <a:spcPts val="0"/>
              </a:spcAft>
              <a:buNone/>
              <a:defRPr>
                <a:solidFill>
                  <a:schemeClr val="dk1"/>
                </a:solidFill>
                <a:latin typeface="DM Sans"/>
                <a:ea typeface="DM Sans"/>
                <a:cs typeface="DM Sans"/>
                <a:sym typeface="DM Sans"/>
              </a:defRPr>
            </a:lvl1pPr>
            <a:lvl2pPr lvl="1" algn="ctr">
              <a:spcBef>
                <a:spcPts val="0"/>
              </a:spcBef>
              <a:spcAft>
                <a:spcPts val="0"/>
              </a:spcAft>
              <a:buClr>
                <a:schemeClr val="dk1"/>
              </a:buClr>
              <a:buSzPts val="1400"/>
              <a:buFont typeface="DM Sans"/>
              <a:buNone/>
              <a:defRPr>
                <a:solidFill>
                  <a:schemeClr val="dk1"/>
                </a:solidFill>
                <a:latin typeface="DM Sans"/>
                <a:ea typeface="DM Sans"/>
                <a:cs typeface="DM Sans"/>
                <a:sym typeface="DM Sans"/>
              </a:defRPr>
            </a:lvl2pPr>
            <a:lvl3pPr lvl="2" algn="ctr">
              <a:spcBef>
                <a:spcPts val="0"/>
              </a:spcBef>
              <a:spcAft>
                <a:spcPts val="0"/>
              </a:spcAft>
              <a:buClr>
                <a:schemeClr val="dk1"/>
              </a:buClr>
              <a:buSzPts val="1400"/>
              <a:buFont typeface="DM Sans"/>
              <a:buNone/>
              <a:defRPr>
                <a:solidFill>
                  <a:schemeClr val="dk1"/>
                </a:solidFill>
                <a:latin typeface="DM Sans"/>
                <a:ea typeface="DM Sans"/>
                <a:cs typeface="DM Sans"/>
                <a:sym typeface="DM Sans"/>
              </a:defRPr>
            </a:lvl3pPr>
            <a:lvl4pPr lvl="3" algn="ctr">
              <a:spcBef>
                <a:spcPts val="0"/>
              </a:spcBef>
              <a:spcAft>
                <a:spcPts val="0"/>
              </a:spcAft>
              <a:buClr>
                <a:schemeClr val="dk1"/>
              </a:buClr>
              <a:buSzPts val="1400"/>
              <a:buFont typeface="DM Sans"/>
              <a:buNone/>
              <a:defRPr>
                <a:solidFill>
                  <a:schemeClr val="dk1"/>
                </a:solidFill>
                <a:latin typeface="DM Sans"/>
                <a:ea typeface="DM Sans"/>
                <a:cs typeface="DM Sans"/>
                <a:sym typeface="DM Sans"/>
              </a:defRPr>
            </a:lvl4pPr>
            <a:lvl5pPr lvl="4" algn="ctr">
              <a:spcBef>
                <a:spcPts val="0"/>
              </a:spcBef>
              <a:spcAft>
                <a:spcPts val="0"/>
              </a:spcAft>
              <a:buClr>
                <a:schemeClr val="dk1"/>
              </a:buClr>
              <a:buSzPts val="1400"/>
              <a:buFont typeface="DM Sans"/>
              <a:buNone/>
              <a:defRPr>
                <a:solidFill>
                  <a:schemeClr val="dk1"/>
                </a:solidFill>
                <a:latin typeface="DM Sans"/>
                <a:ea typeface="DM Sans"/>
                <a:cs typeface="DM Sans"/>
                <a:sym typeface="DM Sans"/>
              </a:defRPr>
            </a:lvl5pPr>
            <a:lvl6pPr lvl="5" algn="ctr">
              <a:spcBef>
                <a:spcPts val="0"/>
              </a:spcBef>
              <a:spcAft>
                <a:spcPts val="0"/>
              </a:spcAft>
              <a:buClr>
                <a:schemeClr val="dk1"/>
              </a:buClr>
              <a:buSzPts val="1400"/>
              <a:buFont typeface="DM Sans"/>
              <a:buNone/>
              <a:defRPr>
                <a:solidFill>
                  <a:schemeClr val="dk1"/>
                </a:solidFill>
                <a:latin typeface="DM Sans"/>
                <a:ea typeface="DM Sans"/>
                <a:cs typeface="DM Sans"/>
                <a:sym typeface="DM Sans"/>
              </a:defRPr>
            </a:lvl6pPr>
            <a:lvl7pPr lvl="6" algn="ctr">
              <a:spcBef>
                <a:spcPts val="0"/>
              </a:spcBef>
              <a:spcAft>
                <a:spcPts val="0"/>
              </a:spcAft>
              <a:buClr>
                <a:schemeClr val="dk1"/>
              </a:buClr>
              <a:buSzPts val="1400"/>
              <a:buFont typeface="DM Sans"/>
              <a:buNone/>
              <a:defRPr>
                <a:solidFill>
                  <a:schemeClr val="dk1"/>
                </a:solidFill>
                <a:latin typeface="DM Sans"/>
                <a:ea typeface="DM Sans"/>
                <a:cs typeface="DM Sans"/>
                <a:sym typeface="DM Sans"/>
              </a:defRPr>
            </a:lvl7pPr>
            <a:lvl8pPr lvl="7" algn="ctr">
              <a:spcBef>
                <a:spcPts val="0"/>
              </a:spcBef>
              <a:spcAft>
                <a:spcPts val="0"/>
              </a:spcAft>
              <a:buClr>
                <a:schemeClr val="dk1"/>
              </a:buClr>
              <a:buSzPts val="1400"/>
              <a:buFont typeface="DM Sans"/>
              <a:buNone/>
              <a:defRPr>
                <a:solidFill>
                  <a:schemeClr val="dk1"/>
                </a:solidFill>
                <a:latin typeface="DM Sans"/>
                <a:ea typeface="DM Sans"/>
                <a:cs typeface="DM Sans"/>
                <a:sym typeface="DM Sans"/>
              </a:defRPr>
            </a:lvl8pPr>
            <a:lvl9pPr lvl="8" algn="ctr">
              <a:spcBef>
                <a:spcPts val="0"/>
              </a:spcBef>
              <a:spcAft>
                <a:spcPts val="0"/>
              </a:spcAft>
              <a:buClr>
                <a:schemeClr val="dk1"/>
              </a:buClr>
              <a:buSzPts val="1400"/>
              <a:buFont typeface="DM Sans"/>
              <a:buNone/>
              <a:defRPr>
                <a:solidFill>
                  <a:schemeClr val="dk1"/>
                </a:solidFill>
                <a:latin typeface="DM Sans"/>
                <a:ea typeface="DM Sans"/>
                <a:cs typeface="DM Sans"/>
                <a:sym typeface="DM Sans"/>
              </a:defRPr>
            </a:lvl9pPr>
          </a:lstStyle>
          <a:p>
            <a:endParaRPr/>
          </a:p>
        </p:txBody>
      </p:sp>
      <p:sp>
        <p:nvSpPr>
          <p:cNvPr id="296" name="Google Shape;296;p21"/>
          <p:cNvSpPr txBox="1"/>
          <p:nvPr/>
        </p:nvSpPr>
        <p:spPr>
          <a:xfrm>
            <a:off x="8227900" y="4802400"/>
            <a:ext cx="687600" cy="212100"/>
          </a:xfrm>
          <a:prstGeom prst="rect">
            <a:avLst/>
          </a:prstGeom>
          <a:noFill/>
          <a:ln>
            <a:noFill/>
          </a:ln>
        </p:spPr>
        <p:txBody>
          <a:bodyPr spcFirstLastPara="1" wrap="square" lIns="0" tIns="91425" rIns="0" bIns="91425" anchor="t" anchorCtr="0">
            <a:noAutofit/>
          </a:bodyPr>
          <a:lstStyle/>
          <a:p>
            <a:pPr marL="0" lvl="0" indent="0" algn="r" rtl="0">
              <a:spcBef>
                <a:spcPts val="0"/>
              </a:spcBef>
              <a:spcAft>
                <a:spcPts val="0"/>
              </a:spcAft>
              <a:buNone/>
            </a:pPr>
            <a:fld id="{00000000-1234-1234-1234-123412341234}" type="slidenum">
              <a:rPr lang="en" sz="700">
                <a:solidFill>
                  <a:schemeClr val="lt1"/>
                </a:solidFill>
                <a:latin typeface="DM Sans"/>
                <a:ea typeface="DM Sans"/>
                <a:cs typeface="DM Sans"/>
                <a:sym typeface="DM Sans"/>
              </a:rPr>
              <a:t>‹#›</a:t>
            </a:fld>
            <a:endParaRPr sz="700">
              <a:solidFill>
                <a:schemeClr val="lt1"/>
              </a:solidFill>
              <a:latin typeface="DM Sans"/>
              <a:ea typeface="DM Sans"/>
              <a:cs typeface="DM Sans"/>
              <a:sym typeface="DM Sans"/>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Stage pink">
  <p:cSld name="CUSTOM_1">
    <p:bg>
      <p:bgPr>
        <a:solidFill>
          <a:schemeClr val="accent1"/>
        </a:solidFill>
        <a:effectLst/>
      </p:bgPr>
    </p:bg>
    <p:spTree>
      <p:nvGrpSpPr>
        <p:cNvPr id="1" name="Shape 297"/>
        <p:cNvGrpSpPr/>
        <p:nvPr/>
      </p:nvGrpSpPr>
      <p:grpSpPr>
        <a:xfrm>
          <a:off x="0" y="0"/>
          <a:ext cx="0" cy="0"/>
          <a:chOff x="0" y="0"/>
          <a:chExt cx="0" cy="0"/>
        </a:xfrm>
      </p:grpSpPr>
      <p:sp>
        <p:nvSpPr>
          <p:cNvPr id="298" name="Google Shape;298;p22"/>
          <p:cNvSpPr txBox="1">
            <a:spLocks noGrp="1"/>
          </p:cNvSpPr>
          <p:nvPr>
            <p:ph type="subTitle" idx="1"/>
          </p:nvPr>
        </p:nvSpPr>
        <p:spPr>
          <a:xfrm>
            <a:off x="228600" y="3953475"/>
            <a:ext cx="2501700" cy="730200"/>
          </a:xfrm>
          <a:prstGeom prst="rect">
            <a:avLst/>
          </a:prstGeom>
        </p:spPr>
        <p:txBody>
          <a:bodyPr spcFirstLastPara="1" wrap="square" lIns="0" tIns="0" rIns="0" bIns="0" anchor="t" anchorCtr="0">
            <a:noAutofit/>
          </a:bodyPr>
          <a:lstStyle>
            <a:lvl1pPr lvl="0" algn="ctr">
              <a:spcBef>
                <a:spcPts val="0"/>
              </a:spcBef>
              <a:spcAft>
                <a:spcPts val="0"/>
              </a:spcAft>
              <a:buNone/>
              <a:defRPr sz="1000">
                <a:solidFill>
                  <a:schemeClr val="dk1"/>
                </a:solidFill>
                <a:latin typeface="DM Sans"/>
                <a:ea typeface="DM Sans"/>
                <a:cs typeface="DM Sans"/>
                <a:sym typeface="DM Sans"/>
              </a:defRPr>
            </a:lvl1pPr>
            <a:lvl2pPr lvl="1"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2pPr>
            <a:lvl3pPr lvl="2"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3pPr>
            <a:lvl4pPr lvl="3"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4pPr>
            <a:lvl5pPr lvl="4"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5pPr>
            <a:lvl6pPr lvl="5"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6pPr>
            <a:lvl7pPr lvl="6"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7pPr>
            <a:lvl8pPr lvl="7"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8pPr>
            <a:lvl9pPr lvl="8"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9pPr>
          </a:lstStyle>
          <a:p>
            <a:endParaRPr/>
          </a:p>
        </p:txBody>
      </p:sp>
      <p:sp>
        <p:nvSpPr>
          <p:cNvPr id="299" name="Google Shape;299;p22"/>
          <p:cNvSpPr>
            <a:spLocks noGrp="1"/>
          </p:cNvSpPr>
          <p:nvPr>
            <p:ph type="pic" idx="2"/>
          </p:nvPr>
        </p:nvSpPr>
        <p:spPr>
          <a:xfrm>
            <a:off x="3539700" y="1418775"/>
            <a:ext cx="2064600" cy="2306100"/>
          </a:xfrm>
          <a:prstGeom prst="roundRect">
            <a:avLst>
              <a:gd name="adj" fmla="val 15772"/>
            </a:avLst>
          </a:prstGeom>
          <a:noFill/>
          <a:ln>
            <a:noFill/>
          </a:ln>
        </p:spPr>
      </p:sp>
      <p:sp>
        <p:nvSpPr>
          <p:cNvPr id="300" name="Google Shape;300;p22"/>
          <p:cNvSpPr txBox="1">
            <a:spLocks noGrp="1"/>
          </p:cNvSpPr>
          <p:nvPr>
            <p:ph type="subTitle" idx="3"/>
          </p:nvPr>
        </p:nvSpPr>
        <p:spPr>
          <a:xfrm>
            <a:off x="6413700" y="3953475"/>
            <a:ext cx="2501700" cy="730200"/>
          </a:xfrm>
          <a:prstGeom prst="rect">
            <a:avLst/>
          </a:prstGeom>
        </p:spPr>
        <p:txBody>
          <a:bodyPr spcFirstLastPara="1" wrap="square" lIns="0" tIns="0" rIns="0" bIns="0" anchor="t" anchorCtr="0">
            <a:noAutofit/>
          </a:bodyPr>
          <a:lstStyle>
            <a:lvl1pPr lvl="0" algn="ctr">
              <a:spcBef>
                <a:spcPts val="0"/>
              </a:spcBef>
              <a:spcAft>
                <a:spcPts val="0"/>
              </a:spcAft>
              <a:buNone/>
              <a:defRPr sz="1000">
                <a:solidFill>
                  <a:schemeClr val="dk1"/>
                </a:solidFill>
                <a:latin typeface="DM Sans"/>
                <a:ea typeface="DM Sans"/>
                <a:cs typeface="DM Sans"/>
                <a:sym typeface="DM Sans"/>
              </a:defRPr>
            </a:lvl1pPr>
            <a:lvl2pPr lvl="1"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2pPr>
            <a:lvl3pPr lvl="2"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3pPr>
            <a:lvl4pPr lvl="3"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4pPr>
            <a:lvl5pPr lvl="4"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5pPr>
            <a:lvl6pPr lvl="5"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6pPr>
            <a:lvl7pPr lvl="6"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7pPr>
            <a:lvl8pPr lvl="7"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8pPr>
            <a:lvl9pPr lvl="8"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9pPr>
          </a:lstStyle>
          <a:p>
            <a:endParaRPr/>
          </a:p>
        </p:txBody>
      </p:sp>
      <p:sp>
        <p:nvSpPr>
          <p:cNvPr id="301" name="Google Shape;301;p22"/>
          <p:cNvSpPr txBox="1">
            <a:spLocks noGrp="1"/>
          </p:cNvSpPr>
          <p:nvPr>
            <p:ph type="subTitle" idx="4"/>
          </p:nvPr>
        </p:nvSpPr>
        <p:spPr>
          <a:xfrm>
            <a:off x="3321150" y="3953475"/>
            <a:ext cx="2501700" cy="730200"/>
          </a:xfrm>
          <a:prstGeom prst="rect">
            <a:avLst/>
          </a:prstGeom>
        </p:spPr>
        <p:txBody>
          <a:bodyPr spcFirstLastPara="1" wrap="square" lIns="0" tIns="0" rIns="0" bIns="0" anchor="t" anchorCtr="0">
            <a:noAutofit/>
          </a:bodyPr>
          <a:lstStyle>
            <a:lvl1pPr lvl="0" algn="ctr">
              <a:spcBef>
                <a:spcPts val="0"/>
              </a:spcBef>
              <a:spcAft>
                <a:spcPts val="0"/>
              </a:spcAft>
              <a:buNone/>
              <a:defRPr sz="1000">
                <a:solidFill>
                  <a:schemeClr val="dk1"/>
                </a:solidFill>
                <a:latin typeface="DM Sans"/>
                <a:ea typeface="DM Sans"/>
                <a:cs typeface="DM Sans"/>
                <a:sym typeface="DM Sans"/>
              </a:defRPr>
            </a:lvl1pPr>
            <a:lvl2pPr lvl="1"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2pPr>
            <a:lvl3pPr lvl="2"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3pPr>
            <a:lvl4pPr lvl="3"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4pPr>
            <a:lvl5pPr lvl="4"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5pPr>
            <a:lvl6pPr lvl="5"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6pPr>
            <a:lvl7pPr lvl="6"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7pPr>
            <a:lvl8pPr lvl="7"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8pPr>
            <a:lvl9pPr lvl="8" algn="ctr">
              <a:spcBef>
                <a:spcPts val="0"/>
              </a:spcBef>
              <a:spcAft>
                <a:spcPts val="0"/>
              </a:spcAft>
              <a:buClr>
                <a:schemeClr val="dk1"/>
              </a:buClr>
              <a:buSzPts val="1000"/>
              <a:buFont typeface="DM Sans"/>
              <a:buNone/>
              <a:defRPr sz="1000">
                <a:solidFill>
                  <a:schemeClr val="dk1"/>
                </a:solidFill>
                <a:latin typeface="DM Sans"/>
                <a:ea typeface="DM Sans"/>
                <a:cs typeface="DM Sans"/>
                <a:sym typeface="DM Sans"/>
              </a:defRPr>
            </a:lvl9pPr>
          </a:lstStyle>
          <a:p>
            <a:endParaRPr/>
          </a:p>
        </p:txBody>
      </p:sp>
      <p:sp>
        <p:nvSpPr>
          <p:cNvPr id="302" name="Google Shape;302;p22"/>
          <p:cNvSpPr txBox="1">
            <a:spLocks noGrp="1"/>
          </p:cNvSpPr>
          <p:nvPr>
            <p:ph type="title"/>
          </p:nvPr>
        </p:nvSpPr>
        <p:spPr>
          <a:xfrm>
            <a:off x="228600" y="460100"/>
            <a:ext cx="8686800" cy="587700"/>
          </a:xfrm>
          <a:prstGeom prst="rect">
            <a:avLst/>
          </a:prstGeom>
        </p:spPr>
        <p:txBody>
          <a:bodyPr spcFirstLastPara="1" wrap="square" lIns="91425" tIns="0" rIns="91425" bIns="91425" anchor="t" anchorCtr="0">
            <a:spAutoFit/>
          </a:bodyPr>
          <a:lstStyle>
            <a:lvl1pPr lvl="0" algn="ctr">
              <a:lnSpc>
                <a:spcPct val="70000"/>
              </a:lnSpc>
              <a:spcBef>
                <a:spcPts val="0"/>
              </a:spcBef>
              <a:spcAft>
                <a:spcPts val="0"/>
              </a:spcAft>
              <a:buNone/>
              <a:defRPr sz="2800">
                <a:solidFill>
                  <a:schemeClr val="dk1"/>
                </a:solidFill>
              </a:defRPr>
            </a:lvl1pPr>
            <a:lvl2pPr lvl="1">
              <a:lnSpc>
                <a:spcPct val="115000"/>
              </a:lnSpc>
              <a:spcBef>
                <a:spcPts val="0"/>
              </a:spcBef>
              <a:spcAft>
                <a:spcPts val="0"/>
              </a:spcAft>
              <a:buNone/>
              <a:defRPr sz="2800">
                <a:solidFill>
                  <a:schemeClr val="dk1"/>
                </a:solidFill>
              </a:defRPr>
            </a:lvl2pPr>
            <a:lvl3pPr lvl="2">
              <a:lnSpc>
                <a:spcPct val="115000"/>
              </a:lnSpc>
              <a:spcBef>
                <a:spcPts val="0"/>
              </a:spcBef>
              <a:spcAft>
                <a:spcPts val="0"/>
              </a:spcAft>
              <a:buNone/>
              <a:defRPr sz="2800">
                <a:solidFill>
                  <a:schemeClr val="dk1"/>
                </a:solidFill>
              </a:defRPr>
            </a:lvl3pPr>
            <a:lvl4pPr lvl="3">
              <a:lnSpc>
                <a:spcPct val="115000"/>
              </a:lnSpc>
              <a:spcBef>
                <a:spcPts val="0"/>
              </a:spcBef>
              <a:spcAft>
                <a:spcPts val="0"/>
              </a:spcAft>
              <a:buNone/>
              <a:defRPr sz="2800">
                <a:solidFill>
                  <a:schemeClr val="dk1"/>
                </a:solidFill>
              </a:defRPr>
            </a:lvl4pPr>
            <a:lvl5pPr lvl="4">
              <a:lnSpc>
                <a:spcPct val="115000"/>
              </a:lnSpc>
              <a:spcBef>
                <a:spcPts val="0"/>
              </a:spcBef>
              <a:spcAft>
                <a:spcPts val="0"/>
              </a:spcAft>
              <a:buNone/>
              <a:defRPr sz="2800">
                <a:solidFill>
                  <a:schemeClr val="dk1"/>
                </a:solidFill>
              </a:defRPr>
            </a:lvl5pPr>
            <a:lvl6pPr lvl="5">
              <a:lnSpc>
                <a:spcPct val="115000"/>
              </a:lnSpc>
              <a:spcBef>
                <a:spcPts val="0"/>
              </a:spcBef>
              <a:spcAft>
                <a:spcPts val="0"/>
              </a:spcAft>
              <a:buNone/>
              <a:defRPr sz="2800">
                <a:solidFill>
                  <a:schemeClr val="dk1"/>
                </a:solidFill>
              </a:defRPr>
            </a:lvl6pPr>
            <a:lvl7pPr lvl="6">
              <a:lnSpc>
                <a:spcPct val="115000"/>
              </a:lnSpc>
              <a:spcBef>
                <a:spcPts val="0"/>
              </a:spcBef>
              <a:spcAft>
                <a:spcPts val="0"/>
              </a:spcAft>
              <a:buNone/>
              <a:defRPr sz="2800">
                <a:solidFill>
                  <a:schemeClr val="dk1"/>
                </a:solidFill>
              </a:defRPr>
            </a:lvl7pPr>
            <a:lvl8pPr lvl="7">
              <a:lnSpc>
                <a:spcPct val="115000"/>
              </a:lnSpc>
              <a:spcBef>
                <a:spcPts val="0"/>
              </a:spcBef>
              <a:spcAft>
                <a:spcPts val="0"/>
              </a:spcAft>
              <a:buNone/>
              <a:defRPr sz="2800">
                <a:solidFill>
                  <a:schemeClr val="dk1"/>
                </a:solidFill>
              </a:defRPr>
            </a:lvl8pPr>
            <a:lvl9pPr lvl="8">
              <a:lnSpc>
                <a:spcPct val="115000"/>
              </a:lnSpc>
              <a:spcBef>
                <a:spcPts val="0"/>
              </a:spcBef>
              <a:spcAft>
                <a:spcPts val="0"/>
              </a:spcAft>
              <a:buNone/>
              <a:defRPr sz="2800">
                <a:solidFill>
                  <a:schemeClr val="dk1"/>
                </a:solidFill>
              </a:defRPr>
            </a:lvl9pPr>
          </a:lstStyle>
          <a:p>
            <a:endParaRPr/>
          </a:p>
        </p:txBody>
      </p:sp>
      <p:sp>
        <p:nvSpPr>
          <p:cNvPr id="303" name="Google Shape;303;p22"/>
          <p:cNvSpPr>
            <a:spLocks noGrp="1"/>
          </p:cNvSpPr>
          <p:nvPr>
            <p:ph type="pic" idx="5"/>
          </p:nvPr>
        </p:nvSpPr>
        <p:spPr>
          <a:xfrm>
            <a:off x="447150" y="1418775"/>
            <a:ext cx="2064600" cy="2306100"/>
          </a:xfrm>
          <a:prstGeom prst="roundRect">
            <a:avLst>
              <a:gd name="adj" fmla="val 15772"/>
            </a:avLst>
          </a:prstGeom>
          <a:noFill/>
          <a:ln>
            <a:noFill/>
          </a:ln>
        </p:spPr>
      </p:sp>
      <p:sp>
        <p:nvSpPr>
          <p:cNvPr id="304" name="Google Shape;304;p22"/>
          <p:cNvSpPr>
            <a:spLocks noGrp="1"/>
          </p:cNvSpPr>
          <p:nvPr>
            <p:ph type="pic" idx="6"/>
          </p:nvPr>
        </p:nvSpPr>
        <p:spPr>
          <a:xfrm>
            <a:off x="6632250" y="1418775"/>
            <a:ext cx="2064600" cy="2306100"/>
          </a:xfrm>
          <a:prstGeom prst="roundRect">
            <a:avLst>
              <a:gd name="adj" fmla="val 15772"/>
            </a:avLst>
          </a:prstGeom>
          <a:noFill/>
          <a:ln>
            <a:noFill/>
          </a:ln>
        </p:spPr>
      </p:sp>
      <p:sp>
        <p:nvSpPr>
          <p:cNvPr id="305" name="Google Shape;305;p22"/>
          <p:cNvSpPr txBox="1">
            <a:spLocks noGrp="1"/>
          </p:cNvSpPr>
          <p:nvPr>
            <p:ph type="subTitle" idx="7"/>
          </p:nvPr>
        </p:nvSpPr>
        <p:spPr>
          <a:xfrm>
            <a:off x="228600" y="4891059"/>
            <a:ext cx="1475700" cy="125400"/>
          </a:xfrm>
          <a:prstGeom prst="rect">
            <a:avLst/>
          </a:prstGeom>
        </p:spPr>
        <p:txBody>
          <a:bodyPr spcFirstLastPara="1" wrap="square" lIns="0" tIns="0" rIns="0" bIns="0" anchor="t" anchorCtr="0">
            <a:noAutofit/>
          </a:bodyPr>
          <a:lstStyle>
            <a:lvl1pPr lvl="0">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1pPr>
            <a:lvl2pPr lvl="1">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2pPr>
            <a:lvl3pPr lvl="2">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3pPr>
            <a:lvl4pPr lvl="3">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4pPr>
            <a:lvl5pPr lvl="4">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5pPr>
            <a:lvl6pPr lvl="5">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6pPr>
            <a:lvl7pPr lvl="6">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7pPr>
            <a:lvl8pPr lvl="7">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8pPr>
            <a:lvl9pPr lvl="8">
              <a:spcBef>
                <a:spcPts val="0"/>
              </a:spcBef>
              <a:spcAft>
                <a:spcPts val="0"/>
              </a:spcAft>
              <a:buClr>
                <a:schemeClr val="dk1"/>
              </a:buClr>
              <a:buSzPts val="700"/>
              <a:buFont typeface="DM Sans"/>
              <a:buNone/>
              <a:defRPr sz="700">
                <a:solidFill>
                  <a:schemeClr val="dk1"/>
                </a:solidFill>
                <a:latin typeface="DM Sans"/>
                <a:ea typeface="DM Sans"/>
                <a:cs typeface="DM Sans"/>
                <a:sym typeface="DM Sans"/>
              </a:defRPr>
            </a:lvl9pPr>
          </a:lstStyle>
          <a:p>
            <a:endParaRPr/>
          </a:p>
        </p:txBody>
      </p:sp>
      <p:sp>
        <p:nvSpPr>
          <p:cNvPr id="306" name="Google Shape;306;p22"/>
          <p:cNvSpPr txBox="1"/>
          <p:nvPr/>
        </p:nvSpPr>
        <p:spPr>
          <a:xfrm>
            <a:off x="8227900" y="4802400"/>
            <a:ext cx="687600" cy="212100"/>
          </a:xfrm>
          <a:prstGeom prst="rect">
            <a:avLst/>
          </a:prstGeom>
          <a:noFill/>
          <a:ln>
            <a:noFill/>
          </a:ln>
        </p:spPr>
        <p:txBody>
          <a:bodyPr spcFirstLastPara="1" wrap="square" lIns="0" tIns="91425" rIns="0" bIns="91425" anchor="t" anchorCtr="0">
            <a:noAutofit/>
          </a:bodyPr>
          <a:lstStyle/>
          <a:p>
            <a:pPr marL="0" lvl="0" indent="0" algn="r" rtl="0">
              <a:spcBef>
                <a:spcPts val="0"/>
              </a:spcBef>
              <a:spcAft>
                <a:spcPts val="0"/>
              </a:spcAft>
              <a:buNone/>
            </a:pPr>
            <a:fld id="{00000000-1234-1234-1234-123412341234}" type="slidenum">
              <a:rPr lang="en" sz="700">
                <a:solidFill>
                  <a:schemeClr val="dk1"/>
                </a:solidFill>
                <a:latin typeface="DM Sans"/>
                <a:ea typeface="DM Sans"/>
                <a:cs typeface="DM Sans"/>
                <a:sym typeface="DM Sans"/>
              </a:rPr>
              <a:t>‹#›</a:t>
            </a:fld>
            <a:endParaRPr sz="700">
              <a:solidFill>
                <a:schemeClr val="dk1"/>
              </a:solidFill>
              <a:latin typeface="DM Sans"/>
              <a:ea typeface="DM Sans"/>
              <a:cs typeface="DM Sans"/>
              <a:sym typeface="DM Sans"/>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Stage yellow">
  <p:cSld name="CUSTOM_1_1">
    <p:bg>
      <p:bgPr>
        <a:solidFill>
          <a:schemeClr val="accent2"/>
        </a:solidFill>
        <a:effectLst/>
      </p:bgPr>
    </p:bg>
    <p:spTree>
      <p:nvGrpSpPr>
        <p:cNvPr id="1" name="Shape 307"/>
        <p:cNvGrpSpPr/>
        <p:nvPr/>
      </p:nvGrpSpPr>
      <p:grpSpPr>
        <a:xfrm>
          <a:off x="0" y="0"/>
          <a:ext cx="0" cy="0"/>
          <a:chOff x="0" y="0"/>
          <a:chExt cx="0" cy="0"/>
        </a:xfrm>
      </p:grpSpPr>
      <p:sp>
        <p:nvSpPr>
          <p:cNvPr id="308" name="Google Shape;308;p23"/>
          <p:cNvSpPr>
            <a:spLocks noGrp="1"/>
          </p:cNvSpPr>
          <p:nvPr>
            <p:ph type="pic" idx="2"/>
          </p:nvPr>
        </p:nvSpPr>
        <p:spPr>
          <a:xfrm>
            <a:off x="3539700" y="1418775"/>
            <a:ext cx="2064600" cy="2306100"/>
          </a:xfrm>
          <a:prstGeom prst="roundRect">
            <a:avLst>
              <a:gd name="adj" fmla="val 15772"/>
            </a:avLst>
          </a:prstGeom>
          <a:noFill/>
          <a:ln>
            <a:noFill/>
          </a:ln>
        </p:spPr>
      </p:sp>
      <p:sp>
        <p:nvSpPr>
          <p:cNvPr id="309" name="Google Shape;309;p23"/>
          <p:cNvSpPr txBox="1">
            <a:spLocks noGrp="1"/>
          </p:cNvSpPr>
          <p:nvPr>
            <p:ph type="title"/>
          </p:nvPr>
        </p:nvSpPr>
        <p:spPr>
          <a:xfrm>
            <a:off x="228600" y="460100"/>
            <a:ext cx="8686800" cy="587700"/>
          </a:xfrm>
          <a:prstGeom prst="rect">
            <a:avLst/>
          </a:prstGeom>
        </p:spPr>
        <p:txBody>
          <a:bodyPr spcFirstLastPara="1" wrap="square" lIns="91425" tIns="0" rIns="91425" bIns="91425" anchor="t" anchorCtr="0">
            <a:spAutoFit/>
          </a:bodyPr>
          <a:lstStyle>
            <a:lvl1pPr lvl="0" algn="ctr">
              <a:lnSpc>
                <a:spcPct val="70000"/>
              </a:lnSpc>
              <a:spcBef>
                <a:spcPts val="0"/>
              </a:spcBef>
              <a:spcAft>
                <a:spcPts val="0"/>
              </a:spcAft>
              <a:buNone/>
              <a:defRPr sz="2800"/>
            </a:lvl1pPr>
            <a:lvl2pPr lvl="1">
              <a:lnSpc>
                <a:spcPct val="115000"/>
              </a:lnSpc>
              <a:spcBef>
                <a:spcPts val="0"/>
              </a:spcBef>
              <a:spcAft>
                <a:spcPts val="0"/>
              </a:spcAft>
              <a:buNone/>
              <a:defRPr sz="2800"/>
            </a:lvl2pPr>
            <a:lvl3pPr lvl="2">
              <a:lnSpc>
                <a:spcPct val="115000"/>
              </a:lnSpc>
              <a:spcBef>
                <a:spcPts val="0"/>
              </a:spcBef>
              <a:spcAft>
                <a:spcPts val="0"/>
              </a:spcAft>
              <a:buNone/>
              <a:defRPr sz="2800"/>
            </a:lvl3pPr>
            <a:lvl4pPr lvl="3">
              <a:lnSpc>
                <a:spcPct val="115000"/>
              </a:lnSpc>
              <a:spcBef>
                <a:spcPts val="0"/>
              </a:spcBef>
              <a:spcAft>
                <a:spcPts val="0"/>
              </a:spcAft>
              <a:buNone/>
              <a:defRPr sz="2800"/>
            </a:lvl4pPr>
            <a:lvl5pPr lvl="4">
              <a:lnSpc>
                <a:spcPct val="115000"/>
              </a:lnSpc>
              <a:spcBef>
                <a:spcPts val="0"/>
              </a:spcBef>
              <a:spcAft>
                <a:spcPts val="0"/>
              </a:spcAft>
              <a:buNone/>
              <a:defRPr sz="2800"/>
            </a:lvl5pPr>
            <a:lvl6pPr lvl="5">
              <a:lnSpc>
                <a:spcPct val="115000"/>
              </a:lnSpc>
              <a:spcBef>
                <a:spcPts val="0"/>
              </a:spcBef>
              <a:spcAft>
                <a:spcPts val="0"/>
              </a:spcAft>
              <a:buNone/>
              <a:defRPr sz="2800"/>
            </a:lvl6pPr>
            <a:lvl7pPr lvl="6">
              <a:lnSpc>
                <a:spcPct val="115000"/>
              </a:lnSpc>
              <a:spcBef>
                <a:spcPts val="0"/>
              </a:spcBef>
              <a:spcAft>
                <a:spcPts val="0"/>
              </a:spcAft>
              <a:buNone/>
              <a:defRPr sz="2800"/>
            </a:lvl7pPr>
            <a:lvl8pPr lvl="7">
              <a:lnSpc>
                <a:spcPct val="115000"/>
              </a:lnSpc>
              <a:spcBef>
                <a:spcPts val="0"/>
              </a:spcBef>
              <a:spcAft>
                <a:spcPts val="0"/>
              </a:spcAft>
              <a:buNone/>
              <a:defRPr sz="2800"/>
            </a:lvl8pPr>
            <a:lvl9pPr lvl="8">
              <a:lnSpc>
                <a:spcPct val="115000"/>
              </a:lnSpc>
              <a:spcBef>
                <a:spcPts val="0"/>
              </a:spcBef>
              <a:spcAft>
                <a:spcPts val="0"/>
              </a:spcAft>
              <a:buNone/>
              <a:defRPr sz="2800"/>
            </a:lvl9pPr>
          </a:lstStyle>
          <a:p>
            <a:endParaRPr/>
          </a:p>
        </p:txBody>
      </p:sp>
      <p:sp>
        <p:nvSpPr>
          <p:cNvPr id="310" name="Google Shape;310;p23"/>
          <p:cNvSpPr txBox="1">
            <a:spLocks noGrp="1"/>
          </p:cNvSpPr>
          <p:nvPr>
            <p:ph type="subTitle" idx="1"/>
          </p:nvPr>
        </p:nvSpPr>
        <p:spPr>
          <a:xfrm>
            <a:off x="228600" y="3953475"/>
            <a:ext cx="2501700" cy="730200"/>
          </a:xfrm>
          <a:prstGeom prst="rect">
            <a:avLst/>
          </a:prstGeom>
        </p:spPr>
        <p:txBody>
          <a:bodyPr spcFirstLastPara="1" wrap="square" lIns="0" tIns="0" rIns="0" bIns="0" anchor="t" anchorCtr="0">
            <a:noAutofit/>
          </a:bodyPr>
          <a:lstStyle>
            <a:lvl1pPr lvl="0" algn="ctr">
              <a:spcBef>
                <a:spcPts val="0"/>
              </a:spcBef>
              <a:spcAft>
                <a:spcPts val="0"/>
              </a:spcAft>
              <a:buNone/>
              <a:defRPr sz="1000">
                <a:latin typeface="DM Sans"/>
                <a:ea typeface="DM Sans"/>
                <a:cs typeface="DM Sans"/>
                <a:sym typeface="DM Sans"/>
              </a:defRPr>
            </a:lvl1pPr>
            <a:lvl2pPr lvl="1" algn="ctr">
              <a:spcBef>
                <a:spcPts val="0"/>
              </a:spcBef>
              <a:spcAft>
                <a:spcPts val="0"/>
              </a:spcAft>
              <a:buClr>
                <a:schemeClr val="lt1"/>
              </a:buClr>
              <a:buSzPts val="1000"/>
              <a:buFont typeface="DM Sans"/>
              <a:buNone/>
              <a:defRPr sz="1000">
                <a:latin typeface="DM Sans"/>
                <a:ea typeface="DM Sans"/>
                <a:cs typeface="DM Sans"/>
                <a:sym typeface="DM Sans"/>
              </a:defRPr>
            </a:lvl2pPr>
            <a:lvl3pPr lvl="2" algn="ctr">
              <a:spcBef>
                <a:spcPts val="0"/>
              </a:spcBef>
              <a:spcAft>
                <a:spcPts val="0"/>
              </a:spcAft>
              <a:buClr>
                <a:schemeClr val="lt1"/>
              </a:buClr>
              <a:buSzPts val="1000"/>
              <a:buFont typeface="DM Sans"/>
              <a:buNone/>
              <a:defRPr sz="1000">
                <a:latin typeface="DM Sans"/>
                <a:ea typeface="DM Sans"/>
                <a:cs typeface="DM Sans"/>
                <a:sym typeface="DM Sans"/>
              </a:defRPr>
            </a:lvl3pPr>
            <a:lvl4pPr lvl="3" algn="ctr">
              <a:spcBef>
                <a:spcPts val="0"/>
              </a:spcBef>
              <a:spcAft>
                <a:spcPts val="0"/>
              </a:spcAft>
              <a:buClr>
                <a:schemeClr val="lt1"/>
              </a:buClr>
              <a:buSzPts val="1000"/>
              <a:buFont typeface="DM Sans"/>
              <a:buNone/>
              <a:defRPr sz="1000">
                <a:latin typeface="DM Sans"/>
                <a:ea typeface="DM Sans"/>
                <a:cs typeface="DM Sans"/>
                <a:sym typeface="DM Sans"/>
              </a:defRPr>
            </a:lvl4pPr>
            <a:lvl5pPr lvl="4" algn="ctr">
              <a:spcBef>
                <a:spcPts val="0"/>
              </a:spcBef>
              <a:spcAft>
                <a:spcPts val="0"/>
              </a:spcAft>
              <a:buClr>
                <a:schemeClr val="lt1"/>
              </a:buClr>
              <a:buSzPts val="1000"/>
              <a:buFont typeface="DM Sans"/>
              <a:buNone/>
              <a:defRPr sz="1000">
                <a:latin typeface="DM Sans"/>
                <a:ea typeface="DM Sans"/>
                <a:cs typeface="DM Sans"/>
                <a:sym typeface="DM Sans"/>
              </a:defRPr>
            </a:lvl5pPr>
            <a:lvl6pPr lvl="5" algn="ctr">
              <a:spcBef>
                <a:spcPts val="0"/>
              </a:spcBef>
              <a:spcAft>
                <a:spcPts val="0"/>
              </a:spcAft>
              <a:buClr>
                <a:schemeClr val="lt1"/>
              </a:buClr>
              <a:buSzPts val="1000"/>
              <a:buFont typeface="DM Sans"/>
              <a:buNone/>
              <a:defRPr sz="1000">
                <a:latin typeface="DM Sans"/>
                <a:ea typeface="DM Sans"/>
                <a:cs typeface="DM Sans"/>
                <a:sym typeface="DM Sans"/>
              </a:defRPr>
            </a:lvl6pPr>
            <a:lvl7pPr lvl="6" algn="ctr">
              <a:spcBef>
                <a:spcPts val="0"/>
              </a:spcBef>
              <a:spcAft>
                <a:spcPts val="0"/>
              </a:spcAft>
              <a:buClr>
                <a:schemeClr val="lt1"/>
              </a:buClr>
              <a:buSzPts val="1000"/>
              <a:buFont typeface="DM Sans"/>
              <a:buNone/>
              <a:defRPr sz="1000">
                <a:latin typeface="DM Sans"/>
                <a:ea typeface="DM Sans"/>
                <a:cs typeface="DM Sans"/>
                <a:sym typeface="DM Sans"/>
              </a:defRPr>
            </a:lvl7pPr>
            <a:lvl8pPr lvl="7" algn="ctr">
              <a:spcBef>
                <a:spcPts val="0"/>
              </a:spcBef>
              <a:spcAft>
                <a:spcPts val="0"/>
              </a:spcAft>
              <a:buClr>
                <a:schemeClr val="lt1"/>
              </a:buClr>
              <a:buSzPts val="1000"/>
              <a:buFont typeface="DM Sans"/>
              <a:buNone/>
              <a:defRPr sz="1000">
                <a:latin typeface="DM Sans"/>
                <a:ea typeface="DM Sans"/>
                <a:cs typeface="DM Sans"/>
                <a:sym typeface="DM Sans"/>
              </a:defRPr>
            </a:lvl8pPr>
            <a:lvl9pPr lvl="8" algn="ctr">
              <a:spcBef>
                <a:spcPts val="0"/>
              </a:spcBef>
              <a:spcAft>
                <a:spcPts val="0"/>
              </a:spcAft>
              <a:buClr>
                <a:schemeClr val="lt1"/>
              </a:buClr>
              <a:buSzPts val="1000"/>
              <a:buFont typeface="DM Sans"/>
              <a:buNone/>
              <a:defRPr sz="1000">
                <a:latin typeface="DM Sans"/>
                <a:ea typeface="DM Sans"/>
                <a:cs typeface="DM Sans"/>
                <a:sym typeface="DM Sans"/>
              </a:defRPr>
            </a:lvl9pPr>
          </a:lstStyle>
          <a:p>
            <a:endParaRPr/>
          </a:p>
        </p:txBody>
      </p:sp>
      <p:sp>
        <p:nvSpPr>
          <p:cNvPr id="311" name="Google Shape;311;p23"/>
          <p:cNvSpPr txBox="1">
            <a:spLocks noGrp="1"/>
          </p:cNvSpPr>
          <p:nvPr>
            <p:ph type="subTitle" idx="3"/>
          </p:nvPr>
        </p:nvSpPr>
        <p:spPr>
          <a:xfrm>
            <a:off x="6413700" y="3953475"/>
            <a:ext cx="2501700" cy="730200"/>
          </a:xfrm>
          <a:prstGeom prst="rect">
            <a:avLst/>
          </a:prstGeom>
        </p:spPr>
        <p:txBody>
          <a:bodyPr spcFirstLastPara="1" wrap="square" lIns="0" tIns="0" rIns="0" bIns="0" anchor="t" anchorCtr="0">
            <a:noAutofit/>
          </a:bodyPr>
          <a:lstStyle>
            <a:lvl1pPr lvl="0" algn="ctr">
              <a:spcBef>
                <a:spcPts val="0"/>
              </a:spcBef>
              <a:spcAft>
                <a:spcPts val="0"/>
              </a:spcAft>
              <a:buNone/>
              <a:defRPr sz="1000">
                <a:latin typeface="DM Sans"/>
                <a:ea typeface="DM Sans"/>
                <a:cs typeface="DM Sans"/>
                <a:sym typeface="DM Sans"/>
              </a:defRPr>
            </a:lvl1pPr>
            <a:lvl2pPr lvl="1" algn="ctr">
              <a:spcBef>
                <a:spcPts val="0"/>
              </a:spcBef>
              <a:spcAft>
                <a:spcPts val="0"/>
              </a:spcAft>
              <a:buClr>
                <a:schemeClr val="lt1"/>
              </a:buClr>
              <a:buSzPts val="1000"/>
              <a:buFont typeface="DM Sans"/>
              <a:buNone/>
              <a:defRPr sz="1000">
                <a:latin typeface="DM Sans"/>
                <a:ea typeface="DM Sans"/>
                <a:cs typeface="DM Sans"/>
                <a:sym typeface="DM Sans"/>
              </a:defRPr>
            </a:lvl2pPr>
            <a:lvl3pPr lvl="2" algn="ctr">
              <a:spcBef>
                <a:spcPts val="0"/>
              </a:spcBef>
              <a:spcAft>
                <a:spcPts val="0"/>
              </a:spcAft>
              <a:buClr>
                <a:schemeClr val="lt1"/>
              </a:buClr>
              <a:buSzPts val="1000"/>
              <a:buFont typeface="DM Sans"/>
              <a:buNone/>
              <a:defRPr sz="1000">
                <a:latin typeface="DM Sans"/>
                <a:ea typeface="DM Sans"/>
                <a:cs typeface="DM Sans"/>
                <a:sym typeface="DM Sans"/>
              </a:defRPr>
            </a:lvl3pPr>
            <a:lvl4pPr lvl="3" algn="ctr">
              <a:spcBef>
                <a:spcPts val="0"/>
              </a:spcBef>
              <a:spcAft>
                <a:spcPts val="0"/>
              </a:spcAft>
              <a:buClr>
                <a:schemeClr val="lt1"/>
              </a:buClr>
              <a:buSzPts val="1000"/>
              <a:buFont typeface="DM Sans"/>
              <a:buNone/>
              <a:defRPr sz="1000">
                <a:latin typeface="DM Sans"/>
                <a:ea typeface="DM Sans"/>
                <a:cs typeface="DM Sans"/>
                <a:sym typeface="DM Sans"/>
              </a:defRPr>
            </a:lvl4pPr>
            <a:lvl5pPr lvl="4" algn="ctr">
              <a:spcBef>
                <a:spcPts val="0"/>
              </a:spcBef>
              <a:spcAft>
                <a:spcPts val="0"/>
              </a:spcAft>
              <a:buClr>
                <a:schemeClr val="lt1"/>
              </a:buClr>
              <a:buSzPts val="1000"/>
              <a:buFont typeface="DM Sans"/>
              <a:buNone/>
              <a:defRPr sz="1000">
                <a:latin typeface="DM Sans"/>
                <a:ea typeface="DM Sans"/>
                <a:cs typeface="DM Sans"/>
                <a:sym typeface="DM Sans"/>
              </a:defRPr>
            </a:lvl5pPr>
            <a:lvl6pPr lvl="5" algn="ctr">
              <a:spcBef>
                <a:spcPts val="0"/>
              </a:spcBef>
              <a:spcAft>
                <a:spcPts val="0"/>
              </a:spcAft>
              <a:buClr>
                <a:schemeClr val="lt1"/>
              </a:buClr>
              <a:buSzPts val="1000"/>
              <a:buFont typeface="DM Sans"/>
              <a:buNone/>
              <a:defRPr sz="1000">
                <a:latin typeface="DM Sans"/>
                <a:ea typeface="DM Sans"/>
                <a:cs typeface="DM Sans"/>
                <a:sym typeface="DM Sans"/>
              </a:defRPr>
            </a:lvl6pPr>
            <a:lvl7pPr lvl="6" algn="ctr">
              <a:spcBef>
                <a:spcPts val="0"/>
              </a:spcBef>
              <a:spcAft>
                <a:spcPts val="0"/>
              </a:spcAft>
              <a:buClr>
                <a:schemeClr val="lt1"/>
              </a:buClr>
              <a:buSzPts val="1000"/>
              <a:buFont typeface="DM Sans"/>
              <a:buNone/>
              <a:defRPr sz="1000">
                <a:latin typeface="DM Sans"/>
                <a:ea typeface="DM Sans"/>
                <a:cs typeface="DM Sans"/>
                <a:sym typeface="DM Sans"/>
              </a:defRPr>
            </a:lvl7pPr>
            <a:lvl8pPr lvl="7" algn="ctr">
              <a:spcBef>
                <a:spcPts val="0"/>
              </a:spcBef>
              <a:spcAft>
                <a:spcPts val="0"/>
              </a:spcAft>
              <a:buClr>
                <a:schemeClr val="lt1"/>
              </a:buClr>
              <a:buSzPts val="1000"/>
              <a:buFont typeface="DM Sans"/>
              <a:buNone/>
              <a:defRPr sz="1000">
                <a:latin typeface="DM Sans"/>
                <a:ea typeface="DM Sans"/>
                <a:cs typeface="DM Sans"/>
                <a:sym typeface="DM Sans"/>
              </a:defRPr>
            </a:lvl8pPr>
            <a:lvl9pPr lvl="8" algn="ctr">
              <a:spcBef>
                <a:spcPts val="0"/>
              </a:spcBef>
              <a:spcAft>
                <a:spcPts val="0"/>
              </a:spcAft>
              <a:buClr>
                <a:schemeClr val="lt1"/>
              </a:buClr>
              <a:buSzPts val="1000"/>
              <a:buFont typeface="DM Sans"/>
              <a:buNone/>
              <a:defRPr sz="1000">
                <a:latin typeface="DM Sans"/>
                <a:ea typeface="DM Sans"/>
                <a:cs typeface="DM Sans"/>
                <a:sym typeface="DM Sans"/>
              </a:defRPr>
            </a:lvl9pPr>
          </a:lstStyle>
          <a:p>
            <a:endParaRPr/>
          </a:p>
        </p:txBody>
      </p:sp>
      <p:sp>
        <p:nvSpPr>
          <p:cNvPr id="312" name="Google Shape;312;p23"/>
          <p:cNvSpPr txBox="1">
            <a:spLocks noGrp="1"/>
          </p:cNvSpPr>
          <p:nvPr>
            <p:ph type="subTitle" idx="4"/>
          </p:nvPr>
        </p:nvSpPr>
        <p:spPr>
          <a:xfrm>
            <a:off x="3321150" y="3953475"/>
            <a:ext cx="2501700" cy="730200"/>
          </a:xfrm>
          <a:prstGeom prst="rect">
            <a:avLst/>
          </a:prstGeom>
        </p:spPr>
        <p:txBody>
          <a:bodyPr spcFirstLastPara="1" wrap="square" lIns="0" tIns="0" rIns="0" bIns="0" anchor="t" anchorCtr="0">
            <a:noAutofit/>
          </a:bodyPr>
          <a:lstStyle>
            <a:lvl1pPr lvl="0" algn="ctr">
              <a:spcBef>
                <a:spcPts val="0"/>
              </a:spcBef>
              <a:spcAft>
                <a:spcPts val="0"/>
              </a:spcAft>
              <a:buNone/>
              <a:defRPr sz="1000">
                <a:latin typeface="DM Sans"/>
                <a:ea typeface="DM Sans"/>
                <a:cs typeface="DM Sans"/>
                <a:sym typeface="DM Sans"/>
              </a:defRPr>
            </a:lvl1pPr>
            <a:lvl2pPr lvl="1" algn="ctr">
              <a:spcBef>
                <a:spcPts val="0"/>
              </a:spcBef>
              <a:spcAft>
                <a:spcPts val="0"/>
              </a:spcAft>
              <a:buClr>
                <a:schemeClr val="lt1"/>
              </a:buClr>
              <a:buSzPts val="1000"/>
              <a:buFont typeface="DM Sans"/>
              <a:buNone/>
              <a:defRPr sz="1000">
                <a:latin typeface="DM Sans"/>
                <a:ea typeface="DM Sans"/>
                <a:cs typeface="DM Sans"/>
                <a:sym typeface="DM Sans"/>
              </a:defRPr>
            </a:lvl2pPr>
            <a:lvl3pPr lvl="2" algn="ctr">
              <a:spcBef>
                <a:spcPts val="0"/>
              </a:spcBef>
              <a:spcAft>
                <a:spcPts val="0"/>
              </a:spcAft>
              <a:buClr>
                <a:schemeClr val="lt1"/>
              </a:buClr>
              <a:buSzPts val="1000"/>
              <a:buFont typeface="DM Sans"/>
              <a:buNone/>
              <a:defRPr sz="1000">
                <a:latin typeface="DM Sans"/>
                <a:ea typeface="DM Sans"/>
                <a:cs typeface="DM Sans"/>
                <a:sym typeface="DM Sans"/>
              </a:defRPr>
            </a:lvl3pPr>
            <a:lvl4pPr lvl="3" algn="ctr">
              <a:spcBef>
                <a:spcPts val="0"/>
              </a:spcBef>
              <a:spcAft>
                <a:spcPts val="0"/>
              </a:spcAft>
              <a:buClr>
                <a:schemeClr val="lt1"/>
              </a:buClr>
              <a:buSzPts val="1000"/>
              <a:buFont typeface="DM Sans"/>
              <a:buNone/>
              <a:defRPr sz="1000">
                <a:latin typeface="DM Sans"/>
                <a:ea typeface="DM Sans"/>
                <a:cs typeface="DM Sans"/>
                <a:sym typeface="DM Sans"/>
              </a:defRPr>
            </a:lvl4pPr>
            <a:lvl5pPr lvl="4" algn="ctr">
              <a:spcBef>
                <a:spcPts val="0"/>
              </a:spcBef>
              <a:spcAft>
                <a:spcPts val="0"/>
              </a:spcAft>
              <a:buClr>
                <a:schemeClr val="lt1"/>
              </a:buClr>
              <a:buSzPts val="1000"/>
              <a:buFont typeface="DM Sans"/>
              <a:buNone/>
              <a:defRPr sz="1000">
                <a:latin typeface="DM Sans"/>
                <a:ea typeface="DM Sans"/>
                <a:cs typeface="DM Sans"/>
                <a:sym typeface="DM Sans"/>
              </a:defRPr>
            </a:lvl5pPr>
            <a:lvl6pPr lvl="5" algn="ctr">
              <a:spcBef>
                <a:spcPts val="0"/>
              </a:spcBef>
              <a:spcAft>
                <a:spcPts val="0"/>
              </a:spcAft>
              <a:buClr>
                <a:schemeClr val="lt1"/>
              </a:buClr>
              <a:buSzPts val="1000"/>
              <a:buFont typeface="DM Sans"/>
              <a:buNone/>
              <a:defRPr sz="1000">
                <a:latin typeface="DM Sans"/>
                <a:ea typeface="DM Sans"/>
                <a:cs typeface="DM Sans"/>
                <a:sym typeface="DM Sans"/>
              </a:defRPr>
            </a:lvl6pPr>
            <a:lvl7pPr lvl="6" algn="ctr">
              <a:spcBef>
                <a:spcPts val="0"/>
              </a:spcBef>
              <a:spcAft>
                <a:spcPts val="0"/>
              </a:spcAft>
              <a:buClr>
                <a:schemeClr val="lt1"/>
              </a:buClr>
              <a:buSzPts val="1000"/>
              <a:buFont typeface="DM Sans"/>
              <a:buNone/>
              <a:defRPr sz="1000">
                <a:latin typeface="DM Sans"/>
                <a:ea typeface="DM Sans"/>
                <a:cs typeface="DM Sans"/>
                <a:sym typeface="DM Sans"/>
              </a:defRPr>
            </a:lvl7pPr>
            <a:lvl8pPr lvl="7" algn="ctr">
              <a:spcBef>
                <a:spcPts val="0"/>
              </a:spcBef>
              <a:spcAft>
                <a:spcPts val="0"/>
              </a:spcAft>
              <a:buClr>
                <a:schemeClr val="lt1"/>
              </a:buClr>
              <a:buSzPts val="1000"/>
              <a:buFont typeface="DM Sans"/>
              <a:buNone/>
              <a:defRPr sz="1000">
                <a:latin typeface="DM Sans"/>
                <a:ea typeface="DM Sans"/>
                <a:cs typeface="DM Sans"/>
                <a:sym typeface="DM Sans"/>
              </a:defRPr>
            </a:lvl8pPr>
            <a:lvl9pPr lvl="8" algn="ctr">
              <a:spcBef>
                <a:spcPts val="0"/>
              </a:spcBef>
              <a:spcAft>
                <a:spcPts val="0"/>
              </a:spcAft>
              <a:buClr>
                <a:schemeClr val="lt1"/>
              </a:buClr>
              <a:buSzPts val="1000"/>
              <a:buFont typeface="DM Sans"/>
              <a:buNone/>
              <a:defRPr sz="1000">
                <a:latin typeface="DM Sans"/>
                <a:ea typeface="DM Sans"/>
                <a:cs typeface="DM Sans"/>
                <a:sym typeface="DM Sans"/>
              </a:defRPr>
            </a:lvl9pPr>
          </a:lstStyle>
          <a:p>
            <a:endParaRPr/>
          </a:p>
        </p:txBody>
      </p:sp>
      <p:sp>
        <p:nvSpPr>
          <p:cNvPr id="313" name="Google Shape;313;p23"/>
          <p:cNvSpPr>
            <a:spLocks noGrp="1"/>
          </p:cNvSpPr>
          <p:nvPr>
            <p:ph type="pic" idx="5"/>
          </p:nvPr>
        </p:nvSpPr>
        <p:spPr>
          <a:xfrm>
            <a:off x="447150" y="1418775"/>
            <a:ext cx="2064600" cy="2306100"/>
          </a:xfrm>
          <a:prstGeom prst="roundRect">
            <a:avLst>
              <a:gd name="adj" fmla="val 15772"/>
            </a:avLst>
          </a:prstGeom>
          <a:noFill/>
          <a:ln>
            <a:noFill/>
          </a:ln>
        </p:spPr>
      </p:sp>
      <p:sp>
        <p:nvSpPr>
          <p:cNvPr id="314" name="Google Shape;314;p23"/>
          <p:cNvSpPr>
            <a:spLocks noGrp="1"/>
          </p:cNvSpPr>
          <p:nvPr>
            <p:ph type="pic" idx="6"/>
          </p:nvPr>
        </p:nvSpPr>
        <p:spPr>
          <a:xfrm>
            <a:off x="6632250" y="1418775"/>
            <a:ext cx="2064600" cy="2306100"/>
          </a:xfrm>
          <a:prstGeom prst="roundRect">
            <a:avLst>
              <a:gd name="adj" fmla="val 15772"/>
            </a:avLst>
          </a:prstGeom>
          <a:noFill/>
          <a:ln>
            <a:noFill/>
          </a:ln>
        </p:spPr>
      </p:sp>
      <p:sp>
        <p:nvSpPr>
          <p:cNvPr id="315" name="Google Shape;315;p23"/>
          <p:cNvSpPr txBox="1">
            <a:spLocks noGrp="1"/>
          </p:cNvSpPr>
          <p:nvPr>
            <p:ph type="subTitle" idx="7"/>
          </p:nvPr>
        </p:nvSpPr>
        <p:spPr>
          <a:xfrm>
            <a:off x="228600" y="4891059"/>
            <a:ext cx="1475700" cy="125400"/>
          </a:xfrm>
          <a:prstGeom prst="rect">
            <a:avLst/>
          </a:prstGeom>
        </p:spPr>
        <p:txBody>
          <a:bodyPr spcFirstLastPara="1" wrap="square" lIns="0" tIns="0" rIns="0" bIns="0" anchor="t" anchorCtr="0">
            <a:noAutofit/>
          </a:bodyPr>
          <a:lstStyle>
            <a:lvl1pPr lvl="0">
              <a:spcBef>
                <a:spcPts val="0"/>
              </a:spcBef>
              <a:spcAft>
                <a:spcPts val="0"/>
              </a:spcAft>
              <a:buClr>
                <a:schemeClr val="lt1"/>
              </a:buClr>
              <a:buSzPts val="700"/>
              <a:buFont typeface="DM Sans"/>
              <a:buNone/>
              <a:defRPr sz="700">
                <a:latin typeface="DM Sans"/>
                <a:ea typeface="DM Sans"/>
                <a:cs typeface="DM Sans"/>
                <a:sym typeface="DM Sans"/>
              </a:defRPr>
            </a:lvl1pPr>
            <a:lvl2pPr lvl="1">
              <a:spcBef>
                <a:spcPts val="0"/>
              </a:spcBef>
              <a:spcAft>
                <a:spcPts val="0"/>
              </a:spcAft>
              <a:buClr>
                <a:schemeClr val="lt1"/>
              </a:buClr>
              <a:buSzPts val="700"/>
              <a:buFont typeface="DM Sans"/>
              <a:buNone/>
              <a:defRPr sz="700">
                <a:latin typeface="DM Sans"/>
                <a:ea typeface="DM Sans"/>
                <a:cs typeface="DM Sans"/>
                <a:sym typeface="DM Sans"/>
              </a:defRPr>
            </a:lvl2pPr>
            <a:lvl3pPr lvl="2">
              <a:spcBef>
                <a:spcPts val="0"/>
              </a:spcBef>
              <a:spcAft>
                <a:spcPts val="0"/>
              </a:spcAft>
              <a:buClr>
                <a:schemeClr val="lt1"/>
              </a:buClr>
              <a:buSzPts val="700"/>
              <a:buFont typeface="DM Sans"/>
              <a:buNone/>
              <a:defRPr sz="700">
                <a:latin typeface="DM Sans"/>
                <a:ea typeface="DM Sans"/>
                <a:cs typeface="DM Sans"/>
                <a:sym typeface="DM Sans"/>
              </a:defRPr>
            </a:lvl3pPr>
            <a:lvl4pPr lvl="3">
              <a:spcBef>
                <a:spcPts val="0"/>
              </a:spcBef>
              <a:spcAft>
                <a:spcPts val="0"/>
              </a:spcAft>
              <a:buClr>
                <a:schemeClr val="lt1"/>
              </a:buClr>
              <a:buSzPts val="700"/>
              <a:buFont typeface="DM Sans"/>
              <a:buNone/>
              <a:defRPr sz="700">
                <a:latin typeface="DM Sans"/>
                <a:ea typeface="DM Sans"/>
                <a:cs typeface="DM Sans"/>
                <a:sym typeface="DM Sans"/>
              </a:defRPr>
            </a:lvl4pPr>
            <a:lvl5pPr lvl="4">
              <a:spcBef>
                <a:spcPts val="0"/>
              </a:spcBef>
              <a:spcAft>
                <a:spcPts val="0"/>
              </a:spcAft>
              <a:buClr>
                <a:schemeClr val="lt1"/>
              </a:buClr>
              <a:buSzPts val="700"/>
              <a:buFont typeface="DM Sans"/>
              <a:buNone/>
              <a:defRPr sz="700">
                <a:latin typeface="DM Sans"/>
                <a:ea typeface="DM Sans"/>
                <a:cs typeface="DM Sans"/>
                <a:sym typeface="DM Sans"/>
              </a:defRPr>
            </a:lvl5pPr>
            <a:lvl6pPr lvl="5">
              <a:spcBef>
                <a:spcPts val="0"/>
              </a:spcBef>
              <a:spcAft>
                <a:spcPts val="0"/>
              </a:spcAft>
              <a:buClr>
                <a:schemeClr val="lt1"/>
              </a:buClr>
              <a:buSzPts val="700"/>
              <a:buFont typeface="DM Sans"/>
              <a:buNone/>
              <a:defRPr sz="700">
                <a:latin typeface="DM Sans"/>
                <a:ea typeface="DM Sans"/>
                <a:cs typeface="DM Sans"/>
                <a:sym typeface="DM Sans"/>
              </a:defRPr>
            </a:lvl6pPr>
            <a:lvl7pPr lvl="6">
              <a:spcBef>
                <a:spcPts val="0"/>
              </a:spcBef>
              <a:spcAft>
                <a:spcPts val="0"/>
              </a:spcAft>
              <a:buClr>
                <a:schemeClr val="lt1"/>
              </a:buClr>
              <a:buSzPts val="700"/>
              <a:buFont typeface="DM Sans"/>
              <a:buNone/>
              <a:defRPr sz="700">
                <a:latin typeface="DM Sans"/>
                <a:ea typeface="DM Sans"/>
                <a:cs typeface="DM Sans"/>
                <a:sym typeface="DM Sans"/>
              </a:defRPr>
            </a:lvl7pPr>
            <a:lvl8pPr lvl="7">
              <a:spcBef>
                <a:spcPts val="0"/>
              </a:spcBef>
              <a:spcAft>
                <a:spcPts val="0"/>
              </a:spcAft>
              <a:buClr>
                <a:schemeClr val="lt1"/>
              </a:buClr>
              <a:buSzPts val="700"/>
              <a:buFont typeface="DM Sans"/>
              <a:buNone/>
              <a:defRPr sz="700">
                <a:latin typeface="DM Sans"/>
                <a:ea typeface="DM Sans"/>
                <a:cs typeface="DM Sans"/>
                <a:sym typeface="DM Sans"/>
              </a:defRPr>
            </a:lvl8pPr>
            <a:lvl9pPr lvl="8">
              <a:spcBef>
                <a:spcPts val="0"/>
              </a:spcBef>
              <a:spcAft>
                <a:spcPts val="0"/>
              </a:spcAft>
              <a:buClr>
                <a:schemeClr val="lt1"/>
              </a:buClr>
              <a:buSzPts val="700"/>
              <a:buFont typeface="DM Sans"/>
              <a:buNone/>
              <a:defRPr sz="700">
                <a:latin typeface="DM Sans"/>
                <a:ea typeface="DM Sans"/>
                <a:cs typeface="DM Sans"/>
                <a:sym typeface="DM Sans"/>
              </a:defRPr>
            </a:lvl9pPr>
          </a:lstStyle>
          <a:p>
            <a:endParaRPr/>
          </a:p>
        </p:txBody>
      </p:sp>
      <p:sp>
        <p:nvSpPr>
          <p:cNvPr id="316" name="Google Shape;316;p23"/>
          <p:cNvSpPr txBox="1"/>
          <p:nvPr/>
        </p:nvSpPr>
        <p:spPr>
          <a:xfrm>
            <a:off x="8227900" y="4802400"/>
            <a:ext cx="687600" cy="212100"/>
          </a:xfrm>
          <a:prstGeom prst="rect">
            <a:avLst/>
          </a:prstGeom>
          <a:noFill/>
          <a:ln>
            <a:noFill/>
          </a:ln>
        </p:spPr>
        <p:txBody>
          <a:bodyPr spcFirstLastPara="1" wrap="square" lIns="0" tIns="91425" rIns="0" bIns="91425" anchor="t" anchorCtr="0">
            <a:noAutofit/>
          </a:bodyPr>
          <a:lstStyle/>
          <a:p>
            <a:pPr marL="0" lvl="0" indent="0" algn="r" rtl="0">
              <a:spcBef>
                <a:spcPts val="0"/>
              </a:spcBef>
              <a:spcAft>
                <a:spcPts val="0"/>
              </a:spcAft>
              <a:buNone/>
            </a:pPr>
            <a:fld id="{00000000-1234-1234-1234-123412341234}" type="slidenum">
              <a:rPr lang="en" sz="700">
                <a:solidFill>
                  <a:schemeClr val="lt1"/>
                </a:solidFill>
                <a:latin typeface="DM Sans"/>
                <a:ea typeface="DM Sans"/>
                <a:cs typeface="DM Sans"/>
                <a:sym typeface="DM Sans"/>
              </a:rPr>
              <a:t>‹#›</a:t>
            </a:fld>
            <a:endParaRPr sz="700">
              <a:solidFill>
                <a:schemeClr val="lt1"/>
              </a:solidFill>
              <a:latin typeface="DM Sans"/>
              <a:ea typeface="DM Sans"/>
              <a:cs typeface="DM Sans"/>
              <a:sym typeface="DM Sans"/>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Stage purple">
  <p:cSld name="CUSTOM_1_1_1">
    <p:bg>
      <p:bgPr>
        <a:solidFill>
          <a:schemeClr val="lt2"/>
        </a:solidFill>
        <a:effectLst/>
      </p:bgPr>
    </p:bg>
    <p:spTree>
      <p:nvGrpSpPr>
        <p:cNvPr id="1" name="Shape 317"/>
        <p:cNvGrpSpPr/>
        <p:nvPr/>
      </p:nvGrpSpPr>
      <p:grpSpPr>
        <a:xfrm>
          <a:off x="0" y="0"/>
          <a:ext cx="0" cy="0"/>
          <a:chOff x="0" y="0"/>
          <a:chExt cx="0" cy="0"/>
        </a:xfrm>
      </p:grpSpPr>
      <p:sp>
        <p:nvSpPr>
          <p:cNvPr id="318" name="Google Shape;318;p24"/>
          <p:cNvSpPr>
            <a:spLocks noGrp="1"/>
          </p:cNvSpPr>
          <p:nvPr>
            <p:ph type="pic" idx="2"/>
          </p:nvPr>
        </p:nvSpPr>
        <p:spPr>
          <a:xfrm>
            <a:off x="3539700" y="1418775"/>
            <a:ext cx="2064600" cy="2306100"/>
          </a:xfrm>
          <a:prstGeom prst="roundRect">
            <a:avLst>
              <a:gd name="adj" fmla="val 15772"/>
            </a:avLst>
          </a:prstGeom>
          <a:noFill/>
          <a:ln>
            <a:noFill/>
          </a:ln>
        </p:spPr>
      </p:sp>
      <p:sp>
        <p:nvSpPr>
          <p:cNvPr id="319" name="Google Shape;319;p24"/>
          <p:cNvSpPr txBox="1">
            <a:spLocks noGrp="1"/>
          </p:cNvSpPr>
          <p:nvPr>
            <p:ph type="title"/>
          </p:nvPr>
        </p:nvSpPr>
        <p:spPr>
          <a:xfrm>
            <a:off x="228600" y="460100"/>
            <a:ext cx="8686800" cy="587700"/>
          </a:xfrm>
          <a:prstGeom prst="rect">
            <a:avLst/>
          </a:prstGeom>
        </p:spPr>
        <p:txBody>
          <a:bodyPr spcFirstLastPara="1" wrap="square" lIns="91425" tIns="0" rIns="91425" bIns="91425" anchor="t" anchorCtr="0">
            <a:spAutoFit/>
          </a:bodyPr>
          <a:lstStyle>
            <a:lvl1pPr lvl="0" algn="ctr">
              <a:lnSpc>
                <a:spcPct val="70000"/>
              </a:lnSpc>
              <a:spcBef>
                <a:spcPts val="0"/>
              </a:spcBef>
              <a:spcAft>
                <a:spcPts val="0"/>
              </a:spcAft>
              <a:buNone/>
              <a:defRPr sz="2800"/>
            </a:lvl1pPr>
            <a:lvl2pPr lvl="1">
              <a:lnSpc>
                <a:spcPct val="115000"/>
              </a:lnSpc>
              <a:spcBef>
                <a:spcPts val="0"/>
              </a:spcBef>
              <a:spcAft>
                <a:spcPts val="0"/>
              </a:spcAft>
              <a:buNone/>
              <a:defRPr sz="2800"/>
            </a:lvl2pPr>
            <a:lvl3pPr lvl="2">
              <a:lnSpc>
                <a:spcPct val="115000"/>
              </a:lnSpc>
              <a:spcBef>
                <a:spcPts val="0"/>
              </a:spcBef>
              <a:spcAft>
                <a:spcPts val="0"/>
              </a:spcAft>
              <a:buNone/>
              <a:defRPr sz="2800"/>
            </a:lvl3pPr>
            <a:lvl4pPr lvl="3">
              <a:lnSpc>
                <a:spcPct val="115000"/>
              </a:lnSpc>
              <a:spcBef>
                <a:spcPts val="0"/>
              </a:spcBef>
              <a:spcAft>
                <a:spcPts val="0"/>
              </a:spcAft>
              <a:buNone/>
              <a:defRPr sz="2800"/>
            </a:lvl4pPr>
            <a:lvl5pPr lvl="4">
              <a:lnSpc>
                <a:spcPct val="115000"/>
              </a:lnSpc>
              <a:spcBef>
                <a:spcPts val="0"/>
              </a:spcBef>
              <a:spcAft>
                <a:spcPts val="0"/>
              </a:spcAft>
              <a:buNone/>
              <a:defRPr sz="2800"/>
            </a:lvl5pPr>
            <a:lvl6pPr lvl="5">
              <a:lnSpc>
                <a:spcPct val="115000"/>
              </a:lnSpc>
              <a:spcBef>
                <a:spcPts val="0"/>
              </a:spcBef>
              <a:spcAft>
                <a:spcPts val="0"/>
              </a:spcAft>
              <a:buNone/>
              <a:defRPr sz="2800"/>
            </a:lvl6pPr>
            <a:lvl7pPr lvl="6">
              <a:lnSpc>
                <a:spcPct val="115000"/>
              </a:lnSpc>
              <a:spcBef>
                <a:spcPts val="0"/>
              </a:spcBef>
              <a:spcAft>
                <a:spcPts val="0"/>
              </a:spcAft>
              <a:buNone/>
              <a:defRPr sz="2800"/>
            </a:lvl7pPr>
            <a:lvl8pPr lvl="7">
              <a:lnSpc>
                <a:spcPct val="115000"/>
              </a:lnSpc>
              <a:spcBef>
                <a:spcPts val="0"/>
              </a:spcBef>
              <a:spcAft>
                <a:spcPts val="0"/>
              </a:spcAft>
              <a:buNone/>
              <a:defRPr sz="2800"/>
            </a:lvl8pPr>
            <a:lvl9pPr lvl="8">
              <a:lnSpc>
                <a:spcPct val="115000"/>
              </a:lnSpc>
              <a:spcBef>
                <a:spcPts val="0"/>
              </a:spcBef>
              <a:spcAft>
                <a:spcPts val="0"/>
              </a:spcAft>
              <a:buNone/>
              <a:defRPr sz="2800"/>
            </a:lvl9pPr>
          </a:lstStyle>
          <a:p>
            <a:endParaRPr/>
          </a:p>
        </p:txBody>
      </p:sp>
      <p:sp>
        <p:nvSpPr>
          <p:cNvPr id="320" name="Google Shape;320;p24"/>
          <p:cNvSpPr txBox="1">
            <a:spLocks noGrp="1"/>
          </p:cNvSpPr>
          <p:nvPr>
            <p:ph type="subTitle" idx="1"/>
          </p:nvPr>
        </p:nvSpPr>
        <p:spPr>
          <a:xfrm>
            <a:off x="228600" y="3953475"/>
            <a:ext cx="2501700" cy="730200"/>
          </a:xfrm>
          <a:prstGeom prst="rect">
            <a:avLst/>
          </a:prstGeom>
        </p:spPr>
        <p:txBody>
          <a:bodyPr spcFirstLastPara="1" wrap="square" lIns="0" tIns="0" rIns="0" bIns="0" anchor="t" anchorCtr="0">
            <a:noAutofit/>
          </a:bodyPr>
          <a:lstStyle>
            <a:lvl1pPr lvl="0" algn="ctr">
              <a:spcBef>
                <a:spcPts val="0"/>
              </a:spcBef>
              <a:spcAft>
                <a:spcPts val="0"/>
              </a:spcAft>
              <a:buNone/>
              <a:defRPr sz="1000">
                <a:latin typeface="DM Sans"/>
                <a:ea typeface="DM Sans"/>
                <a:cs typeface="DM Sans"/>
                <a:sym typeface="DM Sans"/>
              </a:defRPr>
            </a:lvl1pPr>
            <a:lvl2pPr lvl="1" algn="ctr">
              <a:spcBef>
                <a:spcPts val="0"/>
              </a:spcBef>
              <a:spcAft>
                <a:spcPts val="0"/>
              </a:spcAft>
              <a:buClr>
                <a:schemeClr val="lt1"/>
              </a:buClr>
              <a:buSzPts val="1000"/>
              <a:buFont typeface="DM Sans"/>
              <a:buNone/>
              <a:defRPr sz="1000">
                <a:latin typeface="DM Sans"/>
                <a:ea typeface="DM Sans"/>
                <a:cs typeface="DM Sans"/>
                <a:sym typeface="DM Sans"/>
              </a:defRPr>
            </a:lvl2pPr>
            <a:lvl3pPr lvl="2" algn="ctr">
              <a:spcBef>
                <a:spcPts val="0"/>
              </a:spcBef>
              <a:spcAft>
                <a:spcPts val="0"/>
              </a:spcAft>
              <a:buClr>
                <a:schemeClr val="lt1"/>
              </a:buClr>
              <a:buSzPts val="1000"/>
              <a:buFont typeface="DM Sans"/>
              <a:buNone/>
              <a:defRPr sz="1000">
                <a:latin typeface="DM Sans"/>
                <a:ea typeface="DM Sans"/>
                <a:cs typeface="DM Sans"/>
                <a:sym typeface="DM Sans"/>
              </a:defRPr>
            </a:lvl3pPr>
            <a:lvl4pPr lvl="3" algn="ctr">
              <a:spcBef>
                <a:spcPts val="0"/>
              </a:spcBef>
              <a:spcAft>
                <a:spcPts val="0"/>
              </a:spcAft>
              <a:buClr>
                <a:schemeClr val="lt1"/>
              </a:buClr>
              <a:buSzPts val="1000"/>
              <a:buFont typeface="DM Sans"/>
              <a:buNone/>
              <a:defRPr sz="1000">
                <a:latin typeface="DM Sans"/>
                <a:ea typeface="DM Sans"/>
                <a:cs typeface="DM Sans"/>
                <a:sym typeface="DM Sans"/>
              </a:defRPr>
            </a:lvl4pPr>
            <a:lvl5pPr lvl="4" algn="ctr">
              <a:spcBef>
                <a:spcPts val="0"/>
              </a:spcBef>
              <a:spcAft>
                <a:spcPts val="0"/>
              </a:spcAft>
              <a:buClr>
                <a:schemeClr val="lt1"/>
              </a:buClr>
              <a:buSzPts val="1000"/>
              <a:buFont typeface="DM Sans"/>
              <a:buNone/>
              <a:defRPr sz="1000">
                <a:latin typeface="DM Sans"/>
                <a:ea typeface="DM Sans"/>
                <a:cs typeface="DM Sans"/>
                <a:sym typeface="DM Sans"/>
              </a:defRPr>
            </a:lvl5pPr>
            <a:lvl6pPr lvl="5" algn="ctr">
              <a:spcBef>
                <a:spcPts val="0"/>
              </a:spcBef>
              <a:spcAft>
                <a:spcPts val="0"/>
              </a:spcAft>
              <a:buClr>
                <a:schemeClr val="lt1"/>
              </a:buClr>
              <a:buSzPts val="1000"/>
              <a:buFont typeface="DM Sans"/>
              <a:buNone/>
              <a:defRPr sz="1000">
                <a:latin typeface="DM Sans"/>
                <a:ea typeface="DM Sans"/>
                <a:cs typeface="DM Sans"/>
                <a:sym typeface="DM Sans"/>
              </a:defRPr>
            </a:lvl6pPr>
            <a:lvl7pPr lvl="6" algn="ctr">
              <a:spcBef>
                <a:spcPts val="0"/>
              </a:spcBef>
              <a:spcAft>
                <a:spcPts val="0"/>
              </a:spcAft>
              <a:buClr>
                <a:schemeClr val="lt1"/>
              </a:buClr>
              <a:buSzPts val="1000"/>
              <a:buFont typeface="DM Sans"/>
              <a:buNone/>
              <a:defRPr sz="1000">
                <a:latin typeface="DM Sans"/>
                <a:ea typeface="DM Sans"/>
                <a:cs typeface="DM Sans"/>
                <a:sym typeface="DM Sans"/>
              </a:defRPr>
            </a:lvl7pPr>
            <a:lvl8pPr lvl="7" algn="ctr">
              <a:spcBef>
                <a:spcPts val="0"/>
              </a:spcBef>
              <a:spcAft>
                <a:spcPts val="0"/>
              </a:spcAft>
              <a:buClr>
                <a:schemeClr val="lt1"/>
              </a:buClr>
              <a:buSzPts val="1000"/>
              <a:buFont typeface="DM Sans"/>
              <a:buNone/>
              <a:defRPr sz="1000">
                <a:latin typeface="DM Sans"/>
                <a:ea typeface="DM Sans"/>
                <a:cs typeface="DM Sans"/>
                <a:sym typeface="DM Sans"/>
              </a:defRPr>
            </a:lvl8pPr>
            <a:lvl9pPr lvl="8" algn="ctr">
              <a:spcBef>
                <a:spcPts val="0"/>
              </a:spcBef>
              <a:spcAft>
                <a:spcPts val="0"/>
              </a:spcAft>
              <a:buClr>
                <a:schemeClr val="lt1"/>
              </a:buClr>
              <a:buSzPts val="1000"/>
              <a:buFont typeface="DM Sans"/>
              <a:buNone/>
              <a:defRPr sz="1000">
                <a:latin typeface="DM Sans"/>
                <a:ea typeface="DM Sans"/>
                <a:cs typeface="DM Sans"/>
                <a:sym typeface="DM Sans"/>
              </a:defRPr>
            </a:lvl9pPr>
          </a:lstStyle>
          <a:p>
            <a:endParaRPr/>
          </a:p>
        </p:txBody>
      </p:sp>
      <p:sp>
        <p:nvSpPr>
          <p:cNvPr id="321" name="Google Shape;321;p24"/>
          <p:cNvSpPr txBox="1">
            <a:spLocks noGrp="1"/>
          </p:cNvSpPr>
          <p:nvPr>
            <p:ph type="subTitle" idx="3"/>
          </p:nvPr>
        </p:nvSpPr>
        <p:spPr>
          <a:xfrm>
            <a:off x="6413700" y="3953475"/>
            <a:ext cx="2501700" cy="730200"/>
          </a:xfrm>
          <a:prstGeom prst="rect">
            <a:avLst/>
          </a:prstGeom>
        </p:spPr>
        <p:txBody>
          <a:bodyPr spcFirstLastPara="1" wrap="square" lIns="0" tIns="0" rIns="0" bIns="0" anchor="t" anchorCtr="0">
            <a:noAutofit/>
          </a:bodyPr>
          <a:lstStyle>
            <a:lvl1pPr lvl="0" algn="ctr">
              <a:spcBef>
                <a:spcPts val="0"/>
              </a:spcBef>
              <a:spcAft>
                <a:spcPts val="0"/>
              </a:spcAft>
              <a:buNone/>
              <a:defRPr sz="1000">
                <a:latin typeface="DM Sans"/>
                <a:ea typeface="DM Sans"/>
                <a:cs typeface="DM Sans"/>
                <a:sym typeface="DM Sans"/>
              </a:defRPr>
            </a:lvl1pPr>
            <a:lvl2pPr lvl="1" algn="ctr">
              <a:spcBef>
                <a:spcPts val="0"/>
              </a:spcBef>
              <a:spcAft>
                <a:spcPts val="0"/>
              </a:spcAft>
              <a:buClr>
                <a:schemeClr val="lt1"/>
              </a:buClr>
              <a:buSzPts val="1000"/>
              <a:buFont typeface="DM Sans"/>
              <a:buNone/>
              <a:defRPr sz="1000">
                <a:latin typeface="DM Sans"/>
                <a:ea typeface="DM Sans"/>
                <a:cs typeface="DM Sans"/>
                <a:sym typeface="DM Sans"/>
              </a:defRPr>
            </a:lvl2pPr>
            <a:lvl3pPr lvl="2" algn="ctr">
              <a:spcBef>
                <a:spcPts val="0"/>
              </a:spcBef>
              <a:spcAft>
                <a:spcPts val="0"/>
              </a:spcAft>
              <a:buClr>
                <a:schemeClr val="lt1"/>
              </a:buClr>
              <a:buSzPts val="1000"/>
              <a:buFont typeface="DM Sans"/>
              <a:buNone/>
              <a:defRPr sz="1000">
                <a:latin typeface="DM Sans"/>
                <a:ea typeface="DM Sans"/>
                <a:cs typeface="DM Sans"/>
                <a:sym typeface="DM Sans"/>
              </a:defRPr>
            </a:lvl3pPr>
            <a:lvl4pPr lvl="3" algn="ctr">
              <a:spcBef>
                <a:spcPts val="0"/>
              </a:spcBef>
              <a:spcAft>
                <a:spcPts val="0"/>
              </a:spcAft>
              <a:buClr>
                <a:schemeClr val="lt1"/>
              </a:buClr>
              <a:buSzPts val="1000"/>
              <a:buFont typeface="DM Sans"/>
              <a:buNone/>
              <a:defRPr sz="1000">
                <a:latin typeface="DM Sans"/>
                <a:ea typeface="DM Sans"/>
                <a:cs typeface="DM Sans"/>
                <a:sym typeface="DM Sans"/>
              </a:defRPr>
            </a:lvl4pPr>
            <a:lvl5pPr lvl="4" algn="ctr">
              <a:spcBef>
                <a:spcPts val="0"/>
              </a:spcBef>
              <a:spcAft>
                <a:spcPts val="0"/>
              </a:spcAft>
              <a:buClr>
                <a:schemeClr val="lt1"/>
              </a:buClr>
              <a:buSzPts val="1000"/>
              <a:buFont typeface="DM Sans"/>
              <a:buNone/>
              <a:defRPr sz="1000">
                <a:latin typeface="DM Sans"/>
                <a:ea typeface="DM Sans"/>
                <a:cs typeface="DM Sans"/>
                <a:sym typeface="DM Sans"/>
              </a:defRPr>
            </a:lvl5pPr>
            <a:lvl6pPr lvl="5" algn="ctr">
              <a:spcBef>
                <a:spcPts val="0"/>
              </a:spcBef>
              <a:spcAft>
                <a:spcPts val="0"/>
              </a:spcAft>
              <a:buClr>
                <a:schemeClr val="lt1"/>
              </a:buClr>
              <a:buSzPts val="1000"/>
              <a:buFont typeface="DM Sans"/>
              <a:buNone/>
              <a:defRPr sz="1000">
                <a:latin typeface="DM Sans"/>
                <a:ea typeface="DM Sans"/>
                <a:cs typeface="DM Sans"/>
                <a:sym typeface="DM Sans"/>
              </a:defRPr>
            </a:lvl6pPr>
            <a:lvl7pPr lvl="6" algn="ctr">
              <a:spcBef>
                <a:spcPts val="0"/>
              </a:spcBef>
              <a:spcAft>
                <a:spcPts val="0"/>
              </a:spcAft>
              <a:buClr>
                <a:schemeClr val="lt1"/>
              </a:buClr>
              <a:buSzPts val="1000"/>
              <a:buFont typeface="DM Sans"/>
              <a:buNone/>
              <a:defRPr sz="1000">
                <a:latin typeface="DM Sans"/>
                <a:ea typeface="DM Sans"/>
                <a:cs typeface="DM Sans"/>
                <a:sym typeface="DM Sans"/>
              </a:defRPr>
            </a:lvl7pPr>
            <a:lvl8pPr lvl="7" algn="ctr">
              <a:spcBef>
                <a:spcPts val="0"/>
              </a:spcBef>
              <a:spcAft>
                <a:spcPts val="0"/>
              </a:spcAft>
              <a:buClr>
                <a:schemeClr val="lt1"/>
              </a:buClr>
              <a:buSzPts val="1000"/>
              <a:buFont typeface="DM Sans"/>
              <a:buNone/>
              <a:defRPr sz="1000">
                <a:latin typeface="DM Sans"/>
                <a:ea typeface="DM Sans"/>
                <a:cs typeface="DM Sans"/>
                <a:sym typeface="DM Sans"/>
              </a:defRPr>
            </a:lvl8pPr>
            <a:lvl9pPr lvl="8" algn="ctr">
              <a:spcBef>
                <a:spcPts val="0"/>
              </a:spcBef>
              <a:spcAft>
                <a:spcPts val="0"/>
              </a:spcAft>
              <a:buClr>
                <a:schemeClr val="lt1"/>
              </a:buClr>
              <a:buSzPts val="1000"/>
              <a:buFont typeface="DM Sans"/>
              <a:buNone/>
              <a:defRPr sz="1000">
                <a:latin typeface="DM Sans"/>
                <a:ea typeface="DM Sans"/>
                <a:cs typeface="DM Sans"/>
                <a:sym typeface="DM Sans"/>
              </a:defRPr>
            </a:lvl9pPr>
          </a:lstStyle>
          <a:p>
            <a:endParaRPr/>
          </a:p>
        </p:txBody>
      </p:sp>
      <p:sp>
        <p:nvSpPr>
          <p:cNvPr id="322" name="Google Shape;322;p24"/>
          <p:cNvSpPr txBox="1">
            <a:spLocks noGrp="1"/>
          </p:cNvSpPr>
          <p:nvPr>
            <p:ph type="subTitle" idx="4"/>
          </p:nvPr>
        </p:nvSpPr>
        <p:spPr>
          <a:xfrm>
            <a:off x="3321150" y="3953475"/>
            <a:ext cx="2501700" cy="730200"/>
          </a:xfrm>
          <a:prstGeom prst="rect">
            <a:avLst/>
          </a:prstGeom>
        </p:spPr>
        <p:txBody>
          <a:bodyPr spcFirstLastPara="1" wrap="square" lIns="0" tIns="0" rIns="0" bIns="0" anchor="t" anchorCtr="0">
            <a:noAutofit/>
          </a:bodyPr>
          <a:lstStyle>
            <a:lvl1pPr lvl="0" algn="ctr">
              <a:spcBef>
                <a:spcPts val="0"/>
              </a:spcBef>
              <a:spcAft>
                <a:spcPts val="0"/>
              </a:spcAft>
              <a:buNone/>
              <a:defRPr sz="1000">
                <a:latin typeface="DM Sans"/>
                <a:ea typeface="DM Sans"/>
                <a:cs typeface="DM Sans"/>
                <a:sym typeface="DM Sans"/>
              </a:defRPr>
            </a:lvl1pPr>
            <a:lvl2pPr lvl="1" algn="ctr">
              <a:spcBef>
                <a:spcPts val="0"/>
              </a:spcBef>
              <a:spcAft>
                <a:spcPts val="0"/>
              </a:spcAft>
              <a:buClr>
                <a:schemeClr val="lt1"/>
              </a:buClr>
              <a:buSzPts val="1000"/>
              <a:buFont typeface="DM Sans"/>
              <a:buNone/>
              <a:defRPr sz="1000">
                <a:latin typeface="DM Sans"/>
                <a:ea typeface="DM Sans"/>
                <a:cs typeface="DM Sans"/>
                <a:sym typeface="DM Sans"/>
              </a:defRPr>
            </a:lvl2pPr>
            <a:lvl3pPr lvl="2" algn="ctr">
              <a:spcBef>
                <a:spcPts val="0"/>
              </a:spcBef>
              <a:spcAft>
                <a:spcPts val="0"/>
              </a:spcAft>
              <a:buClr>
                <a:schemeClr val="lt1"/>
              </a:buClr>
              <a:buSzPts val="1000"/>
              <a:buFont typeface="DM Sans"/>
              <a:buNone/>
              <a:defRPr sz="1000">
                <a:latin typeface="DM Sans"/>
                <a:ea typeface="DM Sans"/>
                <a:cs typeface="DM Sans"/>
                <a:sym typeface="DM Sans"/>
              </a:defRPr>
            </a:lvl3pPr>
            <a:lvl4pPr lvl="3" algn="ctr">
              <a:spcBef>
                <a:spcPts val="0"/>
              </a:spcBef>
              <a:spcAft>
                <a:spcPts val="0"/>
              </a:spcAft>
              <a:buClr>
                <a:schemeClr val="lt1"/>
              </a:buClr>
              <a:buSzPts val="1000"/>
              <a:buFont typeface="DM Sans"/>
              <a:buNone/>
              <a:defRPr sz="1000">
                <a:latin typeface="DM Sans"/>
                <a:ea typeface="DM Sans"/>
                <a:cs typeface="DM Sans"/>
                <a:sym typeface="DM Sans"/>
              </a:defRPr>
            </a:lvl4pPr>
            <a:lvl5pPr lvl="4" algn="ctr">
              <a:spcBef>
                <a:spcPts val="0"/>
              </a:spcBef>
              <a:spcAft>
                <a:spcPts val="0"/>
              </a:spcAft>
              <a:buClr>
                <a:schemeClr val="lt1"/>
              </a:buClr>
              <a:buSzPts val="1000"/>
              <a:buFont typeface="DM Sans"/>
              <a:buNone/>
              <a:defRPr sz="1000">
                <a:latin typeface="DM Sans"/>
                <a:ea typeface="DM Sans"/>
                <a:cs typeface="DM Sans"/>
                <a:sym typeface="DM Sans"/>
              </a:defRPr>
            </a:lvl5pPr>
            <a:lvl6pPr lvl="5" algn="ctr">
              <a:spcBef>
                <a:spcPts val="0"/>
              </a:spcBef>
              <a:spcAft>
                <a:spcPts val="0"/>
              </a:spcAft>
              <a:buClr>
                <a:schemeClr val="lt1"/>
              </a:buClr>
              <a:buSzPts val="1000"/>
              <a:buFont typeface="DM Sans"/>
              <a:buNone/>
              <a:defRPr sz="1000">
                <a:latin typeface="DM Sans"/>
                <a:ea typeface="DM Sans"/>
                <a:cs typeface="DM Sans"/>
                <a:sym typeface="DM Sans"/>
              </a:defRPr>
            </a:lvl6pPr>
            <a:lvl7pPr lvl="6" algn="ctr">
              <a:spcBef>
                <a:spcPts val="0"/>
              </a:spcBef>
              <a:spcAft>
                <a:spcPts val="0"/>
              </a:spcAft>
              <a:buClr>
                <a:schemeClr val="lt1"/>
              </a:buClr>
              <a:buSzPts val="1000"/>
              <a:buFont typeface="DM Sans"/>
              <a:buNone/>
              <a:defRPr sz="1000">
                <a:latin typeface="DM Sans"/>
                <a:ea typeface="DM Sans"/>
                <a:cs typeface="DM Sans"/>
                <a:sym typeface="DM Sans"/>
              </a:defRPr>
            </a:lvl7pPr>
            <a:lvl8pPr lvl="7" algn="ctr">
              <a:spcBef>
                <a:spcPts val="0"/>
              </a:spcBef>
              <a:spcAft>
                <a:spcPts val="0"/>
              </a:spcAft>
              <a:buClr>
                <a:schemeClr val="lt1"/>
              </a:buClr>
              <a:buSzPts val="1000"/>
              <a:buFont typeface="DM Sans"/>
              <a:buNone/>
              <a:defRPr sz="1000">
                <a:latin typeface="DM Sans"/>
                <a:ea typeface="DM Sans"/>
                <a:cs typeface="DM Sans"/>
                <a:sym typeface="DM Sans"/>
              </a:defRPr>
            </a:lvl8pPr>
            <a:lvl9pPr lvl="8" algn="ctr">
              <a:spcBef>
                <a:spcPts val="0"/>
              </a:spcBef>
              <a:spcAft>
                <a:spcPts val="0"/>
              </a:spcAft>
              <a:buClr>
                <a:schemeClr val="lt1"/>
              </a:buClr>
              <a:buSzPts val="1000"/>
              <a:buFont typeface="DM Sans"/>
              <a:buNone/>
              <a:defRPr sz="1000">
                <a:latin typeface="DM Sans"/>
                <a:ea typeface="DM Sans"/>
                <a:cs typeface="DM Sans"/>
                <a:sym typeface="DM Sans"/>
              </a:defRPr>
            </a:lvl9pPr>
          </a:lstStyle>
          <a:p>
            <a:endParaRPr/>
          </a:p>
        </p:txBody>
      </p:sp>
      <p:sp>
        <p:nvSpPr>
          <p:cNvPr id="323" name="Google Shape;323;p24"/>
          <p:cNvSpPr>
            <a:spLocks noGrp="1"/>
          </p:cNvSpPr>
          <p:nvPr>
            <p:ph type="pic" idx="5"/>
          </p:nvPr>
        </p:nvSpPr>
        <p:spPr>
          <a:xfrm>
            <a:off x="447150" y="1418775"/>
            <a:ext cx="2064600" cy="2306100"/>
          </a:xfrm>
          <a:prstGeom prst="roundRect">
            <a:avLst>
              <a:gd name="adj" fmla="val 15772"/>
            </a:avLst>
          </a:prstGeom>
          <a:noFill/>
          <a:ln>
            <a:noFill/>
          </a:ln>
        </p:spPr>
      </p:sp>
      <p:sp>
        <p:nvSpPr>
          <p:cNvPr id="324" name="Google Shape;324;p24"/>
          <p:cNvSpPr>
            <a:spLocks noGrp="1"/>
          </p:cNvSpPr>
          <p:nvPr>
            <p:ph type="pic" idx="6"/>
          </p:nvPr>
        </p:nvSpPr>
        <p:spPr>
          <a:xfrm>
            <a:off x="6632250" y="1418775"/>
            <a:ext cx="2064600" cy="2306100"/>
          </a:xfrm>
          <a:prstGeom prst="roundRect">
            <a:avLst>
              <a:gd name="adj" fmla="val 15772"/>
            </a:avLst>
          </a:prstGeom>
          <a:noFill/>
          <a:ln>
            <a:noFill/>
          </a:ln>
        </p:spPr>
      </p:sp>
      <p:sp>
        <p:nvSpPr>
          <p:cNvPr id="325" name="Google Shape;325;p24"/>
          <p:cNvSpPr txBox="1">
            <a:spLocks noGrp="1"/>
          </p:cNvSpPr>
          <p:nvPr>
            <p:ph type="subTitle" idx="7"/>
          </p:nvPr>
        </p:nvSpPr>
        <p:spPr>
          <a:xfrm>
            <a:off x="228600" y="4891059"/>
            <a:ext cx="1475700" cy="125400"/>
          </a:xfrm>
          <a:prstGeom prst="rect">
            <a:avLst/>
          </a:prstGeom>
        </p:spPr>
        <p:txBody>
          <a:bodyPr spcFirstLastPara="1" wrap="square" lIns="0" tIns="0" rIns="0" bIns="0" anchor="t" anchorCtr="0">
            <a:noAutofit/>
          </a:bodyPr>
          <a:lstStyle>
            <a:lvl1pPr lvl="0">
              <a:spcBef>
                <a:spcPts val="0"/>
              </a:spcBef>
              <a:spcAft>
                <a:spcPts val="0"/>
              </a:spcAft>
              <a:buClr>
                <a:schemeClr val="lt1"/>
              </a:buClr>
              <a:buSzPts val="700"/>
              <a:buFont typeface="DM Sans"/>
              <a:buNone/>
              <a:defRPr sz="700">
                <a:latin typeface="DM Sans"/>
                <a:ea typeface="DM Sans"/>
                <a:cs typeface="DM Sans"/>
                <a:sym typeface="DM Sans"/>
              </a:defRPr>
            </a:lvl1pPr>
            <a:lvl2pPr lvl="1">
              <a:spcBef>
                <a:spcPts val="0"/>
              </a:spcBef>
              <a:spcAft>
                <a:spcPts val="0"/>
              </a:spcAft>
              <a:buClr>
                <a:schemeClr val="lt1"/>
              </a:buClr>
              <a:buSzPts val="700"/>
              <a:buFont typeface="DM Sans"/>
              <a:buNone/>
              <a:defRPr sz="700">
                <a:latin typeface="DM Sans"/>
                <a:ea typeface="DM Sans"/>
                <a:cs typeface="DM Sans"/>
                <a:sym typeface="DM Sans"/>
              </a:defRPr>
            </a:lvl2pPr>
            <a:lvl3pPr lvl="2">
              <a:spcBef>
                <a:spcPts val="0"/>
              </a:spcBef>
              <a:spcAft>
                <a:spcPts val="0"/>
              </a:spcAft>
              <a:buClr>
                <a:schemeClr val="lt1"/>
              </a:buClr>
              <a:buSzPts val="700"/>
              <a:buFont typeface="DM Sans"/>
              <a:buNone/>
              <a:defRPr sz="700">
                <a:latin typeface="DM Sans"/>
                <a:ea typeface="DM Sans"/>
                <a:cs typeface="DM Sans"/>
                <a:sym typeface="DM Sans"/>
              </a:defRPr>
            </a:lvl3pPr>
            <a:lvl4pPr lvl="3">
              <a:spcBef>
                <a:spcPts val="0"/>
              </a:spcBef>
              <a:spcAft>
                <a:spcPts val="0"/>
              </a:spcAft>
              <a:buClr>
                <a:schemeClr val="lt1"/>
              </a:buClr>
              <a:buSzPts val="700"/>
              <a:buFont typeface="DM Sans"/>
              <a:buNone/>
              <a:defRPr sz="700">
                <a:latin typeface="DM Sans"/>
                <a:ea typeface="DM Sans"/>
                <a:cs typeface="DM Sans"/>
                <a:sym typeface="DM Sans"/>
              </a:defRPr>
            </a:lvl4pPr>
            <a:lvl5pPr lvl="4">
              <a:spcBef>
                <a:spcPts val="0"/>
              </a:spcBef>
              <a:spcAft>
                <a:spcPts val="0"/>
              </a:spcAft>
              <a:buClr>
                <a:schemeClr val="lt1"/>
              </a:buClr>
              <a:buSzPts val="700"/>
              <a:buFont typeface="DM Sans"/>
              <a:buNone/>
              <a:defRPr sz="700">
                <a:latin typeface="DM Sans"/>
                <a:ea typeface="DM Sans"/>
                <a:cs typeface="DM Sans"/>
                <a:sym typeface="DM Sans"/>
              </a:defRPr>
            </a:lvl5pPr>
            <a:lvl6pPr lvl="5">
              <a:spcBef>
                <a:spcPts val="0"/>
              </a:spcBef>
              <a:spcAft>
                <a:spcPts val="0"/>
              </a:spcAft>
              <a:buClr>
                <a:schemeClr val="lt1"/>
              </a:buClr>
              <a:buSzPts val="700"/>
              <a:buFont typeface="DM Sans"/>
              <a:buNone/>
              <a:defRPr sz="700">
                <a:latin typeface="DM Sans"/>
                <a:ea typeface="DM Sans"/>
                <a:cs typeface="DM Sans"/>
                <a:sym typeface="DM Sans"/>
              </a:defRPr>
            </a:lvl6pPr>
            <a:lvl7pPr lvl="6">
              <a:spcBef>
                <a:spcPts val="0"/>
              </a:spcBef>
              <a:spcAft>
                <a:spcPts val="0"/>
              </a:spcAft>
              <a:buClr>
                <a:schemeClr val="lt1"/>
              </a:buClr>
              <a:buSzPts val="700"/>
              <a:buFont typeface="DM Sans"/>
              <a:buNone/>
              <a:defRPr sz="700">
                <a:latin typeface="DM Sans"/>
                <a:ea typeface="DM Sans"/>
                <a:cs typeface="DM Sans"/>
                <a:sym typeface="DM Sans"/>
              </a:defRPr>
            </a:lvl7pPr>
            <a:lvl8pPr lvl="7">
              <a:spcBef>
                <a:spcPts val="0"/>
              </a:spcBef>
              <a:spcAft>
                <a:spcPts val="0"/>
              </a:spcAft>
              <a:buClr>
                <a:schemeClr val="lt1"/>
              </a:buClr>
              <a:buSzPts val="700"/>
              <a:buFont typeface="DM Sans"/>
              <a:buNone/>
              <a:defRPr sz="700">
                <a:latin typeface="DM Sans"/>
                <a:ea typeface="DM Sans"/>
                <a:cs typeface="DM Sans"/>
                <a:sym typeface="DM Sans"/>
              </a:defRPr>
            </a:lvl8pPr>
            <a:lvl9pPr lvl="8">
              <a:spcBef>
                <a:spcPts val="0"/>
              </a:spcBef>
              <a:spcAft>
                <a:spcPts val="0"/>
              </a:spcAft>
              <a:buClr>
                <a:schemeClr val="lt1"/>
              </a:buClr>
              <a:buSzPts val="700"/>
              <a:buFont typeface="DM Sans"/>
              <a:buNone/>
              <a:defRPr sz="700">
                <a:latin typeface="DM Sans"/>
                <a:ea typeface="DM Sans"/>
                <a:cs typeface="DM Sans"/>
                <a:sym typeface="DM Sans"/>
              </a:defRPr>
            </a:lvl9pPr>
          </a:lstStyle>
          <a:p>
            <a:endParaRPr/>
          </a:p>
        </p:txBody>
      </p:sp>
      <p:sp>
        <p:nvSpPr>
          <p:cNvPr id="326" name="Google Shape;326;p24"/>
          <p:cNvSpPr txBox="1"/>
          <p:nvPr/>
        </p:nvSpPr>
        <p:spPr>
          <a:xfrm>
            <a:off x="8227900" y="4802400"/>
            <a:ext cx="687600" cy="212100"/>
          </a:xfrm>
          <a:prstGeom prst="rect">
            <a:avLst/>
          </a:prstGeom>
          <a:noFill/>
          <a:ln>
            <a:noFill/>
          </a:ln>
        </p:spPr>
        <p:txBody>
          <a:bodyPr spcFirstLastPara="1" wrap="square" lIns="0" tIns="91425" rIns="0" bIns="91425" anchor="t" anchorCtr="0">
            <a:noAutofit/>
          </a:bodyPr>
          <a:lstStyle/>
          <a:p>
            <a:pPr marL="0" lvl="0" indent="0" algn="r" rtl="0">
              <a:spcBef>
                <a:spcPts val="0"/>
              </a:spcBef>
              <a:spcAft>
                <a:spcPts val="0"/>
              </a:spcAft>
              <a:buNone/>
            </a:pPr>
            <a:fld id="{00000000-1234-1234-1234-123412341234}" type="slidenum">
              <a:rPr lang="en" sz="700">
                <a:solidFill>
                  <a:schemeClr val="lt1"/>
                </a:solidFill>
                <a:latin typeface="DM Sans"/>
                <a:ea typeface="DM Sans"/>
                <a:cs typeface="DM Sans"/>
                <a:sym typeface="DM Sans"/>
              </a:rPr>
              <a:t>‹#›</a:t>
            </a:fld>
            <a:endParaRPr sz="700">
              <a:solidFill>
                <a:schemeClr val="lt1"/>
              </a:solidFill>
              <a:latin typeface="DM Sans"/>
              <a:ea typeface="DM Sans"/>
              <a:cs typeface="DM Sans"/>
              <a:sym typeface="DM Sans"/>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hree points">
  <p:cSld name="CUSTOM_1_1_1_1">
    <p:spTree>
      <p:nvGrpSpPr>
        <p:cNvPr id="1" name="Shape 327"/>
        <p:cNvGrpSpPr/>
        <p:nvPr/>
      </p:nvGrpSpPr>
      <p:grpSpPr>
        <a:xfrm>
          <a:off x="0" y="0"/>
          <a:ext cx="0" cy="0"/>
          <a:chOff x="0" y="0"/>
          <a:chExt cx="0" cy="0"/>
        </a:xfrm>
      </p:grpSpPr>
      <p:sp>
        <p:nvSpPr>
          <p:cNvPr id="328" name="Google Shape;328;p25"/>
          <p:cNvSpPr txBox="1">
            <a:spLocks noGrp="1"/>
          </p:cNvSpPr>
          <p:nvPr>
            <p:ph type="subTitle" idx="1"/>
          </p:nvPr>
        </p:nvSpPr>
        <p:spPr>
          <a:xfrm>
            <a:off x="228600" y="4891059"/>
            <a:ext cx="1475700" cy="125400"/>
          </a:xfrm>
          <a:prstGeom prst="rect">
            <a:avLst/>
          </a:prstGeom>
        </p:spPr>
        <p:txBody>
          <a:bodyPr spcFirstLastPara="1" wrap="square" lIns="0" tIns="0" rIns="0" bIns="0" anchor="t" anchorCtr="0">
            <a:noAutofit/>
          </a:bodyPr>
          <a:lstStyle>
            <a:lvl1pPr lvl="0">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1pPr>
            <a:lvl2pPr lvl="1">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2pPr>
            <a:lvl3pPr lvl="2">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3pPr>
            <a:lvl4pPr lvl="3">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4pPr>
            <a:lvl5pPr lvl="4">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5pPr>
            <a:lvl6pPr lvl="5">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6pPr>
            <a:lvl7pPr lvl="6">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7pPr>
            <a:lvl8pPr lvl="7">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8pPr>
            <a:lvl9pPr lvl="8">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9pPr>
          </a:lstStyle>
          <a:p>
            <a:endParaRPr/>
          </a:p>
        </p:txBody>
      </p:sp>
      <p:sp>
        <p:nvSpPr>
          <p:cNvPr id="329" name="Google Shape;329;p25"/>
          <p:cNvSpPr txBox="1">
            <a:spLocks noGrp="1"/>
          </p:cNvSpPr>
          <p:nvPr>
            <p:ph type="title"/>
          </p:nvPr>
        </p:nvSpPr>
        <p:spPr>
          <a:xfrm>
            <a:off x="228600" y="460100"/>
            <a:ext cx="8686800" cy="587700"/>
          </a:xfrm>
          <a:prstGeom prst="rect">
            <a:avLst/>
          </a:prstGeom>
        </p:spPr>
        <p:txBody>
          <a:bodyPr spcFirstLastPara="1" wrap="square" lIns="91425" tIns="0" rIns="91425" bIns="91425" anchor="t" anchorCtr="0">
            <a:spAutoFit/>
          </a:bodyPr>
          <a:lstStyle>
            <a:lvl1pPr lvl="0" algn="ctr">
              <a:lnSpc>
                <a:spcPct val="70000"/>
              </a:lnSpc>
              <a:spcBef>
                <a:spcPts val="0"/>
              </a:spcBef>
              <a:spcAft>
                <a:spcPts val="0"/>
              </a:spcAft>
              <a:buNone/>
              <a:defRPr sz="2800"/>
            </a:lvl1pPr>
            <a:lvl2pPr lvl="1">
              <a:lnSpc>
                <a:spcPct val="115000"/>
              </a:lnSpc>
              <a:spcBef>
                <a:spcPts val="0"/>
              </a:spcBef>
              <a:spcAft>
                <a:spcPts val="0"/>
              </a:spcAft>
              <a:buNone/>
              <a:defRPr sz="2800"/>
            </a:lvl2pPr>
            <a:lvl3pPr lvl="2">
              <a:lnSpc>
                <a:spcPct val="115000"/>
              </a:lnSpc>
              <a:spcBef>
                <a:spcPts val="0"/>
              </a:spcBef>
              <a:spcAft>
                <a:spcPts val="0"/>
              </a:spcAft>
              <a:buNone/>
              <a:defRPr sz="2800"/>
            </a:lvl3pPr>
            <a:lvl4pPr lvl="3">
              <a:lnSpc>
                <a:spcPct val="115000"/>
              </a:lnSpc>
              <a:spcBef>
                <a:spcPts val="0"/>
              </a:spcBef>
              <a:spcAft>
                <a:spcPts val="0"/>
              </a:spcAft>
              <a:buNone/>
              <a:defRPr sz="2800"/>
            </a:lvl4pPr>
            <a:lvl5pPr lvl="4">
              <a:lnSpc>
                <a:spcPct val="115000"/>
              </a:lnSpc>
              <a:spcBef>
                <a:spcPts val="0"/>
              </a:spcBef>
              <a:spcAft>
                <a:spcPts val="0"/>
              </a:spcAft>
              <a:buNone/>
              <a:defRPr sz="2800"/>
            </a:lvl5pPr>
            <a:lvl6pPr lvl="5">
              <a:lnSpc>
                <a:spcPct val="115000"/>
              </a:lnSpc>
              <a:spcBef>
                <a:spcPts val="0"/>
              </a:spcBef>
              <a:spcAft>
                <a:spcPts val="0"/>
              </a:spcAft>
              <a:buNone/>
              <a:defRPr sz="2800"/>
            </a:lvl6pPr>
            <a:lvl7pPr lvl="6">
              <a:lnSpc>
                <a:spcPct val="115000"/>
              </a:lnSpc>
              <a:spcBef>
                <a:spcPts val="0"/>
              </a:spcBef>
              <a:spcAft>
                <a:spcPts val="0"/>
              </a:spcAft>
              <a:buNone/>
              <a:defRPr sz="2800"/>
            </a:lvl7pPr>
            <a:lvl8pPr lvl="7">
              <a:lnSpc>
                <a:spcPct val="115000"/>
              </a:lnSpc>
              <a:spcBef>
                <a:spcPts val="0"/>
              </a:spcBef>
              <a:spcAft>
                <a:spcPts val="0"/>
              </a:spcAft>
              <a:buNone/>
              <a:defRPr sz="2800"/>
            </a:lvl8pPr>
            <a:lvl9pPr lvl="8">
              <a:lnSpc>
                <a:spcPct val="115000"/>
              </a:lnSpc>
              <a:spcBef>
                <a:spcPts val="0"/>
              </a:spcBef>
              <a:spcAft>
                <a:spcPts val="0"/>
              </a:spcAft>
              <a:buNone/>
              <a:defRPr sz="2800"/>
            </a:lvl9pPr>
          </a:lstStyle>
          <a:p>
            <a:endParaRPr/>
          </a:p>
        </p:txBody>
      </p:sp>
      <p:sp>
        <p:nvSpPr>
          <p:cNvPr id="330" name="Google Shape;330;p25"/>
          <p:cNvSpPr txBox="1">
            <a:spLocks noGrp="1"/>
          </p:cNvSpPr>
          <p:nvPr>
            <p:ph type="subTitle" idx="2"/>
          </p:nvPr>
        </p:nvSpPr>
        <p:spPr>
          <a:xfrm>
            <a:off x="228600" y="3953475"/>
            <a:ext cx="2501700" cy="730200"/>
          </a:xfrm>
          <a:prstGeom prst="rect">
            <a:avLst/>
          </a:prstGeom>
        </p:spPr>
        <p:txBody>
          <a:bodyPr spcFirstLastPara="1" wrap="square" lIns="0" tIns="0" rIns="0" bIns="0" anchor="t" anchorCtr="0">
            <a:noAutofit/>
          </a:bodyPr>
          <a:lstStyle>
            <a:lvl1pPr lvl="0" algn="ctr">
              <a:spcBef>
                <a:spcPts val="0"/>
              </a:spcBef>
              <a:spcAft>
                <a:spcPts val="0"/>
              </a:spcAft>
              <a:buNone/>
              <a:defRPr sz="1000">
                <a:latin typeface="DM Sans"/>
                <a:ea typeface="DM Sans"/>
                <a:cs typeface="DM Sans"/>
                <a:sym typeface="DM Sans"/>
              </a:defRPr>
            </a:lvl1pPr>
            <a:lvl2pPr lvl="1" algn="ctr">
              <a:spcBef>
                <a:spcPts val="0"/>
              </a:spcBef>
              <a:spcAft>
                <a:spcPts val="0"/>
              </a:spcAft>
              <a:buClr>
                <a:schemeClr val="lt1"/>
              </a:buClr>
              <a:buSzPts val="1000"/>
              <a:buFont typeface="DM Sans"/>
              <a:buNone/>
              <a:defRPr sz="1000">
                <a:latin typeface="DM Sans"/>
                <a:ea typeface="DM Sans"/>
                <a:cs typeface="DM Sans"/>
                <a:sym typeface="DM Sans"/>
              </a:defRPr>
            </a:lvl2pPr>
            <a:lvl3pPr lvl="2" algn="ctr">
              <a:spcBef>
                <a:spcPts val="0"/>
              </a:spcBef>
              <a:spcAft>
                <a:spcPts val="0"/>
              </a:spcAft>
              <a:buClr>
                <a:schemeClr val="lt1"/>
              </a:buClr>
              <a:buSzPts val="1000"/>
              <a:buFont typeface="DM Sans"/>
              <a:buNone/>
              <a:defRPr sz="1000">
                <a:latin typeface="DM Sans"/>
                <a:ea typeface="DM Sans"/>
                <a:cs typeface="DM Sans"/>
                <a:sym typeface="DM Sans"/>
              </a:defRPr>
            </a:lvl3pPr>
            <a:lvl4pPr lvl="3" algn="ctr">
              <a:spcBef>
                <a:spcPts val="0"/>
              </a:spcBef>
              <a:spcAft>
                <a:spcPts val="0"/>
              </a:spcAft>
              <a:buClr>
                <a:schemeClr val="lt1"/>
              </a:buClr>
              <a:buSzPts val="1000"/>
              <a:buFont typeface="DM Sans"/>
              <a:buNone/>
              <a:defRPr sz="1000">
                <a:latin typeface="DM Sans"/>
                <a:ea typeface="DM Sans"/>
                <a:cs typeface="DM Sans"/>
                <a:sym typeface="DM Sans"/>
              </a:defRPr>
            </a:lvl4pPr>
            <a:lvl5pPr lvl="4" algn="ctr">
              <a:spcBef>
                <a:spcPts val="0"/>
              </a:spcBef>
              <a:spcAft>
                <a:spcPts val="0"/>
              </a:spcAft>
              <a:buClr>
                <a:schemeClr val="lt1"/>
              </a:buClr>
              <a:buSzPts val="1000"/>
              <a:buFont typeface="DM Sans"/>
              <a:buNone/>
              <a:defRPr sz="1000">
                <a:latin typeface="DM Sans"/>
                <a:ea typeface="DM Sans"/>
                <a:cs typeface="DM Sans"/>
                <a:sym typeface="DM Sans"/>
              </a:defRPr>
            </a:lvl5pPr>
            <a:lvl6pPr lvl="5" algn="ctr">
              <a:spcBef>
                <a:spcPts val="0"/>
              </a:spcBef>
              <a:spcAft>
                <a:spcPts val="0"/>
              </a:spcAft>
              <a:buClr>
                <a:schemeClr val="lt1"/>
              </a:buClr>
              <a:buSzPts val="1000"/>
              <a:buFont typeface="DM Sans"/>
              <a:buNone/>
              <a:defRPr sz="1000">
                <a:latin typeface="DM Sans"/>
                <a:ea typeface="DM Sans"/>
                <a:cs typeface="DM Sans"/>
                <a:sym typeface="DM Sans"/>
              </a:defRPr>
            </a:lvl6pPr>
            <a:lvl7pPr lvl="6" algn="ctr">
              <a:spcBef>
                <a:spcPts val="0"/>
              </a:spcBef>
              <a:spcAft>
                <a:spcPts val="0"/>
              </a:spcAft>
              <a:buClr>
                <a:schemeClr val="lt1"/>
              </a:buClr>
              <a:buSzPts val="1000"/>
              <a:buFont typeface="DM Sans"/>
              <a:buNone/>
              <a:defRPr sz="1000">
                <a:latin typeface="DM Sans"/>
                <a:ea typeface="DM Sans"/>
                <a:cs typeface="DM Sans"/>
                <a:sym typeface="DM Sans"/>
              </a:defRPr>
            </a:lvl7pPr>
            <a:lvl8pPr lvl="7" algn="ctr">
              <a:spcBef>
                <a:spcPts val="0"/>
              </a:spcBef>
              <a:spcAft>
                <a:spcPts val="0"/>
              </a:spcAft>
              <a:buClr>
                <a:schemeClr val="lt1"/>
              </a:buClr>
              <a:buSzPts val="1000"/>
              <a:buFont typeface="DM Sans"/>
              <a:buNone/>
              <a:defRPr sz="1000">
                <a:latin typeface="DM Sans"/>
                <a:ea typeface="DM Sans"/>
                <a:cs typeface="DM Sans"/>
                <a:sym typeface="DM Sans"/>
              </a:defRPr>
            </a:lvl8pPr>
            <a:lvl9pPr lvl="8" algn="ctr">
              <a:spcBef>
                <a:spcPts val="0"/>
              </a:spcBef>
              <a:spcAft>
                <a:spcPts val="0"/>
              </a:spcAft>
              <a:buClr>
                <a:schemeClr val="lt1"/>
              </a:buClr>
              <a:buSzPts val="1000"/>
              <a:buFont typeface="DM Sans"/>
              <a:buNone/>
              <a:defRPr sz="1000">
                <a:latin typeface="DM Sans"/>
                <a:ea typeface="DM Sans"/>
                <a:cs typeface="DM Sans"/>
                <a:sym typeface="DM Sans"/>
              </a:defRPr>
            </a:lvl9pPr>
          </a:lstStyle>
          <a:p>
            <a:endParaRPr/>
          </a:p>
        </p:txBody>
      </p:sp>
      <p:sp>
        <p:nvSpPr>
          <p:cNvPr id="331" name="Google Shape;331;p25"/>
          <p:cNvSpPr txBox="1">
            <a:spLocks noGrp="1"/>
          </p:cNvSpPr>
          <p:nvPr>
            <p:ph type="subTitle" idx="3"/>
          </p:nvPr>
        </p:nvSpPr>
        <p:spPr>
          <a:xfrm>
            <a:off x="6413700" y="3953475"/>
            <a:ext cx="2501700" cy="730200"/>
          </a:xfrm>
          <a:prstGeom prst="rect">
            <a:avLst/>
          </a:prstGeom>
        </p:spPr>
        <p:txBody>
          <a:bodyPr spcFirstLastPara="1" wrap="square" lIns="0" tIns="0" rIns="0" bIns="0" anchor="t" anchorCtr="0">
            <a:noAutofit/>
          </a:bodyPr>
          <a:lstStyle>
            <a:lvl1pPr lvl="0" algn="ctr">
              <a:spcBef>
                <a:spcPts val="0"/>
              </a:spcBef>
              <a:spcAft>
                <a:spcPts val="0"/>
              </a:spcAft>
              <a:buNone/>
              <a:defRPr sz="1000">
                <a:latin typeface="DM Sans"/>
                <a:ea typeface="DM Sans"/>
                <a:cs typeface="DM Sans"/>
                <a:sym typeface="DM Sans"/>
              </a:defRPr>
            </a:lvl1pPr>
            <a:lvl2pPr lvl="1" algn="ctr">
              <a:spcBef>
                <a:spcPts val="0"/>
              </a:spcBef>
              <a:spcAft>
                <a:spcPts val="0"/>
              </a:spcAft>
              <a:buClr>
                <a:schemeClr val="lt1"/>
              </a:buClr>
              <a:buSzPts val="1000"/>
              <a:buFont typeface="DM Sans"/>
              <a:buNone/>
              <a:defRPr sz="1000">
                <a:latin typeface="DM Sans"/>
                <a:ea typeface="DM Sans"/>
                <a:cs typeface="DM Sans"/>
                <a:sym typeface="DM Sans"/>
              </a:defRPr>
            </a:lvl2pPr>
            <a:lvl3pPr lvl="2" algn="ctr">
              <a:spcBef>
                <a:spcPts val="0"/>
              </a:spcBef>
              <a:spcAft>
                <a:spcPts val="0"/>
              </a:spcAft>
              <a:buClr>
                <a:schemeClr val="lt1"/>
              </a:buClr>
              <a:buSzPts val="1000"/>
              <a:buFont typeface="DM Sans"/>
              <a:buNone/>
              <a:defRPr sz="1000">
                <a:latin typeface="DM Sans"/>
                <a:ea typeface="DM Sans"/>
                <a:cs typeface="DM Sans"/>
                <a:sym typeface="DM Sans"/>
              </a:defRPr>
            </a:lvl3pPr>
            <a:lvl4pPr lvl="3" algn="ctr">
              <a:spcBef>
                <a:spcPts val="0"/>
              </a:spcBef>
              <a:spcAft>
                <a:spcPts val="0"/>
              </a:spcAft>
              <a:buClr>
                <a:schemeClr val="lt1"/>
              </a:buClr>
              <a:buSzPts val="1000"/>
              <a:buFont typeface="DM Sans"/>
              <a:buNone/>
              <a:defRPr sz="1000">
                <a:latin typeface="DM Sans"/>
                <a:ea typeface="DM Sans"/>
                <a:cs typeface="DM Sans"/>
                <a:sym typeface="DM Sans"/>
              </a:defRPr>
            </a:lvl4pPr>
            <a:lvl5pPr lvl="4" algn="ctr">
              <a:spcBef>
                <a:spcPts val="0"/>
              </a:spcBef>
              <a:spcAft>
                <a:spcPts val="0"/>
              </a:spcAft>
              <a:buClr>
                <a:schemeClr val="lt1"/>
              </a:buClr>
              <a:buSzPts val="1000"/>
              <a:buFont typeface="DM Sans"/>
              <a:buNone/>
              <a:defRPr sz="1000">
                <a:latin typeface="DM Sans"/>
                <a:ea typeface="DM Sans"/>
                <a:cs typeface="DM Sans"/>
                <a:sym typeface="DM Sans"/>
              </a:defRPr>
            </a:lvl5pPr>
            <a:lvl6pPr lvl="5" algn="ctr">
              <a:spcBef>
                <a:spcPts val="0"/>
              </a:spcBef>
              <a:spcAft>
                <a:spcPts val="0"/>
              </a:spcAft>
              <a:buClr>
                <a:schemeClr val="lt1"/>
              </a:buClr>
              <a:buSzPts val="1000"/>
              <a:buFont typeface="DM Sans"/>
              <a:buNone/>
              <a:defRPr sz="1000">
                <a:latin typeface="DM Sans"/>
                <a:ea typeface="DM Sans"/>
                <a:cs typeface="DM Sans"/>
                <a:sym typeface="DM Sans"/>
              </a:defRPr>
            </a:lvl6pPr>
            <a:lvl7pPr lvl="6" algn="ctr">
              <a:spcBef>
                <a:spcPts val="0"/>
              </a:spcBef>
              <a:spcAft>
                <a:spcPts val="0"/>
              </a:spcAft>
              <a:buClr>
                <a:schemeClr val="lt1"/>
              </a:buClr>
              <a:buSzPts val="1000"/>
              <a:buFont typeface="DM Sans"/>
              <a:buNone/>
              <a:defRPr sz="1000">
                <a:latin typeface="DM Sans"/>
                <a:ea typeface="DM Sans"/>
                <a:cs typeface="DM Sans"/>
                <a:sym typeface="DM Sans"/>
              </a:defRPr>
            </a:lvl7pPr>
            <a:lvl8pPr lvl="7" algn="ctr">
              <a:spcBef>
                <a:spcPts val="0"/>
              </a:spcBef>
              <a:spcAft>
                <a:spcPts val="0"/>
              </a:spcAft>
              <a:buClr>
                <a:schemeClr val="lt1"/>
              </a:buClr>
              <a:buSzPts val="1000"/>
              <a:buFont typeface="DM Sans"/>
              <a:buNone/>
              <a:defRPr sz="1000">
                <a:latin typeface="DM Sans"/>
                <a:ea typeface="DM Sans"/>
                <a:cs typeface="DM Sans"/>
                <a:sym typeface="DM Sans"/>
              </a:defRPr>
            </a:lvl8pPr>
            <a:lvl9pPr lvl="8" algn="ctr">
              <a:spcBef>
                <a:spcPts val="0"/>
              </a:spcBef>
              <a:spcAft>
                <a:spcPts val="0"/>
              </a:spcAft>
              <a:buClr>
                <a:schemeClr val="lt1"/>
              </a:buClr>
              <a:buSzPts val="1000"/>
              <a:buFont typeface="DM Sans"/>
              <a:buNone/>
              <a:defRPr sz="1000">
                <a:latin typeface="DM Sans"/>
                <a:ea typeface="DM Sans"/>
                <a:cs typeface="DM Sans"/>
                <a:sym typeface="DM Sans"/>
              </a:defRPr>
            </a:lvl9pPr>
          </a:lstStyle>
          <a:p>
            <a:endParaRPr/>
          </a:p>
        </p:txBody>
      </p:sp>
      <p:sp>
        <p:nvSpPr>
          <p:cNvPr id="332" name="Google Shape;332;p25"/>
          <p:cNvSpPr txBox="1">
            <a:spLocks noGrp="1"/>
          </p:cNvSpPr>
          <p:nvPr>
            <p:ph type="subTitle" idx="4"/>
          </p:nvPr>
        </p:nvSpPr>
        <p:spPr>
          <a:xfrm>
            <a:off x="3321150" y="3953475"/>
            <a:ext cx="2501700" cy="730200"/>
          </a:xfrm>
          <a:prstGeom prst="rect">
            <a:avLst/>
          </a:prstGeom>
        </p:spPr>
        <p:txBody>
          <a:bodyPr spcFirstLastPara="1" wrap="square" lIns="0" tIns="0" rIns="0" bIns="0" anchor="t" anchorCtr="0">
            <a:noAutofit/>
          </a:bodyPr>
          <a:lstStyle>
            <a:lvl1pPr lvl="0" algn="ctr">
              <a:spcBef>
                <a:spcPts val="0"/>
              </a:spcBef>
              <a:spcAft>
                <a:spcPts val="0"/>
              </a:spcAft>
              <a:buNone/>
              <a:defRPr sz="1000">
                <a:latin typeface="DM Sans"/>
                <a:ea typeface="DM Sans"/>
                <a:cs typeface="DM Sans"/>
                <a:sym typeface="DM Sans"/>
              </a:defRPr>
            </a:lvl1pPr>
            <a:lvl2pPr lvl="1" algn="ctr">
              <a:spcBef>
                <a:spcPts val="0"/>
              </a:spcBef>
              <a:spcAft>
                <a:spcPts val="0"/>
              </a:spcAft>
              <a:buClr>
                <a:schemeClr val="lt1"/>
              </a:buClr>
              <a:buSzPts val="1000"/>
              <a:buFont typeface="DM Sans"/>
              <a:buNone/>
              <a:defRPr sz="1000">
                <a:latin typeface="DM Sans"/>
                <a:ea typeface="DM Sans"/>
                <a:cs typeface="DM Sans"/>
                <a:sym typeface="DM Sans"/>
              </a:defRPr>
            </a:lvl2pPr>
            <a:lvl3pPr lvl="2" algn="ctr">
              <a:spcBef>
                <a:spcPts val="0"/>
              </a:spcBef>
              <a:spcAft>
                <a:spcPts val="0"/>
              </a:spcAft>
              <a:buClr>
                <a:schemeClr val="lt1"/>
              </a:buClr>
              <a:buSzPts val="1000"/>
              <a:buFont typeface="DM Sans"/>
              <a:buNone/>
              <a:defRPr sz="1000">
                <a:latin typeface="DM Sans"/>
                <a:ea typeface="DM Sans"/>
                <a:cs typeface="DM Sans"/>
                <a:sym typeface="DM Sans"/>
              </a:defRPr>
            </a:lvl3pPr>
            <a:lvl4pPr lvl="3" algn="ctr">
              <a:spcBef>
                <a:spcPts val="0"/>
              </a:spcBef>
              <a:spcAft>
                <a:spcPts val="0"/>
              </a:spcAft>
              <a:buClr>
                <a:schemeClr val="lt1"/>
              </a:buClr>
              <a:buSzPts val="1000"/>
              <a:buFont typeface="DM Sans"/>
              <a:buNone/>
              <a:defRPr sz="1000">
                <a:latin typeface="DM Sans"/>
                <a:ea typeface="DM Sans"/>
                <a:cs typeface="DM Sans"/>
                <a:sym typeface="DM Sans"/>
              </a:defRPr>
            </a:lvl4pPr>
            <a:lvl5pPr lvl="4" algn="ctr">
              <a:spcBef>
                <a:spcPts val="0"/>
              </a:spcBef>
              <a:spcAft>
                <a:spcPts val="0"/>
              </a:spcAft>
              <a:buClr>
                <a:schemeClr val="lt1"/>
              </a:buClr>
              <a:buSzPts val="1000"/>
              <a:buFont typeface="DM Sans"/>
              <a:buNone/>
              <a:defRPr sz="1000">
                <a:latin typeface="DM Sans"/>
                <a:ea typeface="DM Sans"/>
                <a:cs typeface="DM Sans"/>
                <a:sym typeface="DM Sans"/>
              </a:defRPr>
            </a:lvl5pPr>
            <a:lvl6pPr lvl="5" algn="ctr">
              <a:spcBef>
                <a:spcPts val="0"/>
              </a:spcBef>
              <a:spcAft>
                <a:spcPts val="0"/>
              </a:spcAft>
              <a:buClr>
                <a:schemeClr val="lt1"/>
              </a:buClr>
              <a:buSzPts val="1000"/>
              <a:buFont typeface="DM Sans"/>
              <a:buNone/>
              <a:defRPr sz="1000">
                <a:latin typeface="DM Sans"/>
                <a:ea typeface="DM Sans"/>
                <a:cs typeface="DM Sans"/>
                <a:sym typeface="DM Sans"/>
              </a:defRPr>
            </a:lvl6pPr>
            <a:lvl7pPr lvl="6" algn="ctr">
              <a:spcBef>
                <a:spcPts val="0"/>
              </a:spcBef>
              <a:spcAft>
                <a:spcPts val="0"/>
              </a:spcAft>
              <a:buClr>
                <a:schemeClr val="lt1"/>
              </a:buClr>
              <a:buSzPts val="1000"/>
              <a:buFont typeface="DM Sans"/>
              <a:buNone/>
              <a:defRPr sz="1000">
                <a:latin typeface="DM Sans"/>
                <a:ea typeface="DM Sans"/>
                <a:cs typeface="DM Sans"/>
                <a:sym typeface="DM Sans"/>
              </a:defRPr>
            </a:lvl7pPr>
            <a:lvl8pPr lvl="7" algn="ctr">
              <a:spcBef>
                <a:spcPts val="0"/>
              </a:spcBef>
              <a:spcAft>
                <a:spcPts val="0"/>
              </a:spcAft>
              <a:buClr>
                <a:schemeClr val="lt1"/>
              </a:buClr>
              <a:buSzPts val="1000"/>
              <a:buFont typeface="DM Sans"/>
              <a:buNone/>
              <a:defRPr sz="1000">
                <a:latin typeface="DM Sans"/>
                <a:ea typeface="DM Sans"/>
                <a:cs typeface="DM Sans"/>
                <a:sym typeface="DM Sans"/>
              </a:defRPr>
            </a:lvl8pPr>
            <a:lvl9pPr lvl="8" algn="ctr">
              <a:spcBef>
                <a:spcPts val="0"/>
              </a:spcBef>
              <a:spcAft>
                <a:spcPts val="0"/>
              </a:spcAft>
              <a:buClr>
                <a:schemeClr val="lt1"/>
              </a:buClr>
              <a:buSzPts val="1000"/>
              <a:buFont typeface="DM Sans"/>
              <a:buNone/>
              <a:defRPr sz="1000">
                <a:latin typeface="DM Sans"/>
                <a:ea typeface="DM Sans"/>
                <a:cs typeface="DM Sans"/>
                <a:sym typeface="DM Sans"/>
              </a:defRPr>
            </a:lvl9pPr>
          </a:lstStyle>
          <a:p>
            <a:endParaRPr/>
          </a:p>
        </p:txBody>
      </p:sp>
      <p:sp>
        <p:nvSpPr>
          <p:cNvPr id="333" name="Google Shape;333;p25"/>
          <p:cNvSpPr txBox="1"/>
          <p:nvPr/>
        </p:nvSpPr>
        <p:spPr>
          <a:xfrm>
            <a:off x="8227900" y="4802400"/>
            <a:ext cx="687600" cy="212100"/>
          </a:xfrm>
          <a:prstGeom prst="rect">
            <a:avLst/>
          </a:prstGeom>
          <a:noFill/>
          <a:ln>
            <a:noFill/>
          </a:ln>
        </p:spPr>
        <p:txBody>
          <a:bodyPr spcFirstLastPara="1" wrap="square" lIns="0" tIns="91425" rIns="0" bIns="91425" anchor="t" anchorCtr="0">
            <a:noAutofit/>
          </a:bodyPr>
          <a:lstStyle/>
          <a:p>
            <a:pPr marL="0" lvl="0" indent="0" algn="r" rtl="0">
              <a:spcBef>
                <a:spcPts val="0"/>
              </a:spcBef>
              <a:spcAft>
                <a:spcPts val="0"/>
              </a:spcAft>
              <a:buNone/>
            </a:pPr>
            <a:fld id="{00000000-1234-1234-1234-123412341234}" type="slidenum">
              <a:rPr lang="en" sz="700">
                <a:solidFill>
                  <a:schemeClr val="accent4"/>
                </a:solidFill>
                <a:latin typeface="DM Sans"/>
                <a:ea typeface="DM Sans"/>
                <a:cs typeface="DM Sans"/>
                <a:sym typeface="DM Sans"/>
              </a:rPr>
              <a:t>‹#›</a:t>
            </a:fld>
            <a:endParaRPr sz="700">
              <a:solidFill>
                <a:schemeClr val="accent4"/>
              </a:solidFill>
              <a:latin typeface="DM Sans"/>
              <a:ea typeface="DM Sans"/>
              <a:cs typeface="DM Sans"/>
              <a:sym typeface="DM Sans"/>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Next steps">
  <p:cSld name="CUSTOM_7_1_1_1_1_1_1_1_1_1_1_1_1_1_1_1_1_1">
    <p:spTree>
      <p:nvGrpSpPr>
        <p:cNvPr id="1" name="Shape 334"/>
        <p:cNvGrpSpPr/>
        <p:nvPr/>
      </p:nvGrpSpPr>
      <p:grpSpPr>
        <a:xfrm>
          <a:off x="0" y="0"/>
          <a:ext cx="0" cy="0"/>
          <a:chOff x="0" y="0"/>
          <a:chExt cx="0" cy="0"/>
        </a:xfrm>
      </p:grpSpPr>
      <p:sp>
        <p:nvSpPr>
          <p:cNvPr id="335" name="Google Shape;335;p26"/>
          <p:cNvSpPr txBox="1"/>
          <p:nvPr/>
        </p:nvSpPr>
        <p:spPr>
          <a:xfrm>
            <a:off x="8227900" y="4802400"/>
            <a:ext cx="687600" cy="212100"/>
          </a:xfrm>
          <a:prstGeom prst="rect">
            <a:avLst/>
          </a:prstGeom>
          <a:noFill/>
          <a:ln>
            <a:noFill/>
          </a:ln>
        </p:spPr>
        <p:txBody>
          <a:bodyPr spcFirstLastPara="1" wrap="square" lIns="0" tIns="91425" rIns="0" bIns="91425" anchor="t" anchorCtr="0">
            <a:noAutofit/>
          </a:bodyPr>
          <a:lstStyle/>
          <a:p>
            <a:pPr marL="0" lvl="0" indent="0" algn="r" rtl="0">
              <a:spcBef>
                <a:spcPts val="0"/>
              </a:spcBef>
              <a:spcAft>
                <a:spcPts val="0"/>
              </a:spcAft>
              <a:buNone/>
            </a:pPr>
            <a:fld id="{00000000-1234-1234-1234-123412341234}" type="slidenum">
              <a:rPr lang="en" sz="700">
                <a:solidFill>
                  <a:schemeClr val="accent4"/>
                </a:solidFill>
                <a:latin typeface="DM Sans"/>
                <a:ea typeface="DM Sans"/>
                <a:cs typeface="DM Sans"/>
                <a:sym typeface="DM Sans"/>
              </a:rPr>
              <a:t>‹#›</a:t>
            </a:fld>
            <a:endParaRPr sz="700">
              <a:solidFill>
                <a:schemeClr val="accent4"/>
              </a:solidFill>
              <a:latin typeface="DM Sans"/>
              <a:ea typeface="DM Sans"/>
              <a:cs typeface="DM Sans"/>
              <a:sym typeface="DM Sans"/>
            </a:endParaRPr>
          </a:p>
        </p:txBody>
      </p:sp>
      <p:sp>
        <p:nvSpPr>
          <p:cNvPr id="336" name="Google Shape;336;p26"/>
          <p:cNvSpPr txBox="1">
            <a:spLocks noGrp="1"/>
          </p:cNvSpPr>
          <p:nvPr>
            <p:ph type="subTitle" idx="1"/>
          </p:nvPr>
        </p:nvSpPr>
        <p:spPr>
          <a:xfrm>
            <a:off x="228600" y="4891059"/>
            <a:ext cx="1475700" cy="125400"/>
          </a:xfrm>
          <a:prstGeom prst="rect">
            <a:avLst/>
          </a:prstGeom>
        </p:spPr>
        <p:txBody>
          <a:bodyPr spcFirstLastPara="1" wrap="square" lIns="0" tIns="0" rIns="0" bIns="0" anchor="t" anchorCtr="0">
            <a:noAutofit/>
          </a:bodyPr>
          <a:lstStyle>
            <a:lvl1pPr lvl="0">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1pPr>
            <a:lvl2pPr lvl="1">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2pPr>
            <a:lvl3pPr lvl="2">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3pPr>
            <a:lvl4pPr lvl="3">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4pPr>
            <a:lvl5pPr lvl="4">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5pPr>
            <a:lvl6pPr lvl="5">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6pPr>
            <a:lvl7pPr lvl="6">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7pPr>
            <a:lvl8pPr lvl="7">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8pPr>
            <a:lvl9pPr lvl="8">
              <a:spcBef>
                <a:spcPts val="0"/>
              </a:spcBef>
              <a:spcAft>
                <a:spcPts val="0"/>
              </a:spcAft>
              <a:buClr>
                <a:schemeClr val="accent4"/>
              </a:buClr>
              <a:buSzPts val="700"/>
              <a:buFont typeface="DM Sans"/>
              <a:buNone/>
              <a:defRPr sz="700">
                <a:solidFill>
                  <a:schemeClr val="accent4"/>
                </a:solidFill>
                <a:latin typeface="DM Sans"/>
                <a:ea typeface="DM Sans"/>
                <a:cs typeface="DM Sans"/>
                <a:sym typeface="DM Sans"/>
              </a:defRPr>
            </a:lvl9pPr>
          </a:lstStyle>
          <a:p>
            <a:endParaRPr/>
          </a:p>
        </p:txBody>
      </p:sp>
      <p:sp>
        <p:nvSpPr>
          <p:cNvPr id="337" name="Google Shape;337;p26"/>
          <p:cNvSpPr txBox="1">
            <a:spLocks noGrp="1"/>
          </p:cNvSpPr>
          <p:nvPr>
            <p:ph type="subTitle" idx="2"/>
          </p:nvPr>
        </p:nvSpPr>
        <p:spPr>
          <a:xfrm>
            <a:off x="4328700" y="392448"/>
            <a:ext cx="1526400" cy="385800"/>
          </a:xfrm>
          <a:prstGeom prst="rect">
            <a:avLst/>
          </a:prstGeom>
        </p:spPr>
        <p:txBody>
          <a:bodyPr spcFirstLastPara="1" wrap="square" lIns="0" tIns="91425" rIns="91425" bIns="91425" anchor="t" anchorCtr="0">
            <a:noAutofit/>
          </a:bodyPr>
          <a:lstStyle>
            <a:lvl1pPr lvl="0">
              <a:spcBef>
                <a:spcPts val="0"/>
              </a:spcBef>
              <a:spcAft>
                <a:spcPts val="0"/>
              </a:spcAft>
              <a:buNone/>
              <a:defRPr sz="1600"/>
            </a:lvl1pPr>
            <a:lvl2pPr lvl="1">
              <a:spcBef>
                <a:spcPts val="0"/>
              </a:spcBef>
              <a:spcAft>
                <a:spcPts val="0"/>
              </a:spcAft>
              <a:buClr>
                <a:schemeClr val="lt1"/>
              </a:buClr>
              <a:buSzPts val="1600"/>
              <a:buFont typeface="Forum"/>
              <a:buNone/>
              <a:defRPr sz="1600">
                <a:latin typeface="Forum"/>
                <a:ea typeface="Forum"/>
                <a:cs typeface="Forum"/>
                <a:sym typeface="Forum"/>
              </a:defRPr>
            </a:lvl2pPr>
            <a:lvl3pPr lvl="2">
              <a:spcBef>
                <a:spcPts val="0"/>
              </a:spcBef>
              <a:spcAft>
                <a:spcPts val="0"/>
              </a:spcAft>
              <a:buClr>
                <a:schemeClr val="lt1"/>
              </a:buClr>
              <a:buSzPts val="1600"/>
              <a:buFont typeface="Forum"/>
              <a:buNone/>
              <a:defRPr sz="1600">
                <a:latin typeface="Forum"/>
                <a:ea typeface="Forum"/>
                <a:cs typeface="Forum"/>
                <a:sym typeface="Forum"/>
              </a:defRPr>
            </a:lvl3pPr>
            <a:lvl4pPr lvl="3">
              <a:spcBef>
                <a:spcPts val="0"/>
              </a:spcBef>
              <a:spcAft>
                <a:spcPts val="0"/>
              </a:spcAft>
              <a:buClr>
                <a:schemeClr val="lt1"/>
              </a:buClr>
              <a:buSzPts val="1600"/>
              <a:buFont typeface="Forum"/>
              <a:buNone/>
              <a:defRPr sz="1600">
                <a:latin typeface="Forum"/>
                <a:ea typeface="Forum"/>
                <a:cs typeface="Forum"/>
                <a:sym typeface="Forum"/>
              </a:defRPr>
            </a:lvl4pPr>
            <a:lvl5pPr lvl="4">
              <a:spcBef>
                <a:spcPts val="0"/>
              </a:spcBef>
              <a:spcAft>
                <a:spcPts val="0"/>
              </a:spcAft>
              <a:buClr>
                <a:schemeClr val="lt1"/>
              </a:buClr>
              <a:buSzPts val="1600"/>
              <a:buFont typeface="Forum"/>
              <a:buNone/>
              <a:defRPr sz="1600">
                <a:latin typeface="Forum"/>
                <a:ea typeface="Forum"/>
                <a:cs typeface="Forum"/>
                <a:sym typeface="Forum"/>
              </a:defRPr>
            </a:lvl5pPr>
            <a:lvl6pPr lvl="5">
              <a:spcBef>
                <a:spcPts val="0"/>
              </a:spcBef>
              <a:spcAft>
                <a:spcPts val="0"/>
              </a:spcAft>
              <a:buClr>
                <a:schemeClr val="lt1"/>
              </a:buClr>
              <a:buSzPts val="1600"/>
              <a:buFont typeface="Forum"/>
              <a:buNone/>
              <a:defRPr sz="1600">
                <a:latin typeface="Forum"/>
                <a:ea typeface="Forum"/>
                <a:cs typeface="Forum"/>
                <a:sym typeface="Forum"/>
              </a:defRPr>
            </a:lvl6pPr>
            <a:lvl7pPr lvl="6">
              <a:spcBef>
                <a:spcPts val="0"/>
              </a:spcBef>
              <a:spcAft>
                <a:spcPts val="0"/>
              </a:spcAft>
              <a:buClr>
                <a:schemeClr val="lt1"/>
              </a:buClr>
              <a:buSzPts val="1600"/>
              <a:buFont typeface="Forum"/>
              <a:buNone/>
              <a:defRPr sz="1600">
                <a:latin typeface="Forum"/>
                <a:ea typeface="Forum"/>
                <a:cs typeface="Forum"/>
                <a:sym typeface="Forum"/>
              </a:defRPr>
            </a:lvl7pPr>
            <a:lvl8pPr lvl="7">
              <a:spcBef>
                <a:spcPts val="0"/>
              </a:spcBef>
              <a:spcAft>
                <a:spcPts val="0"/>
              </a:spcAft>
              <a:buClr>
                <a:schemeClr val="lt1"/>
              </a:buClr>
              <a:buSzPts val="1600"/>
              <a:buFont typeface="Forum"/>
              <a:buNone/>
              <a:defRPr sz="1600">
                <a:latin typeface="Forum"/>
                <a:ea typeface="Forum"/>
                <a:cs typeface="Forum"/>
                <a:sym typeface="Forum"/>
              </a:defRPr>
            </a:lvl8pPr>
            <a:lvl9pPr lvl="8">
              <a:spcBef>
                <a:spcPts val="0"/>
              </a:spcBef>
              <a:spcAft>
                <a:spcPts val="0"/>
              </a:spcAft>
              <a:buClr>
                <a:schemeClr val="lt1"/>
              </a:buClr>
              <a:buSzPts val="1600"/>
              <a:buFont typeface="Forum"/>
              <a:buNone/>
              <a:defRPr sz="1600">
                <a:latin typeface="Forum"/>
                <a:ea typeface="Forum"/>
                <a:cs typeface="Forum"/>
                <a:sym typeface="Forum"/>
              </a:defRPr>
            </a:lvl9pPr>
          </a:lstStyle>
          <a:p>
            <a:endParaRPr/>
          </a:p>
        </p:txBody>
      </p:sp>
      <p:sp>
        <p:nvSpPr>
          <p:cNvPr id="338" name="Google Shape;338;p26"/>
          <p:cNvSpPr txBox="1">
            <a:spLocks noGrp="1"/>
          </p:cNvSpPr>
          <p:nvPr>
            <p:ph type="subTitle" idx="3"/>
          </p:nvPr>
        </p:nvSpPr>
        <p:spPr>
          <a:xfrm>
            <a:off x="5987725" y="499551"/>
            <a:ext cx="2926200" cy="624600"/>
          </a:xfrm>
          <a:prstGeom prst="rect">
            <a:avLst/>
          </a:prstGeom>
        </p:spPr>
        <p:txBody>
          <a:bodyPr spcFirstLastPara="1" wrap="square" lIns="0" tIns="0" rIns="91425" bIns="91425" anchor="t" anchorCtr="0">
            <a:noAutofit/>
          </a:bodyPr>
          <a:lstStyle>
            <a:lvl1pPr lvl="0">
              <a:spcBef>
                <a:spcPts val="0"/>
              </a:spcBef>
              <a:spcAft>
                <a:spcPts val="0"/>
              </a:spcAft>
              <a:buNone/>
              <a:defRPr sz="1000">
                <a:latin typeface="DM Sans"/>
                <a:ea typeface="DM Sans"/>
                <a:cs typeface="DM Sans"/>
                <a:sym typeface="DM Sans"/>
              </a:defRPr>
            </a:lvl1pPr>
            <a:lvl2pPr lvl="1">
              <a:spcBef>
                <a:spcPts val="0"/>
              </a:spcBef>
              <a:spcAft>
                <a:spcPts val="0"/>
              </a:spcAft>
              <a:buClr>
                <a:schemeClr val="lt1"/>
              </a:buClr>
              <a:buSzPts val="1000"/>
              <a:buFont typeface="DM Sans"/>
              <a:buNone/>
              <a:defRPr sz="1000">
                <a:latin typeface="DM Sans"/>
                <a:ea typeface="DM Sans"/>
                <a:cs typeface="DM Sans"/>
                <a:sym typeface="DM Sans"/>
              </a:defRPr>
            </a:lvl2pPr>
            <a:lvl3pPr lvl="2">
              <a:spcBef>
                <a:spcPts val="0"/>
              </a:spcBef>
              <a:spcAft>
                <a:spcPts val="0"/>
              </a:spcAft>
              <a:buClr>
                <a:schemeClr val="lt1"/>
              </a:buClr>
              <a:buSzPts val="1000"/>
              <a:buFont typeface="DM Sans"/>
              <a:buNone/>
              <a:defRPr sz="1000">
                <a:latin typeface="DM Sans"/>
                <a:ea typeface="DM Sans"/>
                <a:cs typeface="DM Sans"/>
                <a:sym typeface="DM Sans"/>
              </a:defRPr>
            </a:lvl3pPr>
            <a:lvl4pPr lvl="3">
              <a:spcBef>
                <a:spcPts val="0"/>
              </a:spcBef>
              <a:spcAft>
                <a:spcPts val="0"/>
              </a:spcAft>
              <a:buClr>
                <a:schemeClr val="lt1"/>
              </a:buClr>
              <a:buSzPts val="1000"/>
              <a:buFont typeface="DM Sans"/>
              <a:buNone/>
              <a:defRPr sz="1000">
                <a:latin typeface="DM Sans"/>
                <a:ea typeface="DM Sans"/>
                <a:cs typeface="DM Sans"/>
                <a:sym typeface="DM Sans"/>
              </a:defRPr>
            </a:lvl4pPr>
            <a:lvl5pPr lvl="4">
              <a:spcBef>
                <a:spcPts val="0"/>
              </a:spcBef>
              <a:spcAft>
                <a:spcPts val="0"/>
              </a:spcAft>
              <a:buClr>
                <a:schemeClr val="lt1"/>
              </a:buClr>
              <a:buSzPts val="1000"/>
              <a:buFont typeface="DM Sans"/>
              <a:buNone/>
              <a:defRPr sz="1000">
                <a:latin typeface="DM Sans"/>
                <a:ea typeface="DM Sans"/>
                <a:cs typeface="DM Sans"/>
                <a:sym typeface="DM Sans"/>
              </a:defRPr>
            </a:lvl5pPr>
            <a:lvl6pPr lvl="5">
              <a:spcBef>
                <a:spcPts val="0"/>
              </a:spcBef>
              <a:spcAft>
                <a:spcPts val="0"/>
              </a:spcAft>
              <a:buClr>
                <a:schemeClr val="lt1"/>
              </a:buClr>
              <a:buSzPts val="1000"/>
              <a:buFont typeface="DM Sans"/>
              <a:buNone/>
              <a:defRPr sz="1000">
                <a:latin typeface="DM Sans"/>
                <a:ea typeface="DM Sans"/>
                <a:cs typeface="DM Sans"/>
                <a:sym typeface="DM Sans"/>
              </a:defRPr>
            </a:lvl6pPr>
            <a:lvl7pPr lvl="6">
              <a:spcBef>
                <a:spcPts val="0"/>
              </a:spcBef>
              <a:spcAft>
                <a:spcPts val="0"/>
              </a:spcAft>
              <a:buClr>
                <a:schemeClr val="lt1"/>
              </a:buClr>
              <a:buSzPts val="1000"/>
              <a:buFont typeface="DM Sans"/>
              <a:buNone/>
              <a:defRPr sz="1000">
                <a:latin typeface="DM Sans"/>
                <a:ea typeface="DM Sans"/>
                <a:cs typeface="DM Sans"/>
                <a:sym typeface="DM Sans"/>
              </a:defRPr>
            </a:lvl7pPr>
            <a:lvl8pPr lvl="7">
              <a:spcBef>
                <a:spcPts val="0"/>
              </a:spcBef>
              <a:spcAft>
                <a:spcPts val="0"/>
              </a:spcAft>
              <a:buClr>
                <a:schemeClr val="lt1"/>
              </a:buClr>
              <a:buSzPts val="1000"/>
              <a:buFont typeface="DM Sans"/>
              <a:buNone/>
              <a:defRPr sz="1000">
                <a:latin typeface="DM Sans"/>
                <a:ea typeface="DM Sans"/>
                <a:cs typeface="DM Sans"/>
                <a:sym typeface="DM Sans"/>
              </a:defRPr>
            </a:lvl8pPr>
            <a:lvl9pPr lvl="8">
              <a:spcBef>
                <a:spcPts val="0"/>
              </a:spcBef>
              <a:spcAft>
                <a:spcPts val="0"/>
              </a:spcAft>
              <a:buClr>
                <a:schemeClr val="lt1"/>
              </a:buClr>
              <a:buSzPts val="1000"/>
              <a:buFont typeface="DM Sans"/>
              <a:buNone/>
              <a:defRPr sz="1000">
                <a:latin typeface="DM Sans"/>
                <a:ea typeface="DM Sans"/>
                <a:cs typeface="DM Sans"/>
                <a:sym typeface="DM Sans"/>
              </a:defRPr>
            </a:lvl9pPr>
          </a:lstStyle>
          <a:p>
            <a:endParaRPr/>
          </a:p>
        </p:txBody>
      </p:sp>
      <p:sp>
        <p:nvSpPr>
          <p:cNvPr id="339" name="Google Shape;339;p26"/>
          <p:cNvSpPr txBox="1">
            <a:spLocks noGrp="1"/>
          </p:cNvSpPr>
          <p:nvPr>
            <p:ph type="subTitle" idx="4"/>
          </p:nvPr>
        </p:nvSpPr>
        <p:spPr>
          <a:xfrm>
            <a:off x="4328700" y="1620445"/>
            <a:ext cx="1526400" cy="385800"/>
          </a:xfrm>
          <a:prstGeom prst="rect">
            <a:avLst/>
          </a:prstGeom>
        </p:spPr>
        <p:txBody>
          <a:bodyPr spcFirstLastPara="1" wrap="square" lIns="0" tIns="91425" rIns="91425" bIns="91425" anchor="t" anchorCtr="0">
            <a:noAutofit/>
          </a:bodyPr>
          <a:lstStyle>
            <a:lvl1pPr lvl="0">
              <a:spcBef>
                <a:spcPts val="0"/>
              </a:spcBef>
              <a:spcAft>
                <a:spcPts val="0"/>
              </a:spcAft>
              <a:buNone/>
              <a:defRPr sz="1600"/>
            </a:lvl1pPr>
            <a:lvl2pPr lvl="1">
              <a:spcBef>
                <a:spcPts val="0"/>
              </a:spcBef>
              <a:spcAft>
                <a:spcPts val="0"/>
              </a:spcAft>
              <a:buClr>
                <a:schemeClr val="lt1"/>
              </a:buClr>
              <a:buSzPts val="1600"/>
              <a:buFont typeface="Forum"/>
              <a:buNone/>
              <a:defRPr sz="1600">
                <a:latin typeface="Forum"/>
                <a:ea typeface="Forum"/>
                <a:cs typeface="Forum"/>
                <a:sym typeface="Forum"/>
              </a:defRPr>
            </a:lvl2pPr>
            <a:lvl3pPr lvl="2">
              <a:spcBef>
                <a:spcPts val="0"/>
              </a:spcBef>
              <a:spcAft>
                <a:spcPts val="0"/>
              </a:spcAft>
              <a:buClr>
                <a:schemeClr val="lt1"/>
              </a:buClr>
              <a:buSzPts val="1600"/>
              <a:buFont typeface="Forum"/>
              <a:buNone/>
              <a:defRPr sz="1600">
                <a:latin typeface="Forum"/>
                <a:ea typeface="Forum"/>
                <a:cs typeface="Forum"/>
                <a:sym typeface="Forum"/>
              </a:defRPr>
            </a:lvl3pPr>
            <a:lvl4pPr lvl="3">
              <a:spcBef>
                <a:spcPts val="0"/>
              </a:spcBef>
              <a:spcAft>
                <a:spcPts val="0"/>
              </a:spcAft>
              <a:buClr>
                <a:schemeClr val="lt1"/>
              </a:buClr>
              <a:buSzPts val="1600"/>
              <a:buFont typeface="Forum"/>
              <a:buNone/>
              <a:defRPr sz="1600">
                <a:latin typeface="Forum"/>
                <a:ea typeface="Forum"/>
                <a:cs typeface="Forum"/>
                <a:sym typeface="Forum"/>
              </a:defRPr>
            </a:lvl4pPr>
            <a:lvl5pPr lvl="4">
              <a:spcBef>
                <a:spcPts val="0"/>
              </a:spcBef>
              <a:spcAft>
                <a:spcPts val="0"/>
              </a:spcAft>
              <a:buClr>
                <a:schemeClr val="lt1"/>
              </a:buClr>
              <a:buSzPts val="1600"/>
              <a:buFont typeface="Forum"/>
              <a:buNone/>
              <a:defRPr sz="1600">
                <a:latin typeface="Forum"/>
                <a:ea typeface="Forum"/>
                <a:cs typeface="Forum"/>
                <a:sym typeface="Forum"/>
              </a:defRPr>
            </a:lvl5pPr>
            <a:lvl6pPr lvl="5">
              <a:spcBef>
                <a:spcPts val="0"/>
              </a:spcBef>
              <a:spcAft>
                <a:spcPts val="0"/>
              </a:spcAft>
              <a:buClr>
                <a:schemeClr val="lt1"/>
              </a:buClr>
              <a:buSzPts val="1600"/>
              <a:buFont typeface="Forum"/>
              <a:buNone/>
              <a:defRPr sz="1600">
                <a:latin typeface="Forum"/>
                <a:ea typeface="Forum"/>
                <a:cs typeface="Forum"/>
                <a:sym typeface="Forum"/>
              </a:defRPr>
            </a:lvl6pPr>
            <a:lvl7pPr lvl="6">
              <a:spcBef>
                <a:spcPts val="0"/>
              </a:spcBef>
              <a:spcAft>
                <a:spcPts val="0"/>
              </a:spcAft>
              <a:buClr>
                <a:schemeClr val="lt1"/>
              </a:buClr>
              <a:buSzPts val="1600"/>
              <a:buFont typeface="Forum"/>
              <a:buNone/>
              <a:defRPr sz="1600">
                <a:latin typeface="Forum"/>
                <a:ea typeface="Forum"/>
                <a:cs typeface="Forum"/>
                <a:sym typeface="Forum"/>
              </a:defRPr>
            </a:lvl7pPr>
            <a:lvl8pPr lvl="7">
              <a:spcBef>
                <a:spcPts val="0"/>
              </a:spcBef>
              <a:spcAft>
                <a:spcPts val="0"/>
              </a:spcAft>
              <a:buClr>
                <a:schemeClr val="lt1"/>
              </a:buClr>
              <a:buSzPts val="1600"/>
              <a:buFont typeface="Forum"/>
              <a:buNone/>
              <a:defRPr sz="1600">
                <a:latin typeface="Forum"/>
                <a:ea typeface="Forum"/>
                <a:cs typeface="Forum"/>
                <a:sym typeface="Forum"/>
              </a:defRPr>
            </a:lvl8pPr>
            <a:lvl9pPr lvl="8">
              <a:spcBef>
                <a:spcPts val="0"/>
              </a:spcBef>
              <a:spcAft>
                <a:spcPts val="0"/>
              </a:spcAft>
              <a:buClr>
                <a:schemeClr val="lt1"/>
              </a:buClr>
              <a:buSzPts val="1600"/>
              <a:buFont typeface="Forum"/>
              <a:buNone/>
              <a:defRPr sz="1600">
                <a:latin typeface="Forum"/>
                <a:ea typeface="Forum"/>
                <a:cs typeface="Forum"/>
                <a:sym typeface="Forum"/>
              </a:defRPr>
            </a:lvl9pPr>
          </a:lstStyle>
          <a:p>
            <a:endParaRPr/>
          </a:p>
        </p:txBody>
      </p:sp>
      <p:sp>
        <p:nvSpPr>
          <p:cNvPr id="340" name="Google Shape;340;p26"/>
          <p:cNvSpPr txBox="1">
            <a:spLocks noGrp="1"/>
          </p:cNvSpPr>
          <p:nvPr>
            <p:ph type="subTitle" idx="5"/>
          </p:nvPr>
        </p:nvSpPr>
        <p:spPr>
          <a:xfrm>
            <a:off x="5987725" y="1727550"/>
            <a:ext cx="2926200" cy="624600"/>
          </a:xfrm>
          <a:prstGeom prst="rect">
            <a:avLst/>
          </a:prstGeom>
        </p:spPr>
        <p:txBody>
          <a:bodyPr spcFirstLastPara="1" wrap="square" lIns="0" tIns="0" rIns="91425" bIns="91425" anchor="t" anchorCtr="0">
            <a:noAutofit/>
          </a:bodyPr>
          <a:lstStyle>
            <a:lvl1pPr lvl="0">
              <a:spcBef>
                <a:spcPts val="0"/>
              </a:spcBef>
              <a:spcAft>
                <a:spcPts val="0"/>
              </a:spcAft>
              <a:buNone/>
              <a:defRPr sz="1000">
                <a:latin typeface="DM Sans"/>
                <a:ea typeface="DM Sans"/>
                <a:cs typeface="DM Sans"/>
                <a:sym typeface="DM Sans"/>
              </a:defRPr>
            </a:lvl1pPr>
            <a:lvl2pPr lvl="1">
              <a:spcBef>
                <a:spcPts val="0"/>
              </a:spcBef>
              <a:spcAft>
                <a:spcPts val="0"/>
              </a:spcAft>
              <a:buClr>
                <a:schemeClr val="lt1"/>
              </a:buClr>
              <a:buSzPts val="1000"/>
              <a:buFont typeface="DM Sans"/>
              <a:buNone/>
              <a:defRPr sz="1000">
                <a:latin typeface="DM Sans"/>
                <a:ea typeface="DM Sans"/>
                <a:cs typeface="DM Sans"/>
                <a:sym typeface="DM Sans"/>
              </a:defRPr>
            </a:lvl2pPr>
            <a:lvl3pPr lvl="2">
              <a:spcBef>
                <a:spcPts val="0"/>
              </a:spcBef>
              <a:spcAft>
                <a:spcPts val="0"/>
              </a:spcAft>
              <a:buClr>
                <a:schemeClr val="lt1"/>
              </a:buClr>
              <a:buSzPts val="1000"/>
              <a:buFont typeface="DM Sans"/>
              <a:buNone/>
              <a:defRPr sz="1000">
                <a:latin typeface="DM Sans"/>
                <a:ea typeface="DM Sans"/>
                <a:cs typeface="DM Sans"/>
                <a:sym typeface="DM Sans"/>
              </a:defRPr>
            </a:lvl3pPr>
            <a:lvl4pPr lvl="3">
              <a:spcBef>
                <a:spcPts val="0"/>
              </a:spcBef>
              <a:spcAft>
                <a:spcPts val="0"/>
              </a:spcAft>
              <a:buClr>
                <a:schemeClr val="lt1"/>
              </a:buClr>
              <a:buSzPts val="1000"/>
              <a:buFont typeface="DM Sans"/>
              <a:buNone/>
              <a:defRPr sz="1000">
                <a:latin typeface="DM Sans"/>
                <a:ea typeface="DM Sans"/>
                <a:cs typeface="DM Sans"/>
                <a:sym typeface="DM Sans"/>
              </a:defRPr>
            </a:lvl4pPr>
            <a:lvl5pPr lvl="4">
              <a:spcBef>
                <a:spcPts val="0"/>
              </a:spcBef>
              <a:spcAft>
                <a:spcPts val="0"/>
              </a:spcAft>
              <a:buClr>
                <a:schemeClr val="lt1"/>
              </a:buClr>
              <a:buSzPts val="1000"/>
              <a:buFont typeface="DM Sans"/>
              <a:buNone/>
              <a:defRPr sz="1000">
                <a:latin typeface="DM Sans"/>
                <a:ea typeface="DM Sans"/>
                <a:cs typeface="DM Sans"/>
                <a:sym typeface="DM Sans"/>
              </a:defRPr>
            </a:lvl5pPr>
            <a:lvl6pPr lvl="5">
              <a:spcBef>
                <a:spcPts val="0"/>
              </a:spcBef>
              <a:spcAft>
                <a:spcPts val="0"/>
              </a:spcAft>
              <a:buClr>
                <a:schemeClr val="lt1"/>
              </a:buClr>
              <a:buSzPts val="1000"/>
              <a:buFont typeface="DM Sans"/>
              <a:buNone/>
              <a:defRPr sz="1000">
                <a:latin typeface="DM Sans"/>
                <a:ea typeface="DM Sans"/>
                <a:cs typeface="DM Sans"/>
                <a:sym typeface="DM Sans"/>
              </a:defRPr>
            </a:lvl6pPr>
            <a:lvl7pPr lvl="6">
              <a:spcBef>
                <a:spcPts val="0"/>
              </a:spcBef>
              <a:spcAft>
                <a:spcPts val="0"/>
              </a:spcAft>
              <a:buClr>
                <a:schemeClr val="lt1"/>
              </a:buClr>
              <a:buSzPts val="1000"/>
              <a:buFont typeface="DM Sans"/>
              <a:buNone/>
              <a:defRPr sz="1000">
                <a:latin typeface="DM Sans"/>
                <a:ea typeface="DM Sans"/>
                <a:cs typeface="DM Sans"/>
                <a:sym typeface="DM Sans"/>
              </a:defRPr>
            </a:lvl7pPr>
            <a:lvl8pPr lvl="7">
              <a:spcBef>
                <a:spcPts val="0"/>
              </a:spcBef>
              <a:spcAft>
                <a:spcPts val="0"/>
              </a:spcAft>
              <a:buClr>
                <a:schemeClr val="lt1"/>
              </a:buClr>
              <a:buSzPts val="1000"/>
              <a:buFont typeface="DM Sans"/>
              <a:buNone/>
              <a:defRPr sz="1000">
                <a:latin typeface="DM Sans"/>
                <a:ea typeface="DM Sans"/>
                <a:cs typeface="DM Sans"/>
                <a:sym typeface="DM Sans"/>
              </a:defRPr>
            </a:lvl8pPr>
            <a:lvl9pPr lvl="8">
              <a:spcBef>
                <a:spcPts val="0"/>
              </a:spcBef>
              <a:spcAft>
                <a:spcPts val="0"/>
              </a:spcAft>
              <a:buClr>
                <a:schemeClr val="lt1"/>
              </a:buClr>
              <a:buSzPts val="1000"/>
              <a:buFont typeface="DM Sans"/>
              <a:buNone/>
              <a:defRPr sz="1000">
                <a:latin typeface="DM Sans"/>
                <a:ea typeface="DM Sans"/>
                <a:cs typeface="DM Sans"/>
                <a:sym typeface="DM Sans"/>
              </a:defRPr>
            </a:lvl9pPr>
          </a:lstStyle>
          <a:p>
            <a:endParaRPr/>
          </a:p>
        </p:txBody>
      </p:sp>
      <p:sp>
        <p:nvSpPr>
          <p:cNvPr id="341" name="Google Shape;341;p26"/>
          <p:cNvSpPr txBox="1">
            <a:spLocks noGrp="1"/>
          </p:cNvSpPr>
          <p:nvPr>
            <p:ph type="subTitle" idx="6"/>
          </p:nvPr>
        </p:nvSpPr>
        <p:spPr>
          <a:xfrm>
            <a:off x="4328700" y="2850106"/>
            <a:ext cx="1526400" cy="385800"/>
          </a:xfrm>
          <a:prstGeom prst="rect">
            <a:avLst/>
          </a:prstGeom>
        </p:spPr>
        <p:txBody>
          <a:bodyPr spcFirstLastPara="1" wrap="square" lIns="0" tIns="91425" rIns="91425" bIns="91425" anchor="t" anchorCtr="0">
            <a:noAutofit/>
          </a:bodyPr>
          <a:lstStyle>
            <a:lvl1pPr lvl="0">
              <a:spcBef>
                <a:spcPts val="0"/>
              </a:spcBef>
              <a:spcAft>
                <a:spcPts val="0"/>
              </a:spcAft>
              <a:buNone/>
              <a:defRPr sz="1600"/>
            </a:lvl1pPr>
            <a:lvl2pPr lvl="1">
              <a:spcBef>
                <a:spcPts val="0"/>
              </a:spcBef>
              <a:spcAft>
                <a:spcPts val="0"/>
              </a:spcAft>
              <a:buClr>
                <a:schemeClr val="lt1"/>
              </a:buClr>
              <a:buSzPts val="1600"/>
              <a:buFont typeface="Forum"/>
              <a:buNone/>
              <a:defRPr sz="1600">
                <a:latin typeface="Forum"/>
                <a:ea typeface="Forum"/>
                <a:cs typeface="Forum"/>
                <a:sym typeface="Forum"/>
              </a:defRPr>
            </a:lvl2pPr>
            <a:lvl3pPr lvl="2">
              <a:spcBef>
                <a:spcPts val="0"/>
              </a:spcBef>
              <a:spcAft>
                <a:spcPts val="0"/>
              </a:spcAft>
              <a:buClr>
                <a:schemeClr val="lt1"/>
              </a:buClr>
              <a:buSzPts val="1600"/>
              <a:buFont typeface="Forum"/>
              <a:buNone/>
              <a:defRPr sz="1600">
                <a:latin typeface="Forum"/>
                <a:ea typeface="Forum"/>
                <a:cs typeface="Forum"/>
                <a:sym typeface="Forum"/>
              </a:defRPr>
            </a:lvl3pPr>
            <a:lvl4pPr lvl="3">
              <a:spcBef>
                <a:spcPts val="0"/>
              </a:spcBef>
              <a:spcAft>
                <a:spcPts val="0"/>
              </a:spcAft>
              <a:buClr>
                <a:schemeClr val="lt1"/>
              </a:buClr>
              <a:buSzPts val="1600"/>
              <a:buFont typeface="Forum"/>
              <a:buNone/>
              <a:defRPr sz="1600">
                <a:latin typeface="Forum"/>
                <a:ea typeface="Forum"/>
                <a:cs typeface="Forum"/>
                <a:sym typeface="Forum"/>
              </a:defRPr>
            </a:lvl4pPr>
            <a:lvl5pPr lvl="4">
              <a:spcBef>
                <a:spcPts val="0"/>
              </a:spcBef>
              <a:spcAft>
                <a:spcPts val="0"/>
              </a:spcAft>
              <a:buClr>
                <a:schemeClr val="lt1"/>
              </a:buClr>
              <a:buSzPts val="1600"/>
              <a:buFont typeface="Forum"/>
              <a:buNone/>
              <a:defRPr sz="1600">
                <a:latin typeface="Forum"/>
                <a:ea typeface="Forum"/>
                <a:cs typeface="Forum"/>
                <a:sym typeface="Forum"/>
              </a:defRPr>
            </a:lvl5pPr>
            <a:lvl6pPr lvl="5">
              <a:spcBef>
                <a:spcPts val="0"/>
              </a:spcBef>
              <a:spcAft>
                <a:spcPts val="0"/>
              </a:spcAft>
              <a:buClr>
                <a:schemeClr val="lt1"/>
              </a:buClr>
              <a:buSzPts val="1600"/>
              <a:buFont typeface="Forum"/>
              <a:buNone/>
              <a:defRPr sz="1600">
                <a:latin typeface="Forum"/>
                <a:ea typeface="Forum"/>
                <a:cs typeface="Forum"/>
                <a:sym typeface="Forum"/>
              </a:defRPr>
            </a:lvl6pPr>
            <a:lvl7pPr lvl="6">
              <a:spcBef>
                <a:spcPts val="0"/>
              </a:spcBef>
              <a:spcAft>
                <a:spcPts val="0"/>
              </a:spcAft>
              <a:buClr>
                <a:schemeClr val="lt1"/>
              </a:buClr>
              <a:buSzPts val="1600"/>
              <a:buFont typeface="Forum"/>
              <a:buNone/>
              <a:defRPr sz="1600">
                <a:latin typeface="Forum"/>
                <a:ea typeface="Forum"/>
                <a:cs typeface="Forum"/>
                <a:sym typeface="Forum"/>
              </a:defRPr>
            </a:lvl7pPr>
            <a:lvl8pPr lvl="7">
              <a:spcBef>
                <a:spcPts val="0"/>
              </a:spcBef>
              <a:spcAft>
                <a:spcPts val="0"/>
              </a:spcAft>
              <a:buClr>
                <a:schemeClr val="lt1"/>
              </a:buClr>
              <a:buSzPts val="1600"/>
              <a:buFont typeface="Forum"/>
              <a:buNone/>
              <a:defRPr sz="1600">
                <a:latin typeface="Forum"/>
                <a:ea typeface="Forum"/>
                <a:cs typeface="Forum"/>
                <a:sym typeface="Forum"/>
              </a:defRPr>
            </a:lvl8pPr>
            <a:lvl9pPr lvl="8">
              <a:spcBef>
                <a:spcPts val="0"/>
              </a:spcBef>
              <a:spcAft>
                <a:spcPts val="0"/>
              </a:spcAft>
              <a:buClr>
                <a:schemeClr val="lt1"/>
              </a:buClr>
              <a:buSzPts val="1600"/>
              <a:buFont typeface="Forum"/>
              <a:buNone/>
              <a:defRPr sz="1600">
                <a:latin typeface="Forum"/>
                <a:ea typeface="Forum"/>
                <a:cs typeface="Forum"/>
                <a:sym typeface="Forum"/>
              </a:defRPr>
            </a:lvl9pPr>
          </a:lstStyle>
          <a:p>
            <a:endParaRPr/>
          </a:p>
        </p:txBody>
      </p:sp>
      <p:sp>
        <p:nvSpPr>
          <p:cNvPr id="342" name="Google Shape;342;p26"/>
          <p:cNvSpPr txBox="1">
            <a:spLocks noGrp="1"/>
          </p:cNvSpPr>
          <p:nvPr>
            <p:ph type="subTitle" idx="7"/>
          </p:nvPr>
        </p:nvSpPr>
        <p:spPr>
          <a:xfrm>
            <a:off x="5987725" y="2957203"/>
            <a:ext cx="2926200" cy="624600"/>
          </a:xfrm>
          <a:prstGeom prst="rect">
            <a:avLst/>
          </a:prstGeom>
        </p:spPr>
        <p:txBody>
          <a:bodyPr spcFirstLastPara="1" wrap="square" lIns="0" tIns="0" rIns="91425" bIns="91425" anchor="t" anchorCtr="0">
            <a:noAutofit/>
          </a:bodyPr>
          <a:lstStyle>
            <a:lvl1pPr lvl="0">
              <a:spcBef>
                <a:spcPts val="0"/>
              </a:spcBef>
              <a:spcAft>
                <a:spcPts val="0"/>
              </a:spcAft>
              <a:buNone/>
              <a:defRPr sz="1000">
                <a:latin typeface="DM Sans"/>
                <a:ea typeface="DM Sans"/>
                <a:cs typeface="DM Sans"/>
                <a:sym typeface="DM Sans"/>
              </a:defRPr>
            </a:lvl1pPr>
            <a:lvl2pPr lvl="1">
              <a:spcBef>
                <a:spcPts val="0"/>
              </a:spcBef>
              <a:spcAft>
                <a:spcPts val="0"/>
              </a:spcAft>
              <a:buClr>
                <a:schemeClr val="lt1"/>
              </a:buClr>
              <a:buSzPts val="1000"/>
              <a:buFont typeface="DM Sans"/>
              <a:buNone/>
              <a:defRPr sz="1000">
                <a:latin typeface="DM Sans"/>
                <a:ea typeface="DM Sans"/>
                <a:cs typeface="DM Sans"/>
                <a:sym typeface="DM Sans"/>
              </a:defRPr>
            </a:lvl2pPr>
            <a:lvl3pPr lvl="2">
              <a:spcBef>
                <a:spcPts val="0"/>
              </a:spcBef>
              <a:spcAft>
                <a:spcPts val="0"/>
              </a:spcAft>
              <a:buClr>
                <a:schemeClr val="lt1"/>
              </a:buClr>
              <a:buSzPts val="1000"/>
              <a:buFont typeface="DM Sans"/>
              <a:buNone/>
              <a:defRPr sz="1000">
                <a:latin typeface="DM Sans"/>
                <a:ea typeface="DM Sans"/>
                <a:cs typeface="DM Sans"/>
                <a:sym typeface="DM Sans"/>
              </a:defRPr>
            </a:lvl3pPr>
            <a:lvl4pPr lvl="3">
              <a:spcBef>
                <a:spcPts val="0"/>
              </a:spcBef>
              <a:spcAft>
                <a:spcPts val="0"/>
              </a:spcAft>
              <a:buClr>
                <a:schemeClr val="lt1"/>
              </a:buClr>
              <a:buSzPts val="1000"/>
              <a:buFont typeface="DM Sans"/>
              <a:buNone/>
              <a:defRPr sz="1000">
                <a:latin typeface="DM Sans"/>
                <a:ea typeface="DM Sans"/>
                <a:cs typeface="DM Sans"/>
                <a:sym typeface="DM Sans"/>
              </a:defRPr>
            </a:lvl4pPr>
            <a:lvl5pPr lvl="4">
              <a:spcBef>
                <a:spcPts val="0"/>
              </a:spcBef>
              <a:spcAft>
                <a:spcPts val="0"/>
              </a:spcAft>
              <a:buClr>
                <a:schemeClr val="lt1"/>
              </a:buClr>
              <a:buSzPts val="1000"/>
              <a:buFont typeface="DM Sans"/>
              <a:buNone/>
              <a:defRPr sz="1000">
                <a:latin typeface="DM Sans"/>
                <a:ea typeface="DM Sans"/>
                <a:cs typeface="DM Sans"/>
                <a:sym typeface="DM Sans"/>
              </a:defRPr>
            </a:lvl5pPr>
            <a:lvl6pPr lvl="5">
              <a:spcBef>
                <a:spcPts val="0"/>
              </a:spcBef>
              <a:spcAft>
                <a:spcPts val="0"/>
              </a:spcAft>
              <a:buClr>
                <a:schemeClr val="lt1"/>
              </a:buClr>
              <a:buSzPts val="1000"/>
              <a:buFont typeface="DM Sans"/>
              <a:buNone/>
              <a:defRPr sz="1000">
                <a:latin typeface="DM Sans"/>
                <a:ea typeface="DM Sans"/>
                <a:cs typeface="DM Sans"/>
                <a:sym typeface="DM Sans"/>
              </a:defRPr>
            </a:lvl6pPr>
            <a:lvl7pPr lvl="6">
              <a:spcBef>
                <a:spcPts val="0"/>
              </a:spcBef>
              <a:spcAft>
                <a:spcPts val="0"/>
              </a:spcAft>
              <a:buClr>
                <a:schemeClr val="lt1"/>
              </a:buClr>
              <a:buSzPts val="1000"/>
              <a:buFont typeface="DM Sans"/>
              <a:buNone/>
              <a:defRPr sz="1000">
                <a:latin typeface="DM Sans"/>
                <a:ea typeface="DM Sans"/>
                <a:cs typeface="DM Sans"/>
                <a:sym typeface="DM Sans"/>
              </a:defRPr>
            </a:lvl7pPr>
            <a:lvl8pPr lvl="7">
              <a:spcBef>
                <a:spcPts val="0"/>
              </a:spcBef>
              <a:spcAft>
                <a:spcPts val="0"/>
              </a:spcAft>
              <a:buClr>
                <a:schemeClr val="lt1"/>
              </a:buClr>
              <a:buSzPts val="1000"/>
              <a:buFont typeface="DM Sans"/>
              <a:buNone/>
              <a:defRPr sz="1000">
                <a:latin typeface="DM Sans"/>
                <a:ea typeface="DM Sans"/>
                <a:cs typeface="DM Sans"/>
                <a:sym typeface="DM Sans"/>
              </a:defRPr>
            </a:lvl8pPr>
            <a:lvl9pPr lvl="8">
              <a:spcBef>
                <a:spcPts val="0"/>
              </a:spcBef>
              <a:spcAft>
                <a:spcPts val="0"/>
              </a:spcAft>
              <a:buClr>
                <a:schemeClr val="lt1"/>
              </a:buClr>
              <a:buSzPts val="1000"/>
              <a:buFont typeface="DM Sans"/>
              <a:buNone/>
              <a:defRPr sz="1000">
                <a:latin typeface="DM Sans"/>
                <a:ea typeface="DM Sans"/>
                <a:cs typeface="DM Sans"/>
                <a:sym typeface="DM Sans"/>
              </a:defRPr>
            </a:lvl9pPr>
          </a:lstStyle>
          <a:p>
            <a:endParaRPr/>
          </a:p>
        </p:txBody>
      </p:sp>
      <p:sp>
        <p:nvSpPr>
          <p:cNvPr id="343" name="Google Shape;343;p26"/>
          <p:cNvSpPr txBox="1">
            <a:spLocks noGrp="1"/>
          </p:cNvSpPr>
          <p:nvPr>
            <p:ph type="subTitle" idx="8"/>
          </p:nvPr>
        </p:nvSpPr>
        <p:spPr>
          <a:xfrm>
            <a:off x="4328700" y="4077970"/>
            <a:ext cx="1526400" cy="385800"/>
          </a:xfrm>
          <a:prstGeom prst="rect">
            <a:avLst/>
          </a:prstGeom>
        </p:spPr>
        <p:txBody>
          <a:bodyPr spcFirstLastPara="1" wrap="square" lIns="0" tIns="91425" rIns="91425" bIns="91425" anchor="t" anchorCtr="0">
            <a:noAutofit/>
          </a:bodyPr>
          <a:lstStyle>
            <a:lvl1pPr lvl="0">
              <a:spcBef>
                <a:spcPts val="0"/>
              </a:spcBef>
              <a:spcAft>
                <a:spcPts val="0"/>
              </a:spcAft>
              <a:buNone/>
              <a:defRPr sz="1600"/>
            </a:lvl1pPr>
            <a:lvl2pPr lvl="1">
              <a:spcBef>
                <a:spcPts val="0"/>
              </a:spcBef>
              <a:spcAft>
                <a:spcPts val="0"/>
              </a:spcAft>
              <a:buClr>
                <a:schemeClr val="lt1"/>
              </a:buClr>
              <a:buSzPts val="1600"/>
              <a:buFont typeface="Forum"/>
              <a:buNone/>
              <a:defRPr sz="1600">
                <a:latin typeface="Forum"/>
                <a:ea typeface="Forum"/>
                <a:cs typeface="Forum"/>
                <a:sym typeface="Forum"/>
              </a:defRPr>
            </a:lvl2pPr>
            <a:lvl3pPr lvl="2">
              <a:spcBef>
                <a:spcPts val="0"/>
              </a:spcBef>
              <a:spcAft>
                <a:spcPts val="0"/>
              </a:spcAft>
              <a:buClr>
                <a:schemeClr val="lt1"/>
              </a:buClr>
              <a:buSzPts val="1600"/>
              <a:buFont typeface="Forum"/>
              <a:buNone/>
              <a:defRPr sz="1600">
                <a:latin typeface="Forum"/>
                <a:ea typeface="Forum"/>
                <a:cs typeface="Forum"/>
                <a:sym typeface="Forum"/>
              </a:defRPr>
            </a:lvl3pPr>
            <a:lvl4pPr lvl="3">
              <a:spcBef>
                <a:spcPts val="0"/>
              </a:spcBef>
              <a:spcAft>
                <a:spcPts val="0"/>
              </a:spcAft>
              <a:buClr>
                <a:schemeClr val="lt1"/>
              </a:buClr>
              <a:buSzPts val="1600"/>
              <a:buFont typeface="Forum"/>
              <a:buNone/>
              <a:defRPr sz="1600">
                <a:latin typeface="Forum"/>
                <a:ea typeface="Forum"/>
                <a:cs typeface="Forum"/>
                <a:sym typeface="Forum"/>
              </a:defRPr>
            </a:lvl4pPr>
            <a:lvl5pPr lvl="4">
              <a:spcBef>
                <a:spcPts val="0"/>
              </a:spcBef>
              <a:spcAft>
                <a:spcPts val="0"/>
              </a:spcAft>
              <a:buClr>
                <a:schemeClr val="lt1"/>
              </a:buClr>
              <a:buSzPts val="1600"/>
              <a:buFont typeface="Forum"/>
              <a:buNone/>
              <a:defRPr sz="1600">
                <a:latin typeface="Forum"/>
                <a:ea typeface="Forum"/>
                <a:cs typeface="Forum"/>
                <a:sym typeface="Forum"/>
              </a:defRPr>
            </a:lvl5pPr>
            <a:lvl6pPr lvl="5">
              <a:spcBef>
                <a:spcPts val="0"/>
              </a:spcBef>
              <a:spcAft>
                <a:spcPts val="0"/>
              </a:spcAft>
              <a:buClr>
                <a:schemeClr val="lt1"/>
              </a:buClr>
              <a:buSzPts val="1600"/>
              <a:buFont typeface="Forum"/>
              <a:buNone/>
              <a:defRPr sz="1600">
                <a:latin typeface="Forum"/>
                <a:ea typeface="Forum"/>
                <a:cs typeface="Forum"/>
                <a:sym typeface="Forum"/>
              </a:defRPr>
            </a:lvl6pPr>
            <a:lvl7pPr lvl="6">
              <a:spcBef>
                <a:spcPts val="0"/>
              </a:spcBef>
              <a:spcAft>
                <a:spcPts val="0"/>
              </a:spcAft>
              <a:buClr>
                <a:schemeClr val="lt1"/>
              </a:buClr>
              <a:buSzPts val="1600"/>
              <a:buFont typeface="Forum"/>
              <a:buNone/>
              <a:defRPr sz="1600">
                <a:latin typeface="Forum"/>
                <a:ea typeface="Forum"/>
                <a:cs typeface="Forum"/>
                <a:sym typeface="Forum"/>
              </a:defRPr>
            </a:lvl7pPr>
            <a:lvl8pPr lvl="7">
              <a:spcBef>
                <a:spcPts val="0"/>
              </a:spcBef>
              <a:spcAft>
                <a:spcPts val="0"/>
              </a:spcAft>
              <a:buClr>
                <a:schemeClr val="lt1"/>
              </a:buClr>
              <a:buSzPts val="1600"/>
              <a:buFont typeface="Forum"/>
              <a:buNone/>
              <a:defRPr sz="1600">
                <a:latin typeface="Forum"/>
                <a:ea typeface="Forum"/>
                <a:cs typeface="Forum"/>
                <a:sym typeface="Forum"/>
              </a:defRPr>
            </a:lvl8pPr>
            <a:lvl9pPr lvl="8">
              <a:spcBef>
                <a:spcPts val="0"/>
              </a:spcBef>
              <a:spcAft>
                <a:spcPts val="0"/>
              </a:spcAft>
              <a:buClr>
                <a:schemeClr val="lt1"/>
              </a:buClr>
              <a:buSzPts val="1600"/>
              <a:buFont typeface="Forum"/>
              <a:buNone/>
              <a:defRPr sz="1600">
                <a:latin typeface="Forum"/>
                <a:ea typeface="Forum"/>
                <a:cs typeface="Forum"/>
                <a:sym typeface="Forum"/>
              </a:defRPr>
            </a:lvl9pPr>
          </a:lstStyle>
          <a:p>
            <a:endParaRPr/>
          </a:p>
        </p:txBody>
      </p:sp>
      <p:sp>
        <p:nvSpPr>
          <p:cNvPr id="344" name="Google Shape;344;p26"/>
          <p:cNvSpPr txBox="1">
            <a:spLocks noGrp="1"/>
          </p:cNvSpPr>
          <p:nvPr>
            <p:ph type="subTitle" idx="9"/>
          </p:nvPr>
        </p:nvSpPr>
        <p:spPr>
          <a:xfrm>
            <a:off x="5987725" y="4185076"/>
            <a:ext cx="2926200" cy="498600"/>
          </a:xfrm>
          <a:prstGeom prst="rect">
            <a:avLst/>
          </a:prstGeom>
        </p:spPr>
        <p:txBody>
          <a:bodyPr spcFirstLastPara="1" wrap="square" lIns="0" tIns="0" rIns="91425" bIns="91425" anchor="t" anchorCtr="0">
            <a:noAutofit/>
          </a:bodyPr>
          <a:lstStyle>
            <a:lvl1pPr lvl="0">
              <a:spcBef>
                <a:spcPts val="0"/>
              </a:spcBef>
              <a:spcAft>
                <a:spcPts val="0"/>
              </a:spcAft>
              <a:buNone/>
              <a:defRPr sz="1000">
                <a:latin typeface="DM Sans"/>
                <a:ea typeface="DM Sans"/>
                <a:cs typeface="DM Sans"/>
                <a:sym typeface="DM Sans"/>
              </a:defRPr>
            </a:lvl1pPr>
            <a:lvl2pPr lvl="1">
              <a:spcBef>
                <a:spcPts val="0"/>
              </a:spcBef>
              <a:spcAft>
                <a:spcPts val="0"/>
              </a:spcAft>
              <a:buClr>
                <a:schemeClr val="lt1"/>
              </a:buClr>
              <a:buSzPts val="1000"/>
              <a:buFont typeface="DM Sans"/>
              <a:buNone/>
              <a:defRPr sz="1000">
                <a:latin typeface="DM Sans"/>
                <a:ea typeface="DM Sans"/>
                <a:cs typeface="DM Sans"/>
                <a:sym typeface="DM Sans"/>
              </a:defRPr>
            </a:lvl2pPr>
            <a:lvl3pPr lvl="2">
              <a:spcBef>
                <a:spcPts val="0"/>
              </a:spcBef>
              <a:spcAft>
                <a:spcPts val="0"/>
              </a:spcAft>
              <a:buClr>
                <a:schemeClr val="lt1"/>
              </a:buClr>
              <a:buSzPts val="1000"/>
              <a:buFont typeface="DM Sans"/>
              <a:buNone/>
              <a:defRPr sz="1000">
                <a:latin typeface="DM Sans"/>
                <a:ea typeface="DM Sans"/>
                <a:cs typeface="DM Sans"/>
                <a:sym typeface="DM Sans"/>
              </a:defRPr>
            </a:lvl3pPr>
            <a:lvl4pPr lvl="3">
              <a:spcBef>
                <a:spcPts val="0"/>
              </a:spcBef>
              <a:spcAft>
                <a:spcPts val="0"/>
              </a:spcAft>
              <a:buClr>
                <a:schemeClr val="lt1"/>
              </a:buClr>
              <a:buSzPts val="1000"/>
              <a:buFont typeface="DM Sans"/>
              <a:buNone/>
              <a:defRPr sz="1000">
                <a:latin typeface="DM Sans"/>
                <a:ea typeface="DM Sans"/>
                <a:cs typeface="DM Sans"/>
                <a:sym typeface="DM Sans"/>
              </a:defRPr>
            </a:lvl4pPr>
            <a:lvl5pPr lvl="4">
              <a:spcBef>
                <a:spcPts val="0"/>
              </a:spcBef>
              <a:spcAft>
                <a:spcPts val="0"/>
              </a:spcAft>
              <a:buClr>
                <a:schemeClr val="lt1"/>
              </a:buClr>
              <a:buSzPts val="1000"/>
              <a:buFont typeface="DM Sans"/>
              <a:buNone/>
              <a:defRPr sz="1000">
                <a:latin typeface="DM Sans"/>
                <a:ea typeface="DM Sans"/>
                <a:cs typeface="DM Sans"/>
                <a:sym typeface="DM Sans"/>
              </a:defRPr>
            </a:lvl5pPr>
            <a:lvl6pPr lvl="5">
              <a:spcBef>
                <a:spcPts val="0"/>
              </a:spcBef>
              <a:spcAft>
                <a:spcPts val="0"/>
              </a:spcAft>
              <a:buClr>
                <a:schemeClr val="lt1"/>
              </a:buClr>
              <a:buSzPts val="1000"/>
              <a:buFont typeface="DM Sans"/>
              <a:buNone/>
              <a:defRPr sz="1000">
                <a:latin typeface="DM Sans"/>
                <a:ea typeface="DM Sans"/>
                <a:cs typeface="DM Sans"/>
                <a:sym typeface="DM Sans"/>
              </a:defRPr>
            </a:lvl6pPr>
            <a:lvl7pPr lvl="6">
              <a:spcBef>
                <a:spcPts val="0"/>
              </a:spcBef>
              <a:spcAft>
                <a:spcPts val="0"/>
              </a:spcAft>
              <a:buClr>
                <a:schemeClr val="lt1"/>
              </a:buClr>
              <a:buSzPts val="1000"/>
              <a:buFont typeface="DM Sans"/>
              <a:buNone/>
              <a:defRPr sz="1000">
                <a:latin typeface="DM Sans"/>
                <a:ea typeface="DM Sans"/>
                <a:cs typeface="DM Sans"/>
                <a:sym typeface="DM Sans"/>
              </a:defRPr>
            </a:lvl7pPr>
            <a:lvl8pPr lvl="7">
              <a:spcBef>
                <a:spcPts val="0"/>
              </a:spcBef>
              <a:spcAft>
                <a:spcPts val="0"/>
              </a:spcAft>
              <a:buClr>
                <a:schemeClr val="lt1"/>
              </a:buClr>
              <a:buSzPts val="1000"/>
              <a:buFont typeface="DM Sans"/>
              <a:buNone/>
              <a:defRPr sz="1000">
                <a:latin typeface="DM Sans"/>
                <a:ea typeface="DM Sans"/>
                <a:cs typeface="DM Sans"/>
                <a:sym typeface="DM Sans"/>
              </a:defRPr>
            </a:lvl8pPr>
            <a:lvl9pPr lvl="8">
              <a:spcBef>
                <a:spcPts val="0"/>
              </a:spcBef>
              <a:spcAft>
                <a:spcPts val="0"/>
              </a:spcAft>
              <a:buClr>
                <a:schemeClr val="lt1"/>
              </a:buClr>
              <a:buSzPts val="1000"/>
              <a:buFont typeface="DM Sans"/>
              <a:buNone/>
              <a:defRPr sz="1000">
                <a:latin typeface="DM Sans"/>
                <a:ea typeface="DM Sans"/>
                <a:cs typeface="DM Sans"/>
                <a:sym typeface="DM Sans"/>
              </a:defRPr>
            </a:lvl9pPr>
          </a:lstStyle>
          <a:p>
            <a:endParaRPr/>
          </a:p>
        </p:txBody>
      </p:sp>
      <p:sp>
        <p:nvSpPr>
          <p:cNvPr id="345" name="Google Shape;345;p26"/>
          <p:cNvSpPr txBox="1">
            <a:spLocks noGrp="1"/>
          </p:cNvSpPr>
          <p:nvPr>
            <p:ph type="title"/>
          </p:nvPr>
        </p:nvSpPr>
        <p:spPr>
          <a:xfrm>
            <a:off x="228600" y="460100"/>
            <a:ext cx="2834700" cy="587700"/>
          </a:xfrm>
          <a:prstGeom prst="rect">
            <a:avLst/>
          </a:prstGeom>
        </p:spPr>
        <p:txBody>
          <a:bodyPr spcFirstLastPara="1" wrap="square" lIns="0" tIns="0" rIns="91425" bIns="91425" anchor="t" anchorCtr="0">
            <a:spAutoFit/>
          </a:bodyPr>
          <a:lstStyle>
            <a:lvl1pPr lvl="0">
              <a:lnSpc>
                <a:spcPct val="70000"/>
              </a:lnSpc>
              <a:spcBef>
                <a:spcPts val="0"/>
              </a:spcBef>
              <a:spcAft>
                <a:spcPts val="0"/>
              </a:spcAft>
              <a:buNone/>
              <a:defRPr sz="3600"/>
            </a:lvl1pPr>
            <a:lvl2pPr lvl="1">
              <a:lnSpc>
                <a:spcPct val="115000"/>
              </a:lnSpc>
              <a:spcBef>
                <a:spcPts val="0"/>
              </a:spcBef>
              <a:spcAft>
                <a:spcPts val="0"/>
              </a:spcAft>
              <a:buNone/>
              <a:defRPr sz="3600"/>
            </a:lvl2pPr>
            <a:lvl3pPr lvl="2">
              <a:lnSpc>
                <a:spcPct val="115000"/>
              </a:lnSpc>
              <a:spcBef>
                <a:spcPts val="0"/>
              </a:spcBef>
              <a:spcAft>
                <a:spcPts val="0"/>
              </a:spcAft>
              <a:buNone/>
              <a:defRPr sz="3600"/>
            </a:lvl3pPr>
            <a:lvl4pPr lvl="3">
              <a:lnSpc>
                <a:spcPct val="115000"/>
              </a:lnSpc>
              <a:spcBef>
                <a:spcPts val="0"/>
              </a:spcBef>
              <a:spcAft>
                <a:spcPts val="0"/>
              </a:spcAft>
              <a:buNone/>
              <a:defRPr sz="3600"/>
            </a:lvl4pPr>
            <a:lvl5pPr lvl="4">
              <a:lnSpc>
                <a:spcPct val="115000"/>
              </a:lnSpc>
              <a:spcBef>
                <a:spcPts val="0"/>
              </a:spcBef>
              <a:spcAft>
                <a:spcPts val="0"/>
              </a:spcAft>
              <a:buNone/>
              <a:defRPr sz="3600"/>
            </a:lvl5pPr>
            <a:lvl6pPr lvl="5">
              <a:lnSpc>
                <a:spcPct val="115000"/>
              </a:lnSpc>
              <a:spcBef>
                <a:spcPts val="0"/>
              </a:spcBef>
              <a:spcAft>
                <a:spcPts val="0"/>
              </a:spcAft>
              <a:buNone/>
              <a:defRPr sz="3600"/>
            </a:lvl6pPr>
            <a:lvl7pPr lvl="6">
              <a:lnSpc>
                <a:spcPct val="115000"/>
              </a:lnSpc>
              <a:spcBef>
                <a:spcPts val="0"/>
              </a:spcBef>
              <a:spcAft>
                <a:spcPts val="0"/>
              </a:spcAft>
              <a:buNone/>
              <a:defRPr sz="3600"/>
            </a:lvl7pPr>
            <a:lvl8pPr lvl="7">
              <a:lnSpc>
                <a:spcPct val="115000"/>
              </a:lnSpc>
              <a:spcBef>
                <a:spcPts val="0"/>
              </a:spcBef>
              <a:spcAft>
                <a:spcPts val="0"/>
              </a:spcAft>
              <a:buNone/>
              <a:defRPr sz="3600"/>
            </a:lvl8pPr>
            <a:lvl9pPr lvl="8">
              <a:lnSpc>
                <a:spcPct val="115000"/>
              </a:lnSpc>
              <a:spcBef>
                <a:spcPts val="0"/>
              </a:spcBef>
              <a:spcAft>
                <a:spcPts val="0"/>
              </a:spcAft>
              <a:buNone/>
              <a:defRPr sz="3600"/>
            </a:lvl9pPr>
          </a:lstStyle>
          <a:p>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hank you">
  <p:cSld name="CUSTOM_2">
    <p:bg>
      <p:bgPr>
        <a:solidFill>
          <a:schemeClr val="dk2"/>
        </a:solidFill>
        <a:effectLst/>
      </p:bgPr>
    </p:bg>
    <p:spTree>
      <p:nvGrpSpPr>
        <p:cNvPr id="1" name="Shape 346"/>
        <p:cNvGrpSpPr/>
        <p:nvPr/>
      </p:nvGrpSpPr>
      <p:grpSpPr>
        <a:xfrm>
          <a:off x="0" y="0"/>
          <a:ext cx="0" cy="0"/>
          <a:chOff x="0" y="0"/>
          <a:chExt cx="0" cy="0"/>
        </a:xfrm>
      </p:grpSpPr>
      <p:sp>
        <p:nvSpPr>
          <p:cNvPr id="347" name="Google Shape;347;p27"/>
          <p:cNvSpPr/>
          <p:nvPr/>
        </p:nvSpPr>
        <p:spPr>
          <a:xfrm>
            <a:off x="4618950" y="0"/>
            <a:ext cx="4525200" cy="5143500"/>
          </a:xfrm>
          <a:prstGeom prst="rect">
            <a:avLst/>
          </a:prstGeom>
          <a:solidFill>
            <a:schemeClr val="accen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solidFill>
                <a:schemeClr val="lt1"/>
              </a:solidFill>
              <a:latin typeface="Forum"/>
              <a:ea typeface="Forum"/>
              <a:cs typeface="Forum"/>
              <a:sym typeface="Forum"/>
            </a:endParaRPr>
          </a:p>
        </p:txBody>
      </p:sp>
      <p:sp>
        <p:nvSpPr>
          <p:cNvPr id="348" name="Google Shape;348;p27"/>
          <p:cNvSpPr txBox="1">
            <a:spLocks noGrp="1"/>
          </p:cNvSpPr>
          <p:nvPr>
            <p:ph type="title"/>
          </p:nvPr>
        </p:nvSpPr>
        <p:spPr>
          <a:xfrm>
            <a:off x="228600" y="4039700"/>
            <a:ext cx="4296300" cy="644100"/>
          </a:xfrm>
          <a:prstGeom prst="rect">
            <a:avLst/>
          </a:prstGeom>
        </p:spPr>
        <p:txBody>
          <a:bodyPr spcFirstLastPara="1" wrap="square" lIns="0" tIns="0" rIns="91425" bIns="0" anchor="b" anchorCtr="0">
            <a:noAutofit/>
          </a:bodyPr>
          <a:lstStyle>
            <a:lvl1pPr lvl="0">
              <a:lnSpc>
                <a:spcPct val="75000"/>
              </a:lnSpc>
              <a:spcBef>
                <a:spcPts val="0"/>
              </a:spcBef>
              <a:spcAft>
                <a:spcPts val="0"/>
              </a:spcAft>
              <a:buClr>
                <a:schemeClr val="lt1"/>
              </a:buClr>
              <a:buSzPts val="7000"/>
              <a:buFont typeface="Forum"/>
              <a:buNone/>
              <a:defRPr sz="7000"/>
            </a:lvl1pPr>
            <a:lvl2pPr lvl="1">
              <a:lnSpc>
                <a:spcPct val="75000"/>
              </a:lnSpc>
              <a:spcBef>
                <a:spcPts val="0"/>
              </a:spcBef>
              <a:spcAft>
                <a:spcPts val="0"/>
              </a:spcAft>
              <a:buClr>
                <a:schemeClr val="lt1"/>
              </a:buClr>
              <a:buSzPts val="7000"/>
              <a:buFont typeface="Forum"/>
              <a:buNone/>
              <a:defRPr sz="7000"/>
            </a:lvl2pPr>
            <a:lvl3pPr lvl="2">
              <a:lnSpc>
                <a:spcPct val="75000"/>
              </a:lnSpc>
              <a:spcBef>
                <a:spcPts val="0"/>
              </a:spcBef>
              <a:spcAft>
                <a:spcPts val="0"/>
              </a:spcAft>
              <a:buClr>
                <a:schemeClr val="lt1"/>
              </a:buClr>
              <a:buSzPts val="7000"/>
              <a:buFont typeface="Forum"/>
              <a:buNone/>
              <a:defRPr sz="7000"/>
            </a:lvl3pPr>
            <a:lvl4pPr lvl="3">
              <a:lnSpc>
                <a:spcPct val="75000"/>
              </a:lnSpc>
              <a:spcBef>
                <a:spcPts val="0"/>
              </a:spcBef>
              <a:spcAft>
                <a:spcPts val="0"/>
              </a:spcAft>
              <a:buClr>
                <a:schemeClr val="lt1"/>
              </a:buClr>
              <a:buSzPts val="7000"/>
              <a:buFont typeface="Forum"/>
              <a:buNone/>
              <a:defRPr sz="7000"/>
            </a:lvl4pPr>
            <a:lvl5pPr lvl="4">
              <a:lnSpc>
                <a:spcPct val="75000"/>
              </a:lnSpc>
              <a:spcBef>
                <a:spcPts val="0"/>
              </a:spcBef>
              <a:spcAft>
                <a:spcPts val="0"/>
              </a:spcAft>
              <a:buClr>
                <a:schemeClr val="lt1"/>
              </a:buClr>
              <a:buSzPts val="7000"/>
              <a:buFont typeface="Forum"/>
              <a:buNone/>
              <a:defRPr sz="7000"/>
            </a:lvl5pPr>
            <a:lvl6pPr lvl="5">
              <a:lnSpc>
                <a:spcPct val="75000"/>
              </a:lnSpc>
              <a:spcBef>
                <a:spcPts val="0"/>
              </a:spcBef>
              <a:spcAft>
                <a:spcPts val="0"/>
              </a:spcAft>
              <a:buClr>
                <a:schemeClr val="lt1"/>
              </a:buClr>
              <a:buSzPts val="7000"/>
              <a:buFont typeface="Forum"/>
              <a:buNone/>
              <a:defRPr sz="7000"/>
            </a:lvl6pPr>
            <a:lvl7pPr lvl="6">
              <a:lnSpc>
                <a:spcPct val="75000"/>
              </a:lnSpc>
              <a:spcBef>
                <a:spcPts val="0"/>
              </a:spcBef>
              <a:spcAft>
                <a:spcPts val="0"/>
              </a:spcAft>
              <a:buClr>
                <a:schemeClr val="lt1"/>
              </a:buClr>
              <a:buSzPts val="7000"/>
              <a:buFont typeface="Forum"/>
              <a:buNone/>
              <a:defRPr sz="7000"/>
            </a:lvl7pPr>
            <a:lvl8pPr lvl="7">
              <a:lnSpc>
                <a:spcPct val="75000"/>
              </a:lnSpc>
              <a:spcBef>
                <a:spcPts val="0"/>
              </a:spcBef>
              <a:spcAft>
                <a:spcPts val="0"/>
              </a:spcAft>
              <a:buClr>
                <a:schemeClr val="lt1"/>
              </a:buClr>
              <a:buSzPts val="7000"/>
              <a:buFont typeface="Forum"/>
              <a:buNone/>
              <a:defRPr sz="7000"/>
            </a:lvl8pPr>
            <a:lvl9pPr lvl="8">
              <a:lnSpc>
                <a:spcPct val="75000"/>
              </a:lnSpc>
              <a:spcBef>
                <a:spcPts val="0"/>
              </a:spcBef>
              <a:spcAft>
                <a:spcPts val="0"/>
              </a:spcAft>
              <a:buClr>
                <a:schemeClr val="lt1"/>
              </a:buClr>
              <a:buSzPts val="7000"/>
              <a:buFont typeface="Forum"/>
              <a:buNone/>
              <a:defRPr sz="7000"/>
            </a:lvl9pPr>
          </a:lstStyle>
          <a:p>
            <a:endParaRPr/>
          </a:p>
        </p:txBody>
      </p:sp>
      <p:sp>
        <p:nvSpPr>
          <p:cNvPr id="349" name="Google Shape;349;p27"/>
          <p:cNvSpPr txBox="1">
            <a:spLocks noGrp="1"/>
          </p:cNvSpPr>
          <p:nvPr>
            <p:ph type="subTitle" idx="1"/>
          </p:nvPr>
        </p:nvSpPr>
        <p:spPr>
          <a:xfrm>
            <a:off x="4994900" y="457200"/>
            <a:ext cx="3920400" cy="1342200"/>
          </a:xfrm>
          <a:prstGeom prst="rect">
            <a:avLst/>
          </a:prstGeom>
        </p:spPr>
        <p:txBody>
          <a:bodyPr spcFirstLastPara="1" wrap="square" lIns="0" tIns="0" rIns="0" bIns="0" anchor="t" anchorCtr="0">
            <a:spAutoFit/>
          </a:bodyPr>
          <a:lstStyle>
            <a:lvl1pPr lvl="0">
              <a:spcBef>
                <a:spcPts val="0"/>
              </a:spcBef>
              <a:spcAft>
                <a:spcPts val="0"/>
              </a:spcAft>
              <a:buNone/>
              <a:defRPr>
                <a:solidFill>
                  <a:schemeClr val="dk1"/>
                </a:solidFill>
                <a:latin typeface="DM Sans"/>
                <a:ea typeface="DM Sans"/>
                <a:cs typeface="DM Sans"/>
                <a:sym typeface="DM Sans"/>
              </a:defRPr>
            </a:lvl1pPr>
            <a:lvl2pPr lvl="1">
              <a:spcBef>
                <a:spcPts val="0"/>
              </a:spcBef>
              <a:spcAft>
                <a:spcPts val="0"/>
              </a:spcAft>
              <a:buClr>
                <a:schemeClr val="dk1"/>
              </a:buClr>
              <a:buSzPts val="1400"/>
              <a:buFont typeface="DM Sans"/>
              <a:buNone/>
              <a:defRPr>
                <a:solidFill>
                  <a:schemeClr val="dk1"/>
                </a:solidFill>
                <a:latin typeface="DM Sans"/>
                <a:ea typeface="DM Sans"/>
                <a:cs typeface="DM Sans"/>
                <a:sym typeface="DM Sans"/>
              </a:defRPr>
            </a:lvl2pPr>
            <a:lvl3pPr lvl="2">
              <a:spcBef>
                <a:spcPts val="0"/>
              </a:spcBef>
              <a:spcAft>
                <a:spcPts val="0"/>
              </a:spcAft>
              <a:buClr>
                <a:schemeClr val="dk1"/>
              </a:buClr>
              <a:buSzPts val="1400"/>
              <a:buFont typeface="DM Sans"/>
              <a:buNone/>
              <a:defRPr>
                <a:solidFill>
                  <a:schemeClr val="dk1"/>
                </a:solidFill>
                <a:latin typeface="DM Sans"/>
                <a:ea typeface="DM Sans"/>
                <a:cs typeface="DM Sans"/>
                <a:sym typeface="DM Sans"/>
              </a:defRPr>
            </a:lvl3pPr>
            <a:lvl4pPr lvl="3">
              <a:spcBef>
                <a:spcPts val="0"/>
              </a:spcBef>
              <a:spcAft>
                <a:spcPts val="0"/>
              </a:spcAft>
              <a:buClr>
                <a:schemeClr val="dk1"/>
              </a:buClr>
              <a:buSzPts val="1400"/>
              <a:buFont typeface="DM Sans"/>
              <a:buNone/>
              <a:defRPr>
                <a:solidFill>
                  <a:schemeClr val="dk1"/>
                </a:solidFill>
                <a:latin typeface="DM Sans"/>
                <a:ea typeface="DM Sans"/>
                <a:cs typeface="DM Sans"/>
                <a:sym typeface="DM Sans"/>
              </a:defRPr>
            </a:lvl4pPr>
            <a:lvl5pPr lvl="4">
              <a:spcBef>
                <a:spcPts val="0"/>
              </a:spcBef>
              <a:spcAft>
                <a:spcPts val="0"/>
              </a:spcAft>
              <a:buClr>
                <a:schemeClr val="dk1"/>
              </a:buClr>
              <a:buSzPts val="1400"/>
              <a:buFont typeface="DM Sans"/>
              <a:buNone/>
              <a:defRPr>
                <a:solidFill>
                  <a:schemeClr val="dk1"/>
                </a:solidFill>
                <a:latin typeface="DM Sans"/>
                <a:ea typeface="DM Sans"/>
                <a:cs typeface="DM Sans"/>
                <a:sym typeface="DM Sans"/>
              </a:defRPr>
            </a:lvl5pPr>
            <a:lvl6pPr lvl="5">
              <a:spcBef>
                <a:spcPts val="0"/>
              </a:spcBef>
              <a:spcAft>
                <a:spcPts val="0"/>
              </a:spcAft>
              <a:buClr>
                <a:schemeClr val="dk1"/>
              </a:buClr>
              <a:buSzPts val="1400"/>
              <a:buFont typeface="DM Sans"/>
              <a:buNone/>
              <a:defRPr>
                <a:solidFill>
                  <a:schemeClr val="dk1"/>
                </a:solidFill>
                <a:latin typeface="DM Sans"/>
                <a:ea typeface="DM Sans"/>
                <a:cs typeface="DM Sans"/>
                <a:sym typeface="DM Sans"/>
              </a:defRPr>
            </a:lvl6pPr>
            <a:lvl7pPr lvl="6">
              <a:spcBef>
                <a:spcPts val="0"/>
              </a:spcBef>
              <a:spcAft>
                <a:spcPts val="0"/>
              </a:spcAft>
              <a:buClr>
                <a:schemeClr val="dk1"/>
              </a:buClr>
              <a:buSzPts val="1400"/>
              <a:buFont typeface="DM Sans"/>
              <a:buNone/>
              <a:defRPr>
                <a:solidFill>
                  <a:schemeClr val="dk1"/>
                </a:solidFill>
                <a:latin typeface="DM Sans"/>
                <a:ea typeface="DM Sans"/>
                <a:cs typeface="DM Sans"/>
                <a:sym typeface="DM Sans"/>
              </a:defRPr>
            </a:lvl7pPr>
            <a:lvl8pPr lvl="7">
              <a:spcBef>
                <a:spcPts val="0"/>
              </a:spcBef>
              <a:spcAft>
                <a:spcPts val="0"/>
              </a:spcAft>
              <a:buClr>
                <a:schemeClr val="dk1"/>
              </a:buClr>
              <a:buSzPts val="1400"/>
              <a:buFont typeface="DM Sans"/>
              <a:buNone/>
              <a:defRPr>
                <a:solidFill>
                  <a:schemeClr val="dk1"/>
                </a:solidFill>
                <a:latin typeface="DM Sans"/>
                <a:ea typeface="DM Sans"/>
                <a:cs typeface="DM Sans"/>
                <a:sym typeface="DM Sans"/>
              </a:defRPr>
            </a:lvl8pPr>
            <a:lvl9pPr lvl="8">
              <a:spcBef>
                <a:spcPts val="0"/>
              </a:spcBef>
              <a:spcAft>
                <a:spcPts val="0"/>
              </a:spcAft>
              <a:buClr>
                <a:schemeClr val="dk1"/>
              </a:buClr>
              <a:buSzPts val="1400"/>
              <a:buFont typeface="DM Sans"/>
              <a:buNone/>
              <a:defRPr>
                <a:solidFill>
                  <a:schemeClr val="dk1"/>
                </a:solidFill>
                <a:latin typeface="DM Sans"/>
                <a:ea typeface="DM Sans"/>
                <a:cs typeface="DM Sans"/>
                <a:sym typeface="DM Sans"/>
              </a:defRPr>
            </a:lvl9pPr>
          </a:lstStyle>
          <a:p>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itle slide">
  <p:cSld name="Title slide">
    <p:spTree>
      <p:nvGrpSpPr>
        <p:cNvPr id="1" name="Shape 350"/>
        <p:cNvGrpSpPr/>
        <p:nvPr/>
      </p:nvGrpSpPr>
      <p:grpSpPr>
        <a:xfrm>
          <a:off x="0" y="0"/>
          <a:ext cx="0" cy="0"/>
          <a:chOff x="0" y="0"/>
          <a:chExt cx="0" cy="0"/>
        </a:xfrm>
      </p:grpSpPr>
      <p:sp>
        <p:nvSpPr>
          <p:cNvPr id="351" name="Google Shape;351;p28"/>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352" name="Google Shape;352;p28"/>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spcBef>
                <a:spcPts val="0"/>
              </a:spcBef>
              <a:spcAft>
                <a:spcPts val="0"/>
              </a:spcAft>
              <a:buSzPts val="2800"/>
              <a:buNone/>
              <a:defRPr sz="2800"/>
            </a:lvl1pPr>
            <a:lvl2pPr lvl="1" algn="ctr">
              <a:spcBef>
                <a:spcPts val="0"/>
              </a:spcBef>
              <a:spcAft>
                <a:spcPts val="0"/>
              </a:spcAft>
              <a:buSzPts val="2800"/>
              <a:buNone/>
              <a:defRPr sz="2800"/>
            </a:lvl2pPr>
            <a:lvl3pPr lvl="2" algn="ctr">
              <a:spcBef>
                <a:spcPts val="0"/>
              </a:spcBef>
              <a:spcAft>
                <a:spcPts val="0"/>
              </a:spcAft>
              <a:buSzPts val="2800"/>
              <a:buNone/>
              <a:defRPr sz="2800"/>
            </a:lvl3pPr>
            <a:lvl4pPr lvl="3" algn="ctr">
              <a:spcBef>
                <a:spcPts val="0"/>
              </a:spcBef>
              <a:spcAft>
                <a:spcPts val="0"/>
              </a:spcAft>
              <a:buSzPts val="2800"/>
              <a:buNone/>
              <a:defRPr sz="2800"/>
            </a:lvl4pPr>
            <a:lvl5pPr lvl="4" algn="ctr">
              <a:spcBef>
                <a:spcPts val="0"/>
              </a:spcBef>
              <a:spcAft>
                <a:spcPts val="0"/>
              </a:spcAft>
              <a:buSzPts val="2800"/>
              <a:buNone/>
              <a:defRPr sz="2800"/>
            </a:lvl5pPr>
            <a:lvl6pPr lvl="5" algn="ctr">
              <a:spcBef>
                <a:spcPts val="0"/>
              </a:spcBef>
              <a:spcAft>
                <a:spcPts val="0"/>
              </a:spcAft>
              <a:buSzPts val="2800"/>
              <a:buNone/>
              <a:defRPr sz="2800"/>
            </a:lvl6pPr>
            <a:lvl7pPr lvl="6" algn="ctr">
              <a:spcBef>
                <a:spcPts val="0"/>
              </a:spcBef>
              <a:spcAft>
                <a:spcPts val="0"/>
              </a:spcAft>
              <a:buSzPts val="2800"/>
              <a:buNone/>
              <a:defRPr sz="2800"/>
            </a:lvl7pPr>
            <a:lvl8pPr lvl="7" algn="ctr">
              <a:spcBef>
                <a:spcPts val="0"/>
              </a:spcBef>
              <a:spcAft>
                <a:spcPts val="0"/>
              </a:spcAft>
              <a:buSzPts val="2800"/>
              <a:buNone/>
              <a:defRPr sz="2800"/>
            </a:lvl8pPr>
            <a:lvl9pPr lvl="8" algn="ctr">
              <a:spcBef>
                <a:spcPts val="0"/>
              </a:spcBef>
              <a:spcAft>
                <a:spcPts val="0"/>
              </a:spcAft>
              <a:buSzPts val="2800"/>
              <a:buNone/>
              <a:defRPr sz="2800"/>
            </a:lvl9pPr>
          </a:lstStyle>
          <a:p>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Section header">
  <p:cSld name="Section header">
    <p:spTree>
      <p:nvGrpSpPr>
        <p:cNvPr id="1" name="Shape 353"/>
        <p:cNvGrpSpPr/>
        <p:nvPr/>
      </p:nvGrpSpPr>
      <p:grpSpPr>
        <a:xfrm>
          <a:off x="0" y="0"/>
          <a:ext cx="0" cy="0"/>
          <a:chOff x="0" y="0"/>
          <a:chExt cx="0" cy="0"/>
        </a:xfrm>
      </p:grpSpPr>
      <p:sp>
        <p:nvSpPr>
          <p:cNvPr id="354" name="Google Shape;354;p29"/>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and body">
  <p:cSld name="Title and body">
    <p:spTree>
      <p:nvGrpSpPr>
        <p:cNvPr id="1" name="Shape 355"/>
        <p:cNvGrpSpPr/>
        <p:nvPr/>
      </p:nvGrpSpPr>
      <p:grpSpPr>
        <a:xfrm>
          <a:off x="0" y="0"/>
          <a:ext cx="0" cy="0"/>
          <a:chOff x="0" y="0"/>
          <a:chExt cx="0" cy="0"/>
        </a:xfrm>
      </p:grpSpPr>
      <p:sp>
        <p:nvSpPr>
          <p:cNvPr id="356" name="Google Shape;356;p3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30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7" name="Google Shape;357;p30"/>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292100">
              <a:spcBef>
                <a:spcPts val="0"/>
              </a:spcBef>
              <a:spcAft>
                <a:spcPts val="0"/>
              </a:spcAft>
              <a:buSzPts val="1000"/>
              <a:buChar char="●"/>
              <a:defRPr/>
            </a:lvl1pPr>
            <a:lvl2pPr marL="914400" lvl="1" indent="-292100">
              <a:spcBef>
                <a:spcPts val="0"/>
              </a:spcBef>
              <a:spcAft>
                <a:spcPts val="0"/>
              </a:spcAft>
              <a:buSzPts val="1000"/>
              <a:buChar char="○"/>
              <a:defRPr/>
            </a:lvl2pPr>
            <a:lvl3pPr marL="1371600" lvl="2" indent="-292100">
              <a:spcBef>
                <a:spcPts val="0"/>
              </a:spcBef>
              <a:spcAft>
                <a:spcPts val="0"/>
              </a:spcAft>
              <a:buSzPts val="1000"/>
              <a:buChar char="■"/>
              <a:defRPr/>
            </a:lvl3pPr>
            <a:lvl4pPr marL="1828800" lvl="3" indent="-292100">
              <a:spcBef>
                <a:spcPts val="0"/>
              </a:spcBef>
              <a:spcAft>
                <a:spcPts val="0"/>
              </a:spcAft>
              <a:buSzPts val="1000"/>
              <a:buChar char="●"/>
              <a:defRPr/>
            </a:lvl4pPr>
            <a:lvl5pPr marL="2286000" lvl="4" indent="-292100">
              <a:spcBef>
                <a:spcPts val="0"/>
              </a:spcBef>
              <a:spcAft>
                <a:spcPts val="0"/>
              </a:spcAft>
              <a:buSzPts val="1000"/>
              <a:buChar char="○"/>
              <a:defRPr/>
            </a:lvl5pPr>
            <a:lvl6pPr marL="2743200" lvl="5" indent="-292100">
              <a:spcBef>
                <a:spcPts val="0"/>
              </a:spcBef>
              <a:spcAft>
                <a:spcPts val="0"/>
              </a:spcAft>
              <a:buSzPts val="1000"/>
              <a:buChar char="■"/>
              <a:defRPr/>
            </a:lvl6pPr>
            <a:lvl7pPr marL="3200400" lvl="6" indent="-292100">
              <a:spcBef>
                <a:spcPts val="0"/>
              </a:spcBef>
              <a:spcAft>
                <a:spcPts val="0"/>
              </a:spcAft>
              <a:buSzPts val="1000"/>
              <a:buChar char="●"/>
              <a:defRPr/>
            </a:lvl7pPr>
            <a:lvl8pPr marL="3657600" lvl="7" indent="-292100">
              <a:spcBef>
                <a:spcPts val="0"/>
              </a:spcBef>
              <a:spcAft>
                <a:spcPts val="0"/>
              </a:spcAft>
              <a:buSzPts val="1000"/>
              <a:buChar char="○"/>
              <a:defRPr/>
            </a:lvl8pPr>
            <a:lvl9pPr marL="4114800" lvl="8" indent="-292100">
              <a:spcBef>
                <a:spcPts val="0"/>
              </a:spcBef>
              <a:spcAft>
                <a:spcPts val="0"/>
              </a:spcAft>
              <a:buSzPts val="1000"/>
              <a:buChar char="■"/>
              <a:defRPr/>
            </a:lvl9pPr>
          </a:lstStyle>
          <a:p>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Title and two columns">
  <p:cSld name="Title and two columns">
    <p:spTree>
      <p:nvGrpSpPr>
        <p:cNvPr id="1" name="Shape 358"/>
        <p:cNvGrpSpPr/>
        <p:nvPr/>
      </p:nvGrpSpPr>
      <p:grpSpPr>
        <a:xfrm>
          <a:off x="0" y="0"/>
          <a:ext cx="0" cy="0"/>
          <a:chOff x="0" y="0"/>
          <a:chExt cx="0" cy="0"/>
        </a:xfrm>
      </p:grpSpPr>
      <p:sp>
        <p:nvSpPr>
          <p:cNvPr id="359" name="Google Shape;359;p31"/>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30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60" name="Google Shape;360;p31"/>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61" name="Google Shape;361;p31"/>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spAutoFit/>
          </a:bodyPr>
          <a:lstStyle>
            <a:lvl1pPr marL="457200" lvl="0" indent="-317500">
              <a:spcBef>
                <a:spcPts val="0"/>
              </a:spcBef>
              <a:spcAft>
                <a:spcPts val="0"/>
              </a:spcAft>
              <a:buSzPts val="1400"/>
              <a:buChar char="●"/>
              <a:defRPr sz="1400"/>
            </a:lvl1pPr>
            <a:lvl2pPr marL="914400" lvl="1" indent="-304800">
              <a:spcBef>
                <a:spcPts val="800"/>
              </a:spcBef>
              <a:spcAft>
                <a:spcPts val="0"/>
              </a:spcAft>
              <a:buSzPts val="1200"/>
              <a:buChar char="○"/>
              <a:defRPr sz="1200"/>
            </a:lvl2pPr>
            <a:lvl3pPr marL="1371600" lvl="2" indent="-304800">
              <a:spcBef>
                <a:spcPts val="800"/>
              </a:spcBef>
              <a:spcAft>
                <a:spcPts val="0"/>
              </a:spcAft>
              <a:buSzPts val="1200"/>
              <a:buChar char="■"/>
              <a:defRPr sz="1200"/>
            </a:lvl3pPr>
            <a:lvl4pPr marL="1828800" lvl="3" indent="-304800">
              <a:spcBef>
                <a:spcPts val="800"/>
              </a:spcBef>
              <a:spcAft>
                <a:spcPts val="0"/>
              </a:spcAft>
              <a:buSzPts val="1200"/>
              <a:buChar char="●"/>
              <a:defRPr sz="1200"/>
            </a:lvl4pPr>
            <a:lvl5pPr marL="2286000" lvl="4" indent="-304800">
              <a:spcBef>
                <a:spcPts val="800"/>
              </a:spcBef>
              <a:spcAft>
                <a:spcPts val="0"/>
              </a:spcAft>
              <a:buSzPts val="1200"/>
              <a:buChar char="○"/>
              <a:defRPr sz="1200"/>
            </a:lvl5pPr>
            <a:lvl6pPr marL="2743200" lvl="5" indent="-304800">
              <a:spcBef>
                <a:spcPts val="800"/>
              </a:spcBef>
              <a:spcAft>
                <a:spcPts val="0"/>
              </a:spcAft>
              <a:buSzPts val="1200"/>
              <a:buChar char="■"/>
              <a:defRPr sz="1200"/>
            </a:lvl6pPr>
            <a:lvl7pPr marL="3200400" lvl="6" indent="-304800">
              <a:spcBef>
                <a:spcPts val="800"/>
              </a:spcBef>
              <a:spcAft>
                <a:spcPts val="0"/>
              </a:spcAft>
              <a:buSzPts val="1200"/>
              <a:buChar char="●"/>
              <a:defRPr sz="1200"/>
            </a:lvl7pPr>
            <a:lvl8pPr marL="3657600" lvl="7" indent="-304800">
              <a:spcBef>
                <a:spcPts val="800"/>
              </a:spcBef>
              <a:spcAft>
                <a:spcPts val="0"/>
              </a:spcAft>
              <a:buSzPts val="1200"/>
              <a:buChar char="○"/>
              <a:defRPr sz="1200"/>
            </a:lvl8pPr>
            <a:lvl9pPr marL="4114800" lvl="8" indent="-304800">
              <a:spcBef>
                <a:spcPts val="800"/>
              </a:spcBef>
              <a:spcAft>
                <a:spcPts val="800"/>
              </a:spcAft>
              <a:buSzPts val="1200"/>
              <a:buChar char="■"/>
              <a:defRPr sz="1200"/>
            </a:lvl9pPr>
          </a:lstStyle>
          <a:p>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Title only">
  <p:cSld name="Title only">
    <p:spTree>
      <p:nvGrpSpPr>
        <p:cNvPr id="1" name="Shape 362"/>
        <p:cNvGrpSpPr/>
        <p:nvPr/>
      </p:nvGrpSpPr>
      <p:grpSpPr>
        <a:xfrm>
          <a:off x="0" y="0"/>
          <a:ext cx="0" cy="0"/>
          <a:chOff x="0" y="0"/>
          <a:chExt cx="0" cy="0"/>
        </a:xfrm>
      </p:grpSpPr>
      <p:sp>
        <p:nvSpPr>
          <p:cNvPr id="363" name="Google Shape;363;p32"/>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30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364"/>
        <p:cNvGrpSpPr/>
        <p:nvPr/>
      </p:nvGrpSpPr>
      <p:grpSpPr>
        <a:xfrm>
          <a:off x="0" y="0"/>
          <a:ext cx="0" cy="0"/>
          <a:chOff x="0" y="0"/>
          <a:chExt cx="0" cy="0"/>
        </a:xfrm>
      </p:grpSpPr>
      <p:sp>
        <p:nvSpPr>
          <p:cNvPr id="365" name="Google Shape;365;p33"/>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66" name="Google Shape;366;p33"/>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67"/>
        <p:cNvGrpSpPr/>
        <p:nvPr/>
      </p:nvGrpSpPr>
      <p:grpSpPr>
        <a:xfrm>
          <a:off x="0" y="0"/>
          <a:ext cx="0" cy="0"/>
          <a:chOff x="0" y="0"/>
          <a:chExt cx="0" cy="0"/>
        </a:xfrm>
      </p:grpSpPr>
      <p:sp>
        <p:nvSpPr>
          <p:cNvPr id="368" name="Google Shape;368;p34"/>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69"/>
        <p:cNvGrpSpPr/>
        <p:nvPr/>
      </p:nvGrpSpPr>
      <p:grpSpPr>
        <a:xfrm>
          <a:off x="0" y="0"/>
          <a:ext cx="0" cy="0"/>
          <a:chOff x="0" y="0"/>
          <a:chExt cx="0" cy="0"/>
        </a:xfrm>
      </p:grpSpPr>
      <p:sp>
        <p:nvSpPr>
          <p:cNvPr id="370" name="Google Shape;370;p35"/>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71" name="Google Shape;371;p35"/>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spcBef>
                <a:spcPts val="0"/>
              </a:spcBef>
              <a:spcAft>
                <a:spcPts val="0"/>
              </a:spcAft>
              <a:buSzPts val="2100"/>
              <a:buNone/>
              <a:defRPr sz="2100"/>
            </a:lvl1pPr>
            <a:lvl2pPr lvl="1" algn="ctr">
              <a:spcBef>
                <a:spcPts val="0"/>
              </a:spcBef>
              <a:spcAft>
                <a:spcPts val="0"/>
              </a:spcAft>
              <a:buSzPts val="2100"/>
              <a:buNone/>
              <a:defRPr sz="2100"/>
            </a:lvl2pPr>
            <a:lvl3pPr lvl="2" algn="ctr">
              <a:spcBef>
                <a:spcPts val="0"/>
              </a:spcBef>
              <a:spcAft>
                <a:spcPts val="0"/>
              </a:spcAft>
              <a:buSzPts val="2100"/>
              <a:buNone/>
              <a:defRPr sz="2100"/>
            </a:lvl3pPr>
            <a:lvl4pPr lvl="3" algn="ctr">
              <a:spcBef>
                <a:spcPts val="0"/>
              </a:spcBef>
              <a:spcAft>
                <a:spcPts val="0"/>
              </a:spcAft>
              <a:buSzPts val="2100"/>
              <a:buNone/>
              <a:defRPr sz="2100"/>
            </a:lvl4pPr>
            <a:lvl5pPr lvl="4" algn="ctr">
              <a:spcBef>
                <a:spcPts val="0"/>
              </a:spcBef>
              <a:spcAft>
                <a:spcPts val="0"/>
              </a:spcAft>
              <a:buSzPts val="2100"/>
              <a:buNone/>
              <a:defRPr sz="2100"/>
            </a:lvl5pPr>
            <a:lvl6pPr lvl="5" algn="ctr">
              <a:spcBef>
                <a:spcPts val="0"/>
              </a:spcBef>
              <a:spcAft>
                <a:spcPts val="0"/>
              </a:spcAft>
              <a:buSzPts val="2100"/>
              <a:buNone/>
              <a:defRPr sz="2100"/>
            </a:lvl6pPr>
            <a:lvl7pPr lvl="6" algn="ctr">
              <a:spcBef>
                <a:spcPts val="0"/>
              </a:spcBef>
              <a:spcAft>
                <a:spcPts val="0"/>
              </a:spcAft>
              <a:buSzPts val="2100"/>
              <a:buNone/>
              <a:defRPr sz="2100"/>
            </a:lvl7pPr>
            <a:lvl8pPr lvl="7" algn="ctr">
              <a:spcBef>
                <a:spcPts val="0"/>
              </a:spcBef>
              <a:spcAft>
                <a:spcPts val="0"/>
              </a:spcAft>
              <a:buSzPts val="2100"/>
              <a:buNone/>
              <a:defRPr sz="2100"/>
            </a:lvl8pPr>
            <a:lvl9pPr lvl="8" algn="ctr">
              <a:spcBef>
                <a:spcPts val="0"/>
              </a:spcBef>
              <a:spcAft>
                <a:spcPts val="0"/>
              </a:spcAft>
              <a:buSzPts val="2100"/>
              <a:buNone/>
              <a:defRPr sz="2100"/>
            </a:lvl9pPr>
          </a:lstStyle>
          <a:p>
            <a:endParaRPr/>
          </a:p>
        </p:txBody>
      </p:sp>
      <p:sp>
        <p:nvSpPr>
          <p:cNvPr id="372" name="Google Shape;372;p35"/>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292100">
              <a:spcBef>
                <a:spcPts val="0"/>
              </a:spcBef>
              <a:spcAft>
                <a:spcPts val="0"/>
              </a:spcAft>
              <a:buSzPts val="1000"/>
              <a:buChar char="●"/>
              <a:defRPr/>
            </a:lvl1pPr>
            <a:lvl2pPr marL="914400" lvl="1" indent="-292100">
              <a:spcBef>
                <a:spcPts val="0"/>
              </a:spcBef>
              <a:spcAft>
                <a:spcPts val="0"/>
              </a:spcAft>
              <a:buSzPts val="1000"/>
              <a:buChar char="○"/>
              <a:defRPr/>
            </a:lvl2pPr>
            <a:lvl3pPr marL="1371600" lvl="2" indent="-292100">
              <a:spcBef>
                <a:spcPts val="0"/>
              </a:spcBef>
              <a:spcAft>
                <a:spcPts val="0"/>
              </a:spcAft>
              <a:buSzPts val="1000"/>
              <a:buChar char="■"/>
              <a:defRPr/>
            </a:lvl3pPr>
            <a:lvl4pPr marL="1828800" lvl="3" indent="-292100">
              <a:spcBef>
                <a:spcPts val="0"/>
              </a:spcBef>
              <a:spcAft>
                <a:spcPts val="0"/>
              </a:spcAft>
              <a:buSzPts val="1000"/>
              <a:buChar char="●"/>
              <a:defRPr/>
            </a:lvl4pPr>
            <a:lvl5pPr marL="2286000" lvl="4" indent="-292100">
              <a:spcBef>
                <a:spcPts val="0"/>
              </a:spcBef>
              <a:spcAft>
                <a:spcPts val="0"/>
              </a:spcAft>
              <a:buSzPts val="1000"/>
              <a:buChar char="○"/>
              <a:defRPr/>
            </a:lvl5pPr>
            <a:lvl6pPr marL="2743200" lvl="5" indent="-292100">
              <a:spcBef>
                <a:spcPts val="0"/>
              </a:spcBef>
              <a:spcAft>
                <a:spcPts val="0"/>
              </a:spcAft>
              <a:buSzPts val="1000"/>
              <a:buChar char="■"/>
              <a:defRPr/>
            </a:lvl6pPr>
            <a:lvl7pPr marL="3200400" lvl="6" indent="-292100">
              <a:spcBef>
                <a:spcPts val="0"/>
              </a:spcBef>
              <a:spcAft>
                <a:spcPts val="0"/>
              </a:spcAft>
              <a:buSzPts val="1000"/>
              <a:buChar char="●"/>
              <a:defRPr/>
            </a:lvl7pPr>
            <a:lvl8pPr marL="3657600" lvl="7" indent="-292100">
              <a:spcBef>
                <a:spcPts val="0"/>
              </a:spcBef>
              <a:spcAft>
                <a:spcPts val="0"/>
              </a:spcAft>
              <a:buSzPts val="1000"/>
              <a:buChar char="○"/>
              <a:defRPr/>
            </a:lvl8pPr>
            <a:lvl9pPr marL="4114800" lvl="8" indent="-292100">
              <a:spcBef>
                <a:spcPts val="0"/>
              </a:spcBef>
              <a:spcAft>
                <a:spcPts val="0"/>
              </a:spcAft>
              <a:buSzPts val="1000"/>
              <a:buChar char="■"/>
              <a:defRPr/>
            </a:lvl9pPr>
          </a:lstStyle>
          <a:p>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373"/>
        <p:cNvGrpSpPr/>
        <p:nvPr/>
      </p:nvGrpSpPr>
      <p:grpSpPr>
        <a:xfrm>
          <a:off x="0" y="0"/>
          <a:ext cx="0" cy="0"/>
          <a:chOff x="0" y="0"/>
          <a:chExt cx="0" cy="0"/>
        </a:xfrm>
      </p:grpSpPr>
      <p:sp>
        <p:nvSpPr>
          <p:cNvPr id="374" name="Google Shape;374;p36"/>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spcBef>
                <a:spcPts val="0"/>
              </a:spcBef>
              <a:spcAft>
                <a:spcPts val="0"/>
              </a:spcAft>
              <a:buSzPts val="1000"/>
              <a:buNone/>
              <a:defRPr/>
            </a:lvl1pPr>
          </a:lstStyle>
          <a:p>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375"/>
        <p:cNvGrpSpPr/>
        <p:nvPr/>
      </p:nvGrpSpPr>
      <p:grpSpPr>
        <a:xfrm>
          <a:off x="0" y="0"/>
          <a:ext cx="0" cy="0"/>
          <a:chOff x="0" y="0"/>
          <a:chExt cx="0" cy="0"/>
        </a:xfrm>
      </p:grpSpPr>
      <p:sp>
        <p:nvSpPr>
          <p:cNvPr id="376" name="Google Shape;376;p37"/>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377" name="Google Shape;377;p37"/>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292100" algn="ctr">
              <a:spcBef>
                <a:spcPts val="0"/>
              </a:spcBef>
              <a:spcAft>
                <a:spcPts val="0"/>
              </a:spcAft>
              <a:buSzPts val="1000"/>
              <a:buChar char="●"/>
              <a:defRPr/>
            </a:lvl1pPr>
            <a:lvl2pPr marL="914400" lvl="1" indent="-292100" algn="ctr">
              <a:spcBef>
                <a:spcPts val="0"/>
              </a:spcBef>
              <a:spcAft>
                <a:spcPts val="0"/>
              </a:spcAft>
              <a:buSzPts val="1000"/>
              <a:buChar char="○"/>
              <a:defRPr/>
            </a:lvl2pPr>
            <a:lvl3pPr marL="1371600" lvl="2" indent="-292100" algn="ctr">
              <a:spcBef>
                <a:spcPts val="0"/>
              </a:spcBef>
              <a:spcAft>
                <a:spcPts val="0"/>
              </a:spcAft>
              <a:buSzPts val="1000"/>
              <a:buChar char="■"/>
              <a:defRPr/>
            </a:lvl3pPr>
            <a:lvl4pPr marL="1828800" lvl="3" indent="-292100" algn="ctr">
              <a:spcBef>
                <a:spcPts val="0"/>
              </a:spcBef>
              <a:spcAft>
                <a:spcPts val="0"/>
              </a:spcAft>
              <a:buSzPts val="1000"/>
              <a:buChar char="●"/>
              <a:defRPr/>
            </a:lvl4pPr>
            <a:lvl5pPr marL="2286000" lvl="4" indent="-292100" algn="ctr">
              <a:spcBef>
                <a:spcPts val="0"/>
              </a:spcBef>
              <a:spcAft>
                <a:spcPts val="0"/>
              </a:spcAft>
              <a:buSzPts val="1000"/>
              <a:buChar char="○"/>
              <a:defRPr/>
            </a:lvl5pPr>
            <a:lvl6pPr marL="2743200" lvl="5" indent="-292100" algn="ctr">
              <a:spcBef>
                <a:spcPts val="0"/>
              </a:spcBef>
              <a:spcAft>
                <a:spcPts val="0"/>
              </a:spcAft>
              <a:buSzPts val="1000"/>
              <a:buChar char="■"/>
              <a:defRPr/>
            </a:lvl6pPr>
            <a:lvl7pPr marL="3200400" lvl="6" indent="-292100" algn="ctr">
              <a:spcBef>
                <a:spcPts val="0"/>
              </a:spcBef>
              <a:spcAft>
                <a:spcPts val="0"/>
              </a:spcAft>
              <a:buSzPts val="1000"/>
              <a:buChar char="●"/>
              <a:defRPr/>
            </a:lvl7pPr>
            <a:lvl8pPr marL="3657600" lvl="7" indent="-292100" algn="ctr">
              <a:spcBef>
                <a:spcPts val="0"/>
              </a:spcBef>
              <a:spcAft>
                <a:spcPts val="0"/>
              </a:spcAft>
              <a:buSzPts val="1000"/>
              <a:buChar char="○"/>
              <a:defRPr/>
            </a:lvl8pPr>
            <a:lvl9pPr marL="4114800" lvl="8" indent="-292100" algn="ctr">
              <a:spcBef>
                <a:spcPts val="0"/>
              </a:spcBef>
              <a:spcAft>
                <a:spcPts val="0"/>
              </a:spcAft>
              <a:buSzPts val="1000"/>
              <a:buChar char="■"/>
              <a:defRPr/>
            </a:lvl9pPr>
          </a:lstStyle>
          <a:p>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378"/>
        <p:cNvGrpSpPr/>
        <p:nvPr/>
      </p:nvGrpSpPr>
      <p:grpSpPr>
        <a:xfrm>
          <a:off x="0" y="0"/>
          <a:ext cx="0" cy="0"/>
          <a:chOff x="0" y="0"/>
          <a:chExt cx="0" cy="0"/>
        </a:xfrm>
      </p:grpSpPr>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Agenda">
  <p:cSld name="Agenda">
    <p:spTree>
      <p:nvGrpSpPr>
        <p:cNvPr id="1" name="Shape 379"/>
        <p:cNvGrpSpPr/>
        <p:nvPr/>
      </p:nvGrpSpPr>
      <p:grpSpPr>
        <a:xfrm>
          <a:off x="0" y="0"/>
          <a:ext cx="0" cy="0"/>
          <a:chOff x="0" y="0"/>
          <a:chExt cx="0" cy="0"/>
        </a:xfrm>
      </p:grpSpPr>
      <p:sp>
        <p:nvSpPr>
          <p:cNvPr id="380" name="Google Shape;380;p39"/>
          <p:cNvSpPr txBox="1">
            <a:spLocks noGrp="1"/>
          </p:cNvSpPr>
          <p:nvPr>
            <p:ph type="title"/>
          </p:nvPr>
        </p:nvSpPr>
        <p:spPr>
          <a:xfrm>
            <a:off x="677325" y="1832775"/>
            <a:ext cx="3217200" cy="1484100"/>
          </a:xfrm>
          <a:prstGeom prst="rect">
            <a:avLst/>
          </a:prstGeom>
        </p:spPr>
        <p:txBody>
          <a:bodyPr spcFirstLastPara="1" wrap="square" lIns="91425" tIns="91425" rIns="91425" bIns="91425" anchor="ctr" anchorCtr="0">
            <a:noAutofit/>
          </a:bodyPr>
          <a:lstStyle>
            <a:lvl1pPr lvl="0">
              <a:spcBef>
                <a:spcPts val="0"/>
              </a:spcBef>
              <a:spcAft>
                <a:spcPts val="0"/>
              </a:spcAft>
              <a:buSzPts val="4200"/>
              <a:buNone/>
              <a:defRPr sz="4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1" name="Google Shape;381;p39"/>
          <p:cNvSpPr txBox="1">
            <a:spLocks noGrp="1"/>
          </p:cNvSpPr>
          <p:nvPr>
            <p:ph type="subTitle" idx="1"/>
          </p:nvPr>
        </p:nvSpPr>
        <p:spPr>
          <a:xfrm>
            <a:off x="4406650" y="393750"/>
            <a:ext cx="4409700" cy="5427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382" name="Google Shape;382;p39"/>
          <p:cNvSpPr txBox="1">
            <a:spLocks noGrp="1"/>
          </p:cNvSpPr>
          <p:nvPr>
            <p:ph type="subTitle" idx="2"/>
          </p:nvPr>
        </p:nvSpPr>
        <p:spPr>
          <a:xfrm>
            <a:off x="4406650" y="1151705"/>
            <a:ext cx="4409700" cy="5427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383" name="Google Shape;383;p39"/>
          <p:cNvSpPr txBox="1">
            <a:spLocks noGrp="1"/>
          </p:cNvSpPr>
          <p:nvPr>
            <p:ph type="subTitle" idx="3"/>
          </p:nvPr>
        </p:nvSpPr>
        <p:spPr>
          <a:xfrm>
            <a:off x="4406650" y="3425570"/>
            <a:ext cx="4409700" cy="5427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384" name="Google Shape;384;p39"/>
          <p:cNvSpPr txBox="1">
            <a:spLocks noGrp="1"/>
          </p:cNvSpPr>
          <p:nvPr>
            <p:ph type="subTitle" idx="4"/>
          </p:nvPr>
        </p:nvSpPr>
        <p:spPr>
          <a:xfrm>
            <a:off x="4406650" y="1909660"/>
            <a:ext cx="4409700" cy="5427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385" name="Google Shape;385;p39"/>
          <p:cNvSpPr txBox="1">
            <a:spLocks noGrp="1"/>
          </p:cNvSpPr>
          <p:nvPr>
            <p:ph type="subTitle" idx="5"/>
          </p:nvPr>
        </p:nvSpPr>
        <p:spPr>
          <a:xfrm>
            <a:off x="4406650" y="4183525"/>
            <a:ext cx="4409700" cy="5427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386" name="Google Shape;386;p39"/>
          <p:cNvSpPr txBox="1">
            <a:spLocks noGrp="1"/>
          </p:cNvSpPr>
          <p:nvPr>
            <p:ph type="subTitle" idx="6"/>
          </p:nvPr>
        </p:nvSpPr>
        <p:spPr>
          <a:xfrm>
            <a:off x="4406650" y="2667615"/>
            <a:ext cx="4409700" cy="5427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Title, body and image">
  <p:cSld name="Title, body and image">
    <p:spTree>
      <p:nvGrpSpPr>
        <p:cNvPr id="1" name="Shape 387"/>
        <p:cNvGrpSpPr/>
        <p:nvPr/>
      </p:nvGrpSpPr>
      <p:grpSpPr>
        <a:xfrm>
          <a:off x="0" y="0"/>
          <a:ext cx="0" cy="0"/>
          <a:chOff x="0" y="0"/>
          <a:chExt cx="0" cy="0"/>
        </a:xfrm>
      </p:grpSpPr>
      <p:sp>
        <p:nvSpPr>
          <p:cNvPr id="388" name="Google Shape;388;p4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30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9" name="Google Shape;389;p40"/>
          <p:cNvSpPr txBox="1">
            <a:spLocks noGrp="1"/>
          </p:cNvSpPr>
          <p:nvPr>
            <p:ph type="body" idx="1"/>
          </p:nvPr>
        </p:nvSpPr>
        <p:spPr>
          <a:xfrm>
            <a:off x="311700" y="1152475"/>
            <a:ext cx="4473900" cy="3416400"/>
          </a:xfrm>
          <a:prstGeom prst="rect">
            <a:avLst/>
          </a:prstGeom>
        </p:spPr>
        <p:txBody>
          <a:bodyPr spcFirstLastPara="1" wrap="square" lIns="91425" tIns="91425" rIns="91425" bIns="91425" anchor="t" anchorCtr="0">
            <a:spAutoFit/>
          </a:bodyPr>
          <a:lstStyle>
            <a:lvl1pPr marL="457200" lvl="0" indent="-292100">
              <a:spcBef>
                <a:spcPts val="0"/>
              </a:spcBef>
              <a:spcAft>
                <a:spcPts val="0"/>
              </a:spcAft>
              <a:buSzPts val="1000"/>
              <a:buChar char="●"/>
              <a:defRPr/>
            </a:lvl1pPr>
            <a:lvl2pPr marL="914400" lvl="1" indent="-292100">
              <a:spcBef>
                <a:spcPts val="800"/>
              </a:spcBef>
              <a:spcAft>
                <a:spcPts val="0"/>
              </a:spcAft>
              <a:buSzPts val="1000"/>
              <a:buChar char="○"/>
              <a:defRPr/>
            </a:lvl2pPr>
            <a:lvl3pPr marL="1371600" lvl="2" indent="-292100">
              <a:spcBef>
                <a:spcPts val="800"/>
              </a:spcBef>
              <a:spcAft>
                <a:spcPts val="0"/>
              </a:spcAft>
              <a:buSzPts val="1000"/>
              <a:buChar char="■"/>
              <a:defRPr/>
            </a:lvl3pPr>
            <a:lvl4pPr marL="1828800" lvl="3" indent="-292100">
              <a:spcBef>
                <a:spcPts val="800"/>
              </a:spcBef>
              <a:spcAft>
                <a:spcPts val="0"/>
              </a:spcAft>
              <a:buSzPts val="1000"/>
              <a:buChar char="●"/>
              <a:defRPr/>
            </a:lvl4pPr>
            <a:lvl5pPr marL="2286000" lvl="4" indent="-292100">
              <a:spcBef>
                <a:spcPts val="800"/>
              </a:spcBef>
              <a:spcAft>
                <a:spcPts val="0"/>
              </a:spcAft>
              <a:buSzPts val="1000"/>
              <a:buChar char="○"/>
              <a:defRPr/>
            </a:lvl5pPr>
            <a:lvl6pPr marL="2743200" lvl="5" indent="-292100">
              <a:spcBef>
                <a:spcPts val="800"/>
              </a:spcBef>
              <a:spcAft>
                <a:spcPts val="0"/>
              </a:spcAft>
              <a:buSzPts val="1000"/>
              <a:buChar char="■"/>
              <a:defRPr/>
            </a:lvl6pPr>
            <a:lvl7pPr marL="3200400" lvl="6" indent="-292100">
              <a:spcBef>
                <a:spcPts val="800"/>
              </a:spcBef>
              <a:spcAft>
                <a:spcPts val="0"/>
              </a:spcAft>
              <a:buSzPts val="1000"/>
              <a:buChar char="●"/>
              <a:defRPr/>
            </a:lvl7pPr>
            <a:lvl8pPr marL="3657600" lvl="7" indent="-292100">
              <a:spcBef>
                <a:spcPts val="800"/>
              </a:spcBef>
              <a:spcAft>
                <a:spcPts val="0"/>
              </a:spcAft>
              <a:buSzPts val="1000"/>
              <a:buChar char="○"/>
              <a:defRPr/>
            </a:lvl8pPr>
            <a:lvl9pPr marL="4114800" lvl="8" indent="-292100">
              <a:spcBef>
                <a:spcPts val="800"/>
              </a:spcBef>
              <a:spcAft>
                <a:spcPts val="800"/>
              </a:spcAft>
              <a:buSzPts val="1000"/>
              <a:buChar char="■"/>
              <a:defRPr/>
            </a:lvl9pPr>
          </a:lstStyle>
          <a:p>
            <a:endParaRPr/>
          </a:p>
        </p:txBody>
      </p:sp>
      <p:sp>
        <p:nvSpPr>
          <p:cNvPr id="390" name="Google Shape;390;p40"/>
          <p:cNvSpPr>
            <a:spLocks noGrp="1"/>
          </p:cNvSpPr>
          <p:nvPr>
            <p:ph type="pic" idx="2"/>
          </p:nvPr>
        </p:nvSpPr>
        <p:spPr>
          <a:xfrm>
            <a:off x="4992024" y="1152775"/>
            <a:ext cx="3840300" cy="3416400"/>
          </a:xfrm>
          <a:prstGeom prst="rect">
            <a:avLst/>
          </a:prstGeom>
          <a:noFill/>
          <a:ln>
            <a:noFill/>
          </a:ln>
        </p:spPr>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Two big ideas">
  <p:cSld name="Two big ideas">
    <p:spTree>
      <p:nvGrpSpPr>
        <p:cNvPr id="1" name="Shape 391"/>
        <p:cNvGrpSpPr/>
        <p:nvPr/>
      </p:nvGrpSpPr>
      <p:grpSpPr>
        <a:xfrm>
          <a:off x="0" y="0"/>
          <a:ext cx="0" cy="0"/>
          <a:chOff x="0" y="0"/>
          <a:chExt cx="0" cy="0"/>
        </a:xfrm>
      </p:grpSpPr>
      <p:sp>
        <p:nvSpPr>
          <p:cNvPr id="392" name="Google Shape;392;p41"/>
          <p:cNvSpPr txBox="1">
            <a:spLocks noGrp="1"/>
          </p:cNvSpPr>
          <p:nvPr>
            <p:ph type="title"/>
          </p:nvPr>
        </p:nvSpPr>
        <p:spPr>
          <a:xfrm>
            <a:off x="483175" y="450025"/>
            <a:ext cx="8184600" cy="758100"/>
          </a:xfrm>
          <a:prstGeom prst="rect">
            <a:avLst/>
          </a:prstGeom>
        </p:spPr>
        <p:txBody>
          <a:bodyPr spcFirstLastPara="1" wrap="square" lIns="91425" tIns="91425" rIns="91425" bIns="91425" anchor="ctr" anchorCtr="0">
            <a:noAutofit/>
          </a:bodyPr>
          <a:lstStyle>
            <a:lvl1pPr lvl="0">
              <a:spcBef>
                <a:spcPts val="0"/>
              </a:spcBef>
              <a:spcAft>
                <a:spcPts val="0"/>
              </a:spcAft>
              <a:buSzPts val="3000"/>
              <a:buNone/>
              <a:defRPr/>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393" name="Google Shape;393;p41"/>
          <p:cNvSpPr txBox="1">
            <a:spLocks noGrp="1"/>
          </p:cNvSpPr>
          <p:nvPr>
            <p:ph type="body" idx="1"/>
          </p:nvPr>
        </p:nvSpPr>
        <p:spPr>
          <a:xfrm>
            <a:off x="483150" y="2237788"/>
            <a:ext cx="3619800" cy="2373600"/>
          </a:xfrm>
          <a:prstGeom prst="rect">
            <a:avLst/>
          </a:prstGeom>
        </p:spPr>
        <p:txBody>
          <a:bodyPr spcFirstLastPara="1" wrap="square" lIns="91425" tIns="91425" rIns="91425" bIns="91425" anchor="t" anchorCtr="0">
            <a:spAutoFit/>
          </a:bodyPr>
          <a:lstStyle>
            <a:lvl1pPr marL="457200" lvl="0" indent="-292100">
              <a:spcBef>
                <a:spcPts val="0"/>
              </a:spcBef>
              <a:spcAft>
                <a:spcPts val="0"/>
              </a:spcAft>
              <a:buSzPts val="1000"/>
              <a:buChar char="●"/>
              <a:defRPr/>
            </a:lvl1pPr>
            <a:lvl2pPr marL="914400" lvl="1" indent="-292100">
              <a:spcBef>
                <a:spcPts val="800"/>
              </a:spcBef>
              <a:spcAft>
                <a:spcPts val="0"/>
              </a:spcAft>
              <a:buSzPts val="1000"/>
              <a:buChar char="○"/>
              <a:defRPr/>
            </a:lvl2pPr>
            <a:lvl3pPr marL="1371600" lvl="2" indent="-292100">
              <a:spcBef>
                <a:spcPts val="800"/>
              </a:spcBef>
              <a:spcAft>
                <a:spcPts val="0"/>
              </a:spcAft>
              <a:buSzPts val="1000"/>
              <a:buChar char="■"/>
              <a:defRPr/>
            </a:lvl3pPr>
            <a:lvl4pPr marL="1828800" lvl="3" indent="-292100">
              <a:spcBef>
                <a:spcPts val="800"/>
              </a:spcBef>
              <a:spcAft>
                <a:spcPts val="0"/>
              </a:spcAft>
              <a:buSzPts val="1000"/>
              <a:buChar char="●"/>
              <a:defRPr/>
            </a:lvl4pPr>
            <a:lvl5pPr marL="2286000" lvl="4" indent="-292100">
              <a:spcBef>
                <a:spcPts val="800"/>
              </a:spcBef>
              <a:spcAft>
                <a:spcPts val="0"/>
              </a:spcAft>
              <a:buSzPts val="1000"/>
              <a:buChar char="○"/>
              <a:defRPr/>
            </a:lvl5pPr>
            <a:lvl6pPr marL="2743200" lvl="5" indent="-292100">
              <a:spcBef>
                <a:spcPts val="800"/>
              </a:spcBef>
              <a:spcAft>
                <a:spcPts val="0"/>
              </a:spcAft>
              <a:buSzPts val="1000"/>
              <a:buChar char="■"/>
              <a:defRPr/>
            </a:lvl6pPr>
            <a:lvl7pPr marL="3200400" lvl="6" indent="-292100">
              <a:spcBef>
                <a:spcPts val="800"/>
              </a:spcBef>
              <a:spcAft>
                <a:spcPts val="0"/>
              </a:spcAft>
              <a:buSzPts val="1000"/>
              <a:buChar char="●"/>
              <a:defRPr/>
            </a:lvl7pPr>
            <a:lvl8pPr marL="3657600" lvl="7" indent="-292100">
              <a:spcBef>
                <a:spcPts val="800"/>
              </a:spcBef>
              <a:spcAft>
                <a:spcPts val="0"/>
              </a:spcAft>
              <a:buSzPts val="1000"/>
              <a:buChar char="○"/>
              <a:defRPr/>
            </a:lvl8pPr>
            <a:lvl9pPr marL="4114800" lvl="8" indent="-292100">
              <a:spcBef>
                <a:spcPts val="800"/>
              </a:spcBef>
              <a:spcAft>
                <a:spcPts val="800"/>
              </a:spcAft>
              <a:buSzPts val="1000"/>
              <a:buChar char="■"/>
              <a:defRPr/>
            </a:lvl9pPr>
          </a:lstStyle>
          <a:p>
            <a:endParaRPr/>
          </a:p>
        </p:txBody>
      </p:sp>
      <p:sp>
        <p:nvSpPr>
          <p:cNvPr id="394" name="Google Shape;394;p41"/>
          <p:cNvSpPr txBox="1">
            <a:spLocks noGrp="1"/>
          </p:cNvSpPr>
          <p:nvPr>
            <p:ph type="body" idx="2"/>
          </p:nvPr>
        </p:nvSpPr>
        <p:spPr>
          <a:xfrm>
            <a:off x="5048000" y="2237788"/>
            <a:ext cx="3619800" cy="2373600"/>
          </a:xfrm>
          <a:prstGeom prst="rect">
            <a:avLst/>
          </a:prstGeom>
        </p:spPr>
        <p:txBody>
          <a:bodyPr spcFirstLastPara="1" wrap="square" lIns="91425" tIns="91425" rIns="91425" bIns="91425" anchor="t" anchorCtr="0">
            <a:noAutofit/>
          </a:bodyPr>
          <a:lstStyle>
            <a:lvl1pPr marL="457200" lvl="0" indent="-292100">
              <a:spcBef>
                <a:spcPts val="0"/>
              </a:spcBef>
              <a:spcAft>
                <a:spcPts val="0"/>
              </a:spcAft>
              <a:buSzPts val="1000"/>
              <a:buChar char="●"/>
              <a:defRPr/>
            </a:lvl1pPr>
            <a:lvl2pPr marL="914400" lvl="1" indent="-292100">
              <a:spcBef>
                <a:spcPts val="0"/>
              </a:spcBef>
              <a:spcAft>
                <a:spcPts val="0"/>
              </a:spcAft>
              <a:buSzPts val="1000"/>
              <a:buChar char="○"/>
              <a:defRPr/>
            </a:lvl2pPr>
            <a:lvl3pPr marL="1371600" lvl="2" indent="-292100">
              <a:spcBef>
                <a:spcPts val="0"/>
              </a:spcBef>
              <a:spcAft>
                <a:spcPts val="0"/>
              </a:spcAft>
              <a:buSzPts val="1000"/>
              <a:buChar char="■"/>
              <a:defRPr/>
            </a:lvl3pPr>
            <a:lvl4pPr marL="1828800" lvl="3" indent="-292100">
              <a:spcBef>
                <a:spcPts val="0"/>
              </a:spcBef>
              <a:spcAft>
                <a:spcPts val="0"/>
              </a:spcAft>
              <a:buSzPts val="1000"/>
              <a:buChar char="●"/>
              <a:defRPr/>
            </a:lvl4pPr>
            <a:lvl5pPr marL="2286000" lvl="4" indent="-292100">
              <a:spcBef>
                <a:spcPts val="0"/>
              </a:spcBef>
              <a:spcAft>
                <a:spcPts val="0"/>
              </a:spcAft>
              <a:buSzPts val="1000"/>
              <a:buChar char="○"/>
              <a:defRPr/>
            </a:lvl5pPr>
            <a:lvl6pPr marL="2743200" lvl="5" indent="-292100">
              <a:spcBef>
                <a:spcPts val="0"/>
              </a:spcBef>
              <a:spcAft>
                <a:spcPts val="0"/>
              </a:spcAft>
              <a:buSzPts val="1000"/>
              <a:buChar char="■"/>
              <a:defRPr/>
            </a:lvl6pPr>
            <a:lvl7pPr marL="3200400" lvl="6" indent="-292100">
              <a:spcBef>
                <a:spcPts val="0"/>
              </a:spcBef>
              <a:spcAft>
                <a:spcPts val="0"/>
              </a:spcAft>
              <a:buSzPts val="1000"/>
              <a:buChar char="●"/>
              <a:defRPr/>
            </a:lvl7pPr>
            <a:lvl8pPr marL="3657600" lvl="7" indent="-292100">
              <a:spcBef>
                <a:spcPts val="0"/>
              </a:spcBef>
              <a:spcAft>
                <a:spcPts val="0"/>
              </a:spcAft>
              <a:buSzPts val="1000"/>
              <a:buChar char="○"/>
              <a:defRPr/>
            </a:lvl8pPr>
            <a:lvl9pPr marL="4114800" lvl="8" indent="-292100">
              <a:spcBef>
                <a:spcPts val="0"/>
              </a:spcBef>
              <a:spcAft>
                <a:spcPts val="0"/>
              </a:spcAft>
              <a:buSzPts val="1000"/>
              <a:buChar char="■"/>
              <a:defRPr/>
            </a:lvl9pPr>
          </a:lstStyle>
          <a:p>
            <a:endParaRPr/>
          </a:p>
        </p:txBody>
      </p:sp>
      <p:sp>
        <p:nvSpPr>
          <p:cNvPr id="395" name="Google Shape;395;p41"/>
          <p:cNvSpPr txBox="1">
            <a:spLocks noGrp="1"/>
          </p:cNvSpPr>
          <p:nvPr>
            <p:ph type="subTitle" idx="3"/>
          </p:nvPr>
        </p:nvSpPr>
        <p:spPr>
          <a:xfrm>
            <a:off x="483150" y="1336161"/>
            <a:ext cx="3619800" cy="5427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396" name="Google Shape;396;p41"/>
          <p:cNvSpPr txBox="1">
            <a:spLocks noGrp="1"/>
          </p:cNvSpPr>
          <p:nvPr>
            <p:ph type="subTitle" idx="4"/>
          </p:nvPr>
        </p:nvSpPr>
        <p:spPr>
          <a:xfrm>
            <a:off x="5048000" y="1336161"/>
            <a:ext cx="3619800" cy="5427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Three big ideas">
  <p:cSld name="Three big ideas">
    <p:spTree>
      <p:nvGrpSpPr>
        <p:cNvPr id="1" name="Shape 397"/>
        <p:cNvGrpSpPr/>
        <p:nvPr/>
      </p:nvGrpSpPr>
      <p:grpSpPr>
        <a:xfrm>
          <a:off x="0" y="0"/>
          <a:ext cx="0" cy="0"/>
          <a:chOff x="0" y="0"/>
          <a:chExt cx="0" cy="0"/>
        </a:xfrm>
      </p:grpSpPr>
      <p:sp>
        <p:nvSpPr>
          <p:cNvPr id="398" name="Google Shape;398;p42"/>
          <p:cNvSpPr txBox="1">
            <a:spLocks noGrp="1"/>
          </p:cNvSpPr>
          <p:nvPr>
            <p:ph type="body" idx="1"/>
          </p:nvPr>
        </p:nvSpPr>
        <p:spPr>
          <a:xfrm>
            <a:off x="483175" y="2417500"/>
            <a:ext cx="2455500" cy="2373600"/>
          </a:xfrm>
          <a:prstGeom prst="rect">
            <a:avLst/>
          </a:prstGeom>
        </p:spPr>
        <p:txBody>
          <a:bodyPr spcFirstLastPara="1" wrap="square" lIns="91425" tIns="91425" rIns="91425" bIns="91425" anchor="t" anchorCtr="0">
            <a:spAutoFit/>
          </a:bodyPr>
          <a:lstStyle>
            <a:lvl1pPr marL="457200" lvl="0" indent="-292100">
              <a:spcBef>
                <a:spcPts val="0"/>
              </a:spcBef>
              <a:spcAft>
                <a:spcPts val="0"/>
              </a:spcAft>
              <a:buSzPts val="1000"/>
              <a:buChar char="●"/>
              <a:defRPr/>
            </a:lvl1pPr>
            <a:lvl2pPr marL="914400" lvl="1" indent="-292100">
              <a:spcBef>
                <a:spcPts val="800"/>
              </a:spcBef>
              <a:spcAft>
                <a:spcPts val="0"/>
              </a:spcAft>
              <a:buSzPts val="1000"/>
              <a:buChar char="○"/>
              <a:defRPr/>
            </a:lvl2pPr>
            <a:lvl3pPr marL="1371600" lvl="2" indent="-292100">
              <a:spcBef>
                <a:spcPts val="800"/>
              </a:spcBef>
              <a:spcAft>
                <a:spcPts val="0"/>
              </a:spcAft>
              <a:buSzPts val="1000"/>
              <a:buChar char="■"/>
              <a:defRPr/>
            </a:lvl3pPr>
            <a:lvl4pPr marL="1828800" lvl="3" indent="-292100">
              <a:spcBef>
                <a:spcPts val="800"/>
              </a:spcBef>
              <a:spcAft>
                <a:spcPts val="0"/>
              </a:spcAft>
              <a:buSzPts val="1000"/>
              <a:buChar char="●"/>
              <a:defRPr/>
            </a:lvl4pPr>
            <a:lvl5pPr marL="2286000" lvl="4" indent="-292100">
              <a:spcBef>
                <a:spcPts val="800"/>
              </a:spcBef>
              <a:spcAft>
                <a:spcPts val="0"/>
              </a:spcAft>
              <a:buSzPts val="1000"/>
              <a:buChar char="○"/>
              <a:defRPr/>
            </a:lvl5pPr>
            <a:lvl6pPr marL="2743200" lvl="5" indent="-292100">
              <a:spcBef>
                <a:spcPts val="800"/>
              </a:spcBef>
              <a:spcAft>
                <a:spcPts val="0"/>
              </a:spcAft>
              <a:buSzPts val="1000"/>
              <a:buChar char="■"/>
              <a:defRPr/>
            </a:lvl6pPr>
            <a:lvl7pPr marL="3200400" lvl="6" indent="-292100">
              <a:spcBef>
                <a:spcPts val="800"/>
              </a:spcBef>
              <a:spcAft>
                <a:spcPts val="0"/>
              </a:spcAft>
              <a:buSzPts val="1000"/>
              <a:buChar char="●"/>
              <a:defRPr/>
            </a:lvl7pPr>
            <a:lvl8pPr marL="3657600" lvl="7" indent="-292100">
              <a:spcBef>
                <a:spcPts val="800"/>
              </a:spcBef>
              <a:spcAft>
                <a:spcPts val="0"/>
              </a:spcAft>
              <a:buSzPts val="1000"/>
              <a:buChar char="○"/>
              <a:defRPr/>
            </a:lvl8pPr>
            <a:lvl9pPr marL="4114800" lvl="8" indent="-292100">
              <a:spcBef>
                <a:spcPts val="800"/>
              </a:spcBef>
              <a:spcAft>
                <a:spcPts val="800"/>
              </a:spcAft>
              <a:buSzPts val="1000"/>
              <a:buChar char="■"/>
              <a:defRPr/>
            </a:lvl9pPr>
          </a:lstStyle>
          <a:p>
            <a:endParaRPr/>
          </a:p>
        </p:txBody>
      </p:sp>
      <p:sp>
        <p:nvSpPr>
          <p:cNvPr id="399" name="Google Shape;399;p42"/>
          <p:cNvSpPr txBox="1">
            <a:spLocks noGrp="1"/>
          </p:cNvSpPr>
          <p:nvPr>
            <p:ph type="body" idx="2"/>
          </p:nvPr>
        </p:nvSpPr>
        <p:spPr>
          <a:xfrm>
            <a:off x="3347725" y="2417500"/>
            <a:ext cx="2455500" cy="2373600"/>
          </a:xfrm>
          <a:prstGeom prst="rect">
            <a:avLst/>
          </a:prstGeom>
        </p:spPr>
        <p:txBody>
          <a:bodyPr spcFirstLastPara="1" wrap="square" lIns="91425" tIns="91425" rIns="91425" bIns="91425" anchor="t" anchorCtr="0">
            <a:noAutofit/>
          </a:bodyPr>
          <a:lstStyle>
            <a:lvl1pPr marL="457200" lvl="0" indent="-292100">
              <a:spcBef>
                <a:spcPts val="0"/>
              </a:spcBef>
              <a:spcAft>
                <a:spcPts val="0"/>
              </a:spcAft>
              <a:buSzPts val="1000"/>
              <a:buChar char="●"/>
              <a:defRPr/>
            </a:lvl1pPr>
            <a:lvl2pPr marL="914400" lvl="1" indent="-292100">
              <a:spcBef>
                <a:spcPts val="0"/>
              </a:spcBef>
              <a:spcAft>
                <a:spcPts val="0"/>
              </a:spcAft>
              <a:buSzPts val="1000"/>
              <a:buChar char="○"/>
              <a:defRPr/>
            </a:lvl2pPr>
            <a:lvl3pPr marL="1371600" lvl="2" indent="-292100">
              <a:spcBef>
                <a:spcPts val="0"/>
              </a:spcBef>
              <a:spcAft>
                <a:spcPts val="0"/>
              </a:spcAft>
              <a:buSzPts val="1000"/>
              <a:buChar char="■"/>
              <a:defRPr/>
            </a:lvl3pPr>
            <a:lvl4pPr marL="1828800" lvl="3" indent="-292100">
              <a:spcBef>
                <a:spcPts val="0"/>
              </a:spcBef>
              <a:spcAft>
                <a:spcPts val="0"/>
              </a:spcAft>
              <a:buSzPts val="1000"/>
              <a:buChar char="●"/>
              <a:defRPr/>
            </a:lvl4pPr>
            <a:lvl5pPr marL="2286000" lvl="4" indent="-292100">
              <a:spcBef>
                <a:spcPts val="0"/>
              </a:spcBef>
              <a:spcAft>
                <a:spcPts val="0"/>
              </a:spcAft>
              <a:buSzPts val="1000"/>
              <a:buChar char="○"/>
              <a:defRPr/>
            </a:lvl5pPr>
            <a:lvl6pPr marL="2743200" lvl="5" indent="-292100">
              <a:spcBef>
                <a:spcPts val="0"/>
              </a:spcBef>
              <a:spcAft>
                <a:spcPts val="0"/>
              </a:spcAft>
              <a:buSzPts val="1000"/>
              <a:buChar char="■"/>
              <a:defRPr/>
            </a:lvl6pPr>
            <a:lvl7pPr marL="3200400" lvl="6" indent="-292100">
              <a:spcBef>
                <a:spcPts val="0"/>
              </a:spcBef>
              <a:spcAft>
                <a:spcPts val="0"/>
              </a:spcAft>
              <a:buSzPts val="1000"/>
              <a:buChar char="●"/>
              <a:defRPr/>
            </a:lvl7pPr>
            <a:lvl8pPr marL="3657600" lvl="7" indent="-292100">
              <a:spcBef>
                <a:spcPts val="0"/>
              </a:spcBef>
              <a:spcAft>
                <a:spcPts val="0"/>
              </a:spcAft>
              <a:buSzPts val="1000"/>
              <a:buChar char="○"/>
              <a:defRPr/>
            </a:lvl8pPr>
            <a:lvl9pPr marL="4114800" lvl="8" indent="-292100">
              <a:spcBef>
                <a:spcPts val="0"/>
              </a:spcBef>
              <a:spcAft>
                <a:spcPts val="0"/>
              </a:spcAft>
              <a:buSzPts val="1000"/>
              <a:buChar char="■"/>
              <a:defRPr/>
            </a:lvl9pPr>
          </a:lstStyle>
          <a:p>
            <a:endParaRPr/>
          </a:p>
        </p:txBody>
      </p:sp>
      <p:sp>
        <p:nvSpPr>
          <p:cNvPr id="400" name="Google Shape;400;p42"/>
          <p:cNvSpPr txBox="1">
            <a:spLocks noGrp="1"/>
          </p:cNvSpPr>
          <p:nvPr>
            <p:ph type="title"/>
          </p:nvPr>
        </p:nvSpPr>
        <p:spPr>
          <a:xfrm>
            <a:off x="483175" y="450025"/>
            <a:ext cx="8184600" cy="758100"/>
          </a:xfrm>
          <a:prstGeom prst="rect">
            <a:avLst/>
          </a:prstGeom>
        </p:spPr>
        <p:txBody>
          <a:bodyPr spcFirstLastPara="1" wrap="square" lIns="91425" tIns="91425" rIns="91425" bIns="91425" anchor="ctr" anchorCtr="0">
            <a:noAutofit/>
          </a:bodyPr>
          <a:lstStyle>
            <a:lvl1pPr lvl="0">
              <a:spcBef>
                <a:spcPts val="0"/>
              </a:spcBef>
              <a:spcAft>
                <a:spcPts val="0"/>
              </a:spcAft>
              <a:buSzPts val="3000"/>
              <a:buNone/>
              <a:defRPr/>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401" name="Google Shape;401;p42"/>
          <p:cNvSpPr txBox="1">
            <a:spLocks noGrp="1"/>
          </p:cNvSpPr>
          <p:nvPr>
            <p:ph type="subTitle" idx="3"/>
          </p:nvPr>
        </p:nvSpPr>
        <p:spPr>
          <a:xfrm>
            <a:off x="483175" y="1336150"/>
            <a:ext cx="2455500" cy="7785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402" name="Google Shape;402;p42"/>
          <p:cNvSpPr txBox="1">
            <a:spLocks noGrp="1"/>
          </p:cNvSpPr>
          <p:nvPr>
            <p:ph type="subTitle" idx="4"/>
          </p:nvPr>
        </p:nvSpPr>
        <p:spPr>
          <a:xfrm>
            <a:off x="3347725" y="1336150"/>
            <a:ext cx="2455500" cy="7785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403" name="Google Shape;403;p42"/>
          <p:cNvSpPr txBox="1">
            <a:spLocks noGrp="1"/>
          </p:cNvSpPr>
          <p:nvPr>
            <p:ph type="subTitle" idx="5"/>
          </p:nvPr>
        </p:nvSpPr>
        <p:spPr>
          <a:xfrm>
            <a:off x="6212275" y="1336150"/>
            <a:ext cx="2455500" cy="7785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404" name="Google Shape;404;p42"/>
          <p:cNvSpPr txBox="1">
            <a:spLocks noGrp="1"/>
          </p:cNvSpPr>
          <p:nvPr>
            <p:ph type="body" idx="6"/>
          </p:nvPr>
        </p:nvSpPr>
        <p:spPr>
          <a:xfrm>
            <a:off x="6212275" y="2417500"/>
            <a:ext cx="2455500" cy="2373600"/>
          </a:xfrm>
          <a:prstGeom prst="rect">
            <a:avLst/>
          </a:prstGeom>
        </p:spPr>
        <p:txBody>
          <a:bodyPr spcFirstLastPara="1" wrap="square" lIns="91425" tIns="91425" rIns="91425" bIns="91425" anchor="t" anchorCtr="0">
            <a:noAutofit/>
          </a:bodyPr>
          <a:lstStyle>
            <a:lvl1pPr marL="457200" lvl="0" indent="-292100">
              <a:spcBef>
                <a:spcPts val="0"/>
              </a:spcBef>
              <a:spcAft>
                <a:spcPts val="0"/>
              </a:spcAft>
              <a:buSzPts val="1000"/>
              <a:buChar char="●"/>
              <a:defRPr/>
            </a:lvl1pPr>
            <a:lvl2pPr marL="914400" lvl="1" indent="-292100">
              <a:spcBef>
                <a:spcPts val="0"/>
              </a:spcBef>
              <a:spcAft>
                <a:spcPts val="0"/>
              </a:spcAft>
              <a:buSzPts val="1000"/>
              <a:buChar char="○"/>
              <a:defRPr/>
            </a:lvl2pPr>
            <a:lvl3pPr marL="1371600" lvl="2" indent="-292100">
              <a:spcBef>
                <a:spcPts val="0"/>
              </a:spcBef>
              <a:spcAft>
                <a:spcPts val="0"/>
              </a:spcAft>
              <a:buSzPts val="1000"/>
              <a:buChar char="■"/>
              <a:defRPr/>
            </a:lvl3pPr>
            <a:lvl4pPr marL="1828800" lvl="3" indent="-292100">
              <a:spcBef>
                <a:spcPts val="0"/>
              </a:spcBef>
              <a:spcAft>
                <a:spcPts val="0"/>
              </a:spcAft>
              <a:buSzPts val="1000"/>
              <a:buChar char="●"/>
              <a:defRPr/>
            </a:lvl4pPr>
            <a:lvl5pPr marL="2286000" lvl="4" indent="-292100">
              <a:spcBef>
                <a:spcPts val="0"/>
              </a:spcBef>
              <a:spcAft>
                <a:spcPts val="0"/>
              </a:spcAft>
              <a:buSzPts val="1000"/>
              <a:buChar char="○"/>
              <a:defRPr/>
            </a:lvl5pPr>
            <a:lvl6pPr marL="2743200" lvl="5" indent="-292100">
              <a:spcBef>
                <a:spcPts val="0"/>
              </a:spcBef>
              <a:spcAft>
                <a:spcPts val="0"/>
              </a:spcAft>
              <a:buSzPts val="1000"/>
              <a:buChar char="■"/>
              <a:defRPr/>
            </a:lvl6pPr>
            <a:lvl7pPr marL="3200400" lvl="6" indent="-292100">
              <a:spcBef>
                <a:spcPts val="0"/>
              </a:spcBef>
              <a:spcAft>
                <a:spcPts val="0"/>
              </a:spcAft>
              <a:buSzPts val="1000"/>
              <a:buChar char="●"/>
              <a:defRPr/>
            </a:lvl7pPr>
            <a:lvl8pPr marL="3657600" lvl="7" indent="-292100">
              <a:spcBef>
                <a:spcPts val="0"/>
              </a:spcBef>
              <a:spcAft>
                <a:spcPts val="0"/>
              </a:spcAft>
              <a:buSzPts val="1000"/>
              <a:buChar char="○"/>
              <a:defRPr/>
            </a:lvl8pPr>
            <a:lvl9pPr marL="4114800" lvl="8" indent="-292100">
              <a:spcBef>
                <a:spcPts val="0"/>
              </a:spcBef>
              <a:spcAft>
                <a:spcPts val="0"/>
              </a:spcAft>
              <a:buSzPts val="1000"/>
              <a:buChar char="■"/>
              <a:defRPr/>
            </a:lvl9pPr>
          </a:lstStyle>
          <a:p>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Four big ideas">
  <p:cSld name="Four big ideas">
    <p:spTree>
      <p:nvGrpSpPr>
        <p:cNvPr id="1" name="Shape 405"/>
        <p:cNvGrpSpPr/>
        <p:nvPr/>
      </p:nvGrpSpPr>
      <p:grpSpPr>
        <a:xfrm>
          <a:off x="0" y="0"/>
          <a:ext cx="0" cy="0"/>
          <a:chOff x="0" y="0"/>
          <a:chExt cx="0" cy="0"/>
        </a:xfrm>
      </p:grpSpPr>
      <p:sp>
        <p:nvSpPr>
          <p:cNvPr id="406" name="Google Shape;406;p43"/>
          <p:cNvSpPr txBox="1">
            <a:spLocks noGrp="1"/>
          </p:cNvSpPr>
          <p:nvPr>
            <p:ph type="body" idx="1"/>
          </p:nvPr>
        </p:nvSpPr>
        <p:spPr>
          <a:xfrm>
            <a:off x="366725" y="1759093"/>
            <a:ext cx="3838500" cy="1138500"/>
          </a:xfrm>
          <a:prstGeom prst="rect">
            <a:avLst/>
          </a:prstGeom>
        </p:spPr>
        <p:txBody>
          <a:bodyPr spcFirstLastPara="1" wrap="square" lIns="91425" tIns="91425" rIns="91425" bIns="91425" anchor="t" anchorCtr="0">
            <a:spAutoFit/>
          </a:bodyPr>
          <a:lstStyle>
            <a:lvl1pPr marL="457200" lvl="0" indent="-317500">
              <a:spcBef>
                <a:spcPts val="0"/>
              </a:spcBef>
              <a:spcAft>
                <a:spcPts val="0"/>
              </a:spcAft>
              <a:buSzPts val="1400"/>
              <a:buChar char="●"/>
              <a:defRPr sz="1400"/>
            </a:lvl1pPr>
            <a:lvl2pPr marL="914400" lvl="1" indent="-292100">
              <a:spcBef>
                <a:spcPts val="800"/>
              </a:spcBef>
              <a:spcAft>
                <a:spcPts val="0"/>
              </a:spcAft>
              <a:buSzPts val="1000"/>
              <a:buChar char="○"/>
              <a:defRPr/>
            </a:lvl2pPr>
            <a:lvl3pPr marL="1371600" lvl="2" indent="-292100">
              <a:spcBef>
                <a:spcPts val="800"/>
              </a:spcBef>
              <a:spcAft>
                <a:spcPts val="0"/>
              </a:spcAft>
              <a:buSzPts val="1000"/>
              <a:buChar char="■"/>
              <a:defRPr/>
            </a:lvl3pPr>
            <a:lvl4pPr marL="1828800" lvl="3" indent="-292100">
              <a:spcBef>
                <a:spcPts val="800"/>
              </a:spcBef>
              <a:spcAft>
                <a:spcPts val="0"/>
              </a:spcAft>
              <a:buSzPts val="1000"/>
              <a:buChar char="●"/>
              <a:defRPr/>
            </a:lvl4pPr>
            <a:lvl5pPr marL="2286000" lvl="4" indent="-292100">
              <a:spcBef>
                <a:spcPts val="800"/>
              </a:spcBef>
              <a:spcAft>
                <a:spcPts val="0"/>
              </a:spcAft>
              <a:buSzPts val="1000"/>
              <a:buChar char="○"/>
              <a:defRPr/>
            </a:lvl5pPr>
            <a:lvl6pPr marL="2743200" lvl="5" indent="-292100">
              <a:spcBef>
                <a:spcPts val="800"/>
              </a:spcBef>
              <a:spcAft>
                <a:spcPts val="0"/>
              </a:spcAft>
              <a:buSzPts val="1000"/>
              <a:buChar char="■"/>
              <a:defRPr/>
            </a:lvl6pPr>
            <a:lvl7pPr marL="3200400" lvl="6" indent="-292100">
              <a:spcBef>
                <a:spcPts val="800"/>
              </a:spcBef>
              <a:spcAft>
                <a:spcPts val="0"/>
              </a:spcAft>
              <a:buSzPts val="1000"/>
              <a:buChar char="●"/>
              <a:defRPr/>
            </a:lvl7pPr>
            <a:lvl8pPr marL="3657600" lvl="7" indent="-292100">
              <a:spcBef>
                <a:spcPts val="800"/>
              </a:spcBef>
              <a:spcAft>
                <a:spcPts val="0"/>
              </a:spcAft>
              <a:buSzPts val="1000"/>
              <a:buChar char="○"/>
              <a:defRPr/>
            </a:lvl8pPr>
            <a:lvl9pPr marL="4114800" lvl="8" indent="-292100">
              <a:spcBef>
                <a:spcPts val="800"/>
              </a:spcBef>
              <a:spcAft>
                <a:spcPts val="800"/>
              </a:spcAft>
              <a:buSzPts val="1000"/>
              <a:buChar char="■"/>
              <a:defRPr/>
            </a:lvl9pPr>
          </a:lstStyle>
          <a:p>
            <a:endParaRPr/>
          </a:p>
        </p:txBody>
      </p:sp>
      <p:sp>
        <p:nvSpPr>
          <p:cNvPr id="407" name="Google Shape;407;p43"/>
          <p:cNvSpPr txBox="1">
            <a:spLocks noGrp="1"/>
          </p:cNvSpPr>
          <p:nvPr>
            <p:ph type="body" idx="2"/>
          </p:nvPr>
        </p:nvSpPr>
        <p:spPr>
          <a:xfrm>
            <a:off x="4938725" y="1759093"/>
            <a:ext cx="3838500" cy="11385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292100">
              <a:spcBef>
                <a:spcPts val="0"/>
              </a:spcBef>
              <a:spcAft>
                <a:spcPts val="0"/>
              </a:spcAft>
              <a:buSzPts val="1000"/>
              <a:buChar char="○"/>
              <a:defRPr/>
            </a:lvl2pPr>
            <a:lvl3pPr marL="1371600" lvl="2" indent="-292100">
              <a:spcBef>
                <a:spcPts val="0"/>
              </a:spcBef>
              <a:spcAft>
                <a:spcPts val="0"/>
              </a:spcAft>
              <a:buSzPts val="1000"/>
              <a:buChar char="■"/>
              <a:defRPr/>
            </a:lvl3pPr>
            <a:lvl4pPr marL="1828800" lvl="3" indent="-292100">
              <a:spcBef>
                <a:spcPts val="0"/>
              </a:spcBef>
              <a:spcAft>
                <a:spcPts val="0"/>
              </a:spcAft>
              <a:buSzPts val="1000"/>
              <a:buChar char="●"/>
              <a:defRPr/>
            </a:lvl4pPr>
            <a:lvl5pPr marL="2286000" lvl="4" indent="-292100">
              <a:spcBef>
                <a:spcPts val="0"/>
              </a:spcBef>
              <a:spcAft>
                <a:spcPts val="0"/>
              </a:spcAft>
              <a:buSzPts val="1000"/>
              <a:buChar char="○"/>
              <a:defRPr/>
            </a:lvl5pPr>
            <a:lvl6pPr marL="2743200" lvl="5" indent="-292100">
              <a:spcBef>
                <a:spcPts val="0"/>
              </a:spcBef>
              <a:spcAft>
                <a:spcPts val="0"/>
              </a:spcAft>
              <a:buSzPts val="1000"/>
              <a:buChar char="■"/>
              <a:defRPr/>
            </a:lvl6pPr>
            <a:lvl7pPr marL="3200400" lvl="6" indent="-292100">
              <a:spcBef>
                <a:spcPts val="0"/>
              </a:spcBef>
              <a:spcAft>
                <a:spcPts val="0"/>
              </a:spcAft>
              <a:buSzPts val="1000"/>
              <a:buChar char="●"/>
              <a:defRPr/>
            </a:lvl7pPr>
            <a:lvl8pPr marL="3657600" lvl="7" indent="-292100">
              <a:spcBef>
                <a:spcPts val="0"/>
              </a:spcBef>
              <a:spcAft>
                <a:spcPts val="0"/>
              </a:spcAft>
              <a:buSzPts val="1000"/>
              <a:buChar char="○"/>
              <a:defRPr/>
            </a:lvl8pPr>
            <a:lvl9pPr marL="4114800" lvl="8" indent="-292100">
              <a:spcBef>
                <a:spcPts val="0"/>
              </a:spcBef>
              <a:spcAft>
                <a:spcPts val="0"/>
              </a:spcAft>
              <a:buSzPts val="1000"/>
              <a:buChar char="■"/>
              <a:defRPr/>
            </a:lvl9pPr>
          </a:lstStyle>
          <a:p>
            <a:endParaRPr/>
          </a:p>
        </p:txBody>
      </p:sp>
      <p:sp>
        <p:nvSpPr>
          <p:cNvPr id="408" name="Google Shape;408;p43"/>
          <p:cNvSpPr txBox="1">
            <a:spLocks noGrp="1"/>
          </p:cNvSpPr>
          <p:nvPr>
            <p:ph type="body" idx="3"/>
          </p:nvPr>
        </p:nvSpPr>
        <p:spPr>
          <a:xfrm>
            <a:off x="366750" y="3648575"/>
            <a:ext cx="3838500" cy="11385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292100">
              <a:spcBef>
                <a:spcPts val="0"/>
              </a:spcBef>
              <a:spcAft>
                <a:spcPts val="0"/>
              </a:spcAft>
              <a:buSzPts val="1000"/>
              <a:buChar char="○"/>
              <a:defRPr/>
            </a:lvl2pPr>
            <a:lvl3pPr marL="1371600" lvl="2" indent="-292100">
              <a:spcBef>
                <a:spcPts val="0"/>
              </a:spcBef>
              <a:spcAft>
                <a:spcPts val="0"/>
              </a:spcAft>
              <a:buSzPts val="1000"/>
              <a:buChar char="■"/>
              <a:defRPr/>
            </a:lvl3pPr>
            <a:lvl4pPr marL="1828800" lvl="3" indent="-292100">
              <a:spcBef>
                <a:spcPts val="0"/>
              </a:spcBef>
              <a:spcAft>
                <a:spcPts val="0"/>
              </a:spcAft>
              <a:buSzPts val="1000"/>
              <a:buChar char="●"/>
              <a:defRPr/>
            </a:lvl4pPr>
            <a:lvl5pPr marL="2286000" lvl="4" indent="-292100">
              <a:spcBef>
                <a:spcPts val="0"/>
              </a:spcBef>
              <a:spcAft>
                <a:spcPts val="0"/>
              </a:spcAft>
              <a:buSzPts val="1000"/>
              <a:buChar char="○"/>
              <a:defRPr/>
            </a:lvl5pPr>
            <a:lvl6pPr marL="2743200" lvl="5" indent="-292100">
              <a:spcBef>
                <a:spcPts val="0"/>
              </a:spcBef>
              <a:spcAft>
                <a:spcPts val="0"/>
              </a:spcAft>
              <a:buSzPts val="1000"/>
              <a:buChar char="■"/>
              <a:defRPr/>
            </a:lvl6pPr>
            <a:lvl7pPr marL="3200400" lvl="6" indent="-292100">
              <a:spcBef>
                <a:spcPts val="0"/>
              </a:spcBef>
              <a:spcAft>
                <a:spcPts val="0"/>
              </a:spcAft>
              <a:buSzPts val="1000"/>
              <a:buChar char="●"/>
              <a:defRPr/>
            </a:lvl7pPr>
            <a:lvl8pPr marL="3657600" lvl="7" indent="-292100">
              <a:spcBef>
                <a:spcPts val="0"/>
              </a:spcBef>
              <a:spcAft>
                <a:spcPts val="0"/>
              </a:spcAft>
              <a:buSzPts val="1000"/>
              <a:buChar char="○"/>
              <a:defRPr/>
            </a:lvl8pPr>
            <a:lvl9pPr marL="4114800" lvl="8" indent="-292100">
              <a:spcBef>
                <a:spcPts val="0"/>
              </a:spcBef>
              <a:spcAft>
                <a:spcPts val="0"/>
              </a:spcAft>
              <a:buSzPts val="1000"/>
              <a:buChar char="■"/>
              <a:defRPr/>
            </a:lvl9pPr>
          </a:lstStyle>
          <a:p>
            <a:endParaRPr/>
          </a:p>
        </p:txBody>
      </p:sp>
      <p:sp>
        <p:nvSpPr>
          <p:cNvPr id="409" name="Google Shape;409;p43"/>
          <p:cNvSpPr txBox="1">
            <a:spLocks noGrp="1"/>
          </p:cNvSpPr>
          <p:nvPr>
            <p:ph type="body" idx="4"/>
          </p:nvPr>
        </p:nvSpPr>
        <p:spPr>
          <a:xfrm>
            <a:off x="4938750" y="3648575"/>
            <a:ext cx="3838500" cy="11385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292100">
              <a:spcBef>
                <a:spcPts val="0"/>
              </a:spcBef>
              <a:spcAft>
                <a:spcPts val="0"/>
              </a:spcAft>
              <a:buSzPts val="1000"/>
              <a:buChar char="○"/>
              <a:defRPr/>
            </a:lvl2pPr>
            <a:lvl3pPr marL="1371600" lvl="2" indent="-292100">
              <a:spcBef>
                <a:spcPts val="0"/>
              </a:spcBef>
              <a:spcAft>
                <a:spcPts val="0"/>
              </a:spcAft>
              <a:buSzPts val="1000"/>
              <a:buChar char="■"/>
              <a:defRPr/>
            </a:lvl3pPr>
            <a:lvl4pPr marL="1828800" lvl="3" indent="-292100">
              <a:spcBef>
                <a:spcPts val="0"/>
              </a:spcBef>
              <a:spcAft>
                <a:spcPts val="0"/>
              </a:spcAft>
              <a:buSzPts val="1000"/>
              <a:buChar char="●"/>
              <a:defRPr/>
            </a:lvl4pPr>
            <a:lvl5pPr marL="2286000" lvl="4" indent="-292100">
              <a:spcBef>
                <a:spcPts val="0"/>
              </a:spcBef>
              <a:spcAft>
                <a:spcPts val="0"/>
              </a:spcAft>
              <a:buSzPts val="1000"/>
              <a:buChar char="○"/>
              <a:defRPr/>
            </a:lvl5pPr>
            <a:lvl6pPr marL="2743200" lvl="5" indent="-292100">
              <a:spcBef>
                <a:spcPts val="0"/>
              </a:spcBef>
              <a:spcAft>
                <a:spcPts val="0"/>
              </a:spcAft>
              <a:buSzPts val="1000"/>
              <a:buChar char="■"/>
              <a:defRPr/>
            </a:lvl6pPr>
            <a:lvl7pPr marL="3200400" lvl="6" indent="-292100">
              <a:spcBef>
                <a:spcPts val="0"/>
              </a:spcBef>
              <a:spcAft>
                <a:spcPts val="0"/>
              </a:spcAft>
              <a:buSzPts val="1000"/>
              <a:buChar char="●"/>
              <a:defRPr/>
            </a:lvl7pPr>
            <a:lvl8pPr marL="3657600" lvl="7" indent="-292100">
              <a:spcBef>
                <a:spcPts val="0"/>
              </a:spcBef>
              <a:spcAft>
                <a:spcPts val="0"/>
              </a:spcAft>
              <a:buSzPts val="1000"/>
              <a:buChar char="○"/>
              <a:defRPr/>
            </a:lvl8pPr>
            <a:lvl9pPr marL="4114800" lvl="8" indent="-292100">
              <a:spcBef>
                <a:spcPts val="0"/>
              </a:spcBef>
              <a:spcAft>
                <a:spcPts val="0"/>
              </a:spcAft>
              <a:buSzPts val="1000"/>
              <a:buChar char="■"/>
              <a:defRPr/>
            </a:lvl9pPr>
          </a:lstStyle>
          <a:p>
            <a:endParaRPr/>
          </a:p>
        </p:txBody>
      </p:sp>
      <p:sp>
        <p:nvSpPr>
          <p:cNvPr id="410" name="Google Shape;410;p43"/>
          <p:cNvSpPr txBox="1">
            <a:spLocks noGrp="1"/>
          </p:cNvSpPr>
          <p:nvPr>
            <p:ph type="title"/>
          </p:nvPr>
        </p:nvSpPr>
        <p:spPr>
          <a:xfrm>
            <a:off x="366750" y="450025"/>
            <a:ext cx="8184600" cy="758100"/>
          </a:xfrm>
          <a:prstGeom prst="rect">
            <a:avLst/>
          </a:prstGeom>
        </p:spPr>
        <p:txBody>
          <a:bodyPr spcFirstLastPara="1" wrap="square" lIns="91425" tIns="91425" rIns="91425" bIns="91425" anchor="ctr" anchorCtr="0">
            <a:noAutofit/>
          </a:bodyPr>
          <a:lstStyle>
            <a:lvl1pPr lvl="0">
              <a:spcBef>
                <a:spcPts val="0"/>
              </a:spcBef>
              <a:spcAft>
                <a:spcPts val="0"/>
              </a:spcAft>
              <a:buSzPts val="3000"/>
              <a:buNone/>
              <a:defRPr/>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411" name="Google Shape;411;p43"/>
          <p:cNvSpPr txBox="1">
            <a:spLocks noGrp="1"/>
          </p:cNvSpPr>
          <p:nvPr>
            <p:ph type="subTitle" idx="5"/>
          </p:nvPr>
        </p:nvSpPr>
        <p:spPr>
          <a:xfrm>
            <a:off x="366763" y="1277907"/>
            <a:ext cx="3838500" cy="4812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412" name="Google Shape;412;p43"/>
          <p:cNvSpPr txBox="1">
            <a:spLocks noGrp="1"/>
          </p:cNvSpPr>
          <p:nvPr>
            <p:ph type="subTitle" idx="6"/>
          </p:nvPr>
        </p:nvSpPr>
        <p:spPr>
          <a:xfrm>
            <a:off x="4938738" y="1277907"/>
            <a:ext cx="3838500" cy="4812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413" name="Google Shape;413;p43"/>
          <p:cNvSpPr txBox="1">
            <a:spLocks noGrp="1"/>
          </p:cNvSpPr>
          <p:nvPr>
            <p:ph type="subTitle" idx="7"/>
          </p:nvPr>
        </p:nvSpPr>
        <p:spPr>
          <a:xfrm>
            <a:off x="4938761" y="3167363"/>
            <a:ext cx="3838500" cy="4812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
        <p:nvSpPr>
          <p:cNvPr id="414" name="Google Shape;414;p43"/>
          <p:cNvSpPr txBox="1">
            <a:spLocks noGrp="1"/>
          </p:cNvSpPr>
          <p:nvPr>
            <p:ph type="subTitle" idx="8"/>
          </p:nvPr>
        </p:nvSpPr>
        <p:spPr>
          <a:xfrm>
            <a:off x="366750" y="3167363"/>
            <a:ext cx="3838500" cy="481200"/>
          </a:xfrm>
          <a:prstGeom prst="rect">
            <a:avLst/>
          </a:prstGeom>
        </p:spPr>
        <p:txBody>
          <a:bodyPr spcFirstLastPara="1" wrap="square" lIns="91425" tIns="91425" rIns="91425" bIns="91425" anchor="t" anchorCtr="0">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Title and image">
  <p:cSld name="Title and image">
    <p:spTree>
      <p:nvGrpSpPr>
        <p:cNvPr id="1" name="Shape 415"/>
        <p:cNvGrpSpPr/>
        <p:nvPr/>
      </p:nvGrpSpPr>
      <p:grpSpPr>
        <a:xfrm>
          <a:off x="0" y="0"/>
          <a:ext cx="0" cy="0"/>
          <a:chOff x="0" y="0"/>
          <a:chExt cx="0" cy="0"/>
        </a:xfrm>
      </p:grpSpPr>
      <p:sp>
        <p:nvSpPr>
          <p:cNvPr id="416" name="Google Shape;416;p4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30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17" name="Google Shape;417;p44"/>
          <p:cNvSpPr>
            <a:spLocks noGrp="1"/>
          </p:cNvSpPr>
          <p:nvPr>
            <p:ph type="pic" idx="2"/>
          </p:nvPr>
        </p:nvSpPr>
        <p:spPr>
          <a:xfrm>
            <a:off x="311700" y="1170425"/>
            <a:ext cx="8520600" cy="3492900"/>
          </a:xfrm>
          <a:prstGeom prst="rect">
            <a:avLst/>
          </a:prstGeom>
          <a:noFill/>
          <a:ln>
            <a:noFill/>
          </a:ln>
        </p:spPr>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Two storyboards">
  <p:cSld name="Two storyboards">
    <p:spTree>
      <p:nvGrpSpPr>
        <p:cNvPr id="1" name="Shape 418"/>
        <p:cNvGrpSpPr/>
        <p:nvPr/>
      </p:nvGrpSpPr>
      <p:grpSpPr>
        <a:xfrm>
          <a:off x="0" y="0"/>
          <a:ext cx="0" cy="0"/>
          <a:chOff x="0" y="0"/>
          <a:chExt cx="0" cy="0"/>
        </a:xfrm>
      </p:grpSpPr>
      <p:sp>
        <p:nvSpPr>
          <p:cNvPr id="419" name="Google Shape;419;p45"/>
          <p:cNvSpPr txBox="1">
            <a:spLocks noGrp="1"/>
          </p:cNvSpPr>
          <p:nvPr>
            <p:ph type="body" idx="1"/>
          </p:nvPr>
        </p:nvSpPr>
        <p:spPr>
          <a:xfrm>
            <a:off x="311700" y="4080225"/>
            <a:ext cx="4027500" cy="926100"/>
          </a:xfrm>
          <a:prstGeom prst="rect">
            <a:avLst/>
          </a:prstGeom>
        </p:spPr>
        <p:txBody>
          <a:bodyPr spcFirstLastPara="1" wrap="square" lIns="91425" tIns="91425" rIns="91425" bIns="91425" anchor="t" anchorCtr="0">
            <a:spAutoFit/>
          </a:bodyPr>
          <a:lstStyle>
            <a:lvl1pPr marL="457200" lvl="0" indent="-304800">
              <a:spcBef>
                <a:spcPts val="0"/>
              </a:spcBef>
              <a:spcAft>
                <a:spcPts val="0"/>
              </a:spcAft>
              <a:buSzPts val="1200"/>
              <a:buChar char="●"/>
              <a:defRPr sz="1200"/>
            </a:lvl1pPr>
            <a:lvl2pPr marL="914400" lvl="1" indent="-304800">
              <a:spcBef>
                <a:spcPts val="800"/>
              </a:spcBef>
              <a:spcAft>
                <a:spcPts val="0"/>
              </a:spcAft>
              <a:buSzPts val="1200"/>
              <a:buChar char="○"/>
              <a:defRPr sz="1200"/>
            </a:lvl2pPr>
            <a:lvl3pPr marL="1371600" lvl="2" indent="-304800">
              <a:spcBef>
                <a:spcPts val="800"/>
              </a:spcBef>
              <a:spcAft>
                <a:spcPts val="0"/>
              </a:spcAft>
              <a:buSzPts val="1200"/>
              <a:buChar char="■"/>
              <a:defRPr sz="1200"/>
            </a:lvl3pPr>
            <a:lvl4pPr marL="1828800" lvl="3" indent="-304800">
              <a:spcBef>
                <a:spcPts val="800"/>
              </a:spcBef>
              <a:spcAft>
                <a:spcPts val="0"/>
              </a:spcAft>
              <a:buSzPts val="1200"/>
              <a:buChar char="●"/>
              <a:defRPr sz="1200"/>
            </a:lvl4pPr>
            <a:lvl5pPr marL="2286000" lvl="4" indent="-304800">
              <a:spcBef>
                <a:spcPts val="800"/>
              </a:spcBef>
              <a:spcAft>
                <a:spcPts val="0"/>
              </a:spcAft>
              <a:buSzPts val="1200"/>
              <a:buChar char="○"/>
              <a:defRPr sz="1200"/>
            </a:lvl5pPr>
            <a:lvl6pPr marL="2743200" lvl="5" indent="-304800">
              <a:spcBef>
                <a:spcPts val="800"/>
              </a:spcBef>
              <a:spcAft>
                <a:spcPts val="0"/>
              </a:spcAft>
              <a:buSzPts val="1200"/>
              <a:buChar char="■"/>
              <a:defRPr sz="1200"/>
            </a:lvl6pPr>
            <a:lvl7pPr marL="3200400" lvl="6" indent="-304800">
              <a:spcBef>
                <a:spcPts val="800"/>
              </a:spcBef>
              <a:spcAft>
                <a:spcPts val="0"/>
              </a:spcAft>
              <a:buSzPts val="1200"/>
              <a:buChar char="●"/>
              <a:defRPr sz="1200"/>
            </a:lvl7pPr>
            <a:lvl8pPr marL="3657600" lvl="7" indent="-304800">
              <a:spcBef>
                <a:spcPts val="800"/>
              </a:spcBef>
              <a:spcAft>
                <a:spcPts val="0"/>
              </a:spcAft>
              <a:buSzPts val="1200"/>
              <a:buChar char="○"/>
              <a:defRPr sz="1200"/>
            </a:lvl8pPr>
            <a:lvl9pPr marL="4114800" lvl="8" indent="-304800">
              <a:spcBef>
                <a:spcPts val="800"/>
              </a:spcBef>
              <a:spcAft>
                <a:spcPts val="800"/>
              </a:spcAft>
              <a:buSzPts val="1200"/>
              <a:buChar char="■"/>
              <a:defRPr sz="1200"/>
            </a:lvl9pPr>
          </a:lstStyle>
          <a:p>
            <a:endParaRPr/>
          </a:p>
        </p:txBody>
      </p:sp>
      <p:sp>
        <p:nvSpPr>
          <p:cNvPr id="420" name="Google Shape;420;p45"/>
          <p:cNvSpPr>
            <a:spLocks noGrp="1"/>
          </p:cNvSpPr>
          <p:nvPr>
            <p:ph type="pic" idx="2"/>
          </p:nvPr>
        </p:nvSpPr>
        <p:spPr>
          <a:xfrm>
            <a:off x="4804825" y="1133300"/>
            <a:ext cx="4027500" cy="2392800"/>
          </a:xfrm>
          <a:prstGeom prst="rect">
            <a:avLst/>
          </a:prstGeom>
          <a:noFill/>
          <a:ln>
            <a:noFill/>
          </a:ln>
        </p:spPr>
      </p:sp>
      <p:sp>
        <p:nvSpPr>
          <p:cNvPr id="421" name="Google Shape;421;p45"/>
          <p:cNvSpPr>
            <a:spLocks noGrp="1"/>
          </p:cNvSpPr>
          <p:nvPr>
            <p:ph type="pic" idx="3"/>
          </p:nvPr>
        </p:nvSpPr>
        <p:spPr>
          <a:xfrm>
            <a:off x="311725" y="1133300"/>
            <a:ext cx="4027500" cy="2392800"/>
          </a:xfrm>
          <a:prstGeom prst="rect">
            <a:avLst/>
          </a:prstGeom>
          <a:noFill/>
          <a:ln>
            <a:noFill/>
          </a:ln>
        </p:spPr>
      </p:sp>
      <p:sp>
        <p:nvSpPr>
          <p:cNvPr id="422" name="Google Shape;422;p45"/>
          <p:cNvSpPr txBox="1">
            <a:spLocks noGrp="1"/>
          </p:cNvSpPr>
          <p:nvPr>
            <p:ph type="body" idx="4"/>
          </p:nvPr>
        </p:nvSpPr>
        <p:spPr>
          <a:xfrm>
            <a:off x="4804825" y="4080225"/>
            <a:ext cx="4027500" cy="9261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423" name="Google Shape;423;p4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30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4" name="Google Shape;424;p45"/>
          <p:cNvSpPr txBox="1">
            <a:spLocks noGrp="1"/>
          </p:cNvSpPr>
          <p:nvPr>
            <p:ph type="subTitle" idx="5"/>
          </p:nvPr>
        </p:nvSpPr>
        <p:spPr>
          <a:xfrm>
            <a:off x="311725" y="3582900"/>
            <a:ext cx="4027500" cy="481200"/>
          </a:xfrm>
          <a:prstGeom prst="rect">
            <a:avLst/>
          </a:prstGeom>
        </p:spPr>
        <p:txBody>
          <a:bodyPr spcFirstLastPara="1" wrap="square" lIns="91425" tIns="91425" rIns="91425" bIns="91425" anchor="t" anchorCtr="0">
            <a:noAutofit/>
          </a:bodyPr>
          <a:lstStyle>
            <a:lvl1pPr lvl="0">
              <a:spcBef>
                <a:spcPts val="0"/>
              </a:spcBef>
              <a:spcAft>
                <a:spcPts val="0"/>
              </a:spcAft>
              <a:buSzPts val="1800"/>
              <a:buNone/>
              <a:defRPr/>
            </a:lvl1pPr>
            <a:lvl2pPr lvl="1">
              <a:spcBef>
                <a:spcPts val="0"/>
              </a:spcBef>
              <a:spcAft>
                <a:spcPts val="0"/>
              </a:spcAft>
              <a:buSzPts val="1800"/>
              <a:buNone/>
              <a:defRPr sz="1800"/>
            </a:lvl2pPr>
            <a:lvl3pPr lvl="2">
              <a:spcBef>
                <a:spcPts val="0"/>
              </a:spcBef>
              <a:spcAft>
                <a:spcPts val="0"/>
              </a:spcAft>
              <a:buSzPts val="1800"/>
              <a:buNone/>
              <a:defRPr sz="1800"/>
            </a:lvl3pPr>
            <a:lvl4pPr lvl="3">
              <a:spcBef>
                <a:spcPts val="0"/>
              </a:spcBef>
              <a:spcAft>
                <a:spcPts val="0"/>
              </a:spcAft>
              <a:buSzPts val="1800"/>
              <a:buNone/>
              <a:defRPr sz="1800"/>
            </a:lvl4pPr>
            <a:lvl5pPr lvl="4">
              <a:spcBef>
                <a:spcPts val="0"/>
              </a:spcBef>
              <a:spcAft>
                <a:spcPts val="0"/>
              </a:spcAft>
              <a:buSzPts val="1800"/>
              <a:buNone/>
              <a:defRPr sz="1800"/>
            </a:lvl5pPr>
            <a:lvl6pPr lvl="5">
              <a:spcBef>
                <a:spcPts val="0"/>
              </a:spcBef>
              <a:spcAft>
                <a:spcPts val="0"/>
              </a:spcAft>
              <a:buSzPts val="1800"/>
              <a:buNone/>
              <a:defRPr sz="1800"/>
            </a:lvl6pPr>
            <a:lvl7pPr lvl="6">
              <a:spcBef>
                <a:spcPts val="0"/>
              </a:spcBef>
              <a:spcAft>
                <a:spcPts val="0"/>
              </a:spcAft>
              <a:buSzPts val="1800"/>
              <a:buNone/>
              <a:defRPr sz="1800"/>
            </a:lvl7pPr>
            <a:lvl8pPr lvl="7">
              <a:spcBef>
                <a:spcPts val="0"/>
              </a:spcBef>
              <a:spcAft>
                <a:spcPts val="0"/>
              </a:spcAft>
              <a:buSzPts val="1800"/>
              <a:buNone/>
              <a:defRPr sz="1800"/>
            </a:lvl8pPr>
            <a:lvl9pPr lvl="8">
              <a:spcBef>
                <a:spcPts val="0"/>
              </a:spcBef>
              <a:spcAft>
                <a:spcPts val="0"/>
              </a:spcAft>
              <a:buSzPts val="1800"/>
              <a:buNone/>
              <a:defRPr sz="1800"/>
            </a:lvl9pPr>
          </a:lstStyle>
          <a:p>
            <a:endParaRPr/>
          </a:p>
        </p:txBody>
      </p:sp>
      <p:sp>
        <p:nvSpPr>
          <p:cNvPr id="425" name="Google Shape;425;p45"/>
          <p:cNvSpPr txBox="1">
            <a:spLocks noGrp="1"/>
          </p:cNvSpPr>
          <p:nvPr>
            <p:ph type="subTitle" idx="6"/>
          </p:nvPr>
        </p:nvSpPr>
        <p:spPr>
          <a:xfrm>
            <a:off x="4804825" y="3582900"/>
            <a:ext cx="4027500" cy="481200"/>
          </a:xfrm>
          <a:prstGeom prst="rect">
            <a:avLst/>
          </a:prstGeom>
        </p:spPr>
        <p:txBody>
          <a:bodyPr spcFirstLastPara="1" wrap="square" lIns="91425" tIns="91425" rIns="91425" bIns="91425" anchor="t" anchorCtr="0">
            <a:noAutofit/>
          </a:bodyPr>
          <a:lstStyle>
            <a:lvl1pPr lvl="0">
              <a:spcBef>
                <a:spcPts val="0"/>
              </a:spcBef>
              <a:spcAft>
                <a:spcPts val="0"/>
              </a:spcAft>
              <a:buSzPts val="1800"/>
              <a:buNone/>
              <a:defRPr/>
            </a:lvl1pPr>
            <a:lvl2pPr lvl="1">
              <a:spcBef>
                <a:spcPts val="0"/>
              </a:spcBef>
              <a:spcAft>
                <a:spcPts val="0"/>
              </a:spcAft>
              <a:buSzPts val="1800"/>
              <a:buNone/>
              <a:defRPr sz="1800"/>
            </a:lvl2pPr>
            <a:lvl3pPr lvl="2">
              <a:spcBef>
                <a:spcPts val="0"/>
              </a:spcBef>
              <a:spcAft>
                <a:spcPts val="0"/>
              </a:spcAft>
              <a:buSzPts val="1800"/>
              <a:buNone/>
              <a:defRPr sz="1800"/>
            </a:lvl3pPr>
            <a:lvl4pPr lvl="3">
              <a:spcBef>
                <a:spcPts val="0"/>
              </a:spcBef>
              <a:spcAft>
                <a:spcPts val="0"/>
              </a:spcAft>
              <a:buSzPts val="1800"/>
              <a:buNone/>
              <a:defRPr sz="1800"/>
            </a:lvl4pPr>
            <a:lvl5pPr lvl="4">
              <a:spcBef>
                <a:spcPts val="0"/>
              </a:spcBef>
              <a:spcAft>
                <a:spcPts val="0"/>
              </a:spcAft>
              <a:buSzPts val="1800"/>
              <a:buNone/>
              <a:defRPr sz="1800"/>
            </a:lvl5pPr>
            <a:lvl6pPr lvl="5">
              <a:spcBef>
                <a:spcPts val="0"/>
              </a:spcBef>
              <a:spcAft>
                <a:spcPts val="0"/>
              </a:spcAft>
              <a:buSzPts val="1800"/>
              <a:buNone/>
              <a:defRPr sz="1800"/>
            </a:lvl6pPr>
            <a:lvl7pPr lvl="6">
              <a:spcBef>
                <a:spcPts val="0"/>
              </a:spcBef>
              <a:spcAft>
                <a:spcPts val="0"/>
              </a:spcAft>
              <a:buSzPts val="1800"/>
              <a:buNone/>
              <a:defRPr sz="1800"/>
            </a:lvl7pPr>
            <a:lvl8pPr lvl="7">
              <a:spcBef>
                <a:spcPts val="0"/>
              </a:spcBef>
              <a:spcAft>
                <a:spcPts val="0"/>
              </a:spcAft>
              <a:buSzPts val="1800"/>
              <a:buNone/>
              <a:defRPr sz="1800"/>
            </a:lvl8pPr>
            <a:lvl9pPr lvl="8">
              <a:spcBef>
                <a:spcPts val="0"/>
              </a:spcBef>
              <a:spcAft>
                <a:spcPts val="0"/>
              </a:spcAft>
              <a:buSzPts val="1800"/>
              <a:buNone/>
              <a:defRPr sz="1800"/>
            </a:lvl9pPr>
          </a:lstStyle>
          <a:p>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matchingName="Three storyboards">
  <p:cSld name="Three storyboards">
    <p:spTree>
      <p:nvGrpSpPr>
        <p:cNvPr id="1" name="Shape 426"/>
        <p:cNvGrpSpPr/>
        <p:nvPr/>
      </p:nvGrpSpPr>
      <p:grpSpPr>
        <a:xfrm>
          <a:off x="0" y="0"/>
          <a:ext cx="0" cy="0"/>
          <a:chOff x="0" y="0"/>
          <a:chExt cx="0" cy="0"/>
        </a:xfrm>
      </p:grpSpPr>
      <p:sp>
        <p:nvSpPr>
          <p:cNvPr id="427" name="Google Shape;427;p46"/>
          <p:cNvSpPr txBox="1">
            <a:spLocks noGrp="1"/>
          </p:cNvSpPr>
          <p:nvPr>
            <p:ph type="body" idx="1"/>
          </p:nvPr>
        </p:nvSpPr>
        <p:spPr>
          <a:xfrm>
            <a:off x="311700" y="3911700"/>
            <a:ext cx="2627100" cy="1018500"/>
          </a:xfrm>
          <a:prstGeom prst="rect">
            <a:avLst/>
          </a:prstGeom>
        </p:spPr>
        <p:txBody>
          <a:bodyPr spcFirstLastPara="1" wrap="square" lIns="91425" tIns="91425" rIns="91425" bIns="91425" anchor="t" anchorCtr="0">
            <a:spAutoFit/>
          </a:bodyPr>
          <a:lstStyle>
            <a:lvl1pPr marL="457200" lvl="0" indent="-304800">
              <a:spcBef>
                <a:spcPts val="0"/>
              </a:spcBef>
              <a:spcAft>
                <a:spcPts val="0"/>
              </a:spcAft>
              <a:buSzPts val="1200"/>
              <a:buChar char="●"/>
              <a:defRPr sz="1200"/>
            </a:lvl1pPr>
            <a:lvl2pPr marL="914400" lvl="1" indent="-304800">
              <a:spcBef>
                <a:spcPts val="800"/>
              </a:spcBef>
              <a:spcAft>
                <a:spcPts val="0"/>
              </a:spcAft>
              <a:buSzPts val="1200"/>
              <a:buChar char="○"/>
              <a:defRPr sz="1200"/>
            </a:lvl2pPr>
            <a:lvl3pPr marL="1371600" lvl="2" indent="-304800">
              <a:spcBef>
                <a:spcPts val="800"/>
              </a:spcBef>
              <a:spcAft>
                <a:spcPts val="0"/>
              </a:spcAft>
              <a:buSzPts val="1200"/>
              <a:buChar char="■"/>
              <a:defRPr sz="1200"/>
            </a:lvl3pPr>
            <a:lvl4pPr marL="1828800" lvl="3" indent="-304800">
              <a:spcBef>
                <a:spcPts val="800"/>
              </a:spcBef>
              <a:spcAft>
                <a:spcPts val="0"/>
              </a:spcAft>
              <a:buSzPts val="1200"/>
              <a:buChar char="●"/>
              <a:defRPr sz="1200"/>
            </a:lvl4pPr>
            <a:lvl5pPr marL="2286000" lvl="4" indent="-304800">
              <a:spcBef>
                <a:spcPts val="800"/>
              </a:spcBef>
              <a:spcAft>
                <a:spcPts val="0"/>
              </a:spcAft>
              <a:buSzPts val="1200"/>
              <a:buChar char="○"/>
              <a:defRPr sz="1200"/>
            </a:lvl5pPr>
            <a:lvl6pPr marL="2743200" lvl="5" indent="-304800">
              <a:spcBef>
                <a:spcPts val="800"/>
              </a:spcBef>
              <a:spcAft>
                <a:spcPts val="0"/>
              </a:spcAft>
              <a:buSzPts val="1200"/>
              <a:buChar char="■"/>
              <a:defRPr sz="1200"/>
            </a:lvl6pPr>
            <a:lvl7pPr marL="3200400" lvl="6" indent="-304800">
              <a:spcBef>
                <a:spcPts val="800"/>
              </a:spcBef>
              <a:spcAft>
                <a:spcPts val="0"/>
              </a:spcAft>
              <a:buSzPts val="1200"/>
              <a:buChar char="●"/>
              <a:defRPr sz="1200"/>
            </a:lvl7pPr>
            <a:lvl8pPr marL="3657600" lvl="7" indent="-304800">
              <a:spcBef>
                <a:spcPts val="800"/>
              </a:spcBef>
              <a:spcAft>
                <a:spcPts val="0"/>
              </a:spcAft>
              <a:buSzPts val="1200"/>
              <a:buChar char="○"/>
              <a:defRPr sz="1200"/>
            </a:lvl8pPr>
            <a:lvl9pPr marL="4114800" lvl="8" indent="-304800">
              <a:spcBef>
                <a:spcPts val="800"/>
              </a:spcBef>
              <a:spcAft>
                <a:spcPts val="800"/>
              </a:spcAft>
              <a:buSzPts val="1200"/>
              <a:buChar char="■"/>
              <a:defRPr sz="1200"/>
            </a:lvl9pPr>
          </a:lstStyle>
          <a:p>
            <a:endParaRPr/>
          </a:p>
        </p:txBody>
      </p:sp>
      <p:sp>
        <p:nvSpPr>
          <p:cNvPr id="428" name="Google Shape;428;p46"/>
          <p:cNvSpPr>
            <a:spLocks noGrp="1"/>
          </p:cNvSpPr>
          <p:nvPr>
            <p:ph type="pic" idx="2"/>
          </p:nvPr>
        </p:nvSpPr>
        <p:spPr>
          <a:xfrm>
            <a:off x="6205225" y="1128325"/>
            <a:ext cx="2627100" cy="2273100"/>
          </a:xfrm>
          <a:prstGeom prst="rect">
            <a:avLst/>
          </a:prstGeom>
          <a:noFill/>
          <a:ln>
            <a:noFill/>
          </a:ln>
        </p:spPr>
      </p:sp>
      <p:sp>
        <p:nvSpPr>
          <p:cNvPr id="429" name="Google Shape;429;p46"/>
          <p:cNvSpPr>
            <a:spLocks noGrp="1"/>
          </p:cNvSpPr>
          <p:nvPr>
            <p:ph type="pic" idx="3"/>
          </p:nvPr>
        </p:nvSpPr>
        <p:spPr>
          <a:xfrm>
            <a:off x="311725" y="1128325"/>
            <a:ext cx="2627100" cy="2273100"/>
          </a:xfrm>
          <a:prstGeom prst="rect">
            <a:avLst/>
          </a:prstGeom>
          <a:noFill/>
          <a:ln>
            <a:noFill/>
          </a:ln>
        </p:spPr>
      </p:sp>
      <p:sp>
        <p:nvSpPr>
          <p:cNvPr id="430" name="Google Shape;430;p46"/>
          <p:cNvSpPr txBox="1">
            <a:spLocks noGrp="1"/>
          </p:cNvSpPr>
          <p:nvPr>
            <p:ph type="body" idx="4"/>
          </p:nvPr>
        </p:nvSpPr>
        <p:spPr>
          <a:xfrm>
            <a:off x="6205225" y="3911700"/>
            <a:ext cx="2627100" cy="10185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431" name="Google Shape;431;p46"/>
          <p:cNvSpPr>
            <a:spLocks noGrp="1"/>
          </p:cNvSpPr>
          <p:nvPr>
            <p:ph type="pic" idx="5"/>
          </p:nvPr>
        </p:nvSpPr>
        <p:spPr>
          <a:xfrm>
            <a:off x="3255250" y="1128325"/>
            <a:ext cx="2627100" cy="2273100"/>
          </a:xfrm>
          <a:prstGeom prst="rect">
            <a:avLst/>
          </a:prstGeom>
          <a:noFill/>
          <a:ln>
            <a:noFill/>
          </a:ln>
        </p:spPr>
      </p:sp>
      <p:sp>
        <p:nvSpPr>
          <p:cNvPr id="432" name="Google Shape;432;p46"/>
          <p:cNvSpPr txBox="1">
            <a:spLocks noGrp="1"/>
          </p:cNvSpPr>
          <p:nvPr>
            <p:ph type="body" idx="6"/>
          </p:nvPr>
        </p:nvSpPr>
        <p:spPr>
          <a:xfrm>
            <a:off x="3255250" y="3911700"/>
            <a:ext cx="2627100" cy="10185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433" name="Google Shape;433;p4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30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4" name="Google Shape;434;p46"/>
          <p:cNvSpPr txBox="1">
            <a:spLocks noGrp="1"/>
          </p:cNvSpPr>
          <p:nvPr>
            <p:ph type="subTitle" idx="7"/>
          </p:nvPr>
        </p:nvSpPr>
        <p:spPr>
          <a:xfrm>
            <a:off x="311725" y="3430500"/>
            <a:ext cx="2627100" cy="481200"/>
          </a:xfrm>
          <a:prstGeom prst="rect">
            <a:avLst/>
          </a:prstGeom>
        </p:spPr>
        <p:txBody>
          <a:bodyPr spcFirstLastPara="1" wrap="square" lIns="91425" tIns="91425" rIns="91425" bIns="91425" anchor="t" anchorCtr="0">
            <a:noAutofit/>
          </a:bodyPr>
          <a:lstStyle>
            <a:lvl1pPr lvl="0">
              <a:spcBef>
                <a:spcPts val="0"/>
              </a:spcBef>
              <a:spcAft>
                <a:spcPts val="0"/>
              </a:spcAft>
              <a:buSzPts val="1800"/>
              <a:buNone/>
              <a:defRPr/>
            </a:lvl1pPr>
            <a:lvl2pPr lvl="1">
              <a:spcBef>
                <a:spcPts val="0"/>
              </a:spcBef>
              <a:spcAft>
                <a:spcPts val="0"/>
              </a:spcAft>
              <a:buSzPts val="1800"/>
              <a:buNone/>
              <a:defRPr sz="1800"/>
            </a:lvl2pPr>
            <a:lvl3pPr lvl="2">
              <a:spcBef>
                <a:spcPts val="0"/>
              </a:spcBef>
              <a:spcAft>
                <a:spcPts val="0"/>
              </a:spcAft>
              <a:buSzPts val="1800"/>
              <a:buNone/>
              <a:defRPr sz="1800"/>
            </a:lvl3pPr>
            <a:lvl4pPr lvl="3">
              <a:spcBef>
                <a:spcPts val="0"/>
              </a:spcBef>
              <a:spcAft>
                <a:spcPts val="0"/>
              </a:spcAft>
              <a:buSzPts val="1800"/>
              <a:buNone/>
              <a:defRPr sz="1800"/>
            </a:lvl4pPr>
            <a:lvl5pPr lvl="4">
              <a:spcBef>
                <a:spcPts val="0"/>
              </a:spcBef>
              <a:spcAft>
                <a:spcPts val="0"/>
              </a:spcAft>
              <a:buSzPts val="1800"/>
              <a:buNone/>
              <a:defRPr sz="1800"/>
            </a:lvl5pPr>
            <a:lvl6pPr lvl="5">
              <a:spcBef>
                <a:spcPts val="0"/>
              </a:spcBef>
              <a:spcAft>
                <a:spcPts val="0"/>
              </a:spcAft>
              <a:buSzPts val="1800"/>
              <a:buNone/>
              <a:defRPr sz="1800"/>
            </a:lvl6pPr>
            <a:lvl7pPr lvl="6">
              <a:spcBef>
                <a:spcPts val="0"/>
              </a:spcBef>
              <a:spcAft>
                <a:spcPts val="0"/>
              </a:spcAft>
              <a:buSzPts val="1800"/>
              <a:buNone/>
              <a:defRPr sz="1800"/>
            </a:lvl7pPr>
            <a:lvl8pPr lvl="7">
              <a:spcBef>
                <a:spcPts val="0"/>
              </a:spcBef>
              <a:spcAft>
                <a:spcPts val="0"/>
              </a:spcAft>
              <a:buSzPts val="1800"/>
              <a:buNone/>
              <a:defRPr sz="1800"/>
            </a:lvl8pPr>
            <a:lvl9pPr lvl="8">
              <a:spcBef>
                <a:spcPts val="0"/>
              </a:spcBef>
              <a:spcAft>
                <a:spcPts val="0"/>
              </a:spcAft>
              <a:buSzPts val="1800"/>
              <a:buNone/>
              <a:defRPr sz="1800"/>
            </a:lvl9pPr>
          </a:lstStyle>
          <a:p>
            <a:endParaRPr/>
          </a:p>
        </p:txBody>
      </p:sp>
      <p:sp>
        <p:nvSpPr>
          <p:cNvPr id="435" name="Google Shape;435;p46"/>
          <p:cNvSpPr txBox="1">
            <a:spLocks noGrp="1"/>
          </p:cNvSpPr>
          <p:nvPr>
            <p:ph type="subTitle" idx="8"/>
          </p:nvPr>
        </p:nvSpPr>
        <p:spPr>
          <a:xfrm>
            <a:off x="6205225" y="3430500"/>
            <a:ext cx="2627100" cy="481200"/>
          </a:xfrm>
          <a:prstGeom prst="rect">
            <a:avLst/>
          </a:prstGeom>
        </p:spPr>
        <p:txBody>
          <a:bodyPr spcFirstLastPara="1" wrap="square" lIns="91425" tIns="91425" rIns="91425" bIns="91425" anchor="t" anchorCtr="0">
            <a:noAutofit/>
          </a:bodyPr>
          <a:lstStyle>
            <a:lvl1pPr lvl="0">
              <a:spcBef>
                <a:spcPts val="0"/>
              </a:spcBef>
              <a:spcAft>
                <a:spcPts val="0"/>
              </a:spcAft>
              <a:buSzPts val="1800"/>
              <a:buNone/>
              <a:defRPr/>
            </a:lvl1pPr>
            <a:lvl2pPr lvl="1">
              <a:spcBef>
                <a:spcPts val="0"/>
              </a:spcBef>
              <a:spcAft>
                <a:spcPts val="0"/>
              </a:spcAft>
              <a:buSzPts val="1800"/>
              <a:buNone/>
              <a:defRPr sz="1800"/>
            </a:lvl2pPr>
            <a:lvl3pPr lvl="2">
              <a:spcBef>
                <a:spcPts val="0"/>
              </a:spcBef>
              <a:spcAft>
                <a:spcPts val="0"/>
              </a:spcAft>
              <a:buSzPts val="1800"/>
              <a:buNone/>
              <a:defRPr sz="1800"/>
            </a:lvl3pPr>
            <a:lvl4pPr lvl="3">
              <a:spcBef>
                <a:spcPts val="0"/>
              </a:spcBef>
              <a:spcAft>
                <a:spcPts val="0"/>
              </a:spcAft>
              <a:buSzPts val="1800"/>
              <a:buNone/>
              <a:defRPr sz="1800"/>
            </a:lvl4pPr>
            <a:lvl5pPr lvl="4">
              <a:spcBef>
                <a:spcPts val="0"/>
              </a:spcBef>
              <a:spcAft>
                <a:spcPts val="0"/>
              </a:spcAft>
              <a:buSzPts val="1800"/>
              <a:buNone/>
              <a:defRPr sz="1800"/>
            </a:lvl5pPr>
            <a:lvl6pPr lvl="5">
              <a:spcBef>
                <a:spcPts val="0"/>
              </a:spcBef>
              <a:spcAft>
                <a:spcPts val="0"/>
              </a:spcAft>
              <a:buSzPts val="1800"/>
              <a:buNone/>
              <a:defRPr sz="1800"/>
            </a:lvl6pPr>
            <a:lvl7pPr lvl="6">
              <a:spcBef>
                <a:spcPts val="0"/>
              </a:spcBef>
              <a:spcAft>
                <a:spcPts val="0"/>
              </a:spcAft>
              <a:buSzPts val="1800"/>
              <a:buNone/>
              <a:defRPr sz="1800"/>
            </a:lvl7pPr>
            <a:lvl8pPr lvl="7">
              <a:spcBef>
                <a:spcPts val="0"/>
              </a:spcBef>
              <a:spcAft>
                <a:spcPts val="0"/>
              </a:spcAft>
              <a:buSzPts val="1800"/>
              <a:buNone/>
              <a:defRPr sz="1800"/>
            </a:lvl8pPr>
            <a:lvl9pPr lvl="8">
              <a:spcBef>
                <a:spcPts val="0"/>
              </a:spcBef>
              <a:spcAft>
                <a:spcPts val="0"/>
              </a:spcAft>
              <a:buSzPts val="1800"/>
              <a:buNone/>
              <a:defRPr sz="1800"/>
            </a:lvl9pPr>
          </a:lstStyle>
          <a:p>
            <a:endParaRPr/>
          </a:p>
        </p:txBody>
      </p:sp>
      <p:sp>
        <p:nvSpPr>
          <p:cNvPr id="436" name="Google Shape;436;p46"/>
          <p:cNvSpPr txBox="1">
            <a:spLocks noGrp="1"/>
          </p:cNvSpPr>
          <p:nvPr>
            <p:ph type="subTitle" idx="9"/>
          </p:nvPr>
        </p:nvSpPr>
        <p:spPr>
          <a:xfrm>
            <a:off x="3255250" y="3430500"/>
            <a:ext cx="2627100" cy="481200"/>
          </a:xfrm>
          <a:prstGeom prst="rect">
            <a:avLst/>
          </a:prstGeom>
        </p:spPr>
        <p:txBody>
          <a:bodyPr spcFirstLastPara="1" wrap="square" lIns="91425" tIns="91425" rIns="91425" bIns="91425" anchor="t" anchorCtr="0">
            <a:noAutofit/>
          </a:bodyPr>
          <a:lstStyle>
            <a:lvl1pPr lvl="0">
              <a:spcBef>
                <a:spcPts val="0"/>
              </a:spcBef>
              <a:spcAft>
                <a:spcPts val="0"/>
              </a:spcAft>
              <a:buSzPts val="1800"/>
              <a:buNone/>
              <a:defRPr/>
            </a:lvl1pPr>
            <a:lvl2pPr lvl="1">
              <a:spcBef>
                <a:spcPts val="0"/>
              </a:spcBef>
              <a:spcAft>
                <a:spcPts val="0"/>
              </a:spcAft>
              <a:buSzPts val="1800"/>
              <a:buNone/>
              <a:defRPr sz="1800"/>
            </a:lvl2pPr>
            <a:lvl3pPr lvl="2">
              <a:spcBef>
                <a:spcPts val="0"/>
              </a:spcBef>
              <a:spcAft>
                <a:spcPts val="0"/>
              </a:spcAft>
              <a:buSzPts val="1800"/>
              <a:buNone/>
              <a:defRPr sz="1800"/>
            </a:lvl3pPr>
            <a:lvl4pPr lvl="3">
              <a:spcBef>
                <a:spcPts val="0"/>
              </a:spcBef>
              <a:spcAft>
                <a:spcPts val="0"/>
              </a:spcAft>
              <a:buSzPts val="1800"/>
              <a:buNone/>
              <a:defRPr sz="1800"/>
            </a:lvl4pPr>
            <a:lvl5pPr lvl="4">
              <a:spcBef>
                <a:spcPts val="0"/>
              </a:spcBef>
              <a:spcAft>
                <a:spcPts val="0"/>
              </a:spcAft>
              <a:buSzPts val="1800"/>
              <a:buNone/>
              <a:defRPr sz="1800"/>
            </a:lvl5pPr>
            <a:lvl6pPr lvl="5">
              <a:spcBef>
                <a:spcPts val="0"/>
              </a:spcBef>
              <a:spcAft>
                <a:spcPts val="0"/>
              </a:spcAft>
              <a:buSzPts val="1800"/>
              <a:buNone/>
              <a:defRPr sz="1800"/>
            </a:lvl6pPr>
            <a:lvl7pPr lvl="6">
              <a:spcBef>
                <a:spcPts val="0"/>
              </a:spcBef>
              <a:spcAft>
                <a:spcPts val="0"/>
              </a:spcAft>
              <a:buSzPts val="1800"/>
              <a:buNone/>
              <a:defRPr sz="1800"/>
            </a:lvl7pPr>
            <a:lvl8pPr lvl="7">
              <a:spcBef>
                <a:spcPts val="0"/>
              </a:spcBef>
              <a:spcAft>
                <a:spcPts val="0"/>
              </a:spcAft>
              <a:buSzPts val="1800"/>
              <a:buNone/>
              <a:defRPr sz="1800"/>
            </a:lvl8pPr>
            <a:lvl9pPr lvl="8">
              <a:spcBef>
                <a:spcPts val="0"/>
              </a:spcBef>
              <a:spcAft>
                <a:spcPts val="0"/>
              </a:spcAft>
              <a:buSzPts val="1800"/>
              <a:buNone/>
              <a:defRPr sz="1800"/>
            </a:lvl9pPr>
          </a:lstStyle>
          <a:p>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matchingName="Image only">
  <p:cSld name="Image only">
    <p:spTree>
      <p:nvGrpSpPr>
        <p:cNvPr id="1" name="Shape 437"/>
        <p:cNvGrpSpPr/>
        <p:nvPr/>
      </p:nvGrpSpPr>
      <p:grpSpPr>
        <a:xfrm>
          <a:off x="0" y="0"/>
          <a:ext cx="0" cy="0"/>
          <a:chOff x="0" y="0"/>
          <a:chExt cx="0" cy="0"/>
        </a:xfrm>
      </p:grpSpPr>
      <p:sp>
        <p:nvSpPr>
          <p:cNvPr id="438" name="Google Shape;438;p47"/>
          <p:cNvSpPr>
            <a:spLocks noGrp="1"/>
          </p:cNvSpPr>
          <p:nvPr>
            <p:ph type="pic" idx="2"/>
          </p:nvPr>
        </p:nvSpPr>
        <p:spPr>
          <a:xfrm>
            <a:off x="311700" y="445025"/>
            <a:ext cx="8520600" cy="4218300"/>
          </a:xfrm>
          <a:prstGeom prst="rect">
            <a:avLst/>
          </a:prstGeom>
          <a:noFill/>
          <a:ln>
            <a:noFill/>
          </a:ln>
        </p:spPr>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matchingName="Image grid">
  <p:cSld name="Image grid">
    <p:spTree>
      <p:nvGrpSpPr>
        <p:cNvPr id="1" name="Shape 439"/>
        <p:cNvGrpSpPr/>
        <p:nvPr/>
      </p:nvGrpSpPr>
      <p:grpSpPr>
        <a:xfrm>
          <a:off x="0" y="0"/>
          <a:ext cx="0" cy="0"/>
          <a:chOff x="0" y="0"/>
          <a:chExt cx="0" cy="0"/>
        </a:xfrm>
      </p:grpSpPr>
      <p:sp>
        <p:nvSpPr>
          <p:cNvPr id="440" name="Google Shape;440;p48"/>
          <p:cNvSpPr>
            <a:spLocks noGrp="1"/>
          </p:cNvSpPr>
          <p:nvPr>
            <p:ph type="pic" idx="2"/>
          </p:nvPr>
        </p:nvSpPr>
        <p:spPr>
          <a:xfrm>
            <a:off x="3389600" y="118913"/>
            <a:ext cx="1643700" cy="1535100"/>
          </a:xfrm>
          <a:prstGeom prst="rect">
            <a:avLst/>
          </a:prstGeom>
          <a:noFill/>
          <a:ln>
            <a:noFill/>
          </a:ln>
        </p:spPr>
      </p:sp>
      <p:sp>
        <p:nvSpPr>
          <p:cNvPr id="441" name="Google Shape;441;p48"/>
          <p:cNvSpPr>
            <a:spLocks noGrp="1"/>
          </p:cNvSpPr>
          <p:nvPr>
            <p:ph type="pic" idx="3"/>
          </p:nvPr>
        </p:nvSpPr>
        <p:spPr>
          <a:xfrm>
            <a:off x="5195935" y="118913"/>
            <a:ext cx="1643700" cy="1535100"/>
          </a:xfrm>
          <a:prstGeom prst="rect">
            <a:avLst/>
          </a:prstGeom>
          <a:noFill/>
          <a:ln>
            <a:noFill/>
          </a:ln>
        </p:spPr>
      </p:sp>
      <p:sp>
        <p:nvSpPr>
          <p:cNvPr id="442" name="Google Shape;442;p48"/>
          <p:cNvSpPr>
            <a:spLocks noGrp="1"/>
          </p:cNvSpPr>
          <p:nvPr>
            <p:ph type="pic" idx="4"/>
          </p:nvPr>
        </p:nvSpPr>
        <p:spPr>
          <a:xfrm>
            <a:off x="7002270" y="118913"/>
            <a:ext cx="1643700" cy="1535100"/>
          </a:xfrm>
          <a:prstGeom prst="rect">
            <a:avLst/>
          </a:prstGeom>
          <a:noFill/>
          <a:ln>
            <a:noFill/>
          </a:ln>
        </p:spPr>
      </p:sp>
      <p:sp>
        <p:nvSpPr>
          <p:cNvPr id="443" name="Google Shape;443;p48"/>
          <p:cNvSpPr>
            <a:spLocks noGrp="1"/>
          </p:cNvSpPr>
          <p:nvPr>
            <p:ph type="pic" idx="5"/>
          </p:nvPr>
        </p:nvSpPr>
        <p:spPr>
          <a:xfrm>
            <a:off x="3389588" y="1804212"/>
            <a:ext cx="1643700" cy="1535100"/>
          </a:xfrm>
          <a:prstGeom prst="rect">
            <a:avLst/>
          </a:prstGeom>
          <a:noFill/>
          <a:ln>
            <a:noFill/>
          </a:ln>
        </p:spPr>
      </p:sp>
      <p:sp>
        <p:nvSpPr>
          <p:cNvPr id="444" name="Google Shape;444;p48"/>
          <p:cNvSpPr>
            <a:spLocks noGrp="1"/>
          </p:cNvSpPr>
          <p:nvPr>
            <p:ph type="pic" idx="6"/>
          </p:nvPr>
        </p:nvSpPr>
        <p:spPr>
          <a:xfrm>
            <a:off x="5195922" y="1804212"/>
            <a:ext cx="1643700" cy="1535100"/>
          </a:xfrm>
          <a:prstGeom prst="rect">
            <a:avLst/>
          </a:prstGeom>
          <a:noFill/>
          <a:ln>
            <a:noFill/>
          </a:ln>
        </p:spPr>
      </p:sp>
      <p:sp>
        <p:nvSpPr>
          <p:cNvPr id="445" name="Google Shape;445;p48"/>
          <p:cNvSpPr>
            <a:spLocks noGrp="1"/>
          </p:cNvSpPr>
          <p:nvPr>
            <p:ph type="pic" idx="7"/>
          </p:nvPr>
        </p:nvSpPr>
        <p:spPr>
          <a:xfrm>
            <a:off x="7002257" y="1804212"/>
            <a:ext cx="1643700" cy="1535100"/>
          </a:xfrm>
          <a:prstGeom prst="rect">
            <a:avLst/>
          </a:prstGeom>
          <a:noFill/>
          <a:ln>
            <a:noFill/>
          </a:ln>
        </p:spPr>
      </p:sp>
      <p:sp>
        <p:nvSpPr>
          <p:cNvPr id="446" name="Google Shape;446;p48"/>
          <p:cNvSpPr txBox="1">
            <a:spLocks noGrp="1"/>
          </p:cNvSpPr>
          <p:nvPr>
            <p:ph type="title"/>
          </p:nvPr>
        </p:nvSpPr>
        <p:spPr>
          <a:xfrm>
            <a:off x="351550" y="445025"/>
            <a:ext cx="2596800" cy="1706400"/>
          </a:xfrm>
          <a:prstGeom prst="rect">
            <a:avLst/>
          </a:prstGeom>
        </p:spPr>
        <p:txBody>
          <a:bodyPr spcFirstLastPara="1" wrap="square" lIns="91425" tIns="91425" rIns="91425" bIns="91425" anchor="t" anchorCtr="0">
            <a:spAutoFit/>
          </a:bodyPr>
          <a:lstStyle>
            <a:lvl1pPr lvl="0">
              <a:spcBef>
                <a:spcPts val="0"/>
              </a:spcBef>
              <a:spcAft>
                <a:spcPts val="0"/>
              </a:spcAft>
              <a:buSzPts val="30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47" name="Google Shape;447;p48"/>
          <p:cNvSpPr>
            <a:spLocks noGrp="1"/>
          </p:cNvSpPr>
          <p:nvPr>
            <p:ph type="pic" idx="8"/>
          </p:nvPr>
        </p:nvSpPr>
        <p:spPr>
          <a:xfrm>
            <a:off x="3389588" y="3489487"/>
            <a:ext cx="1643700" cy="1535100"/>
          </a:xfrm>
          <a:prstGeom prst="rect">
            <a:avLst/>
          </a:prstGeom>
          <a:noFill/>
          <a:ln>
            <a:noFill/>
          </a:ln>
        </p:spPr>
      </p:sp>
      <p:sp>
        <p:nvSpPr>
          <p:cNvPr id="448" name="Google Shape;448;p48"/>
          <p:cNvSpPr>
            <a:spLocks noGrp="1"/>
          </p:cNvSpPr>
          <p:nvPr>
            <p:ph type="pic" idx="9"/>
          </p:nvPr>
        </p:nvSpPr>
        <p:spPr>
          <a:xfrm>
            <a:off x="5195922" y="3489487"/>
            <a:ext cx="1643700" cy="1535100"/>
          </a:xfrm>
          <a:prstGeom prst="rect">
            <a:avLst/>
          </a:prstGeom>
          <a:noFill/>
          <a:ln>
            <a:noFill/>
          </a:ln>
        </p:spPr>
      </p:sp>
      <p:sp>
        <p:nvSpPr>
          <p:cNvPr id="449" name="Google Shape;449;p48"/>
          <p:cNvSpPr>
            <a:spLocks noGrp="1"/>
          </p:cNvSpPr>
          <p:nvPr>
            <p:ph type="pic" idx="13"/>
          </p:nvPr>
        </p:nvSpPr>
        <p:spPr>
          <a:xfrm>
            <a:off x="7002257" y="3489487"/>
            <a:ext cx="1643700" cy="1535100"/>
          </a:xfrm>
          <a:prstGeom prst="rect">
            <a:avLst/>
          </a:prstGeom>
          <a:noFill/>
          <a:ln>
            <a:noFill/>
          </a:ln>
        </p:spPr>
      </p:sp>
    </p:spTree>
  </p:cSld>
  <p:clrMapOvr>
    <a:masterClrMapping/>
  </p:clrMapOvr>
  <p:extLst>
    <p:ext uri="{DCECCB84-F9BA-43D5-87BE-67443E8EF086}">
      <p15:sldGuideLst xmlns:p15="http://schemas.microsoft.com/office/powerpoint/2012/main">
        <p15:guide id="1" pos="5564">
          <p15:clr>
            <a:srgbClr val="E46962"/>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18" Type="http://schemas.openxmlformats.org/officeDocument/2006/relationships/slideLayout" Target="../slideLayouts/slideLayout18.xml" /><Relationship Id="rId26" Type="http://schemas.openxmlformats.org/officeDocument/2006/relationships/slideLayout" Target="../slideLayouts/slideLayout26.xml" /><Relationship Id="rId39" Type="http://schemas.openxmlformats.org/officeDocument/2006/relationships/slideLayout" Target="../slideLayouts/slideLayout39.xml" /><Relationship Id="rId3" Type="http://schemas.openxmlformats.org/officeDocument/2006/relationships/slideLayout" Target="../slideLayouts/slideLayout3.xml" /><Relationship Id="rId21" Type="http://schemas.openxmlformats.org/officeDocument/2006/relationships/slideLayout" Target="../slideLayouts/slideLayout21.xml" /><Relationship Id="rId34" Type="http://schemas.openxmlformats.org/officeDocument/2006/relationships/slideLayout" Target="../slideLayouts/slideLayout34.xml" /><Relationship Id="rId42" Type="http://schemas.openxmlformats.org/officeDocument/2006/relationships/slideLayout" Target="../slideLayouts/slideLayout42.xml" /><Relationship Id="rId47" Type="http://schemas.openxmlformats.org/officeDocument/2006/relationships/slideLayout" Target="../slideLayouts/slideLayout47.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slideLayout" Target="../slideLayouts/slideLayout17.xml" /><Relationship Id="rId25" Type="http://schemas.openxmlformats.org/officeDocument/2006/relationships/slideLayout" Target="../slideLayouts/slideLayout25.xml" /><Relationship Id="rId33" Type="http://schemas.openxmlformats.org/officeDocument/2006/relationships/slideLayout" Target="../slideLayouts/slideLayout33.xml" /><Relationship Id="rId38" Type="http://schemas.openxmlformats.org/officeDocument/2006/relationships/slideLayout" Target="../slideLayouts/slideLayout38.xml" /><Relationship Id="rId46" Type="http://schemas.openxmlformats.org/officeDocument/2006/relationships/slideLayout" Target="../slideLayouts/slideLayout46.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20" Type="http://schemas.openxmlformats.org/officeDocument/2006/relationships/slideLayout" Target="../slideLayouts/slideLayout20.xml" /><Relationship Id="rId29" Type="http://schemas.openxmlformats.org/officeDocument/2006/relationships/slideLayout" Target="../slideLayouts/slideLayout29.xml" /><Relationship Id="rId41" Type="http://schemas.openxmlformats.org/officeDocument/2006/relationships/slideLayout" Target="../slideLayouts/slideLayout41.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24" Type="http://schemas.openxmlformats.org/officeDocument/2006/relationships/slideLayout" Target="../slideLayouts/slideLayout24.xml" /><Relationship Id="rId32" Type="http://schemas.openxmlformats.org/officeDocument/2006/relationships/slideLayout" Target="../slideLayouts/slideLayout32.xml" /><Relationship Id="rId37" Type="http://schemas.openxmlformats.org/officeDocument/2006/relationships/slideLayout" Target="../slideLayouts/slideLayout37.xml" /><Relationship Id="rId40" Type="http://schemas.openxmlformats.org/officeDocument/2006/relationships/slideLayout" Target="../slideLayouts/slideLayout40.xml" /><Relationship Id="rId45" Type="http://schemas.openxmlformats.org/officeDocument/2006/relationships/slideLayout" Target="../slideLayouts/slideLayout45.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23" Type="http://schemas.openxmlformats.org/officeDocument/2006/relationships/slideLayout" Target="../slideLayouts/slideLayout23.xml" /><Relationship Id="rId28" Type="http://schemas.openxmlformats.org/officeDocument/2006/relationships/slideLayout" Target="../slideLayouts/slideLayout28.xml" /><Relationship Id="rId36" Type="http://schemas.openxmlformats.org/officeDocument/2006/relationships/slideLayout" Target="../slideLayouts/slideLayout36.xml" /><Relationship Id="rId10" Type="http://schemas.openxmlformats.org/officeDocument/2006/relationships/slideLayout" Target="../slideLayouts/slideLayout10.xml" /><Relationship Id="rId19" Type="http://schemas.openxmlformats.org/officeDocument/2006/relationships/slideLayout" Target="../slideLayouts/slideLayout19.xml" /><Relationship Id="rId31" Type="http://schemas.openxmlformats.org/officeDocument/2006/relationships/slideLayout" Target="../slideLayouts/slideLayout31.xml" /><Relationship Id="rId44" Type="http://schemas.openxmlformats.org/officeDocument/2006/relationships/slideLayout" Target="../slideLayouts/slideLayout44.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 Id="rId22" Type="http://schemas.openxmlformats.org/officeDocument/2006/relationships/slideLayout" Target="../slideLayouts/slideLayout22.xml" /><Relationship Id="rId27" Type="http://schemas.openxmlformats.org/officeDocument/2006/relationships/slideLayout" Target="../slideLayouts/slideLayout27.xml" /><Relationship Id="rId30" Type="http://schemas.openxmlformats.org/officeDocument/2006/relationships/slideLayout" Target="../slideLayouts/slideLayout30.xml" /><Relationship Id="rId35" Type="http://schemas.openxmlformats.org/officeDocument/2006/relationships/slideLayout" Target="../slideLayouts/slideLayout35.xml" /><Relationship Id="rId43" Type="http://schemas.openxmlformats.org/officeDocument/2006/relationships/slideLayout" Target="../slideLayouts/slideLayout43.xml" /><Relationship Id="rId48"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dk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body" idx="1"/>
          </p:nvPr>
        </p:nvSpPr>
        <p:spPr>
          <a:xfrm>
            <a:off x="228600" y="1452125"/>
            <a:ext cx="5760600" cy="3460200"/>
          </a:xfrm>
          <a:prstGeom prst="rect">
            <a:avLst/>
          </a:prstGeom>
          <a:noFill/>
          <a:ln>
            <a:noFill/>
          </a:ln>
        </p:spPr>
        <p:txBody>
          <a:bodyPr spcFirstLastPara="1" wrap="square" lIns="91425" tIns="91425" rIns="91425" bIns="91425" anchor="t" anchorCtr="0">
            <a:spAutoFit/>
          </a:bodyPr>
          <a:lstStyle>
            <a:lvl1pPr marL="457200" lvl="0" indent="-292100">
              <a:lnSpc>
                <a:spcPct val="115000"/>
              </a:lnSpc>
              <a:spcBef>
                <a:spcPts val="0"/>
              </a:spcBef>
              <a:spcAft>
                <a:spcPts val="0"/>
              </a:spcAft>
              <a:buClr>
                <a:schemeClr val="lt1"/>
              </a:buClr>
              <a:buSzPts val="1000"/>
              <a:buFont typeface="DM Sans"/>
              <a:buChar char="●"/>
              <a:defRPr sz="1000">
                <a:solidFill>
                  <a:schemeClr val="lt1"/>
                </a:solidFill>
                <a:latin typeface="DM Sans"/>
                <a:ea typeface="DM Sans"/>
                <a:cs typeface="DM Sans"/>
                <a:sym typeface="DM Sans"/>
              </a:defRPr>
            </a:lvl1pPr>
            <a:lvl2pPr marL="914400" lvl="1" indent="-292100">
              <a:lnSpc>
                <a:spcPct val="115000"/>
              </a:lnSpc>
              <a:spcBef>
                <a:spcPts val="800"/>
              </a:spcBef>
              <a:spcAft>
                <a:spcPts val="0"/>
              </a:spcAft>
              <a:buClr>
                <a:schemeClr val="lt1"/>
              </a:buClr>
              <a:buSzPts val="1000"/>
              <a:buFont typeface="DM Sans"/>
              <a:buChar char="○"/>
              <a:defRPr sz="1000">
                <a:solidFill>
                  <a:schemeClr val="lt1"/>
                </a:solidFill>
                <a:latin typeface="DM Sans"/>
                <a:ea typeface="DM Sans"/>
                <a:cs typeface="DM Sans"/>
                <a:sym typeface="DM Sans"/>
              </a:defRPr>
            </a:lvl2pPr>
            <a:lvl3pPr marL="1371600" lvl="2" indent="-292100">
              <a:lnSpc>
                <a:spcPct val="115000"/>
              </a:lnSpc>
              <a:spcBef>
                <a:spcPts val="800"/>
              </a:spcBef>
              <a:spcAft>
                <a:spcPts val="0"/>
              </a:spcAft>
              <a:buClr>
                <a:schemeClr val="lt1"/>
              </a:buClr>
              <a:buSzPts val="1000"/>
              <a:buFont typeface="DM Sans"/>
              <a:buChar char="■"/>
              <a:defRPr sz="1000">
                <a:solidFill>
                  <a:schemeClr val="lt1"/>
                </a:solidFill>
                <a:latin typeface="DM Sans"/>
                <a:ea typeface="DM Sans"/>
                <a:cs typeface="DM Sans"/>
                <a:sym typeface="DM Sans"/>
              </a:defRPr>
            </a:lvl3pPr>
            <a:lvl4pPr marL="1828800" lvl="3" indent="-292100">
              <a:lnSpc>
                <a:spcPct val="115000"/>
              </a:lnSpc>
              <a:spcBef>
                <a:spcPts val="800"/>
              </a:spcBef>
              <a:spcAft>
                <a:spcPts val="0"/>
              </a:spcAft>
              <a:buClr>
                <a:schemeClr val="lt1"/>
              </a:buClr>
              <a:buSzPts val="1000"/>
              <a:buFont typeface="DM Sans"/>
              <a:buChar char="●"/>
              <a:defRPr sz="1000">
                <a:solidFill>
                  <a:schemeClr val="lt1"/>
                </a:solidFill>
                <a:latin typeface="DM Sans"/>
                <a:ea typeface="DM Sans"/>
                <a:cs typeface="DM Sans"/>
                <a:sym typeface="DM Sans"/>
              </a:defRPr>
            </a:lvl4pPr>
            <a:lvl5pPr marL="2286000" lvl="4" indent="-292100">
              <a:lnSpc>
                <a:spcPct val="115000"/>
              </a:lnSpc>
              <a:spcBef>
                <a:spcPts val="800"/>
              </a:spcBef>
              <a:spcAft>
                <a:spcPts val="0"/>
              </a:spcAft>
              <a:buClr>
                <a:schemeClr val="lt1"/>
              </a:buClr>
              <a:buSzPts val="1000"/>
              <a:buFont typeface="DM Sans"/>
              <a:buChar char="○"/>
              <a:defRPr sz="1000">
                <a:solidFill>
                  <a:schemeClr val="lt1"/>
                </a:solidFill>
                <a:latin typeface="DM Sans"/>
                <a:ea typeface="DM Sans"/>
                <a:cs typeface="DM Sans"/>
                <a:sym typeface="DM Sans"/>
              </a:defRPr>
            </a:lvl5pPr>
            <a:lvl6pPr marL="2743200" lvl="5" indent="-292100">
              <a:lnSpc>
                <a:spcPct val="115000"/>
              </a:lnSpc>
              <a:spcBef>
                <a:spcPts val="800"/>
              </a:spcBef>
              <a:spcAft>
                <a:spcPts val="0"/>
              </a:spcAft>
              <a:buClr>
                <a:schemeClr val="lt1"/>
              </a:buClr>
              <a:buSzPts val="1000"/>
              <a:buFont typeface="DM Sans"/>
              <a:buChar char="■"/>
              <a:defRPr sz="1000">
                <a:solidFill>
                  <a:schemeClr val="lt1"/>
                </a:solidFill>
                <a:latin typeface="DM Sans"/>
                <a:ea typeface="DM Sans"/>
                <a:cs typeface="DM Sans"/>
                <a:sym typeface="DM Sans"/>
              </a:defRPr>
            </a:lvl6pPr>
            <a:lvl7pPr marL="3200400" lvl="6" indent="-292100">
              <a:lnSpc>
                <a:spcPct val="115000"/>
              </a:lnSpc>
              <a:spcBef>
                <a:spcPts val="800"/>
              </a:spcBef>
              <a:spcAft>
                <a:spcPts val="0"/>
              </a:spcAft>
              <a:buClr>
                <a:schemeClr val="lt1"/>
              </a:buClr>
              <a:buSzPts val="1000"/>
              <a:buFont typeface="DM Sans"/>
              <a:buChar char="●"/>
              <a:defRPr sz="1000">
                <a:solidFill>
                  <a:schemeClr val="lt1"/>
                </a:solidFill>
                <a:latin typeface="DM Sans"/>
                <a:ea typeface="DM Sans"/>
                <a:cs typeface="DM Sans"/>
                <a:sym typeface="DM Sans"/>
              </a:defRPr>
            </a:lvl7pPr>
            <a:lvl8pPr marL="3657600" lvl="7" indent="-292100">
              <a:lnSpc>
                <a:spcPct val="115000"/>
              </a:lnSpc>
              <a:spcBef>
                <a:spcPts val="800"/>
              </a:spcBef>
              <a:spcAft>
                <a:spcPts val="0"/>
              </a:spcAft>
              <a:buClr>
                <a:schemeClr val="lt1"/>
              </a:buClr>
              <a:buSzPts val="1000"/>
              <a:buFont typeface="DM Sans"/>
              <a:buChar char="○"/>
              <a:defRPr sz="1000">
                <a:solidFill>
                  <a:schemeClr val="lt1"/>
                </a:solidFill>
                <a:latin typeface="DM Sans"/>
                <a:ea typeface="DM Sans"/>
                <a:cs typeface="DM Sans"/>
                <a:sym typeface="DM Sans"/>
              </a:defRPr>
            </a:lvl8pPr>
            <a:lvl9pPr marL="4114800" lvl="8" indent="-292100">
              <a:lnSpc>
                <a:spcPct val="115000"/>
              </a:lnSpc>
              <a:spcBef>
                <a:spcPts val="800"/>
              </a:spcBef>
              <a:spcAft>
                <a:spcPts val="800"/>
              </a:spcAft>
              <a:buClr>
                <a:schemeClr val="lt1"/>
              </a:buClr>
              <a:buSzPts val="1000"/>
              <a:buFont typeface="DM Sans"/>
              <a:buChar char="■"/>
              <a:defRPr sz="1000">
                <a:solidFill>
                  <a:schemeClr val="lt1"/>
                </a:solidFill>
                <a:latin typeface="DM Sans"/>
                <a:ea typeface="DM Sans"/>
                <a:cs typeface="DM Sans"/>
                <a:sym typeface="DM Sans"/>
              </a:defRPr>
            </a:lvl9pPr>
          </a:lstStyle>
          <a:p>
            <a:endParaRPr/>
          </a:p>
        </p:txBody>
      </p:sp>
      <p:sp>
        <p:nvSpPr>
          <p:cNvPr id="7" name="Google Shape;7;p1"/>
          <p:cNvSpPr txBox="1">
            <a:spLocks noGrp="1"/>
          </p:cNvSpPr>
          <p:nvPr>
            <p:ph type="title"/>
          </p:nvPr>
        </p:nvSpPr>
        <p:spPr>
          <a:xfrm>
            <a:off x="329650" y="511500"/>
            <a:ext cx="6115200" cy="5400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lt1"/>
              </a:buClr>
              <a:buSzPts val="3000"/>
              <a:buFont typeface="Forum"/>
              <a:buNone/>
              <a:defRPr sz="3000">
                <a:solidFill>
                  <a:schemeClr val="lt1"/>
                </a:solidFill>
                <a:latin typeface="Forum"/>
                <a:ea typeface="Forum"/>
                <a:cs typeface="Forum"/>
                <a:sym typeface="Forum"/>
              </a:defRPr>
            </a:lvl1pPr>
            <a:lvl2pPr lvl="1">
              <a:spcBef>
                <a:spcPts val="0"/>
              </a:spcBef>
              <a:spcAft>
                <a:spcPts val="0"/>
              </a:spcAft>
              <a:buClr>
                <a:schemeClr val="lt1"/>
              </a:buClr>
              <a:buSzPts val="1400"/>
              <a:buNone/>
              <a:defRPr>
                <a:solidFill>
                  <a:schemeClr val="lt1"/>
                </a:solidFill>
              </a:defRPr>
            </a:lvl2pPr>
            <a:lvl3pPr lvl="2">
              <a:spcBef>
                <a:spcPts val="0"/>
              </a:spcBef>
              <a:spcAft>
                <a:spcPts val="0"/>
              </a:spcAft>
              <a:buClr>
                <a:schemeClr val="lt1"/>
              </a:buClr>
              <a:buSzPts val="1400"/>
              <a:buNone/>
              <a:defRPr>
                <a:solidFill>
                  <a:schemeClr val="lt1"/>
                </a:solidFill>
              </a:defRPr>
            </a:lvl3pPr>
            <a:lvl4pPr lvl="3">
              <a:spcBef>
                <a:spcPts val="0"/>
              </a:spcBef>
              <a:spcAft>
                <a:spcPts val="0"/>
              </a:spcAft>
              <a:buClr>
                <a:schemeClr val="lt1"/>
              </a:buClr>
              <a:buSzPts val="1400"/>
              <a:buNone/>
              <a:defRPr>
                <a:solidFill>
                  <a:schemeClr val="lt1"/>
                </a:solidFill>
              </a:defRPr>
            </a:lvl4pPr>
            <a:lvl5pPr lvl="4">
              <a:spcBef>
                <a:spcPts val="0"/>
              </a:spcBef>
              <a:spcAft>
                <a:spcPts val="0"/>
              </a:spcAft>
              <a:buClr>
                <a:schemeClr val="lt1"/>
              </a:buClr>
              <a:buSzPts val="1400"/>
              <a:buNone/>
              <a:defRPr>
                <a:solidFill>
                  <a:schemeClr val="lt1"/>
                </a:solidFill>
              </a:defRPr>
            </a:lvl5pPr>
            <a:lvl6pPr lvl="5">
              <a:spcBef>
                <a:spcPts val="0"/>
              </a:spcBef>
              <a:spcAft>
                <a:spcPts val="0"/>
              </a:spcAft>
              <a:buClr>
                <a:schemeClr val="lt1"/>
              </a:buClr>
              <a:buSzPts val="1400"/>
              <a:buNone/>
              <a:defRPr>
                <a:solidFill>
                  <a:schemeClr val="lt1"/>
                </a:solidFill>
              </a:defRPr>
            </a:lvl6pPr>
            <a:lvl7pPr lvl="6">
              <a:spcBef>
                <a:spcPts val="0"/>
              </a:spcBef>
              <a:spcAft>
                <a:spcPts val="0"/>
              </a:spcAft>
              <a:buClr>
                <a:schemeClr val="lt1"/>
              </a:buClr>
              <a:buSzPts val="1400"/>
              <a:buNone/>
              <a:defRPr>
                <a:solidFill>
                  <a:schemeClr val="lt1"/>
                </a:solidFill>
              </a:defRPr>
            </a:lvl7pPr>
            <a:lvl8pPr lvl="7">
              <a:spcBef>
                <a:spcPts val="0"/>
              </a:spcBef>
              <a:spcAft>
                <a:spcPts val="0"/>
              </a:spcAft>
              <a:buClr>
                <a:schemeClr val="lt1"/>
              </a:buClr>
              <a:buSzPts val="1400"/>
              <a:buNone/>
              <a:defRPr>
                <a:solidFill>
                  <a:schemeClr val="lt1"/>
                </a:solidFill>
              </a:defRPr>
            </a:lvl8pPr>
            <a:lvl9pPr lvl="8">
              <a:spcBef>
                <a:spcPts val="0"/>
              </a:spcBef>
              <a:spcAft>
                <a:spcPts val="0"/>
              </a:spcAft>
              <a:buClr>
                <a:schemeClr val="lt1"/>
              </a:buClr>
              <a:buSzPts val="1400"/>
              <a:buNone/>
              <a:defRPr>
                <a:solidFill>
                  <a:schemeClr val="lt1"/>
                </a:solidFill>
              </a:defRPr>
            </a:lvl9pPr>
          </a:lstStyle>
          <a:p>
            <a:endParaRPr/>
          </a:p>
        </p:txBody>
      </p:sp>
      <p:sp>
        <p:nvSpPr>
          <p:cNvPr id="8" name="Google Shape;8;p1"/>
          <p:cNvSpPr txBox="1">
            <a:spLocks noGrp="1"/>
          </p:cNvSpPr>
          <p:nvPr>
            <p:ph type="body" idx="2"/>
          </p:nvPr>
        </p:nvSpPr>
        <p:spPr>
          <a:xfrm>
            <a:off x="4291000" y="1562975"/>
            <a:ext cx="3728400" cy="2563200"/>
          </a:xfrm>
          <a:prstGeom prst="rect">
            <a:avLst/>
          </a:prstGeom>
          <a:noFill/>
          <a:ln>
            <a:noFill/>
          </a:ln>
        </p:spPr>
        <p:txBody>
          <a:bodyPr spcFirstLastPara="1" wrap="square" lIns="91425" tIns="91425" rIns="91425" bIns="91425" anchor="t" anchorCtr="0">
            <a:noAutofit/>
          </a:bodyPr>
          <a:lstStyle>
            <a:lvl1pPr marL="457200" lvl="0" indent="-292100">
              <a:spcBef>
                <a:spcPts val="0"/>
              </a:spcBef>
              <a:spcAft>
                <a:spcPts val="0"/>
              </a:spcAft>
              <a:buClr>
                <a:schemeClr val="lt1"/>
              </a:buClr>
              <a:buSzPts val="1000"/>
              <a:buFont typeface="DM Sans"/>
              <a:buChar char="●"/>
              <a:defRPr sz="1000">
                <a:solidFill>
                  <a:schemeClr val="lt1"/>
                </a:solidFill>
                <a:latin typeface="DM Sans"/>
                <a:ea typeface="DM Sans"/>
                <a:cs typeface="DM Sans"/>
                <a:sym typeface="DM Sans"/>
              </a:defRPr>
            </a:lvl1pPr>
            <a:lvl2pPr marL="914400" lvl="1" indent="-292100">
              <a:spcBef>
                <a:spcPts val="0"/>
              </a:spcBef>
              <a:spcAft>
                <a:spcPts val="0"/>
              </a:spcAft>
              <a:buClr>
                <a:schemeClr val="lt1"/>
              </a:buClr>
              <a:buSzPts val="1000"/>
              <a:buFont typeface="DM Sans"/>
              <a:buChar char="○"/>
              <a:defRPr sz="1000">
                <a:solidFill>
                  <a:schemeClr val="lt1"/>
                </a:solidFill>
                <a:latin typeface="DM Sans"/>
                <a:ea typeface="DM Sans"/>
                <a:cs typeface="DM Sans"/>
                <a:sym typeface="DM Sans"/>
              </a:defRPr>
            </a:lvl2pPr>
            <a:lvl3pPr marL="1371600" lvl="2" indent="-292100">
              <a:spcBef>
                <a:spcPts val="0"/>
              </a:spcBef>
              <a:spcAft>
                <a:spcPts val="0"/>
              </a:spcAft>
              <a:buClr>
                <a:schemeClr val="lt1"/>
              </a:buClr>
              <a:buSzPts val="1000"/>
              <a:buFont typeface="DM Sans"/>
              <a:buChar char="■"/>
              <a:defRPr sz="1000">
                <a:solidFill>
                  <a:schemeClr val="lt1"/>
                </a:solidFill>
                <a:latin typeface="DM Sans"/>
                <a:ea typeface="DM Sans"/>
                <a:cs typeface="DM Sans"/>
                <a:sym typeface="DM Sans"/>
              </a:defRPr>
            </a:lvl3pPr>
            <a:lvl4pPr marL="1828800" lvl="3" indent="-292100">
              <a:spcBef>
                <a:spcPts val="0"/>
              </a:spcBef>
              <a:spcAft>
                <a:spcPts val="0"/>
              </a:spcAft>
              <a:buClr>
                <a:schemeClr val="lt1"/>
              </a:buClr>
              <a:buSzPts val="1000"/>
              <a:buFont typeface="DM Sans"/>
              <a:buChar char="●"/>
              <a:defRPr sz="1000">
                <a:solidFill>
                  <a:schemeClr val="lt1"/>
                </a:solidFill>
                <a:latin typeface="DM Sans"/>
                <a:ea typeface="DM Sans"/>
                <a:cs typeface="DM Sans"/>
                <a:sym typeface="DM Sans"/>
              </a:defRPr>
            </a:lvl4pPr>
            <a:lvl5pPr marL="2286000" lvl="4" indent="-292100">
              <a:spcBef>
                <a:spcPts val="0"/>
              </a:spcBef>
              <a:spcAft>
                <a:spcPts val="0"/>
              </a:spcAft>
              <a:buClr>
                <a:schemeClr val="lt1"/>
              </a:buClr>
              <a:buSzPts val="1000"/>
              <a:buFont typeface="DM Sans"/>
              <a:buChar char="○"/>
              <a:defRPr sz="1000">
                <a:solidFill>
                  <a:schemeClr val="lt1"/>
                </a:solidFill>
                <a:latin typeface="DM Sans"/>
                <a:ea typeface="DM Sans"/>
                <a:cs typeface="DM Sans"/>
                <a:sym typeface="DM Sans"/>
              </a:defRPr>
            </a:lvl5pPr>
            <a:lvl6pPr marL="2743200" lvl="5" indent="-292100">
              <a:spcBef>
                <a:spcPts val="0"/>
              </a:spcBef>
              <a:spcAft>
                <a:spcPts val="0"/>
              </a:spcAft>
              <a:buClr>
                <a:schemeClr val="lt1"/>
              </a:buClr>
              <a:buSzPts val="1000"/>
              <a:buFont typeface="DM Sans"/>
              <a:buChar char="■"/>
              <a:defRPr sz="1000">
                <a:solidFill>
                  <a:schemeClr val="lt1"/>
                </a:solidFill>
                <a:latin typeface="DM Sans"/>
                <a:ea typeface="DM Sans"/>
                <a:cs typeface="DM Sans"/>
                <a:sym typeface="DM Sans"/>
              </a:defRPr>
            </a:lvl6pPr>
            <a:lvl7pPr marL="3200400" lvl="6" indent="-292100">
              <a:spcBef>
                <a:spcPts val="0"/>
              </a:spcBef>
              <a:spcAft>
                <a:spcPts val="0"/>
              </a:spcAft>
              <a:buClr>
                <a:schemeClr val="lt1"/>
              </a:buClr>
              <a:buSzPts val="1000"/>
              <a:buFont typeface="DM Sans"/>
              <a:buChar char="●"/>
              <a:defRPr sz="1000">
                <a:solidFill>
                  <a:schemeClr val="lt1"/>
                </a:solidFill>
                <a:latin typeface="DM Sans"/>
                <a:ea typeface="DM Sans"/>
                <a:cs typeface="DM Sans"/>
                <a:sym typeface="DM Sans"/>
              </a:defRPr>
            </a:lvl7pPr>
            <a:lvl8pPr marL="3657600" lvl="7" indent="-292100">
              <a:spcBef>
                <a:spcPts val="0"/>
              </a:spcBef>
              <a:spcAft>
                <a:spcPts val="0"/>
              </a:spcAft>
              <a:buClr>
                <a:schemeClr val="lt1"/>
              </a:buClr>
              <a:buSzPts val="1000"/>
              <a:buFont typeface="DM Sans"/>
              <a:buChar char="○"/>
              <a:defRPr sz="1000">
                <a:solidFill>
                  <a:schemeClr val="lt1"/>
                </a:solidFill>
                <a:latin typeface="DM Sans"/>
                <a:ea typeface="DM Sans"/>
                <a:cs typeface="DM Sans"/>
                <a:sym typeface="DM Sans"/>
              </a:defRPr>
            </a:lvl8pPr>
            <a:lvl9pPr marL="4114800" lvl="8" indent="-292100">
              <a:spcBef>
                <a:spcPts val="0"/>
              </a:spcBef>
              <a:spcAft>
                <a:spcPts val="0"/>
              </a:spcAft>
              <a:buClr>
                <a:schemeClr val="lt1"/>
              </a:buClr>
              <a:buSzPts val="1000"/>
              <a:buFont typeface="DM Sans"/>
              <a:buChar char="■"/>
              <a:defRPr sz="1000">
                <a:solidFill>
                  <a:schemeClr val="lt1"/>
                </a:solidFill>
                <a:latin typeface="DM Sans"/>
                <a:ea typeface="DM Sans"/>
                <a:cs typeface="DM Sans"/>
                <a:sym typeface="DM Sans"/>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 id="2147483670" r:id="rId23"/>
    <p:sldLayoutId id="2147483671" r:id="rId24"/>
    <p:sldLayoutId id="2147483672" r:id="rId25"/>
    <p:sldLayoutId id="2147483673" r:id="rId26"/>
    <p:sldLayoutId id="2147483674" r:id="rId27"/>
    <p:sldLayoutId id="2147483675" r:id="rId28"/>
    <p:sldLayoutId id="2147483676" r:id="rId29"/>
    <p:sldLayoutId id="2147483677" r:id="rId30"/>
    <p:sldLayoutId id="2147483678" r:id="rId31"/>
    <p:sldLayoutId id="2147483679" r:id="rId32"/>
    <p:sldLayoutId id="2147483680" r:id="rId33"/>
    <p:sldLayoutId id="2147483681" r:id="rId34"/>
    <p:sldLayoutId id="2147483682" r:id="rId35"/>
    <p:sldLayoutId id="2147483683" r:id="rId36"/>
    <p:sldLayoutId id="2147483684" r:id="rId37"/>
    <p:sldLayoutId id="2147483685" r:id="rId38"/>
    <p:sldLayoutId id="2147483686" r:id="rId39"/>
    <p:sldLayoutId id="2147483687" r:id="rId40"/>
    <p:sldLayoutId id="2147483688" r:id="rId41"/>
    <p:sldLayoutId id="2147483689" r:id="rId42"/>
    <p:sldLayoutId id="2147483690" r:id="rId43"/>
    <p:sldLayoutId id="2147483691" r:id="rId44"/>
    <p:sldLayoutId id="2147483692" r:id="rId45"/>
    <p:sldLayoutId id="2147483693" r:id="rId46"/>
    <p:sldLayoutId id="2147483694" r:id="rId4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pos="5616">
          <p15:clr>
            <a:srgbClr val="E46962"/>
          </p15:clr>
        </p15:guide>
        <p15:guide id="2" pos="144">
          <p15:clr>
            <a:srgbClr val="E46962"/>
          </p15:clr>
        </p15:guide>
        <p15:guide id="3" orient="horz" pos="144">
          <p15:clr>
            <a:srgbClr val="E46962"/>
          </p15:clr>
        </p15:guide>
        <p15:guide id="4" orient="horz" pos="3094">
          <p15:clr>
            <a:srgbClr val="E46962"/>
          </p15:clr>
        </p15:guide>
        <p15:guide id="5" pos="2850">
          <p15:clr>
            <a:srgbClr val="E46962"/>
          </p15:clr>
        </p15:guide>
        <p15:guide id="6" pos="2910">
          <p15:clr>
            <a:srgbClr val="E46962"/>
          </p15:clr>
        </p15:guide>
        <p15:guide id="7" pos="1468">
          <p15:clr>
            <a:srgbClr val="E46962"/>
          </p15:clr>
        </p15:guide>
        <p15:guide id="8" pos="1527">
          <p15:clr>
            <a:srgbClr val="E46962"/>
          </p15:clr>
        </p15:guide>
        <p15:guide id="9" pos="4226">
          <p15:clr>
            <a:srgbClr val="E46962"/>
          </p15:clr>
        </p15:guide>
        <p15:guide id="10" pos="4285">
          <p15:clr>
            <a:srgbClr val="E46962"/>
          </p15:clr>
        </p15:guide>
        <p15:guide id="11" pos="3773">
          <p15:clr>
            <a:srgbClr val="E46962"/>
          </p15:clr>
        </p15:guide>
        <p15:guide id="12" pos="3830">
          <p15:clr>
            <a:srgbClr val="E46962"/>
          </p15:clr>
        </p15:guide>
        <p15:guide id="13" pos="1930">
          <p15:clr>
            <a:srgbClr val="E46962"/>
          </p15:clr>
        </p15:guide>
        <p15:guide id="14" pos="1987">
          <p15:clr>
            <a:srgbClr val="E46962"/>
          </p15:clr>
        </p15:guide>
        <p15:guide id="15" orient="horz" pos="288">
          <p15:clr>
            <a:srgbClr val="E46962"/>
          </p15:clr>
        </p15:guide>
        <p15:guide id="16" orient="horz" pos="2950">
          <p15:clr>
            <a:srgbClr val="E46962"/>
          </p15:clr>
        </p15:guide>
        <p15:guide id="17" orient="horz" pos="1135">
          <p15:clr>
            <a:srgbClr val="E46962"/>
          </p15:clr>
        </p15:guide>
        <p15:guide id="18" orient="horz" pos="1194">
          <p15:clr>
            <a:srgbClr val="E46962"/>
          </p15:clr>
        </p15:guide>
        <p15:guide id="19" orient="horz" pos="2043">
          <p15:clr>
            <a:srgbClr val="E46962"/>
          </p15:clr>
        </p15:guide>
        <p15:guide id="20" orient="horz" pos="2103">
          <p15:clr>
            <a:srgbClr val="E46962"/>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 /><Relationship Id="rId2" Type="http://schemas.openxmlformats.org/officeDocument/2006/relationships/notesSlide" Target="../notesSlides/notesSlide1.xml" /><Relationship Id="rId1" Type="http://schemas.openxmlformats.org/officeDocument/2006/relationships/slideLayout" Target="../slideLayouts/slideLayout1.xml" /><Relationship Id="rId4" Type="http://schemas.openxmlformats.org/officeDocument/2006/relationships/image" Target="../media/image2.png" /></Relationships>
</file>

<file path=ppt/slides/_rels/slide2.xml.rels><?xml version="1.0" encoding="UTF-8" standalone="yes"?>
<Relationships xmlns="http://schemas.openxmlformats.org/package/2006/relationships"><Relationship Id="rId3" Type="http://schemas.openxmlformats.org/officeDocument/2006/relationships/image" Target="../media/image3.png" /><Relationship Id="rId2" Type="http://schemas.openxmlformats.org/officeDocument/2006/relationships/notesSlide" Target="../notesSlides/notesSlide2.xml"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notesSlide" Target="../notesSlides/notesSlide3.xml"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Relationship Id="rId3" Type="http://schemas.openxmlformats.org/officeDocument/2006/relationships/image" Target="../media/image5.png" /><Relationship Id="rId2" Type="http://schemas.openxmlformats.org/officeDocument/2006/relationships/notesSlide" Target="../notesSlides/notesSlide4.xml"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5.xml"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Relationship Id="rId3" Type="http://schemas.openxmlformats.org/officeDocument/2006/relationships/image" Target="../media/image7.png" /><Relationship Id="rId2" Type="http://schemas.openxmlformats.org/officeDocument/2006/relationships/notesSlide" Target="../notesSlides/notesSlide6.xml"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Relationship Id="rId3" Type="http://schemas.openxmlformats.org/officeDocument/2006/relationships/image" Target="../media/image8.png" /><Relationship Id="rId2" Type="http://schemas.openxmlformats.org/officeDocument/2006/relationships/notesSlide" Target="../notesSlides/notesSlide7.xml"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Relationship Id="rId3" Type="http://schemas.openxmlformats.org/officeDocument/2006/relationships/image" Target="../media/image9.png" /><Relationship Id="rId2" Type="http://schemas.openxmlformats.org/officeDocument/2006/relationships/notesSlide" Target="../notesSlides/notesSlide8.xml"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Relationship Id="rId3" Type="http://schemas.openxmlformats.org/officeDocument/2006/relationships/image" Target="../media/image10.png" /><Relationship Id="rId2" Type="http://schemas.openxmlformats.org/officeDocument/2006/relationships/notesSlide" Target="../notesSlides/notesSlide9.xml"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Relationship Id="rId3" Type="http://schemas.openxmlformats.org/officeDocument/2006/relationships/image" Target="../media/image11.png" /><Relationship Id="rId2" Type="http://schemas.openxmlformats.org/officeDocument/2006/relationships/notesSlide" Target="../notesSlides/notesSlide10.xml"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Relationship Id="rId3" Type="http://schemas.openxmlformats.org/officeDocument/2006/relationships/image" Target="../media/image12.png" /><Relationship Id="rId2" Type="http://schemas.openxmlformats.org/officeDocument/2006/relationships/notesSlide" Target="../notesSlides/notesSlide11.xml" /><Relationship Id="rId1" Type="http://schemas.openxmlformats.org/officeDocument/2006/relationships/slideLayout" Target="../slideLayouts/slideLayout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453"/>
        <p:cNvGrpSpPr/>
        <p:nvPr/>
      </p:nvGrpSpPr>
      <p:grpSpPr>
        <a:xfrm>
          <a:off x="0" y="0"/>
          <a:ext cx="0" cy="0"/>
          <a:chOff x="0" y="0"/>
          <a:chExt cx="0" cy="0"/>
        </a:xfrm>
      </p:grpSpPr>
      <p:pic>
        <p:nvPicPr>
          <p:cNvPr id="459" name="Google Shape;459;p49"/>
          <p:cNvPicPr preferRelativeResize="0"/>
          <p:nvPr/>
        </p:nvPicPr>
        <p:blipFill>
          <a:blip r:embed="rId3">
            <a:alphaModFix/>
          </a:blip>
          <a:stretch>
            <a:fillRect/>
          </a:stretch>
        </p:blipFill>
        <p:spPr>
          <a:xfrm>
            <a:off x="341900" y="284750"/>
            <a:ext cx="1480875" cy="723900"/>
          </a:xfrm>
          <a:prstGeom prst="rect">
            <a:avLst/>
          </a:prstGeom>
          <a:noFill/>
          <a:ln>
            <a:noFill/>
          </a:ln>
        </p:spPr>
      </p:pic>
      <p:pic>
        <p:nvPicPr>
          <p:cNvPr id="7" name="Picture 6">
            <a:extLst>
              <a:ext uri="{FF2B5EF4-FFF2-40B4-BE49-F238E27FC236}">
                <a16:creationId xmlns:a16="http://schemas.microsoft.com/office/drawing/2014/main" id="{E4ADC0E0-62E1-0BAF-17C7-C17DBD389528}"/>
              </a:ext>
            </a:extLst>
          </p:cNvPr>
          <p:cNvPicPr>
            <a:picLocks noChangeAspect="1"/>
          </p:cNvPicPr>
          <p:nvPr/>
        </p:nvPicPr>
        <p:blipFill>
          <a:blip r:embed="rId4"/>
          <a:stretch>
            <a:fillRect/>
          </a:stretch>
        </p:blipFill>
        <p:spPr>
          <a:xfrm>
            <a:off x="68189" y="1022483"/>
            <a:ext cx="9007621" cy="3886537"/>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465"/>
        <p:cNvGrpSpPr/>
        <p:nvPr/>
      </p:nvGrpSpPr>
      <p:grpSpPr>
        <a:xfrm>
          <a:off x="0" y="0"/>
          <a:ext cx="0" cy="0"/>
          <a:chOff x="0" y="0"/>
          <a:chExt cx="0" cy="0"/>
        </a:xfrm>
      </p:grpSpPr>
      <p:sp>
        <p:nvSpPr>
          <p:cNvPr id="467" name="Google Shape;467;p50"/>
          <p:cNvSpPr txBox="1"/>
          <p:nvPr/>
        </p:nvSpPr>
        <p:spPr>
          <a:xfrm>
            <a:off x="0" y="-85039"/>
            <a:ext cx="9144000" cy="995114"/>
          </a:xfrm>
          <a:prstGeom prst="rect">
            <a:avLst/>
          </a:prstGeom>
          <a:solidFill>
            <a:srgbClr val="EAD1DC"/>
          </a:solidFill>
          <a:ln>
            <a:noFill/>
          </a:ln>
        </p:spPr>
        <p:txBody>
          <a:bodyPr spcFirstLastPara="1" wrap="square" lIns="91425" tIns="91425" rIns="91425" bIns="91425" anchor="ctr" anchorCtr="0">
            <a:spAutoFit/>
          </a:bodyPr>
          <a:lstStyle/>
          <a:p>
            <a:pPr marL="0" lvl="0" indent="0" algn="ctr" rtl="0">
              <a:lnSpc>
                <a:spcPct val="150000"/>
              </a:lnSpc>
              <a:spcBef>
                <a:spcPts val="1000"/>
              </a:spcBef>
              <a:spcAft>
                <a:spcPts val="1000"/>
              </a:spcAft>
              <a:buNone/>
            </a:pPr>
            <a:r>
              <a:rPr lang="en" sz="2400" b="1" dirty="0">
                <a:latin typeface="DM Sans"/>
                <a:ea typeface="DM Sans"/>
                <a:cs typeface="DM Sans"/>
                <a:sym typeface="DM Sans"/>
              </a:rPr>
              <a:t>Table Of Contents</a:t>
            </a:r>
            <a:endParaRPr sz="2400" b="1" dirty="0">
              <a:latin typeface="DM Sans"/>
              <a:ea typeface="DM Sans"/>
              <a:cs typeface="DM Sans"/>
              <a:sym typeface="DM Sans"/>
            </a:endParaRPr>
          </a:p>
        </p:txBody>
      </p:sp>
      <p:pic>
        <p:nvPicPr>
          <p:cNvPr id="3" name="Picture 2">
            <a:extLst>
              <a:ext uri="{FF2B5EF4-FFF2-40B4-BE49-F238E27FC236}">
                <a16:creationId xmlns:a16="http://schemas.microsoft.com/office/drawing/2014/main" id="{8DD44233-20A4-E2E8-C33C-4040DC72D1F1}"/>
              </a:ext>
            </a:extLst>
          </p:cNvPr>
          <p:cNvPicPr>
            <a:picLocks noChangeAspect="1"/>
          </p:cNvPicPr>
          <p:nvPr/>
        </p:nvPicPr>
        <p:blipFill>
          <a:blip r:embed="rId3"/>
          <a:stretch>
            <a:fillRect/>
          </a:stretch>
        </p:blipFill>
        <p:spPr>
          <a:xfrm>
            <a:off x="44604" y="957552"/>
            <a:ext cx="9039922" cy="412373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471"/>
        <p:cNvGrpSpPr/>
        <p:nvPr/>
      </p:nvGrpSpPr>
      <p:grpSpPr>
        <a:xfrm>
          <a:off x="0" y="0"/>
          <a:ext cx="0" cy="0"/>
          <a:chOff x="0" y="0"/>
          <a:chExt cx="0" cy="0"/>
        </a:xfrm>
      </p:grpSpPr>
      <p:sp>
        <p:nvSpPr>
          <p:cNvPr id="472" name="Google Shape;472;p51"/>
          <p:cNvSpPr txBox="1"/>
          <p:nvPr/>
        </p:nvSpPr>
        <p:spPr>
          <a:xfrm>
            <a:off x="0" y="0"/>
            <a:ext cx="9144000" cy="554100"/>
          </a:xfrm>
          <a:prstGeom prst="rect">
            <a:avLst/>
          </a:prstGeom>
          <a:solidFill>
            <a:srgbClr val="EAD1DC"/>
          </a:solidFill>
          <a:ln>
            <a:noFill/>
          </a:ln>
        </p:spPr>
        <p:txBody>
          <a:bodyPr spcFirstLastPara="1" wrap="square" lIns="91425" tIns="91425" rIns="91425" bIns="91425" anchor="t" anchorCtr="0">
            <a:spAutoFit/>
          </a:bodyPr>
          <a:lstStyle/>
          <a:p>
            <a:pPr marL="0" lvl="0" indent="0" algn="ctr" rtl="0">
              <a:lnSpc>
                <a:spcPct val="150000"/>
              </a:lnSpc>
              <a:spcBef>
                <a:spcPts val="0"/>
              </a:spcBef>
              <a:spcAft>
                <a:spcPts val="0"/>
              </a:spcAft>
              <a:buNone/>
            </a:pPr>
            <a:r>
              <a:rPr lang="en" sz="2400" b="1">
                <a:latin typeface="DM Sans"/>
                <a:ea typeface="DM Sans"/>
                <a:cs typeface="DM Sans"/>
                <a:sym typeface="DM Sans"/>
              </a:rPr>
              <a:t>Introduction</a:t>
            </a:r>
            <a:endParaRPr sz="2400">
              <a:latin typeface="DM Sans"/>
              <a:ea typeface="DM Sans"/>
              <a:cs typeface="DM Sans"/>
              <a:sym typeface="DM Sans"/>
            </a:endParaRPr>
          </a:p>
        </p:txBody>
      </p:sp>
      <p:sp>
        <p:nvSpPr>
          <p:cNvPr id="473" name="Google Shape;473;p51"/>
          <p:cNvSpPr txBox="1"/>
          <p:nvPr/>
        </p:nvSpPr>
        <p:spPr>
          <a:xfrm>
            <a:off x="174451" y="810900"/>
            <a:ext cx="4043700" cy="3872825"/>
          </a:xfrm>
          <a:prstGeom prst="rect">
            <a:avLst/>
          </a:prstGeom>
          <a:noFill/>
          <a:ln>
            <a:noFill/>
          </a:ln>
        </p:spPr>
        <p:txBody>
          <a:bodyPr spcFirstLastPara="1" wrap="square" lIns="91425" tIns="91425" rIns="91425" bIns="91425" anchor="t" anchorCtr="0">
            <a:spAutoFit/>
          </a:bodyPr>
          <a:lstStyle/>
          <a:p>
            <a:pPr marL="457200" lvl="0" indent="-298450" algn="just" rtl="0">
              <a:lnSpc>
                <a:spcPct val="150000"/>
              </a:lnSpc>
              <a:spcBef>
                <a:spcPts val="1000"/>
              </a:spcBef>
              <a:spcAft>
                <a:spcPts val="0"/>
              </a:spcAft>
              <a:buSzPts val="1100"/>
              <a:buFont typeface="DM Sans"/>
              <a:buChar char="●"/>
            </a:pPr>
            <a:r>
              <a:rPr lang="en" sz="1100" dirty="0">
                <a:latin typeface="DM Sans"/>
                <a:ea typeface="DM Sans"/>
                <a:cs typeface="DM Sans"/>
                <a:sym typeface="DM Sans"/>
              </a:rPr>
              <a:t>Organisational structure influences the working, communication and performance of people (Jerab and Mabrouk, 2023).</a:t>
            </a:r>
            <a:endParaRPr sz="1100" dirty="0">
              <a:latin typeface="DM Sans"/>
              <a:ea typeface="DM Sans"/>
              <a:cs typeface="DM Sans"/>
              <a:sym typeface="DM Sans"/>
            </a:endParaRPr>
          </a:p>
          <a:p>
            <a:pPr marL="457200" lvl="0" indent="-298450" algn="just" rtl="0">
              <a:lnSpc>
                <a:spcPct val="150000"/>
              </a:lnSpc>
              <a:spcBef>
                <a:spcPts val="1000"/>
              </a:spcBef>
              <a:spcAft>
                <a:spcPts val="0"/>
              </a:spcAft>
              <a:buSzPts val="1100"/>
              <a:buFont typeface="DM Sans"/>
              <a:buChar char="●"/>
            </a:pPr>
            <a:r>
              <a:rPr lang="en" sz="1100" dirty="0">
                <a:latin typeface="DM Sans"/>
                <a:ea typeface="DM Sans"/>
                <a:cs typeface="DM Sans"/>
                <a:sym typeface="DM Sans"/>
              </a:rPr>
              <a:t>The John Lewis Partnership (JLP) is a good case study of a retailer.</a:t>
            </a:r>
            <a:endParaRPr sz="1100" dirty="0">
              <a:latin typeface="DM Sans"/>
              <a:ea typeface="DM Sans"/>
              <a:cs typeface="DM Sans"/>
              <a:sym typeface="DM Sans"/>
            </a:endParaRPr>
          </a:p>
          <a:p>
            <a:pPr marL="457200" lvl="0" indent="-298450" algn="just" rtl="0">
              <a:lnSpc>
                <a:spcPct val="150000"/>
              </a:lnSpc>
              <a:spcBef>
                <a:spcPts val="1000"/>
              </a:spcBef>
              <a:spcAft>
                <a:spcPts val="0"/>
              </a:spcAft>
              <a:buSzPts val="1100"/>
              <a:buFont typeface="DM Sans"/>
              <a:buChar char="●"/>
            </a:pPr>
            <a:r>
              <a:rPr lang="en" sz="1100" dirty="0">
                <a:latin typeface="DM Sans"/>
                <a:ea typeface="DM Sans"/>
                <a:cs typeface="DM Sans"/>
                <a:sym typeface="DM Sans"/>
              </a:rPr>
              <a:t>The presentation will discuss 3 designs of structures and their organisational implications.</a:t>
            </a:r>
            <a:endParaRPr sz="1100" dirty="0">
              <a:latin typeface="DM Sans"/>
              <a:ea typeface="DM Sans"/>
              <a:cs typeface="DM Sans"/>
              <a:sym typeface="DM Sans"/>
            </a:endParaRPr>
          </a:p>
          <a:p>
            <a:pPr marL="457200" lvl="0" indent="-298450" algn="just" rtl="0">
              <a:lnSpc>
                <a:spcPct val="150000"/>
              </a:lnSpc>
              <a:spcBef>
                <a:spcPts val="1000"/>
              </a:spcBef>
              <a:spcAft>
                <a:spcPts val="0"/>
              </a:spcAft>
              <a:buSzPts val="1100"/>
              <a:buFont typeface="DM Sans"/>
              <a:buChar char="●"/>
            </a:pPr>
            <a:r>
              <a:rPr lang="en" sz="1100" dirty="0">
                <a:latin typeface="DM Sans"/>
                <a:ea typeface="DM Sans"/>
                <a:cs typeface="DM Sans"/>
                <a:sym typeface="DM Sans"/>
              </a:rPr>
              <a:t>Retail organisations must have clarity of organisational structure to ensure consistency in service quality.</a:t>
            </a:r>
            <a:endParaRPr sz="1100" dirty="0">
              <a:latin typeface="DM Sans"/>
              <a:ea typeface="DM Sans"/>
              <a:cs typeface="DM Sans"/>
              <a:sym typeface="DM Sans"/>
            </a:endParaRPr>
          </a:p>
          <a:p>
            <a:pPr marL="457200" lvl="0" indent="-298450" algn="just" rtl="0">
              <a:lnSpc>
                <a:spcPct val="150000"/>
              </a:lnSpc>
              <a:spcBef>
                <a:spcPts val="1000"/>
              </a:spcBef>
              <a:spcAft>
                <a:spcPts val="0"/>
              </a:spcAft>
              <a:buSzPts val="1100"/>
              <a:buFont typeface="DM Sans"/>
              <a:buChar char="●"/>
            </a:pPr>
            <a:r>
              <a:rPr lang="en" sz="1100" dirty="0">
                <a:latin typeface="DM Sans"/>
                <a:ea typeface="DM Sans"/>
                <a:cs typeface="DM Sans"/>
                <a:sym typeface="DM Sans"/>
              </a:rPr>
              <a:t>The aims are to compare, evaluate and recommend for JLP.</a:t>
            </a:r>
            <a:endParaRPr sz="1100" dirty="0">
              <a:latin typeface="DM Sans"/>
              <a:ea typeface="DM Sans"/>
              <a:cs typeface="DM Sans"/>
              <a:sym typeface="DM Sans"/>
            </a:endParaRPr>
          </a:p>
        </p:txBody>
      </p:sp>
      <p:pic>
        <p:nvPicPr>
          <p:cNvPr id="474" name="Google Shape;474;p51"/>
          <p:cNvPicPr preferRelativeResize="0"/>
          <p:nvPr/>
        </p:nvPicPr>
        <p:blipFill>
          <a:blip r:embed="rId3">
            <a:alphaModFix/>
          </a:blip>
          <a:stretch>
            <a:fillRect/>
          </a:stretch>
        </p:blipFill>
        <p:spPr>
          <a:xfrm>
            <a:off x="4525050" y="873775"/>
            <a:ext cx="4444499" cy="380995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478"/>
        <p:cNvGrpSpPr/>
        <p:nvPr/>
      </p:nvGrpSpPr>
      <p:grpSpPr>
        <a:xfrm>
          <a:off x="0" y="0"/>
          <a:ext cx="0" cy="0"/>
          <a:chOff x="0" y="0"/>
          <a:chExt cx="0" cy="0"/>
        </a:xfrm>
      </p:grpSpPr>
      <p:sp>
        <p:nvSpPr>
          <p:cNvPr id="479" name="Google Shape;479;p52"/>
          <p:cNvSpPr txBox="1"/>
          <p:nvPr/>
        </p:nvSpPr>
        <p:spPr>
          <a:xfrm>
            <a:off x="0" y="-18283"/>
            <a:ext cx="9144000" cy="738633"/>
          </a:xfrm>
          <a:prstGeom prst="rect">
            <a:avLst/>
          </a:prstGeom>
          <a:solidFill>
            <a:srgbClr val="EAD1DC"/>
          </a:solidFill>
          <a:ln>
            <a:noFill/>
          </a:ln>
        </p:spPr>
        <p:txBody>
          <a:bodyPr spcFirstLastPara="1" wrap="square" lIns="91425" tIns="91425" rIns="91425" bIns="91425" anchor="ctr" anchorCtr="0">
            <a:spAutoFit/>
          </a:bodyPr>
          <a:lstStyle/>
          <a:p>
            <a:pPr marL="0" lvl="0" indent="0" algn="ctr" rtl="0">
              <a:lnSpc>
                <a:spcPct val="150000"/>
              </a:lnSpc>
              <a:spcBef>
                <a:spcPts val="0"/>
              </a:spcBef>
              <a:spcAft>
                <a:spcPts val="0"/>
              </a:spcAft>
              <a:buNone/>
            </a:pPr>
            <a:r>
              <a:rPr lang="en" sz="2400" b="1">
                <a:latin typeface="DM Sans"/>
                <a:ea typeface="DM Sans"/>
                <a:cs typeface="DM Sans"/>
                <a:sym typeface="DM Sans"/>
              </a:rPr>
              <a:t>Organisational Structure: Definition and Importance</a:t>
            </a:r>
            <a:endParaRPr sz="2400">
              <a:latin typeface="DM Sans"/>
              <a:ea typeface="DM Sans"/>
              <a:cs typeface="DM Sans"/>
              <a:sym typeface="DM Sans"/>
            </a:endParaRPr>
          </a:p>
        </p:txBody>
      </p:sp>
      <p:sp>
        <p:nvSpPr>
          <p:cNvPr id="480" name="Google Shape;480;p52"/>
          <p:cNvSpPr txBox="1"/>
          <p:nvPr/>
        </p:nvSpPr>
        <p:spPr>
          <a:xfrm>
            <a:off x="307950" y="720350"/>
            <a:ext cx="4122600" cy="4043100"/>
          </a:xfrm>
          <a:prstGeom prst="rect">
            <a:avLst/>
          </a:prstGeom>
          <a:noFill/>
          <a:ln>
            <a:noFill/>
          </a:ln>
        </p:spPr>
        <p:txBody>
          <a:bodyPr spcFirstLastPara="1" wrap="square" lIns="91425" tIns="91425" rIns="91425" bIns="91425" anchor="t" anchorCtr="0">
            <a:spAutoFit/>
          </a:bodyPr>
          <a:lstStyle/>
          <a:p>
            <a:pPr marL="457200" lvl="0" indent="-298450" algn="just" rtl="0">
              <a:lnSpc>
                <a:spcPct val="150000"/>
              </a:lnSpc>
              <a:spcBef>
                <a:spcPts val="1000"/>
              </a:spcBef>
              <a:spcAft>
                <a:spcPts val="0"/>
              </a:spcAft>
              <a:buSzPts val="1100"/>
              <a:buFont typeface="DM Sans"/>
              <a:buChar char="●"/>
            </a:pPr>
            <a:r>
              <a:rPr lang="en" sz="1100" dirty="0">
                <a:latin typeface="DM Sans"/>
                <a:ea typeface="DM Sans"/>
                <a:cs typeface="DM Sans"/>
                <a:sym typeface="DM Sans"/>
              </a:rPr>
              <a:t>Organisational structure refers to the formal structure of roles and responsibilities (Wood et al., 2024).</a:t>
            </a:r>
            <a:endParaRPr sz="1100" dirty="0">
              <a:latin typeface="DM Sans"/>
              <a:ea typeface="DM Sans"/>
              <a:cs typeface="DM Sans"/>
              <a:sym typeface="DM Sans"/>
            </a:endParaRPr>
          </a:p>
          <a:p>
            <a:pPr marL="457200" lvl="0" indent="-298450" algn="just" rtl="0">
              <a:lnSpc>
                <a:spcPct val="150000"/>
              </a:lnSpc>
              <a:spcBef>
                <a:spcPts val="1000"/>
              </a:spcBef>
              <a:spcAft>
                <a:spcPts val="0"/>
              </a:spcAft>
              <a:buSzPts val="1100"/>
              <a:buFont typeface="DM Sans"/>
              <a:buChar char="●"/>
            </a:pPr>
            <a:r>
              <a:rPr lang="en" sz="1100" dirty="0">
                <a:latin typeface="DM Sans"/>
                <a:ea typeface="DM Sans"/>
                <a:cs typeface="DM Sans"/>
                <a:sym typeface="DM Sans"/>
              </a:rPr>
              <a:t>Organisational charts clearly illustrate reporting relationships and hierarchy.</a:t>
            </a:r>
            <a:endParaRPr sz="1100" dirty="0">
              <a:latin typeface="DM Sans"/>
              <a:ea typeface="DM Sans"/>
              <a:cs typeface="DM Sans"/>
              <a:sym typeface="DM Sans"/>
            </a:endParaRPr>
          </a:p>
          <a:p>
            <a:pPr marL="457200" lvl="0" indent="-298450" algn="just" rtl="0">
              <a:lnSpc>
                <a:spcPct val="150000"/>
              </a:lnSpc>
              <a:spcBef>
                <a:spcPts val="1000"/>
              </a:spcBef>
              <a:spcAft>
                <a:spcPts val="0"/>
              </a:spcAft>
              <a:buSzPts val="1100"/>
              <a:buFont typeface="DM Sans"/>
              <a:buChar char="●"/>
            </a:pPr>
            <a:r>
              <a:rPr lang="en" sz="1100" dirty="0">
                <a:latin typeface="DM Sans"/>
                <a:ea typeface="DM Sans"/>
                <a:cs typeface="DM Sans"/>
                <a:sym typeface="DM Sans"/>
              </a:rPr>
              <a:t>They increase employee's awareness of authority, accountability and communication lines.</a:t>
            </a:r>
            <a:endParaRPr sz="1100" dirty="0">
              <a:latin typeface="DM Sans"/>
              <a:ea typeface="DM Sans"/>
              <a:cs typeface="DM Sans"/>
              <a:sym typeface="DM Sans"/>
            </a:endParaRPr>
          </a:p>
          <a:p>
            <a:pPr marL="457200" lvl="0" indent="-298450" algn="just" rtl="0">
              <a:lnSpc>
                <a:spcPct val="150000"/>
              </a:lnSpc>
              <a:spcBef>
                <a:spcPts val="1000"/>
              </a:spcBef>
              <a:spcAft>
                <a:spcPts val="0"/>
              </a:spcAft>
              <a:buSzPts val="1100"/>
              <a:buFont typeface="DM Sans"/>
              <a:buChar char="●"/>
            </a:pPr>
            <a:r>
              <a:rPr lang="en" sz="1100" dirty="0">
                <a:latin typeface="DM Sans"/>
                <a:ea typeface="DM Sans"/>
                <a:cs typeface="DM Sans"/>
                <a:sym typeface="DM Sans"/>
              </a:rPr>
              <a:t>Structure is a pattern coordinating organisational activities effectively (Caniago, 2024).</a:t>
            </a:r>
            <a:endParaRPr sz="1100" dirty="0">
              <a:latin typeface="DM Sans"/>
              <a:ea typeface="DM Sans"/>
              <a:cs typeface="DM Sans"/>
              <a:sym typeface="DM Sans"/>
            </a:endParaRPr>
          </a:p>
          <a:p>
            <a:pPr marL="457200" lvl="0" indent="-298450" algn="just" rtl="0">
              <a:lnSpc>
                <a:spcPct val="150000"/>
              </a:lnSpc>
              <a:spcBef>
                <a:spcPts val="1000"/>
              </a:spcBef>
              <a:spcAft>
                <a:spcPts val="0"/>
              </a:spcAft>
              <a:buSzPts val="1100"/>
              <a:buFont typeface="DM Sans"/>
              <a:buChar char="●"/>
            </a:pPr>
            <a:r>
              <a:rPr lang="en" sz="1100" dirty="0">
                <a:latin typeface="DM Sans"/>
                <a:ea typeface="DM Sans"/>
                <a:cs typeface="DM Sans"/>
                <a:sym typeface="DM Sans"/>
              </a:rPr>
              <a:t>Good structure enhances efficiency, decision-making and co-ordination of work overall performance.</a:t>
            </a:r>
            <a:endParaRPr sz="1100" dirty="0">
              <a:latin typeface="DM Sans"/>
              <a:ea typeface="DM Sans"/>
              <a:cs typeface="DM Sans"/>
              <a:sym typeface="DM Sans"/>
            </a:endParaRPr>
          </a:p>
          <a:p>
            <a:pPr marL="457200" lvl="0" indent="-298450" algn="just" rtl="0">
              <a:lnSpc>
                <a:spcPct val="150000"/>
              </a:lnSpc>
              <a:spcBef>
                <a:spcPts val="1000"/>
              </a:spcBef>
              <a:spcAft>
                <a:spcPts val="0"/>
              </a:spcAft>
              <a:buSzPts val="1100"/>
              <a:buFont typeface="DM Sans"/>
              <a:buChar char="●"/>
            </a:pPr>
            <a:r>
              <a:rPr lang="en" sz="1100" dirty="0">
                <a:latin typeface="DM Sans"/>
                <a:ea typeface="DM Sans"/>
                <a:cs typeface="DM Sans"/>
                <a:sym typeface="DM Sans"/>
              </a:rPr>
              <a:t>Poor structure leads to confusion, delays and miscommunication between teams often.</a:t>
            </a:r>
            <a:endParaRPr sz="1100" dirty="0">
              <a:latin typeface="DM Sans"/>
              <a:ea typeface="DM Sans"/>
              <a:cs typeface="DM Sans"/>
              <a:sym typeface="DM Sans"/>
            </a:endParaRPr>
          </a:p>
        </p:txBody>
      </p:sp>
      <p:pic>
        <p:nvPicPr>
          <p:cNvPr id="481" name="Google Shape;481;p52"/>
          <p:cNvPicPr preferRelativeResize="0"/>
          <p:nvPr/>
        </p:nvPicPr>
        <p:blipFill>
          <a:blip r:embed="rId3">
            <a:alphaModFix/>
          </a:blip>
          <a:stretch>
            <a:fillRect/>
          </a:stretch>
        </p:blipFill>
        <p:spPr>
          <a:xfrm>
            <a:off x="4632100" y="801038"/>
            <a:ext cx="4341400" cy="388172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485"/>
        <p:cNvGrpSpPr/>
        <p:nvPr/>
      </p:nvGrpSpPr>
      <p:grpSpPr>
        <a:xfrm>
          <a:off x="0" y="0"/>
          <a:ext cx="0" cy="0"/>
          <a:chOff x="0" y="0"/>
          <a:chExt cx="0" cy="0"/>
        </a:xfrm>
      </p:grpSpPr>
      <p:sp>
        <p:nvSpPr>
          <p:cNvPr id="486" name="Google Shape;486;p53"/>
          <p:cNvSpPr txBox="1"/>
          <p:nvPr/>
        </p:nvSpPr>
        <p:spPr>
          <a:xfrm>
            <a:off x="0" y="0"/>
            <a:ext cx="9144000" cy="554100"/>
          </a:xfrm>
          <a:prstGeom prst="rect">
            <a:avLst/>
          </a:prstGeom>
          <a:solidFill>
            <a:srgbClr val="EAD1DC"/>
          </a:solidFill>
          <a:ln>
            <a:noFill/>
          </a:ln>
        </p:spPr>
        <p:txBody>
          <a:bodyPr spcFirstLastPara="1" wrap="square" lIns="91425" tIns="91425" rIns="91425" bIns="91425" anchor="t" anchorCtr="0">
            <a:spAutoFit/>
          </a:bodyPr>
          <a:lstStyle/>
          <a:p>
            <a:pPr marL="0" lvl="0" indent="0" algn="ctr" rtl="0">
              <a:lnSpc>
                <a:spcPct val="150000"/>
              </a:lnSpc>
              <a:spcBef>
                <a:spcPts val="0"/>
              </a:spcBef>
              <a:spcAft>
                <a:spcPts val="0"/>
              </a:spcAft>
              <a:buNone/>
            </a:pPr>
            <a:r>
              <a:rPr lang="en" sz="2400" b="1">
                <a:latin typeface="DM Sans"/>
                <a:ea typeface="DM Sans"/>
                <a:cs typeface="DM Sans"/>
                <a:sym typeface="DM Sans"/>
              </a:rPr>
              <a:t>Functional Structure</a:t>
            </a:r>
            <a:endParaRPr sz="2400">
              <a:latin typeface="DM Sans"/>
              <a:ea typeface="DM Sans"/>
              <a:cs typeface="DM Sans"/>
              <a:sym typeface="DM Sans"/>
            </a:endParaRPr>
          </a:p>
        </p:txBody>
      </p:sp>
      <p:sp>
        <p:nvSpPr>
          <p:cNvPr id="487" name="Google Shape;487;p53"/>
          <p:cNvSpPr txBox="1"/>
          <p:nvPr/>
        </p:nvSpPr>
        <p:spPr>
          <a:xfrm>
            <a:off x="307950" y="720350"/>
            <a:ext cx="4122600" cy="4254981"/>
          </a:xfrm>
          <a:prstGeom prst="rect">
            <a:avLst/>
          </a:prstGeom>
          <a:noFill/>
          <a:ln>
            <a:noFill/>
          </a:ln>
        </p:spPr>
        <p:txBody>
          <a:bodyPr spcFirstLastPara="1" wrap="square" lIns="91425" tIns="91425" rIns="91425" bIns="91425" anchor="t" anchorCtr="0">
            <a:spAutoFit/>
          </a:bodyPr>
          <a:lstStyle/>
          <a:p>
            <a:pPr marL="457200" lvl="0" indent="-298450" algn="just" rtl="0">
              <a:lnSpc>
                <a:spcPct val="150000"/>
              </a:lnSpc>
              <a:spcBef>
                <a:spcPts val="1000"/>
              </a:spcBef>
              <a:spcAft>
                <a:spcPts val="0"/>
              </a:spcAft>
              <a:buSzPts val="1100"/>
              <a:buFont typeface="DM Sans"/>
              <a:buChar char="●"/>
            </a:pPr>
            <a:r>
              <a:rPr lang="en" sz="1100" dirty="0">
                <a:latin typeface="DM Sans"/>
                <a:ea typeface="DM Sans"/>
                <a:cs typeface="DM Sans"/>
                <a:sym typeface="DM Sans"/>
              </a:rPr>
              <a:t>The functional structure is an organisational structure that brings together employees with a specific skill or work unit (Attah et al., 2024).</a:t>
            </a:r>
            <a:endParaRPr sz="1100" dirty="0">
              <a:latin typeface="DM Sans"/>
              <a:ea typeface="DM Sans"/>
              <a:cs typeface="DM Sans"/>
              <a:sym typeface="DM Sans"/>
            </a:endParaRPr>
          </a:p>
          <a:p>
            <a:pPr marL="457200" lvl="0" indent="-298450" algn="just" rtl="0">
              <a:lnSpc>
                <a:spcPct val="150000"/>
              </a:lnSpc>
              <a:spcBef>
                <a:spcPts val="1000"/>
              </a:spcBef>
              <a:spcAft>
                <a:spcPts val="0"/>
              </a:spcAft>
              <a:buSzPts val="1100"/>
              <a:buFont typeface="DM Sans"/>
              <a:buChar char="●"/>
            </a:pPr>
            <a:r>
              <a:rPr lang="en" sz="1100" dirty="0">
                <a:latin typeface="DM Sans"/>
                <a:ea typeface="DM Sans"/>
                <a:cs typeface="DM Sans"/>
                <a:sym typeface="DM Sans"/>
              </a:rPr>
              <a:t>Each department only covers one main business activity each day.</a:t>
            </a:r>
            <a:endParaRPr sz="1100" dirty="0">
              <a:latin typeface="DM Sans"/>
              <a:ea typeface="DM Sans"/>
              <a:cs typeface="DM Sans"/>
              <a:sym typeface="DM Sans"/>
            </a:endParaRPr>
          </a:p>
          <a:p>
            <a:pPr marL="457200" lvl="0" indent="-298450" algn="just" rtl="0">
              <a:lnSpc>
                <a:spcPct val="150000"/>
              </a:lnSpc>
              <a:spcBef>
                <a:spcPts val="1000"/>
              </a:spcBef>
              <a:spcAft>
                <a:spcPts val="0"/>
              </a:spcAft>
              <a:buSzPts val="1100"/>
              <a:buFont typeface="DM Sans"/>
              <a:buChar char="●"/>
            </a:pPr>
            <a:r>
              <a:rPr lang="en" sz="1100" dirty="0">
                <a:latin typeface="DM Sans"/>
                <a:ea typeface="DM Sans"/>
                <a:cs typeface="DM Sans"/>
                <a:sym typeface="DM Sans"/>
              </a:rPr>
              <a:t>This design promotes the specialisation and effective performance of tasks in departments.</a:t>
            </a:r>
            <a:endParaRPr sz="1100" dirty="0">
              <a:latin typeface="DM Sans"/>
              <a:ea typeface="DM Sans"/>
              <a:cs typeface="DM Sans"/>
              <a:sym typeface="DM Sans"/>
            </a:endParaRPr>
          </a:p>
          <a:p>
            <a:pPr marL="457200" lvl="0" indent="-298450" algn="just" rtl="0">
              <a:lnSpc>
                <a:spcPct val="150000"/>
              </a:lnSpc>
              <a:spcBef>
                <a:spcPts val="1000"/>
              </a:spcBef>
              <a:spcAft>
                <a:spcPts val="0"/>
              </a:spcAft>
              <a:buSzPts val="1100"/>
              <a:buFont typeface="DM Sans"/>
              <a:buChar char="●"/>
            </a:pPr>
            <a:r>
              <a:rPr lang="en" sz="1100" dirty="0">
                <a:latin typeface="DM Sans"/>
                <a:ea typeface="DM Sans"/>
                <a:cs typeface="DM Sans"/>
                <a:sym typeface="DM Sans"/>
              </a:rPr>
              <a:t>It can substantially boost control, expertise and operational uniformity company-wide.</a:t>
            </a:r>
            <a:endParaRPr sz="1100" dirty="0">
              <a:latin typeface="DM Sans"/>
              <a:ea typeface="DM Sans"/>
              <a:cs typeface="DM Sans"/>
              <a:sym typeface="DM Sans"/>
            </a:endParaRPr>
          </a:p>
          <a:p>
            <a:pPr marL="457200" lvl="0" indent="-298450" algn="just" rtl="0">
              <a:lnSpc>
                <a:spcPct val="150000"/>
              </a:lnSpc>
              <a:spcBef>
                <a:spcPts val="1000"/>
              </a:spcBef>
              <a:spcAft>
                <a:spcPts val="0"/>
              </a:spcAft>
              <a:buSzPts val="1100"/>
              <a:buFont typeface="DM Sans"/>
              <a:buChar char="●"/>
            </a:pPr>
            <a:r>
              <a:rPr lang="en" sz="1100" dirty="0">
                <a:latin typeface="DM Sans"/>
                <a:ea typeface="DM Sans"/>
                <a:cs typeface="DM Sans"/>
                <a:sym typeface="DM Sans"/>
              </a:rPr>
              <a:t>But sometimes, communication among departments can get slowed down or be fragmented.</a:t>
            </a:r>
            <a:endParaRPr sz="1100" dirty="0">
              <a:latin typeface="DM Sans"/>
              <a:ea typeface="DM Sans"/>
              <a:cs typeface="DM Sans"/>
              <a:sym typeface="DM Sans"/>
            </a:endParaRPr>
          </a:p>
          <a:p>
            <a:pPr marL="457200" lvl="0" indent="-298450" algn="just" rtl="0">
              <a:lnSpc>
                <a:spcPct val="150000"/>
              </a:lnSpc>
              <a:spcBef>
                <a:spcPts val="1000"/>
              </a:spcBef>
              <a:spcAft>
                <a:spcPts val="0"/>
              </a:spcAft>
              <a:buSzPts val="1100"/>
              <a:buFont typeface="DM Sans"/>
              <a:buChar char="●"/>
            </a:pPr>
            <a:r>
              <a:rPr lang="en" sz="1100" dirty="0">
                <a:latin typeface="DM Sans"/>
                <a:ea typeface="DM Sans"/>
                <a:cs typeface="DM Sans"/>
                <a:sym typeface="DM Sans"/>
              </a:rPr>
              <a:t>JLP could use this for merchandising, finance or HR purposes.</a:t>
            </a:r>
            <a:endParaRPr sz="1100" dirty="0">
              <a:latin typeface="DM Sans"/>
              <a:ea typeface="DM Sans"/>
              <a:cs typeface="DM Sans"/>
              <a:sym typeface="DM Sans"/>
            </a:endParaRPr>
          </a:p>
        </p:txBody>
      </p:sp>
      <p:pic>
        <p:nvPicPr>
          <p:cNvPr id="488" name="Google Shape;488;p53"/>
          <p:cNvPicPr preferRelativeResize="0"/>
          <p:nvPr/>
        </p:nvPicPr>
        <p:blipFill>
          <a:blip r:embed="rId3">
            <a:alphaModFix/>
          </a:blip>
          <a:stretch>
            <a:fillRect/>
          </a:stretch>
        </p:blipFill>
        <p:spPr>
          <a:xfrm>
            <a:off x="4618950" y="801150"/>
            <a:ext cx="4296451" cy="388257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492"/>
        <p:cNvGrpSpPr/>
        <p:nvPr/>
      </p:nvGrpSpPr>
      <p:grpSpPr>
        <a:xfrm>
          <a:off x="0" y="0"/>
          <a:ext cx="0" cy="0"/>
          <a:chOff x="0" y="0"/>
          <a:chExt cx="0" cy="0"/>
        </a:xfrm>
      </p:grpSpPr>
      <p:sp>
        <p:nvSpPr>
          <p:cNvPr id="493" name="Google Shape;493;p54"/>
          <p:cNvSpPr txBox="1"/>
          <p:nvPr/>
        </p:nvSpPr>
        <p:spPr>
          <a:xfrm>
            <a:off x="0" y="0"/>
            <a:ext cx="9144000" cy="554100"/>
          </a:xfrm>
          <a:prstGeom prst="rect">
            <a:avLst/>
          </a:prstGeom>
          <a:solidFill>
            <a:srgbClr val="EAD1DC"/>
          </a:solidFill>
          <a:ln>
            <a:noFill/>
          </a:ln>
        </p:spPr>
        <p:txBody>
          <a:bodyPr spcFirstLastPara="1" wrap="square" lIns="91425" tIns="91425" rIns="91425" bIns="91425" anchor="t" anchorCtr="0">
            <a:spAutoFit/>
          </a:bodyPr>
          <a:lstStyle/>
          <a:p>
            <a:pPr marL="0" lvl="0" indent="0" algn="ctr" rtl="0">
              <a:lnSpc>
                <a:spcPct val="150000"/>
              </a:lnSpc>
              <a:spcBef>
                <a:spcPts val="0"/>
              </a:spcBef>
              <a:spcAft>
                <a:spcPts val="0"/>
              </a:spcAft>
              <a:buNone/>
            </a:pPr>
            <a:r>
              <a:rPr lang="en" sz="2400" b="1">
                <a:latin typeface="DM Sans"/>
                <a:ea typeface="DM Sans"/>
                <a:cs typeface="DM Sans"/>
                <a:sym typeface="DM Sans"/>
              </a:rPr>
              <a:t>Divisional Structure</a:t>
            </a:r>
            <a:endParaRPr sz="2400">
              <a:latin typeface="DM Sans"/>
              <a:ea typeface="DM Sans"/>
              <a:cs typeface="DM Sans"/>
              <a:sym typeface="DM Sans"/>
            </a:endParaRPr>
          </a:p>
        </p:txBody>
      </p:sp>
      <p:sp>
        <p:nvSpPr>
          <p:cNvPr id="494" name="Google Shape;494;p54"/>
          <p:cNvSpPr txBox="1"/>
          <p:nvPr/>
        </p:nvSpPr>
        <p:spPr>
          <a:xfrm>
            <a:off x="307950" y="720350"/>
            <a:ext cx="4122600" cy="3747149"/>
          </a:xfrm>
          <a:prstGeom prst="rect">
            <a:avLst/>
          </a:prstGeom>
          <a:noFill/>
          <a:ln>
            <a:noFill/>
          </a:ln>
        </p:spPr>
        <p:txBody>
          <a:bodyPr spcFirstLastPara="1" wrap="square" lIns="91425" tIns="91425" rIns="91425" bIns="91425" anchor="t" anchorCtr="0">
            <a:spAutoFit/>
          </a:bodyPr>
          <a:lstStyle/>
          <a:p>
            <a:pPr marL="457200" lvl="0" indent="-298450" algn="just" rtl="0">
              <a:lnSpc>
                <a:spcPct val="150000"/>
              </a:lnSpc>
              <a:spcBef>
                <a:spcPts val="1000"/>
              </a:spcBef>
              <a:spcAft>
                <a:spcPts val="0"/>
              </a:spcAft>
              <a:buSzPts val="1100"/>
              <a:buFont typeface="DM Sans"/>
              <a:buChar char="●"/>
            </a:pPr>
            <a:r>
              <a:rPr lang="en" sz="1100" dirty="0">
                <a:latin typeface="DM Sans"/>
                <a:ea typeface="DM Sans"/>
                <a:cs typeface="DM Sans"/>
                <a:sym typeface="DM Sans"/>
              </a:rPr>
              <a:t>Divisional structure is based on product, region or market segments (Yamazaki, 2024).</a:t>
            </a:r>
            <a:endParaRPr sz="1100" dirty="0">
              <a:latin typeface="DM Sans"/>
              <a:ea typeface="DM Sans"/>
              <a:cs typeface="DM Sans"/>
              <a:sym typeface="DM Sans"/>
            </a:endParaRPr>
          </a:p>
          <a:p>
            <a:pPr marL="457200" lvl="0" indent="-298450" algn="just" rtl="0">
              <a:lnSpc>
                <a:spcPct val="150000"/>
              </a:lnSpc>
              <a:spcBef>
                <a:spcPts val="1000"/>
              </a:spcBef>
              <a:spcAft>
                <a:spcPts val="0"/>
              </a:spcAft>
              <a:buSzPts val="1100"/>
              <a:buFont typeface="DM Sans"/>
              <a:buChar char="●"/>
            </a:pPr>
            <a:r>
              <a:rPr lang="en" sz="1100" dirty="0">
                <a:latin typeface="DM Sans"/>
                <a:ea typeface="DM Sans"/>
                <a:cs typeface="DM Sans"/>
                <a:sym typeface="DM Sans"/>
              </a:rPr>
              <a:t>Each division is somewhat autonomous and accountable at the local level.</a:t>
            </a:r>
            <a:endParaRPr sz="1100" dirty="0">
              <a:latin typeface="DM Sans"/>
              <a:ea typeface="DM Sans"/>
              <a:cs typeface="DM Sans"/>
              <a:sym typeface="DM Sans"/>
            </a:endParaRPr>
          </a:p>
          <a:p>
            <a:pPr marL="457200" lvl="0" indent="-298450" algn="just" rtl="0">
              <a:lnSpc>
                <a:spcPct val="150000"/>
              </a:lnSpc>
              <a:spcBef>
                <a:spcPts val="1000"/>
              </a:spcBef>
              <a:spcAft>
                <a:spcPts val="0"/>
              </a:spcAft>
              <a:buSzPts val="1100"/>
              <a:buFont typeface="DM Sans"/>
              <a:buChar char="●"/>
            </a:pPr>
            <a:r>
              <a:rPr lang="en" sz="1100" dirty="0">
                <a:latin typeface="DM Sans"/>
                <a:ea typeface="DM Sans"/>
                <a:cs typeface="DM Sans"/>
                <a:sym typeface="DM Sans"/>
              </a:rPr>
              <a:t>This enhances responsiveness to various customer requirements and markets promptly.</a:t>
            </a:r>
            <a:endParaRPr sz="1100" dirty="0">
              <a:latin typeface="DM Sans"/>
              <a:ea typeface="DM Sans"/>
              <a:cs typeface="DM Sans"/>
              <a:sym typeface="DM Sans"/>
            </a:endParaRPr>
          </a:p>
          <a:p>
            <a:pPr marL="457200" lvl="0" indent="-298450" algn="just" rtl="0">
              <a:lnSpc>
                <a:spcPct val="150000"/>
              </a:lnSpc>
              <a:spcBef>
                <a:spcPts val="1000"/>
              </a:spcBef>
              <a:spcAft>
                <a:spcPts val="0"/>
              </a:spcAft>
              <a:buSzPts val="1100"/>
              <a:buFont typeface="DM Sans"/>
              <a:buChar char="●"/>
            </a:pPr>
            <a:r>
              <a:rPr lang="en" sz="1100" dirty="0">
                <a:latin typeface="DM Sans"/>
                <a:ea typeface="DM Sans"/>
                <a:cs typeface="DM Sans"/>
                <a:sym typeface="DM Sans"/>
              </a:rPr>
              <a:t>Replicate resources and is very cost consuming.</a:t>
            </a:r>
            <a:endParaRPr sz="1100" dirty="0">
              <a:latin typeface="DM Sans"/>
              <a:ea typeface="DM Sans"/>
              <a:cs typeface="DM Sans"/>
              <a:sym typeface="DM Sans"/>
            </a:endParaRPr>
          </a:p>
          <a:p>
            <a:pPr marL="457200" lvl="0" indent="-298450" algn="just" rtl="0">
              <a:lnSpc>
                <a:spcPct val="150000"/>
              </a:lnSpc>
              <a:spcBef>
                <a:spcPts val="1000"/>
              </a:spcBef>
              <a:spcAft>
                <a:spcPts val="0"/>
              </a:spcAft>
              <a:buSzPts val="1100"/>
              <a:buFont typeface="DM Sans"/>
              <a:buChar char="●"/>
            </a:pPr>
            <a:r>
              <a:rPr lang="en" sz="1100" dirty="0">
                <a:latin typeface="DM Sans"/>
                <a:ea typeface="DM Sans"/>
                <a:cs typeface="DM Sans"/>
                <a:sym typeface="DM Sans"/>
              </a:rPr>
              <a:t>JLP could be split into stores, online and services divisions.</a:t>
            </a:r>
            <a:endParaRPr sz="1100" dirty="0">
              <a:latin typeface="DM Sans"/>
              <a:ea typeface="DM Sans"/>
              <a:cs typeface="DM Sans"/>
              <a:sym typeface="DM Sans"/>
            </a:endParaRPr>
          </a:p>
          <a:p>
            <a:pPr marL="457200" lvl="0" indent="-298450" algn="just" rtl="0">
              <a:lnSpc>
                <a:spcPct val="150000"/>
              </a:lnSpc>
              <a:spcBef>
                <a:spcPts val="1000"/>
              </a:spcBef>
              <a:spcAft>
                <a:spcPts val="0"/>
              </a:spcAft>
              <a:buSzPts val="1100"/>
              <a:buFont typeface="DM Sans"/>
              <a:buChar char="●"/>
            </a:pPr>
            <a:r>
              <a:rPr lang="en" sz="1100" dirty="0">
                <a:latin typeface="DM Sans"/>
                <a:ea typeface="DM Sans"/>
                <a:cs typeface="DM Sans"/>
                <a:sym typeface="DM Sans"/>
              </a:rPr>
              <a:t>This is where growth is allowed when it is most needed among the divisions.</a:t>
            </a:r>
            <a:endParaRPr sz="1100" dirty="0">
              <a:latin typeface="DM Sans"/>
              <a:ea typeface="DM Sans"/>
              <a:cs typeface="DM Sans"/>
              <a:sym typeface="DM Sans"/>
            </a:endParaRPr>
          </a:p>
        </p:txBody>
      </p:sp>
      <p:pic>
        <p:nvPicPr>
          <p:cNvPr id="495" name="Google Shape;495;p54"/>
          <p:cNvPicPr preferRelativeResize="0"/>
          <p:nvPr/>
        </p:nvPicPr>
        <p:blipFill>
          <a:blip r:embed="rId3">
            <a:alphaModFix/>
          </a:blip>
          <a:stretch>
            <a:fillRect/>
          </a:stretch>
        </p:blipFill>
        <p:spPr>
          <a:xfrm>
            <a:off x="4618950" y="801575"/>
            <a:ext cx="4341575" cy="398097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499"/>
        <p:cNvGrpSpPr/>
        <p:nvPr/>
      </p:nvGrpSpPr>
      <p:grpSpPr>
        <a:xfrm>
          <a:off x="0" y="0"/>
          <a:ext cx="0" cy="0"/>
          <a:chOff x="0" y="0"/>
          <a:chExt cx="0" cy="0"/>
        </a:xfrm>
      </p:grpSpPr>
      <p:sp>
        <p:nvSpPr>
          <p:cNvPr id="500" name="Google Shape;500;p55"/>
          <p:cNvSpPr txBox="1"/>
          <p:nvPr/>
        </p:nvSpPr>
        <p:spPr>
          <a:xfrm>
            <a:off x="0" y="0"/>
            <a:ext cx="9144000" cy="554100"/>
          </a:xfrm>
          <a:prstGeom prst="rect">
            <a:avLst/>
          </a:prstGeom>
          <a:solidFill>
            <a:srgbClr val="EAD1DC"/>
          </a:solidFill>
          <a:ln>
            <a:noFill/>
          </a:ln>
        </p:spPr>
        <p:txBody>
          <a:bodyPr spcFirstLastPara="1" wrap="square" lIns="91425" tIns="91425" rIns="91425" bIns="91425" anchor="t" anchorCtr="0">
            <a:spAutoFit/>
          </a:bodyPr>
          <a:lstStyle/>
          <a:p>
            <a:pPr marL="0" lvl="0" indent="0" algn="ctr" rtl="0">
              <a:lnSpc>
                <a:spcPct val="150000"/>
              </a:lnSpc>
              <a:spcBef>
                <a:spcPts val="0"/>
              </a:spcBef>
              <a:spcAft>
                <a:spcPts val="0"/>
              </a:spcAft>
              <a:buNone/>
            </a:pPr>
            <a:r>
              <a:rPr lang="en" sz="2400" b="1">
                <a:latin typeface="DM Sans"/>
                <a:ea typeface="DM Sans"/>
                <a:cs typeface="DM Sans"/>
                <a:sym typeface="DM Sans"/>
              </a:rPr>
              <a:t>Matrix Structure</a:t>
            </a:r>
            <a:endParaRPr sz="2400">
              <a:latin typeface="DM Sans"/>
              <a:ea typeface="DM Sans"/>
              <a:cs typeface="DM Sans"/>
              <a:sym typeface="DM Sans"/>
            </a:endParaRPr>
          </a:p>
        </p:txBody>
      </p:sp>
      <p:sp>
        <p:nvSpPr>
          <p:cNvPr id="501" name="Google Shape;501;p55"/>
          <p:cNvSpPr txBox="1"/>
          <p:nvPr/>
        </p:nvSpPr>
        <p:spPr>
          <a:xfrm>
            <a:off x="307950" y="720350"/>
            <a:ext cx="4122600" cy="4508896"/>
          </a:xfrm>
          <a:prstGeom prst="rect">
            <a:avLst/>
          </a:prstGeom>
          <a:noFill/>
          <a:ln>
            <a:noFill/>
          </a:ln>
        </p:spPr>
        <p:txBody>
          <a:bodyPr spcFirstLastPara="1" wrap="square" lIns="91425" tIns="91425" rIns="91425" bIns="91425" anchor="t" anchorCtr="0">
            <a:spAutoFit/>
          </a:bodyPr>
          <a:lstStyle/>
          <a:p>
            <a:pPr marL="457200" lvl="0" indent="-298450" algn="just" rtl="0">
              <a:lnSpc>
                <a:spcPct val="150000"/>
              </a:lnSpc>
              <a:spcBef>
                <a:spcPts val="1000"/>
              </a:spcBef>
              <a:spcAft>
                <a:spcPts val="0"/>
              </a:spcAft>
              <a:buSzPts val="1100"/>
              <a:buFont typeface="DM Sans"/>
              <a:buChar char="●"/>
            </a:pPr>
            <a:r>
              <a:rPr lang="en" sz="1100" dirty="0">
                <a:latin typeface="DM Sans"/>
                <a:ea typeface="DM Sans"/>
                <a:cs typeface="DM Sans"/>
                <a:sym typeface="DM Sans"/>
              </a:rPr>
              <a:t>The matrix structure is a blend of functional expertise and project or product teams (Gonzalez, 2022).</a:t>
            </a:r>
            <a:endParaRPr sz="1100" dirty="0">
              <a:latin typeface="DM Sans"/>
              <a:ea typeface="DM Sans"/>
              <a:cs typeface="DM Sans"/>
              <a:sym typeface="DM Sans"/>
            </a:endParaRPr>
          </a:p>
          <a:p>
            <a:pPr marL="457200" lvl="0" indent="-298450" algn="just" rtl="0">
              <a:lnSpc>
                <a:spcPct val="150000"/>
              </a:lnSpc>
              <a:spcBef>
                <a:spcPts val="1000"/>
              </a:spcBef>
              <a:spcAft>
                <a:spcPts val="0"/>
              </a:spcAft>
              <a:buSzPts val="1100"/>
              <a:buFont typeface="DM Sans"/>
              <a:buChar char="●"/>
            </a:pPr>
            <a:r>
              <a:rPr lang="en" sz="1100" dirty="0">
                <a:latin typeface="DM Sans"/>
                <a:ea typeface="DM Sans"/>
                <a:cs typeface="DM Sans"/>
                <a:sym typeface="DM Sans"/>
              </a:rPr>
              <a:t>Each employee has two bosses, giving rise to two lines of authority at the same time.</a:t>
            </a:r>
            <a:endParaRPr sz="1100" dirty="0">
              <a:latin typeface="DM Sans"/>
              <a:ea typeface="DM Sans"/>
              <a:cs typeface="DM Sans"/>
              <a:sym typeface="DM Sans"/>
            </a:endParaRPr>
          </a:p>
          <a:p>
            <a:pPr marL="457200" lvl="0" indent="-298450" algn="just" rtl="0">
              <a:lnSpc>
                <a:spcPct val="150000"/>
              </a:lnSpc>
              <a:spcBef>
                <a:spcPts val="1000"/>
              </a:spcBef>
              <a:spcAft>
                <a:spcPts val="0"/>
              </a:spcAft>
              <a:buSzPts val="1100"/>
              <a:buFont typeface="DM Sans"/>
              <a:buChar char="●"/>
            </a:pPr>
            <a:r>
              <a:rPr lang="en" sz="1100" dirty="0">
                <a:latin typeface="DM Sans"/>
                <a:ea typeface="DM Sans"/>
                <a:cs typeface="DM Sans"/>
                <a:sym typeface="DM Sans"/>
              </a:rPr>
              <a:t>Leads to better flexibility, coordination and inter-functional communication between departments effectively.</a:t>
            </a:r>
            <a:endParaRPr sz="1100" dirty="0">
              <a:latin typeface="DM Sans"/>
              <a:ea typeface="DM Sans"/>
              <a:cs typeface="DM Sans"/>
              <a:sym typeface="DM Sans"/>
            </a:endParaRPr>
          </a:p>
          <a:p>
            <a:pPr marL="457200" lvl="0" indent="-298450" algn="just" rtl="0">
              <a:lnSpc>
                <a:spcPct val="150000"/>
              </a:lnSpc>
              <a:spcBef>
                <a:spcPts val="1000"/>
              </a:spcBef>
              <a:spcAft>
                <a:spcPts val="0"/>
              </a:spcAft>
              <a:buSzPts val="1100"/>
              <a:buFont typeface="DM Sans"/>
              <a:buChar char="●"/>
            </a:pPr>
            <a:r>
              <a:rPr lang="en" sz="1100" dirty="0">
                <a:latin typeface="DM Sans"/>
                <a:ea typeface="DM Sans"/>
                <a:cs typeface="DM Sans"/>
                <a:sym typeface="DM Sans"/>
              </a:rPr>
              <a:t>Suited for complex organisations that are able to work on multiple priorities at the same time and do so efficiently.</a:t>
            </a:r>
            <a:endParaRPr sz="1100" dirty="0">
              <a:latin typeface="DM Sans"/>
              <a:ea typeface="DM Sans"/>
              <a:cs typeface="DM Sans"/>
              <a:sym typeface="DM Sans"/>
            </a:endParaRPr>
          </a:p>
          <a:p>
            <a:pPr marL="457200" lvl="0" indent="-298450" algn="just" rtl="0">
              <a:lnSpc>
                <a:spcPct val="150000"/>
              </a:lnSpc>
              <a:spcBef>
                <a:spcPts val="1000"/>
              </a:spcBef>
              <a:spcAft>
                <a:spcPts val="0"/>
              </a:spcAft>
              <a:buSzPts val="1100"/>
              <a:buFont typeface="DM Sans"/>
              <a:buChar char="●"/>
            </a:pPr>
            <a:r>
              <a:rPr lang="en" sz="1100" dirty="0">
                <a:latin typeface="DM Sans"/>
                <a:ea typeface="DM Sans"/>
                <a:cs typeface="DM Sans"/>
                <a:sym typeface="DM Sans"/>
              </a:rPr>
              <a:t>Conflicting instructions may lead to confusion, stress, and delay in decision making.</a:t>
            </a:r>
            <a:endParaRPr sz="1100" dirty="0">
              <a:latin typeface="DM Sans"/>
              <a:ea typeface="DM Sans"/>
              <a:cs typeface="DM Sans"/>
              <a:sym typeface="DM Sans"/>
            </a:endParaRPr>
          </a:p>
          <a:p>
            <a:pPr marL="457200" lvl="0" indent="-298450" algn="just" rtl="0">
              <a:lnSpc>
                <a:spcPct val="150000"/>
              </a:lnSpc>
              <a:spcBef>
                <a:spcPts val="1000"/>
              </a:spcBef>
              <a:spcAft>
                <a:spcPts val="0"/>
              </a:spcAft>
              <a:buSzPts val="1100"/>
              <a:buFont typeface="DM Sans"/>
              <a:buChar char="●"/>
            </a:pPr>
            <a:r>
              <a:rPr lang="en" sz="1100" dirty="0">
                <a:latin typeface="DM Sans"/>
                <a:ea typeface="DM Sans"/>
                <a:cs typeface="DM Sans"/>
                <a:sym typeface="DM Sans"/>
              </a:rPr>
              <a:t>JLP could roll out matrix working across the business for transformation projects.</a:t>
            </a:r>
            <a:endParaRPr sz="1100" dirty="0">
              <a:latin typeface="DM Sans"/>
              <a:ea typeface="DM Sans"/>
              <a:cs typeface="DM Sans"/>
              <a:sym typeface="DM Sans"/>
            </a:endParaRPr>
          </a:p>
        </p:txBody>
      </p:sp>
      <p:pic>
        <p:nvPicPr>
          <p:cNvPr id="502" name="Google Shape;502;p55"/>
          <p:cNvPicPr preferRelativeResize="0"/>
          <p:nvPr/>
        </p:nvPicPr>
        <p:blipFill>
          <a:blip r:embed="rId3">
            <a:alphaModFix/>
          </a:blip>
          <a:stretch>
            <a:fillRect/>
          </a:stretch>
        </p:blipFill>
        <p:spPr>
          <a:xfrm>
            <a:off x="4525050" y="793575"/>
            <a:ext cx="4462550" cy="394385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506"/>
        <p:cNvGrpSpPr/>
        <p:nvPr/>
      </p:nvGrpSpPr>
      <p:grpSpPr>
        <a:xfrm>
          <a:off x="0" y="0"/>
          <a:ext cx="0" cy="0"/>
          <a:chOff x="0" y="0"/>
          <a:chExt cx="0" cy="0"/>
        </a:xfrm>
      </p:grpSpPr>
      <p:sp>
        <p:nvSpPr>
          <p:cNvPr id="507" name="Google Shape;507;p56"/>
          <p:cNvSpPr txBox="1"/>
          <p:nvPr/>
        </p:nvSpPr>
        <p:spPr>
          <a:xfrm>
            <a:off x="0" y="0"/>
            <a:ext cx="9144000" cy="554100"/>
          </a:xfrm>
          <a:prstGeom prst="rect">
            <a:avLst/>
          </a:prstGeom>
          <a:solidFill>
            <a:srgbClr val="EAD1DC"/>
          </a:solidFill>
          <a:ln>
            <a:noFill/>
          </a:ln>
        </p:spPr>
        <p:txBody>
          <a:bodyPr spcFirstLastPara="1" wrap="square" lIns="91425" tIns="91425" rIns="91425" bIns="91425" anchor="t" anchorCtr="0">
            <a:spAutoFit/>
          </a:bodyPr>
          <a:lstStyle/>
          <a:p>
            <a:pPr marL="0" lvl="0" indent="0" algn="ctr" rtl="0">
              <a:lnSpc>
                <a:spcPct val="150000"/>
              </a:lnSpc>
              <a:spcBef>
                <a:spcPts val="0"/>
              </a:spcBef>
              <a:spcAft>
                <a:spcPts val="0"/>
              </a:spcAft>
              <a:buNone/>
            </a:pPr>
            <a:r>
              <a:rPr lang="en" sz="2400" b="1">
                <a:latin typeface="DM Sans"/>
                <a:ea typeface="DM Sans"/>
                <a:cs typeface="DM Sans"/>
                <a:sym typeface="DM Sans"/>
              </a:rPr>
              <a:t>Comparison of the Three Organisational Structures</a:t>
            </a:r>
            <a:endParaRPr sz="2400">
              <a:latin typeface="DM Sans"/>
              <a:ea typeface="DM Sans"/>
              <a:cs typeface="DM Sans"/>
              <a:sym typeface="DM Sans"/>
            </a:endParaRPr>
          </a:p>
        </p:txBody>
      </p:sp>
      <p:sp>
        <p:nvSpPr>
          <p:cNvPr id="508" name="Google Shape;508;p56"/>
          <p:cNvSpPr txBox="1"/>
          <p:nvPr/>
        </p:nvSpPr>
        <p:spPr>
          <a:xfrm>
            <a:off x="307950" y="720350"/>
            <a:ext cx="4122600" cy="4254981"/>
          </a:xfrm>
          <a:prstGeom prst="rect">
            <a:avLst/>
          </a:prstGeom>
          <a:noFill/>
          <a:ln>
            <a:noFill/>
          </a:ln>
        </p:spPr>
        <p:txBody>
          <a:bodyPr spcFirstLastPara="1" wrap="square" lIns="91425" tIns="91425" rIns="91425" bIns="91425" anchor="t" anchorCtr="0">
            <a:spAutoFit/>
          </a:bodyPr>
          <a:lstStyle/>
          <a:p>
            <a:pPr marL="457200" lvl="0" indent="-298450" algn="just" rtl="0">
              <a:lnSpc>
                <a:spcPct val="150000"/>
              </a:lnSpc>
              <a:spcBef>
                <a:spcPts val="1000"/>
              </a:spcBef>
              <a:spcAft>
                <a:spcPts val="0"/>
              </a:spcAft>
              <a:buSzPts val="1100"/>
              <a:buFont typeface="DM Sans"/>
              <a:buChar char="●"/>
            </a:pPr>
            <a:r>
              <a:rPr lang="en" sz="1100" dirty="0">
                <a:latin typeface="DM Sans"/>
                <a:ea typeface="DM Sans"/>
                <a:cs typeface="DM Sans"/>
                <a:sym typeface="DM Sans"/>
              </a:rPr>
              <a:t>Functional structure is geared toward expertise, divisional structure is geared toward market focus.</a:t>
            </a:r>
            <a:endParaRPr sz="1100" dirty="0">
              <a:latin typeface="DM Sans"/>
              <a:ea typeface="DM Sans"/>
              <a:cs typeface="DM Sans"/>
              <a:sym typeface="DM Sans"/>
            </a:endParaRPr>
          </a:p>
          <a:p>
            <a:pPr marL="457200" lvl="0" indent="-298450" algn="just" rtl="0">
              <a:lnSpc>
                <a:spcPct val="150000"/>
              </a:lnSpc>
              <a:spcBef>
                <a:spcPts val="1000"/>
              </a:spcBef>
              <a:spcAft>
                <a:spcPts val="0"/>
              </a:spcAft>
              <a:buSzPts val="1100"/>
              <a:buFont typeface="DM Sans"/>
              <a:buChar char="●"/>
            </a:pPr>
            <a:r>
              <a:rPr lang="en" sz="1100" dirty="0">
                <a:latin typeface="DM Sans"/>
                <a:ea typeface="DM Sans"/>
                <a:cs typeface="DM Sans"/>
                <a:sym typeface="DM Sans"/>
              </a:rPr>
              <a:t>Matrix organisation focuses on both cross-functional and cross-divisional collaboration, effectively.</a:t>
            </a:r>
            <a:endParaRPr sz="1100" dirty="0">
              <a:latin typeface="DM Sans"/>
              <a:ea typeface="DM Sans"/>
              <a:cs typeface="DM Sans"/>
              <a:sym typeface="DM Sans"/>
            </a:endParaRPr>
          </a:p>
          <a:p>
            <a:pPr marL="457200" lvl="0" indent="-298450" algn="just" rtl="0">
              <a:lnSpc>
                <a:spcPct val="150000"/>
              </a:lnSpc>
              <a:spcBef>
                <a:spcPts val="1000"/>
              </a:spcBef>
              <a:spcAft>
                <a:spcPts val="0"/>
              </a:spcAft>
              <a:buSzPts val="1100"/>
              <a:buFont typeface="DM Sans"/>
              <a:buChar char="●"/>
            </a:pPr>
            <a:r>
              <a:rPr lang="en" sz="1100" dirty="0">
                <a:latin typeface="DM Sans"/>
                <a:ea typeface="DM Sans"/>
                <a:cs typeface="DM Sans"/>
                <a:sym typeface="DM Sans"/>
              </a:rPr>
              <a:t>Clear functional communication, faster divisional communication locally usually.</a:t>
            </a:r>
            <a:endParaRPr sz="1100" dirty="0">
              <a:latin typeface="DM Sans"/>
              <a:ea typeface="DM Sans"/>
              <a:cs typeface="DM Sans"/>
              <a:sym typeface="DM Sans"/>
            </a:endParaRPr>
          </a:p>
          <a:p>
            <a:pPr marL="457200" lvl="0" indent="-298450" algn="just" rtl="0">
              <a:lnSpc>
                <a:spcPct val="150000"/>
              </a:lnSpc>
              <a:spcBef>
                <a:spcPts val="1000"/>
              </a:spcBef>
              <a:spcAft>
                <a:spcPts val="0"/>
              </a:spcAft>
              <a:buSzPts val="1100"/>
              <a:buFont typeface="DM Sans"/>
              <a:buChar char="●"/>
            </a:pPr>
            <a:r>
              <a:rPr lang="en" sz="1100" dirty="0">
                <a:latin typeface="DM Sans"/>
                <a:ea typeface="DM Sans"/>
                <a:cs typeface="DM Sans"/>
                <a:sym typeface="DM Sans"/>
              </a:rPr>
              <a:t>Matrix provides flexibility, with accountability sometimes being less direct.</a:t>
            </a:r>
            <a:endParaRPr sz="1100" dirty="0">
              <a:latin typeface="DM Sans"/>
              <a:ea typeface="DM Sans"/>
              <a:cs typeface="DM Sans"/>
              <a:sym typeface="DM Sans"/>
            </a:endParaRPr>
          </a:p>
          <a:p>
            <a:pPr marL="457200" lvl="0" indent="-298450" algn="just" rtl="0">
              <a:lnSpc>
                <a:spcPct val="150000"/>
              </a:lnSpc>
              <a:spcBef>
                <a:spcPts val="1000"/>
              </a:spcBef>
              <a:spcAft>
                <a:spcPts val="0"/>
              </a:spcAft>
              <a:buSzPts val="1100"/>
              <a:buFont typeface="DM Sans"/>
              <a:buChar char="●"/>
            </a:pPr>
            <a:r>
              <a:rPr lang="en" sz="1100" dirty="0">
                <a:latin typeface="DM Sans"/>
                <a:ea typeface="DM Sans"/>
                <a:cs typeface="DM Sans"/>
                <a:sym typeface="DM Sans"/>
              </a:rPr>
              <a:t>Divisional structures work for a variety of operations, function structure work well for standardised operations overall.</a:t>
            </a:r>
            <a:endParaRPr sz="1100" dirty="0">
              <a:latin typeface="DM Sans"/>
              <a:ea typeface="DM Sans"/>
              <a:cs typeface="DM Sans"/>
              <a:sym typeface="DM Sans"/>
            </a:endParaRPr>
          </a:p>
          <a:p>
            <a:pPr marL="457200" lvl="0" indent="-298450" algn="just" rtl="0">
              <a:lnSpc>
                <a:spcPct val="150000"/>
              </a:lnSpc>
              <a:spcBef>
                <a:spcPts val="1000"/>
              </a:spcBef>
              <a:spcAft>
                <a:spcPts val="0"/>
              </a:spcAft>
              <a:buSzPts val="1100"/>
              <a:buFont typeface="DM Sans"/>
              <a:buChar char="●"/>
            </a:pPr>
            <a:r>
              <a:rPr lang="en" sz="1100" dirty="0">
                <a:latin typeface="DM Sans"/>
                <a:ea typeface="DM Sans"/>
                <a:cs typeface="DM Sans"/>
                <a:sym typeface="DM Sans"/>
              </a:rPr>
              <a:t>JLP should make a careful choice as to complexity and strategy.</a:t>
            </a:r>
            <a:endParaRPr sz="1100" dirty="0">
              <a:latin typeface="DM Sans"/>
              <a:ea typeface="DM Sans"/>
              <a:cs typeface="DM Sans"/>
              <a:sym typeface="DM Sans"/>
            </a:endParaRPr>
          </a:p>
        </p:txBody>
      </p:sp>
      <p:pic>
        <p:nvPicPr>
          <p:cNvPr id="509" name="Google Shape;509;p56"/>
          <p:cNvPicPr preferRelativeResize="0"/>
          <p:nvPr/>
        </p:nvPicPr>
        <p:blipFill>
          <a:blip r:embed="rId3">
            <a:alphaModFix/>
          </a:blip>
          <a:stretch>
            <a:fillRect/>
          </a:stretch>
        </p:blipFill>
        <p:spPr>
          <a:xfrm>
            <a:off x="4525050" y="802100"/>
            <a:ext cx="4471575" cy="388162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13"/>
        <p:cNvGrpSpPr/>
        <p:nvPr/>
      </p:nvGrpSpPr>
      <p:grpSpPr>
        <a:xfrm>
          <a:off x="0" y="0"/>
          <a:ext cx="0" cy="0"/>
          <a:chOff x="0" y="0"/>
          <a:chExt cx="0" cy="0"/>
        </a:xfrm>
      </p:grpSpPr>
      <p:sp>
        <p:nvSpPr>
          <p:cNvPr id="514" name="Google Shape;514;p57"/>
          <p:cNvSpPr txBox="1"/>
          <p:nvPr/>
        </p:nvSpPr>
        <p:spPr>
          <a:xfrm>
            <a:off x="0" y="0"/>
            <a:ext cx="9144000" cy="554100"/>
          </a:xfrm>
          <a:prstGeom prst="rect">
            <a:avLst/>
          </a:prstGeom>
          <a:solidFill>
            <a:srgbClr val="EAD1DC"/>
          </a:solidFill>
          <a:ln>
            <a:noFill/>
          </a:ln>
        </p:spPr>
        <p:txBody>
          <a:bodyPr spcFirstLastPara="1" wrap="square" lIns="91425" tIns="91425" rIns="91425" bIns="91425" anchor="t" anchorCtr="0">
            <a:spAutoFit/>
          </a:bodyPr>
          <a:lstStyle/>
          <a:p>
            <a:pPr marL="0" lvl="0" indent="0" algn="ctr" rtl="0">
              <a:lnSpc>
                <a:spcPct val="150000"/>
              </a:lnSpc>
              <a:spcBef>
                <a:spcPts val="0"/>
              </a:spcBef>
              <a:spcAft>
                <a:spcPts val="0"/>
              </a:spcAft>
              <a:buNone/>
            </a:pPr>
            <a:r>
              <a:rPr lang="en" sz="2400" b="1">
                <a:latin typeface="DM Sans"/>
                <a:ea typeface="DM Sans"/>
                <a:cs typeface="DM Sans"/>
                <a:sym typeface="DM Sans"/>
              </a:rPr>
              <a:t>Best Suitable Structure For  John Lewis Partnership</a:t>
            </a:r>
            <a:endParaRPr sz="2400">
              <a:latin typeface="DM Sans"/>
              <a:ea typeface="DM Sans"/>
              <a:cs typeface="DM Sans"/>
              <a:sym typeface="DM Sans"/>
            </a:endParaRPr>
          </a:p>
        </p:txBody>
      </p:sp>
      <p:sp>
        <p:nvSpPr>
          <p:cNvPr id="515" name="Google Shape;515;p57"/>
          <p:cNvSpPr txBox="1"/>
          <p:nvPr/>
        </p:nvSpPr>
        <p:spPr>
          <a:xfrm>
            <a:off x="307950" y="720350"/>
            <a:ext cx="4122600" cy="4254981"/>
          </a:xfrm>
          <a:prstGeom prst="rect">
            <a:avLst/>
          </a:prstGeom>
          <a:noFill/>
          <a:ln>
            <a:noFill/>
          </a:ln>
        </p:spPr>
        <p:txBody>
          <a:bodyPr spcFirstLastPara="1" wrap="square" lIns="91425" tIns="91425" rIns="91425" bIns="91425" anchor="t" anchorCtr="0">
            <a:spAutoFit/>
          </a:bodyPr>
          <a:lstStyle/>
          <a:p>
            <a:pPr marL="457200" lvl="0" indent="-298450" algn="just" rtl="0">
              <a:lnSpc>
                <a:spcPct val="150000"/>
              </a:lnSpc>
              <a:spcBef>
                <a:spcPts val="1000"/>
              </a:spcBef>
              <a:spcAft>
                <a:spcPts val="0"/>
              </a:spcAft>
              <a:buSzPts val="1100"/>
              <a:buFont typeface="DM Sans"/>
              <a:buChar char="●"/>
            </a:pPr>
            <a:r>
              <a:rPr lang="en" sz="1100" dirty="0">
                <a:latin typeface="DM Sans"/>
                <a:ea typeface="DM Sans"/>
                <a:cs typeface="DM Sans"/>
                <a:sym typeface="DM Sans"/>
              </a:rPr>
              <a:t>Proper balance between control, flexibility and coordination is needed for JLP.</a:t>
            </a:r>
            <a:endParaRPr sz="1100" dirty="0">
              <a:latin typeface="DM Sans"/>
              <a:ea typeface="DM Sans"/>
              <a:cs typeface="DM Sans"/>
              <a:sym typeface="DM Sans"/>
            </a:endParaRPr>
          </a:p>
          <a:p>
            <a:pPr marL="457200" lvl="0" indent="-298450" algn="just" rtl="0">
              <a:lnSpc>
                <a:spcPct val="150000"/>
              </a:lnSpc>
              <a:spcBef>
                <a:spcPts val="1000"/>
              </a:spcBef>
              <a:spcAft>
                <a:spcPts val="0"/>
              </a:spcAft>
              <a:buSzPts val="1100"/>
              <a:buFont typeface="DM Sans"/>
              <a:buChar char="●"/>
            </a:pPr>
            <a:r>
              <a:rPr lang="en" sz="1100" dirty="0">
                <a:latin typeface="DM Sans"/>
                <a:ea typeface="DM Sans"/>
                <a:cs typeface="DM Sans"/>
                <a:sym typeface="DM Sans"/>
              </a:rPr>
              <a:t>Functional structure provides efficiency but can restrain responsiveness b/w divisions in some instances.</a:t>
            </a:r>
            <a:endParaRPr sz="1100" dirty="0">
              <a:latin typeface="DM Sans"/>
              <a:ea typeface="DM Sans"/>
              <a:cs typeface="DM Sans"/>
              <a:sym typeface="DM Sans"/>
            </a:endParaRPr>
          </a:p>
          <a:p>
            <a:pPr marL="457200" lvl="0" indent="-298450" algn="just" rtl="0">
              <a:lnSpc>
                <a:spcPct val="150000"/>
              </a:lnSpc>
              <a:spcBef>
                <a:spcPts val="1000"/>
              </a:spcBef>
              <a:spcAft>
                <a:spcPts val="0"/>
              </a:spcAft>
              <a:buSzPts val="1100"/>
              <a:buFont typeface="DM Sans"/>
              <a:buChar char="●"/>
            </a:pPr>
            <a:r>
              <a:rPr lang="en" sz="1100" dirty="0">
                <a:latin typeface="DM Sans"/>
                <a:ea typeface="DM Sans"/>
                <a:cs typeface="DM Sans"/>
                <a:sym typeface="DM Sans"/>
              </a:rPr>
              <a:t>Structure of divisions enhances local decision-making and customer focus (Lueg and Ilieva, 2024).</a:t>
            </a:r>
            <a:endParaRPr sz="1100" dirty="0">
              <a:latin typeface="DM Sans"/>
              <a:ea typeface="DM Sans"/>
              <a:cs typeface="DM Sans"/>
              <a:sym typeface="DM Sans"/>
            </a:endParaRPr>
          </a:p>
          <a:p>
            <a:pPr marL="457200" lvl="0" indent="-298450" algn="just" rtl="0">
              <a:lnSpc>
                <a:spcPct val="150000"/>
              </a:lnSpc>
              <a:spcBef>
                <a:spcPts val="1000"/>
              </a:spcBef>
              <a:spcAft>
                <a:spcPts val="0"/>
              </a:spcAft>
              <a:buSzPts val="1100"/>
              <a:buFont typeface="DM Sans"/>
              <a:buChar char="●"/>
            </a:pPr>
            <a:r>
              <a:rPr lang="en" sz="1100" dirty="0">
                <a:latin typeface="DM Sans"/>
                <a:ea typeface="DM Sans"/>
                <a:cs typeface="DM Sans"/>
                <a:sym typeface="DM Sans"/>
              </a:rPr>
              <a:t>Matrix structure is a strong enabler of collaboration, innovation and project-based change.</a:t>
            </a:r>
            <a:endParaRPr sz="1100" dirty="0">
              <a:latin typeface="DM Sans"/>
              <a:ea typeface="DM Sans"/>
              <a:cs typeface="DM Sans"/>
              <a:sym typeface="DM Sans"/>
            </a:endParaRPr>
          </a:p>
          <a:p>
            <a:pPr marL="457200" lvl="0" indent="-298450" algn="just" rtl="0">
              <a:lnSpc>
                <a:spcPct val="150000"/>
              </a:lnSpc>
              <a:spcBef>
                <a:spcPts val="1000"/>
              </a:spcBef>
              <a:spcAft>
                <a:spcPts val="0"/>
              </a:spcAft>
              <a:buSzPts val="1100"/>
              <a:buFont typeface="DM Sans"/>
              <a:buChar char="●"/>
            </a:pPr>
            <a:r>
              <a:rPr lang="en" sz="1100" dirty="0">
                <a:latin typeface="DM Sans"/>
                <a:ea typeface="DM Sans"/>
                <a:cs typeface="DM Sans"/>
                <a:sym typeface="DM Sans"/>
              </a:rPr>
              <a:t>A hybrid model might be the most feasible for John Lewis.</a:t>
            </a:r>
            <a:endParaRPr sz="1100" dirty="0">
              <a:latin typeface="DM Sans"/>
              <a:ea typeface="DM Sans"/>
              <a:cs typeface="DM Sans"/>
              <a:sym typeface="DM Sans"/>
            </a:endParaRPr>
          </a:p>
          <a:p>
            <a:pPr marL="457200" lvl="0" indent="-298450" algn="just" rtl="0">
              <a:lnSpc>
                <a:spcPct val="150000"/>
              </a:lnSpc>
              <a:spcBef>
                <a:spcPts val="1000"/>
              </a:spcBef>
              <a:spcAft>
                <a:spcPts val="0"/>
              </a:spcAft>
              <a:buSzPts val="1100"/>
              <a:buFont typeface="DM Sans"/>
              <a:buChar char="●"/>
            </a:pPr>
            <a:r>
              <a:rPr lang="en" sz="1100" dirty="0">
                <a:latin typeface="DM Sans"/>
                <a:ea typeface="DM Sans"/>
                <a:cs typeface="DM Sans"/>
                <a:sym typeface="DM Sans"/>
              </a:rPr>
              <a:t>This merges departmental control and cross functional flexibility.</a:t>
            </a:r>
            <a:endParaRPr sz="1100" dirty="0">
              <a:latin typeface="DM Sans"/>
              <a:ea typeface="DM Sans"/>
              <a:cs typeface="DM Sans"/>
              <a:sym typeface="DM Sans"/>
            </a:endParaRPr>
          </a:p>
        </p:txBody>
      </p:sp>
      <p:pic>
        <p:nvPicPr>
          <p:cNvPr id="516" name="Google Shape;516;p57"/>
          <p:cNvPicPr preferRelativeResize="0"/>
          <p:nvPr/>
        </p:nvPicPr>
        <p:blipFill>
          <a:blip r:embed="rId3">
            <a:alphaModFix/>
          </a:blip>
          <a:stretch>
            <a:fillRect/>
          </a:stretch>
        </p:blipFill>
        <p:spPr>
          <a:xfrm>
            <a:off x="4525050" y="827300"/>
            <a:ext cx="4516674" cy="391915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520"/>
        <p:cNvGrpSpPr/>
        <p:nvPr/>
      </p:nvGrpSpPr>
      <p:grpSpPr>
        <a:xfrm>
          <a:off x="0" y="0"/>
          <a:ext cx="0" cy="0"/>
          <a:chOff x="0" y="0"/>
          <a:chExt cx="0" cy="0"/>
        </a:xfrm>
      </p:grpSpPr>
      <p:sp>
        <p:nvSpPr>
          <p:cNvPr id="521" name="Google Shape;521;p58"/>
          <p:cNvSpPr txBox="1"/>
          <p:nvPr/>
        </p:nvSpPr>
        <p:spPr>
          <a:xfrm>
            <a:off x="0" y="0"/>
            <a:ext cx="9144000" cy="554100"/>
          </a:xfrm>
          <a:prstGeom prst="rect">
            <a:avLst/>
          </a:prstGeom>
          <a:solidFill>
            <a:srgbClr val="EAD1DC"/>
          </a:solidFill>
          <a:ln>
            <a:noFill/>
          </a:ln>
        </p:spPr>
        <p:txBody>
          <a:bodyPr spcFirstLastPara="1" wrap="square" lIns="91425" tIns="91425" rIns="91425" bIns="91425" anchor="t" anchorCtr="0">
            <a:spAutoFit/>
          </a:bodyPr>
          <a:lstStyle/>
          <a:p>
            <a:pPr marL="0" lvl="0" indent="0" algn="ctr" rtl="0">
              <a:lnSpc>
                <a:spcPct val="150000"/>
              </a:lnSpc>
              <a:spcBef>
                <a:spcPts val="0"/>
              </a:spcBef>
              <a:spcAft>
                <a:spcPts val="0"/>
              </a:spcAft>
              <a:buNone/>
            </a:pPr>
            <a:r>
              <a:rPr lang="en" sz="2400" b="1">
                <a:latin typeface="DM Sans"/>
                <a:ea typeface="DM Sans"/>
                <a:cs typeface="DM Sans"/>
                <a:sym typeface="DM Sans"/>
              </a:rPr>
              <a:t>Conclusion</a:t>
            </a:r>
            <a:endParaRPr sz="2400">
              <a:latin typeface="DM Sans"/>
              <a:ea typeface="DM Sans"/>
              <a:cs typeface="DM Sans"/>
              <a:sym typeface="DM Sans"/>
            </a:endParaRPr>
          </a:p>
        </p:txBody>
      </p:sp>
      <p:sp>
        <p:nvSpPr>
          <p:cNvPr id="522" name="Google Shape;522;p58"/>
          <p:cNvSpPr txBox="1"/>
          <p:nvPr/>
        </p:nvSpPr>
        <p:spPr>
          <a:xfrm>
            <a:off x="307950" y="720350"/>
            <a:ext cx="4122600" cy="4254981"/>
          </a:xfrm>
          <a:prstGeom prst="rect">
            <a:avLst/>
          </a:prstGeom>
          <a:noFill/>
          <a:ln>
            <a:noFill/>
          </a:ln>
        </p:spPr>
        <p:txBody>
          <a:bodyPr spcFirstLastPara="1" wrap="square" lIns="91425" tIns="91425" rIns="91425" bIns="91425" anchor="t" anchorCtr="0">
            <a:spAutoFit/>
          </a:bodyPr>
          <a:lstStyle/>
          <a:p>
            <a:pPr marL="457200" lvl="0" indent="-298450" algn="just" rtl="0">
              <a:lnSpc>
                <a:spcPct val="150000"/>
              </a:lnSpc>
              <a:spcBef>
                <a:spcPts val="1000"/>
              </a:spcBef>
              <a:spcAft>
                <a:spcPts val="0"/>
              </a:spcAft>
              <a:buSzPts val="1100"/>
              <a:buFont typeface="DM Sans"/>
              <a:buChar char="●"/>
            </a:pPr>
            <a:r>
              <a:rPr lang="en" sz="1100" dirty="0">
                <a:latin typeface="DM Sans"/>
                <a:ea typeface="DM Sans"/>
                <a:cs typeface="DM Sans"/>
                <a:sym typeface="DM Sans"/>
              </a:rPr>
              <a:t>Communication, efficiency and performance outcomes are heavily dictated by organisational structure.</a:t>
            </a:r>
            <a:endParaRPr sz="1100" dirty="0">
              <a:latin typeface="DM Sans"/>
              <a:ea typeface="DM Sans"/>
              <a:cs typeface="DM Sans"/>
              <a:sym typeface="DM Sans"/>
            </a:endParaRPr>
          </a:p>
          <a:p>
            <a:pPr marL="457200" lvl="0" indent="-298450" algn="just" rtl="0">
              <a:lnSpc>
                <a:spcPct val="150000"/>
              </a:lnSpc>
              <a:spcBef>
                <a:spcPts val="1000"/>
              </a:spcBef>
              <a:spcAft>
                <a:spcPts val="0"/>
              </a:spcAft>
              <a:buSzPts val="1100"/>
              <a:buFont typeface="DM Sans"/>
              <a:buChar char="●"/>
            </a:pPr>
            <a:r>
              <a:rPr lang="en" sz="1100" dirty="0">
                <a:latin typeface="DM Sans"/>
                <a:ea typeface="DM Sans"/>
                <a:cs typeface="DM Sans"/>
                <a:sym typeface="DM Sans"/>
              </a:rPr>
              <a:t>JLP has been blessed through structure that aligns to their strategy.</a:t>
            </a:r>
            <a:endParaRPr sz="1100" dirty="0">
              <a:latin typeface="DM Sans"/>
              <a:ea typeface="DM Sans"/>
              <a:cs typeface="DM Sans"/>
              <a:sym typeface="DM Sans"/>
            </a:endParaRPr>
          </a:p>
          <a:p>
            <a:pPr marL="457200" lvl="0" indent="-298450" algn="just" rtl="0">
              <a:lnSpc>
                <a:spcPct val="150000"/>
              </a:lnSpc>
              <a:spcBef>
                <a:spcPts val="1000"/>
              </a:spcBef>
              <a:spcAft>
                <a:spcPts val="0"/>
              </a:spcAft>
              <a:buSzPts val="1100"/>
              <a:buFont typeface="DM Sans"/>
              <a:buChar char="●"/>
            </a:pPr>
            <a:r>
              <a:rPr lang="en" sz="1100" dirty="0">
                <a:latin typeface="DM Sans"/>
                <a:ea typeface="DM Sans"/>
                <a:cs typeface="DM Sans"/>
                <a:sym typeface="DM Sans"/>
              </a:rPr>
              <a:t>Functional, divisional, and matrix designs each have their own set of advantages.</a:t>
            </a:r>
            <a:endParaRPr sz="1100" dirty="0">
              <a:latin typeface="DM Sans"/>
              <a:ea typeface="DM Sans"/>
              <a:cs typeface="DM Sans"/>
              <a:sym typeface="DM Sans"/>
            </a:endParaRPr>
          </a:p>
          <a:p>
            <a:pPr marL="457200" lvl="0" indent="-298450" algn="just" rtl="0">
              <a:lnSpc>
                <a:spcPct val="150000"/>
              </a:lnSpc>
              <a:spcBef>
                <a:spcPts val="1000"/>
              </a:spcBef>
              <a:spcAft>
                <a:spcPts val="0"/>
              </a:spcAft>
              <a:buSzPts val="1100"/>
              <a:buFont typeface="DM Sans"/>
              <a:buChar char="●"/>
            </a:pPr>
            <a:r>
              <a:rPr lang="en" sz="1100" dirty="0">
                <a:latin typeface="DM Sans"/>
                <a:ea typeface="DM Sans"/>
                <a:cs typeface="DM Sans"/>
                <a:sym typeface="DM Sans"/>
              </a:rPr>
              <a:t>Proper structure can make a huge difference and promote accountability and collaboration.</a:t>
            </a:r>
            <a:endParaRPr sz="1100" dirty="0">
              <a:latin typeface="DM Sans"/>
              <a:ea typeface="DM Sans"/>
              <a:cs typeface="DM Sans"/>
              <a:sym typeface="DM Sans"/>
            </a:endParaRPr>
          </a:p>
          <a:p>
            <a:pPr marL="457200" lvl="0" indent="-298450" algn="just" rtl="0">
              <a:lnSpc>
                <a:spcPct val="150000"/>
              </a:lnSpc>
              <a:spcBef>
                <a:spcPts val="1000"/>
              </a:spcBef>
              <a:spcAft>
                <a:spcPts val="0"/>
              </a:spcAft>
              <a:buSzPts val="1100"/>
              <a:buFont typeface="DM Sans"/>
              <a:buChar char="●"/>
            </a:pPr>
            <a:r>
              <a:rPr lang="en" sz="1100" dirty="0">
                <a:latin typeface="DM Sans"/>
                <a:ea typeface="DM Sans"/>
                <a:cs typeface="DM Sans"/>
                <a:sym typeface="DM Sans"/>
              </a:rPr>
              <a:t>JLP needs to use structure that is best for their customer service.</a:t>
            </a:r>
            <a:endParaRPr sz="1100" dirty="0">
              <a:latin typeface="DM Sans"/>
              <a:ea typeface="DM Sans"/>
              <a:cs typeface="DM Sans"/>
              <a:sym typeface="DM Sans"/>
            </a:endParaRPr>
          </a:p>
          <a:p>
            <a:pPr marL="457200" lvl="0" indent="-298450" algn="just" rtl="0">
              <a:lnSpc>
                <a:spcPct val="150000"/>
              </a:lnSpc>
              <a:spcBef>
                <a:spcPts val="1000"/>
              </a:spcBef>
              <a:spcAft>
                <a:spcPts val="0"/>
              </a:spcAft>
              <a:buSzPts val="1100"/>
              <a:buFont typeface="DM Sans"/>
              <a:buChar char="●"/>
            </a:pPr>
            <a:r>
              <a:rPr lang="en" sz="1100" dirty="0">
                <a:latin typeface="DM Sans"/>
                <a:ea typeface="DM Sans"/>
                <a:cs typeface="DM Sans"/>
                <a:sym typeface="DM Sans"/>
              </a:rPr>
              <a:t>Structure is still key to sustainable retail success overall today.</a:t>
            </a:r>
            <a:endParaRPr sz="1100" dirty="0">
              <a:latin typeface="DM Sans"/>
              <a:ea typeface="DM Sans"/>
              <a:cs typeface="DM Sans"/>
              <a:sym typeface="DM Sans"/>
            </a:endParaRPr>
          </a:p>
        </p:txBody>
      </p:sp>
      <p:pic>
        <p:nvPicPr>
          <p:cNvPr id="523" name="Google Shape;523;p58"/>
          <p:cNvPicPr preferRelativeResize="0"/>
          <p:nvPr/>
        </p:nvPicPr>
        <p:blipFill>
          <a:blip r:embed="rId3">
            <a:alphaModFix/>
          </a:blip>
          <a:stretch>
            <a:fillRect/>
          </a:stretch>
        </p:blipFill>
        <p:spPr>
          <a:xfrm>
            <a:off x="4582950" y="706500"/>
            <a:ext cx="4408649" cy="397722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527"/>
        <p:cNvGrpSpPr/>
        <p:nvPr/>
      </p:nvGrpSpPr>
      <p:grpSpPr>
        <a:xfrm>
          <a:off x="0" y="0"/>
          <a:ext cx="0" cy="0"/>
          <a:chOff x="0" y="0"/>
          <a:chExt cx="0" cy="0"/>
        </a:xfrm>
      </p:grpSpPr>
      <p:sp>
        <p:nvSpPr>
          <p:cNvPr id="528" name="Google Shape;528;p59"/>
          <p:cNvSpPr txBox="1"/>
          <p:nvPr/>
        </p:nvSpPr>
        <p:spPr>
          <a:xfrm>
            <a:off x="0" y="0"/>
            <a:ext cx="9144000" cy="554100"/>
          </a:xfrm>
          <a:prstGeom prst="rect">
            <a:avLst/>
          </a:prstGeom>
          <a:solidFill>
            <a:srgbClr val="EAD1DC"/>
          </a:solidFill>
          <a:ln>
            <a:noFill/>
          </a:ln>
        </p:spPr>
        <p:txBody>
          <a:bodyPr spcFirstLastPara="1" wrap="square" lIns="91425" tIns="91425" rIns="91425" bIns="91425" anchor="t" anchorCtr="0">
            <a:spAutoFit/>
          </a:bodyPr>
          <a:lstStyle/>
          <a:p>
            <a:pPr marL="0" lvl="0" indent="0" algn="ctr" rtl="0">
              <a:lnSpc>
                <a:spcPct val="150000"/>
              </a:lnSpc>
              <a:spcBef>
                <a:spcPts val="0"/>
              </a:spcBef>
              <a:spcAft>
                <a:spcPts val="0"/>
              </a:spcAft>
              <a:buNone/>
            </a:pPr>
            <a:r>
              <a:rPr lang="en" sz="2400" b="1">
                <a:latin typeface="DM Sans"/>
                <a:ea typeface="DM Sans"/>
                <a:cs typeface="DM Sans"/>
                <a:sym typeface="DM Sans"/>
              </a:rPr>
              <a:t>References</a:t>
            </a:r>
            <a:endParaRPr sz="2400">
              <a:latin typeface="DM Sans"/>
              <a:ea typeface="DM Sans"/>
              <a:cs typeface="DM Sans"/>
              <a:sym typeface="DM Sans"/>
            </a:endParaRPr>
          </a:p>
        </p:txBody>
      </p:sp>
      <p:pic>
        <p:nvPicPr>
          <p:cNvPr id="3" name="Picture 2">
            <a:extLst>
              <a:ext uri="{FF2B5EF4-FFF2-40B4-BE49-F238E27FC236}">
                <a16:creationId xmlns:a16="http://schemas.microsoft.com/office/drawing/2014/main" id="{B2B60B0E-CE6D-197F-6581-1CFD9DE23A11}"/>
              </a:ext>
            </a:extLst>
          </p:cNvPr>
          <p:cNvPicPr>
            <a:picLocks noChangeAspect="1"/>
          </p:cNvPicPr>
          <p:nvPr/>
        </p:nvPicPr>
        <p:blipFill>
          <a:blip r:embed="rId3"/>
          <a:stretch>
            <a:fillRect/>
          </a:stretch>
        </p:blipFill>
        <p:spPr>
          <a:xfrm>
            <a:off x="0" y="617729"/>
            <a:ext cx="9144000" cy="4413564"/>
          </a:xfrm>
          <a:prstGeom prst="rect">
            <a:avLst/>
          </a:prstGeom>
        </p:spPr>
      </p:pic>
    </p:spTree>
  </p:cSld>
  <p:clrMapOvr>
    <a:masterClrMapping/>
  </p:clrMapOvr>
</p:sld>
</file>

<file path=ppt/theme/theme1.xml><?xml version="1.0" encoding="utf-8"?>
<a:theme xmlns:a="http://schemas.openxmlformats.org/drawingml/2006/main" name="Marketing Plan Presentation [Style 2]">
  <a:themeElements>
    <a:clrScheme name="Simple Light">
      <a:dk1>
        <a:srgbClr val="F9F9F9"/>
      </a:dk1>
      <a:lt1>
        <a:srgbClr val="101010"/>
      </a:lt1>
      <a:dk2>
        <a:srgbClr val="E6E8FF"/>
      </a:dk2>
      <a:lt2>
        <a:srgbClr val="C6B9F1"/>
      </a:lt2>
      <a:accent1>
        <a:srgbClr val="E11444"/>
      </a:accent1>
      <a:accent2>
        <a:srgbClr val="FCE82E"/>
      </a:accent2>
      <a:accent3>
        <a:srgbClr val="FFE6D4"/>
      </a:accent3>
      <a:accent4>
        <a:srgbClr val="4E4E4E"/>
      </a:accent4>
      <a:accent5>
        <a:srgbClr val="93A2A2"/>
      </a:accent5>
      <a:accent6>
        <a:srgbClr val="B7B7B7"/>
      </a:accent6>
      <a:hlink>
        <a:srgbClr val="F96E0C"/>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TotalTime>
  <Words>1162</Words>
  <Application>Microsoft Office PowerPoint</Application>
  <PresentationFormat>On-screen Show (16:9)</PresentationFormat>
  <Paragraphs>74</Paragraphs>
  <Slides>11</Slides>
  <Notes>11</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Marketing Plan Presentation [Style 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Mariana Cijmaru</cp:lastModifiedBy>
  <cp:revision>1</cp:revision>
  <dcterms:modified xsi:type="dcterms:W3CDTF">2026-07-23T16:52:34Z</dcterms:modified>
</cp:coreProperties>
</file>