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7" r:id="rId1"/>
  </p:sldMasterIdLst>
  <p:notesMasterIdLst>
    <p:notesMasterId r:id="rId40"/>
  </p:notesMasterIdLst>
  <p:handoutMasterIdLst>
    <p:handoutMasterId r:id="rId41"/>
  </p:handoutMasterIdLst>
  <p:sldIdLst>
    <p:sldId id="332" r:id="rId2"/>
    <p:sldId id="366" r:id="rId3"/>
    <p:sldId id="334" r:id="rId4"/>
    <p:sldId id="427" r:id="rId5"/>
    <p:sldId id="273" r:id="rId6"/>
    <p:sldId id="274" r:id="rId7"/>
    <p:sldId id="335" r:id="rId8"/>
    <p:sldId id="275" r:id="rId9"/>
    <p:sldId id="338" r:id="rId10"/>
    <p:sldId id="339" r:id="rId11"/>
    <p:sldId id="784" r:id="rId12"/>
    <p:sldId id="847" r:id="rId13"/>
    <p:sldId id="848" r:id="rId14"/>
    <p:sldId id="470" r:id="rId15"/>
    <p:sldId id="800" r:id="rId16"/>
    <p:sldId id="803" r:id="rId17"/>
    <p:sldId id="369" r:id="rId18"/>
    <p:sldId id="1466" r:id="rId19"/>
    <p:sldId id="481" r:id="rId20"/>
    <p:sldId id="1478" r:id="rId21"/>
    <p:sldId id="1470" r:id="rId22"/>
    <p:sldId id="1472" r:id="rId23"/>
    <p:sldId id="1463" r:id="rId24"/>
    <p:sldId id="1473" r:id="rId25"/>
    <p:sldId id="1474" r:id="rId26"/>
    <p:sldId id="1479" r:id="rId27"/>
    <p:sldId id="1480" r:id="rId28"/>
    <p:sldId id="1486" r:id="rId29"/>
    <p:sldId id="1481" r:id="rId30"/>
    <p:sldId id="1482" r:id="rId31"/>
    <p:sldId id="1487" r:id="rId32"/>
    <p:sldId id="1483" r:id="rId33"/>
    <p:sldId id="1488" r:id="rId34"/>
    <p:sldId id="1484" r:id="rId35"/>
    <p:sldId id="1485" r:id="rId36"/>
    <p:sldId id="1489" r:id="rId37"/>
    <p:sldId id="284" r:id="rId38"/>
    <p:sldId id="285" r:id="rId39"/>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CFEFC6-AFDE-8F48-B88E-AD5DD8CFA6B0}" v="193" dt="2026-01-29T20:23:15.4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34" autoAdjust="0"/>
    <p:restoredTop sz="94576" autoAdjust="0"/>
  </p:normalViewPr>
  <p:slideViewPr>
    <p:cSldViewPr>
      <p:cViewPr varScale="1">
        <p:scale>
          <a:sx n="109" d="100"/>
          <a:sy n="109" d="100"/>
        </p:scale>
        <p:origin x="1608"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oushik Das Sarma" userId="933e70427221395b" providerId="LiveId" clId="{275329F2-E9C2-5BF3-AFA6-F8BEEE3651AE}"/>
    <pc:docChg chg="undo custSel addSld delSld modSld sldOrd">
      <pc:chgData name="Koushik Das Sarma" userId="933e70427221395b" providerId="LiveId" clId="{275329F2-E9C2-5BF3-AFA6-F8BEEE3651AE}" dt="2026-01-29T20:23:27.340" v="553" actId="20577"/>
      <pc:docMkLst>
        <pc:docMk/>
      </pc:docMkLst>
      <pc:sldChg chg="addSp delSp modSp mod">
        <pc:chgData name="Koushik Das Sarma" userId="933e70427221395b" providerId="LiveId" clId="{275329F2-E9C2-5BF3-AFA6-F8BEEE3651AE}" dt="2026-01-29T20:21:46.213" v="501" actId="20577"/>
        <pc:sldMkLst>
          <pc:docMk/>
          <pc:sldMk cId="0" sldId="284"/>
        </pc:sldMkLst>
        <pc:spChg chg="del">
          <ac:chgData name="Koushik Das Sarma" userId="933e70427221395b" providerId="LiveId" clId="{275329F2-E9C2-5BF3-AFA6-F8BEEE3651AE}" dt="2026-01-29T19:28:33.265" v="165" actId="478"/>
          <ac:spMkLst>
            <pc:docMk/>
            <pc:sldMk cId="0" sldId="284"/>
            <ac:spMk id="3" creationId="{FDBA6753-758B-58A0-4B08-9EE236FD2EDB}"/>
          </ac:spMkLst>
        </pc:spChg>
        <pc:spChg chg="add del mod">
          <ac:chgData name="Koushik Das Sarma" userId="933e70427221395b" providerId="LiveId" clId="{275329F2-E9C2-5BF3-AFA6-F8BEEE3651AE}" dt="2026-01-29T20:21:46.213" v="501" actId="20577"/>
          <ac:spMkLst>
            <pc:docMk/>
            <pc:sldMk cId="0" sldId="284"/>
            <ac:spMk id="4" creationId="{744E3FC8-5823-EC83-2C75-D4B0566158C3}"/>
          </ac:spMkLst>
        </pc:spChg>
        <pc:spChg chg="add mod">
          <ac:chgData name="Koushik Das Sarma" userId="933e70427221395b" providerId="LiveId" clId="{275329F2-E9C2-5BF3-AFA6-F8BEEE3651AE}" dt="2026-01-29T20:21:28.517" v="490"/>
          <ac:spMkLst>
            <pc:docMk/>
            <pc:sldMk cId="0" sldId="284"/>
            <ac:spMk id="5" creationId="{4872392A-B43B-10F3-DBCD-E820A54A44A6}"/>
          </ac:spMkLst>
        </pc:spChg>
      </pc:sldChg>
      <pc:sldChg chg="del">
        <pc:chgData name="Koushik Das Sarma" userId="933e70427221395b" providerId="LiveId" clId="{275329F2-E9C2-5BF3-AFA6-F8BEEE3651AE}" dt="2026-01-29T19:28:29.586" v="164" actId="2696"/>
        <pc:sldMkLst>
          <pc:docMk/>
          <pc:sldMk cId="0" sldId="300"/>
        </pc:sldMkLst>
      </pc:sldChg>
      <pc:sldChg chg="modSp mod">
        <pc:chgData name="Koushik Das Sarma" userId="933e70427221395b" providerId="LiveId" clId="{275329F2-E9C2-5BF3-AFA6-F8BEEE3651AE}" dt="2026-01-29T20:23:27.340" v="553" actId="20577"/>
        <pc:sldMkLst>
          <pc:docMk/>
          <pc:sldMk cId="0" sldId="334"/>
        </pc:sldMkLst>
        <pc:spChg chg="mod">
          <ac:chgData name="Koushik Das Sarma" userId="933e70427221395b" providerId="LiveId" clId="{275329F2-E9C2-5BF3-AFA6-F8BEEE3651AE}" dt="2026-01-29T20:23:27.340" v="553" actId="20577"/>
          <ac:spMkLst>
            <pc:docMk/>
            <pc:sldMk cId="0" sldId="334"/>
            <ac:spMk id="16386" creationId="{28693CF1-A10F-6108-4182-5FAB589E51BF}"/>
          </ac:spMkLst>
        </pc:spChg>
      </pc:sldChg>
      <pc:sldChg chg="del">
        <pc:chgData name="Koushik Das Sarma" userId="933e70427221395b" providerId="LiveId" clId="{275329F2-E9C2-5BF3-AFA6-F8BEEE3651AE}" dt="2026-01-29T19:28:24.588" v="161" actId="2696"/>
        <pc:sldMkLst>
          <pc:docMk/>
          <pc:sldMk cId="0" sldId="336"/>
        </pc:sldMkLst>
      </pc:sldChg>
      <pc:sldChg chg="del">
        <pc:chgData name="Koushik Das Sarma" userId="933e70427221395b" providerId="LiveId" clId="{275329F2-E9C2-5BF3-AFA6-F8BEEE3651AE}" dt="2026-01-29T19:28:25.400" v="162" actId="2696"/>
        <pc:sldMkLst>
          <pc:docMk/>
          <pc:sldMk cId="0" sldId="337"/>
        </pc:sldMkLst>
      </pc:sldChg>
      <pc:sldChg chg="modSp mod">
        <pc:chgData name="Koushik Das Sarma" userId="933e70427221395b" providerId="LiveId" clId="{275329F2-E9C2-5BF3-AFA6-F8BEEE3651AE}" dt="2026-01-29T18:14:32.314" v="2"/>
        <pc:sldMkLst>
          <pc:docMk/>
          <pc:sldMk cId="0" sldId="339"/>
        </pc:sldMkLst>
        <pc:spChg chg="mod">
          <ac:chgData name="Koushik Das Sarma" userId="933e70427221395b" providerId="LiveId" clId="{275329F2-E9C2-5BF3-AFA6-F8BEEE3651AE}" dt="2026-01-29T18:14:32.314" v="2"/>
          <ac:spMkLst>
            <pc:docMk/>
            <pc:sldMk cId="0" sldId="339"/>
            <ac:spMk id="23553" creationId="{672C958A-9223-9B7B-DF76-F0C0C7B6E68D}"/>
          </ac:spMkLst>
        </pc:spChg>
      </pc:sldChg>
      <pc:sldChg chg="addSp modSp mod">
        <pc:chgData name="Koushik Das Sarma" userId="933e70427221395b" providerId="LiveId" clId="{275329F2-E9C2-5BF3-AFA6-F8BEEE3651AE}" dt="2026-01-29T18:20:16.230" v="16" actId="1076"/>
        <pc:sldMkLst>
          <pc:docMk/>
          <pc:sldMk cId="0" sldId="470"/>
        </pc:sldMkLst>
        <pc:spChg chg="mod">
          <ac:chgData name="Koushik Das Sarma" userId="933e70427221395b" providerId="LiveId" clId="{275329F2-E9C2-5BF3-AFA6-F8BEEE3651AE}" dt="2026-01-29T18:20:07.844" v="14" actId="20577"/>
          <ac:spMkLst>
            <pc:docMk/>
            <pc:sldMk cId="0" sldId="470"/>
            <ac:spMk id="54273" creationId="{7321995C-582D-2E72-9FD5-886094AED03C}"/>
          </ac:spMkLst>
        </pc:spChg>
        <pc:picChg chg="add mod">
          <ac:chgData name="Koushik Das Sarma" userId="933e70427221395b" providerId="LiveId" clId="{275329F2-E9C2-5BF3-AFA6-F8BEEE3651AE}" dt="2026-01-29T18:20:16.230" v="16" actId="1076"/>
          <ac:picMkLst>
            <pc:docMk/>
            <pc:sldMk cId="0" sldId="470"/>
            <ac:picMk id="4" creationId="{53D3F607-23F6-09FE-5AC0-A62AB3E01547}"/>
          </ac:picMkLst>
        </pc:picChg>
      </pc:sldChg>
      <pc:sldChg chg="ord">
        <pc:chgData name="Koushik Das Sarma" userId="933e70427221395b" providerId="LiveId" clId="{275329F2-E9C2-5BF3-AFA6-F8BEEE3651AE}" dt="2026-01-29T18:12:03.124" v="0" actId="20578"/>
        <pc:sldMkLst>
          <pc:docMk/>
          <pc:sldMk cId="0" sldId="481"/>
        </pc:sldMkLst>
      </pc:sldChg>
      <pc:sldChg chg="addSp delSp modSp mod">
        <pc:chgData name="Koushik Das Sarma" userId="933e70427221395b" providerId="LiveId" clId="{275329F2-E9C2-5BF3-AFA6-F8BEEE3651AE}" dt="2026-01-29T18:16:14.544" v="7" actId="1076"/>
        <pc:sldMkLst>
          <pc:docMk/>
          <pc:sldMk cId="0" sldId="848"/>
        </pc:sldMkLst>
        <pc:picChg chg="add mod">
          <ac:chgData name="Koushik Das Sarma" userId="933e70427221395b" providerId="LiveId" clId="{275329F2-E9C2-5BF3-AFA6-F8BEEE3651AE}" dt="2026-01-29T18:16:14.544" v="7" actId="1076"/>
          <ac:picMkLst>
            <pc:docMk/>
            <pc:sldMk cId="0" sldId="848"/>
            <ac:picMk id="4" creationId="{F994E3DA-6247-86C8-7499-4BF34089A91D}"/>
          </ac:picMkLst>
        </pc:picChg>
        <pc:picChg chg="del">
          <ac:chgData name="Koushik Das Sarma" userId="933e70427221395b" providerId="LiveId" clId="{275329F2-E9C2-5BF3-AFA6-F8BEEE3651AE}" dt="2026-01-29T18:15:59.026" v="3" actId="478"/>
          <ac:picMkLst>
            <pc:docMk/>
            <pc:sldMk cId="0" sldId="848"/>
            <ac:picMk id="28674" creationId="{7816F849-A06F-9F62-8235-B86E2501107D}"/>
          </ac:picMkLst>
        </pc:picChg>
      </pc:sldChg>
      <pc:sldChg chg="del">
        <pc:chgData name="Koushik Das Sarma" userId="933e70427221395b" providerId="LiveId" clId="{275329F2-E9C2-5BF3-AFA6-F8BEEE3651AE}" dt="2026-01-29T19:28:23.613" v="160" actId="2696"/>
        <pc:sldMkLst>
          <pc:docMk/>
          <pc:sldMk cId="0" sldId="1475"/>
        </pc:sldMkLst>
      </pc:sldChg>
      <pc:sldChg chg="del">
        <pc:chgData name="Koushik Das Sarma" userId="933e70427221395b" providerId="LiveId" clId="{275329F2-E9C2-5BF3-AFA6-F8BEEE3651AE}" dt="2026-01-29T19:28:26.400" v="163" actId="2696"/>
        <pc:sldMkLst>
          <pc:docMk/>
          <pc:sldMk cId="0" sldId="1476"/>
        </pc:sldMkLst>
      </pc:sldChg>
      <pc:sldChg chg="ord">
        <pc:chgData name="Koushik Das Sarma" userId="933e70427221395b" providerId="LiveId" clId="{275329F2-E9C2-5BF3-AFA6-F8BEEE3651AE}" dt="2026-01-29T18:12:03.124" v="0" actId="20578"/>
        <pc:sldMkLst>
          <pc:docMk/>
          <pc:sldMk cId="0" sldId="1478"/>
        </pc:sldMkLst>
      </pc:sldChg>
      <pc:sldChg chg="modSp new mod">
        <pc:chgData name="Koushik Das Sarma" userId="933e70427221395b" providerId="LiveId" clId="{275329F2-E9C2-5BF3-AFA6-F8BEEE3651AE}" dt="2026-01-29T19:00:46.635" v="158" actId="948"/>
        <pc:sldMkLst>
          <pc:docMk/>
          <pc:sldMk cId="2124867297" sldId="1479"/>
        </pc:sldMkLst>
        <pc:spChg chg="mod">
          <ac:chgData name="Koushik Das Sarma" userId="933e70427221395b" providerId="LiveId" clId="{275329F2-E9C2-5BF3-AFA6-F8BEEE3651AE}" dt="2026-01-29T18:51:03.666" v="20" actId="20577"/>
          <ac:spMkLst>
            <pc:docMk/>
            <pc:sldMk cId="2124867297" sldId="1479"/>
            <ac:spMk id="2" creationId="{E17762EA-83E3-4C51-AAC7-437A1DAD3FDC}"/>
          </ac:spMkLst>
        </pc:spChg>
        <pc:spChg chg="mod">
          <ac:chgData name="Koushik Das Sarma" userId="933e70427221395b" providerId="LiveId" clId="{275329F2-E9C2-5BF3-AFA6-F8BEEE3651AE}" dt="2026-01-29T19:00:46.635" v="158" actId="948"/>
          <ac:spMkLst>
            <pc:docMk/>
            <pc:sldMk cId="2124867297" sldId="1479"/>
            <ac:spMk id="3" creationId="{70C3D811-EF5C-7CE7-CB02-939C4361292C}"/>
          </ac:spMkLst>
        </pc:spChg>
      </pc:sldChg>
      <pc:sldChg chg="modSp add mod">
        <pc:chgData name="Koushik Das Sarma" userId="933e70427221395b" providerId="LiveId" clId="{275329F2-E9C2-5BF3-AFA6-F8BEEE3651AE}" dt="2026-01-29T19:01:03.887" v="159" actId="20577"/>
        <pc:sldMkLst>
          <pc:docMk/>
          <pc:sldMk cId="2981533714" sldId="1480"/>
        </pc:sldMkLst>
        <pc:spChg chg="mod">
          <ac:chgData name="Koushik Das Sarma" userId="933e70427221395b" providerId="LiveId" clId="{275329F2-E9C2-5BF3-AFA6-F8BEEE3651AE}" dt="2026-01-29T19:01:03.887" v="159" actId="20577"/>
          <ac:spMkLst>
            <pc:docMk/>
            <pc:sldMk cId="2981533714" sldId="1480"/>
            <ac:spMk id="3" creationId="{5ACF09DB-D5A3-16A4-820A-C5A4B147B283}"/>
          </ac:spMkLst>
        </pc:spChg>
      </pc:sldChg>
      <pc:sldChg chg="modSp new mod">
        <pc:chgData name="Koushik Das Sarma" userId="933e70427221395b" providerId="LiveId" clId="{275329F2-E9C2-5BF3-AFA6-F8BEEE3651AE}" dt="2026-01-29T19:37:14.225" v="246" actId="20577"/>
        <pc:sldMkLst>
          <pc:docMk/>
          <pc:sldMk cId="4197019494" sldId="1481"/>
        </pc:sldMkLst>
        <pc:spChg chg="mod">
          <ac:chgData name="Koushik Das Sarma" userId="933e70427221395b" providerId="LiveId" clId="{275329F2-E9C2-5BF3-AFA6-F8BEEE3651AE}" dt="2026-01-29T19:37:14.225" v="246" actId="20577"/>
          <ac:spMkLst>
            <pc:docMk/>
            <pc:sldMk cId="4197019494" sldId="1481"/>
            <ac:spMk id="2" creationId="{BF6DF7D5-7D5B-DE25-C01D-9C650A07A331}"/>
          </ac:spMkLst>
        </pc:spChg>
        <pc:spChg chg="mod">
          <ac:chgData name="Koushik Das Sarma" userId="933e70427221395b" providerId="LiveId" clId="{275329F2-E9C2-5BF3-AFA6-F8BEEE3651AE}" dt="2026-01-29T19:37:08.359" v="243" actId="20577"/>
          <ac:spMkLst>
            <pc:docMk/>
            <pc:sldMk cId="4197019494" sldId="1481"/>
            <ac:spMk id="3" creationId="{EEB990A8-9AF4-C5CA-FC45-126D904D7B6E}"/>
          </ac:spMkLst>
        </pc:spChg>
      </pc:sldChg>
      <pc:sldChg chg="addSp delSp modSp new mod">
        <pc:chgData name="Koushik Das Sarma" userId="933e70427221395b" providerId="LiveId" clId="{275329F2-E9C2-5BF3-AFA6-F8BEEE3651AE}" dt="2026-01-29T19:51:36.627" v="271" actId="20577"/>
        <pc:sldMkLst>
          <pc:docMk/>
          <pc:sldMk cId="2974233262" sldId="1482"/>
        </pc:sldMkLst>
        <pc:spChg chg="mod">
          <ac:chgData name="Koushik Das Sarma" userId="933e70427221395b" providerId="LiveId" clId="{275329F2-E9C2-5BF3-AFA6-F8BEEE3651AE}" dt="2026-01-29T19:50:03.287" v="251" actId="20577"/>
          <ac:spMkLst>
            <pc:docMk/>
            <pc:sldMk cId="2974233262" sldId="1482"/>
            <ac:spMk id="2" creationId="{E4C75ED5-C94B-4CFF-9629-EED4A778C656}"/>
          </ac:spMkLst>
        </pc:spChg>
        <pc:spChg chg="add del mod">
          <ac:chgData name="Koushik Das Sarma" userId="933e70427221395b" providerId="LiveId" clId="{275329F2-E9C2-5BF3-AFA6-F8BEEE3651AE}" dt="2026-01-29T19:51:36.627" v="271" actId="20577"/>
          <ac:spMkLst>
            <pc:docMk/>
            <pc:sldMk cId="2974233262" sldId="1482"/>
            <ac:spMk id="3" creationId="{592A8964-5043-4A49-24AC-1595581ECED0}"/>
          </ac:spMkLst>
        </pc:spChg>
        <pc:spChg chg="add mod">
          <ac:chgData name="Koushik Das Sarma" userId="933e70427221395b" providerId="LiveId" clId="{275329F2-E9C2-5BF3-AFA6-F8BEEE3651AE}" dt="2026-01-29T19:50:43.703" v="253"/>
          <ac:spMkLst>
            <pc:docMk/>
            <pc:sldMk cId="2974233262" sldId="1482"/>
            <ac:spMk id="5" creationId="{66256478-E95B-12CC-756B-D89EBEFB820B}"/>
          </ac:spMkLst>
        </pc:spChg>
        <pc:spChg chg="add mod">
          <ac:chgData name="Koushik Das Sarma" userId="933e70427221395b" providerId="LiveId" clId="{275329F2-E9C2-5BF3-AFA6-F8BEEE3651AE}" dt="2026-01-29T19:50:54.434" v="255"/>
          <ac:spMkLst>
            <pc:docMk/>
            <pc:sldMk cId="2974233262" sldId="1482"/>
            <ac:spMk id="6" creationId="{B63977B3-0AD4-9164-BC14-3C4F21F8828F}"/>
          </ac:spMkLst>
        </pc:spChg>
      </pc:sldChg>
      <pc:sldChg chg="addSp delSp modSp new mod">
        <pc:chgData name="Koushik Das Sarma" userId="933e70427221395b" providerId="LiveId" clId="{275329F2-E9C2-5BF3-AFA6-F8BEEE3651AE}" dt="2026-01-29T19:52:59.413" v="289" actId="404"/>
        <pc:sldMkLst>
          <pc:docMk/>
          <pc:sldMk cId="2845191229" sldId="1483"/>
        </pc:sldMkLst>
        <pc:spChg chg="mod">
          <ac:chgData name="Koushik Das Sarma" userId="933e70427221395b" providerId="LiveId" clId="{275329F2-E9C2-5BF3-AFA6-F8BEEE3651AE}" dt="2026-01-29T19:52:25.536" v="277"/>
          <ac:spMkLst>
            <pc:docMk/>
            <pc:sldMk cId="2845191229" sldId="1483"/>
            <ac:spMk id="2" creationId="{65FB28D3-E618-E651-831B-3BD648BC9537}"/>
          </ac:spMkLst>
        </pc:spChg>
        <pc:spChg chg="add del mod">
          <ac:chgData name="Koushik Das Sarma" userId="933e70427221395b" providerId="LiveId" clId="{275329F2-E9C2-5BF3-AFA6-F8BEEE3651AE}" dt="2026-01-29T19:52:59.413" v="289" actId="404"/>
          <ac:spMkLst>
            <pc:docMk/>
            <pc:sldMk cId="2845191229" sldId="1483"/>
            <ac:spMk id="3" creationId="{2721DB25-CF9B-11EF-1A39-22F373654A8C}"/>
          </ac:spMkLst>
        </pc:spChg>
        <pc:spChg chg="add mod">
          <ac:chgData name="Koushik Das Sarma" userId="933e70427221395b" providerId="LiveId" clId="{275329F2-E9C2-5BF3-AFA6-F8BEEE3651AE}" dt="2026-01-29T19:52:40.145" v="279"/>
          <ac:spMkLst>
            <pc:docMk/>
            <pc:sldMk cId="2845191229" sldId="1483"/>
            <ac:spMk id="5" creationId="{63878C4C-25A9-2F5E-D932-301A89F92802}"/>
          </ac:spMkLst>
        </pc:spChg>
      </pc:sldChg>
      <pc:sldChg chg="modSp new mod">
        <pc:chgData name="Koushik Das Sarma" userId="933e70427221395b" providerId="LiveId" clId="{275329F2-E9C2-5BF3-AFA6-F8BEEE3651AE}" dt="2026-01-29T19:58:40.749" v="345" actId="20577"/>
        <pc:sldMkLst>
          <pc:docMk/>
          <pc:sldMk cId="1565664054" sldId="1484"/>
        </pc:sldMkLst>
        <pc:spChg chg="mod">
          <ac:chgData name="Koushik Das Sarma" userId="933e70427221395b" providerId="LiveId" clId="{275329F2-E9C2-5BF3-AFA6-F8BEEE3651AE}" dt="2026-01-29T19:58:38.299" v="344" actId="20577"/>
          <ac:spMkLst>
            <pc:docMk/>
            <pc:sldMk cId="1565664054" sldId="1484"/>
            <ac:spMk id="2" creationId="{35037FF1-469A-426A-3653-53C40A239088}"/>
          </ac:spMkLst>
        </pc:spChg>
        <pc:spChg chg="mod">
          <ac:chgData name="Koushik Das Sarma" userId="933e70427221395b" providerId="LiveId" clId="{275329F2-E9C2-5BF3-AFA6-F8BEEE3651AE}" dt="2026-01-29T19:58:40.749" v="345" actId="20577"/>
          <ac:spMkLst>
            <pc:docMk/>
            <pc:sldMk cId="1565664054" sldId="1484"/>
            <ac:spMk id="3" creationId="{74365F1A-2069-0263-FAA9-5A24CC8F3DE5}"/>
          </ac:spMkLst>
        </pc:spChg>
      </pc:sldChg>
      <pc:sldChg chg="modSp new mod">
        <pc:chgData name="Koushik Das Sarma" userId="933e70427221395b" providerId="LiveId" clId="{275329F2-E9C2-5BF3-AFA6-F8BEEE3651AE}" dt="2026-01-29T20:14:35.844" v="481" actId="20577"/>
        <pc:sldMkLst>
          <pc:docMk/>
          <pc:sldMk cId="893814850" sldId="1485"/>
        </pc:sldMkLst>
        <pc:spChg chg="mod">
          <ac:chgData name="Koushik Das Sarma" userId="933e70427221395b" providerId="LiveId" clId="{275329F2-E9C2-5BF3-AFA6-F8BEEE3651AE}" dt="2026-01-29T19:59:02.436" v="353" actId="20577"/>
          <ac:spMkLst>
            <pc:docMk/>
            <pc:sldMk cId="893814850" sldId="1485"/>
            <ac:spMk id="2" creationId="{3C713B67-C8A4-3493-0C5A-AC6020785987}"/>
          </ac:spMkLst>
        </pc:spChg>
        <pc:spChg chg="mod">
          <ac:chgData name="Koushik Das Sarma" userId="933e70427221395b" providerId="LiveId" clId="{275329F2-E9C2-5BF3-AFA6-F8BEEE3651AE}" dt="2026-01-29T20:14:35.844" v="481" actId="20577"/>
          <ac:spMkLst>
            <pc:docMk/>
            <pc:sldMk cId="893814850" sldId="1485"/>
            <ac:spMk id="3" creationId="{52DF9BE7-6B0C-EB0F-E56D-3712B6ABFFCE}"/>
          </ac:spMkLst>
        </pc:spChg>
      </pc:sldChg>
      <pc:sldChg chg="addSp delSp modSp new mod ord">
        <pc:chgData name="Koushik Das Sarma" userId="933e70427221395b" providerId="LiveId" clId="{275329F2-E9C2-5BF3-AFA6-F8BEEE3651AE}" dt="2026-01-29T19:36:25.628" v="241" actId="1076"/>
        <pc:sldMkLst>
          <pc:docMk/>
          <pc:sldMk cId="3962656379" sldId="1486"/>
        </pc:sldMkLst>
        <pc:spChg chg="mod">
          <ac:chgData name="Koushik Das Sarma" userId="933e70427221395b" providerId="LiveId" clId="{275329F2-E9C2-5BF3-AFA6-F8BEEE3651AE}" dt="2026-01-29T19:32:20.988" v="191" actId="404"/>
          <ac:spMkLst>
            <pc:docMk/>
            <pc:sldMk cId="3962656379" sldId="1486"/>
            <ac:spMk id="2" creationId="{F0ACD49E-0D4C-7187-2CBF-AB92EF0C0053}"/>
          </ac:spMkLst>
        </pc:spChg>
        <pc:spChg chg="add del mod">
          <ac:chgData name="Koushik Das Sarma" userId="933e70427221395b" providerId="LiveId" clId="{275329F2-E9C2-5BF3-AFA6-F8BEEE3651AE}" dt="2026-01-29T19:33:48.650" v="221" actId="404"/>
          <ac:spMkLst>
            <pc:docMk/>
            <pc:sldMk cId="3962656379" sldId="1486"/>
            <ac:spMk id="3" creationId="{43D7CFC4-7B82-8041-FBE4-29A85A3D2781}"/>
          </ac:spMkLst>
        </pc:spChg>
        <pc:spChg chg="add">
          <ac:chgData name="Koushik Das Sarma" userId="933e70427221395b" providerId="LiveId" clId="{275329F2-E9C2-5BF3-AFA6-F8BEEE3651AE}" dt="2026-01-29T19:32:47.633" v="207"/>
          <ac:spMkLst>
            <pc:docMk/>
            <pc:sldMk cId="3962656379" sldId="1486"/>
            <ac:spMk id="5" creationId="{FFD335A9-A91E-0DAF-313D-4F2E599A4BFF}"/>
          </ac:spMkLst>
        </pc:spChg>
        <pc:spChg chg="add mod">
          <ac:chgData name="Koushik Das Sarma" userId="933e70427221395b" providerId="LiveId" clId="{275329F2-E9C2-5BF3-AFA6-F8BEEE3651AE}" dt="2026-01-29T19:32:58.094" v="210"/>
          <ac:spMkLst>
            <pc:docMk/>
            <pc:sldMk cId="3962656379" sldId="1486"/>
            <ac:spMk id="6" creationId="{2A38114F-ABA2-943B-65B4-95328D575486}"/>
          </ac:spMkLst>
        </pc:spChg>
        <pc:spChg chg="add mod">
          <ac:chgData name="Koushik Das Sarma" userId="933e70427221395b" providerId="LiveId" clId="{275329F2-E9C2-5BF3-AFA6-F8BEEE3651AE}" dt="2026-01-29T19:32:59.815" v="212"/>
          <ac:spMkLst>
            <pc:docMk/>
            <pc:sldMk cId="3962656379" sldId="1486"/>
            <ac:spMk id="7" creationId="{D6A27CFE-C4BD-03EE-EB8B-A1BFBD52C44D}"/>
          </ac:spMkLst>
        </pc:spChg>
        <pc:spChg chg="add">
          <ac:chgData name="Koushik Das Sarma" userId="933e70427221395b" providerId="LiveId" clId="{275329F2-E9C2-5BF3-AFA6-F8BEEE3651AE}" dt="2026-01-29T19:33:42.351" v="220"/>
          <ac:spMkLst>
            <pc:docMk/>
            <pc:sldMk cId="3962656379" sldId="1486"/>
            <ac:spMk id="8" creationId="{04B95836-B416-A04E-228D-9F394B6BC7E4}"/>
          </ac:spMkLst>
        </pc:spChg>
        <pc:spChg chg="add mod">
          <ac:chgData name="Koushik Das Sarma" userId="933e70427221395b" providerId="LiveId" clId="{275329F2-E9C2-5BF3-AFA6-F8BEEE3651AE}" dt="2026-01-29T19:36:25.628" v="241" actId="1076"/>
          <ac:spMkLst>
            <pc:docMk/>
            <pc:sldMk cId="3962656379" sldId="1486"/>
            <ac:spMk id="10" creationId="{DA89442F-8784-3BF3-6672-8791734C7509}"/>
          </ac:spMkLst>
        </pc:spChg>
      </pc:sldChg>
      <pc:sldChg chg="addSp modSp add mod">
        <pc:chgData name="Koushik Das Sarma" userId="933e70427221395b" providerId="LiveId" clId="{275329F2-E9C2-5BF3-AFA6-F8BEEE3651AE}" dt="2026-01-29T19:54:50.004" v="313" actId="403"/>
        <pc:sldMkLst>
          <pc:docMk/>
          <pc:sldMk cId="670888516" sldId="1487"/>
        </pc:sldMkLst>
        <pc:spChg chg="mod">
          <ac:chgData name="Koushik Das Sarma" userId="933e70427221395b" providerId="LiveId" clId="{275329F2-E9C2-5BF3-AFA6-F8BEEE3651AE}" dt="2026-01-29T19:51:53.110" v="276" actId="403"/>
          <ac:spMkLst>
            <pc:docMk/>
            <pc:sldMk cId="670888516" sldId="1487"/>
            <ac:spMk id="3" creationId="{F04C795A-2ED0-A2C5-D9D8-95F6D078E550}"/>
          </ac:spMkLst>
        </pc:spChg>
        <pc:spChg chg="add mod">
          <ac:chgData name="Koushik Das Sarma" userId="933e70427221395b" providerId="LiveId" clId="{275329F2-E9C2-5BF3-AFA6-F8BEEE3651AE}" dt="2026-01-29T19:54:50.004" v="313" actId="403"/>
          <ac:spMkLst>
            <pc:docMk/>
            <pc:sldMk cId="670888516" sldId="1487"/>
            <ac:spMk id="5" creationId="{727AB77E-701D-0BBD-38B2-885F8E65ECB6}"/>
          </ac:spMkLst>
        </pc:spChg>
      </pc:sldChg>
      <pc:sldChg chg="addSp delSp modSp add mod">
        <pc:chgData name="Koushik Das Sarma" userId="933e70427221395b" providerId="LiveId" clId="{275329F2-E9C2-5BF3-AFA6-F8BEEE3651AE}" dt="2026-01-29T19:57:56.597" v="337" actId="404"/>
        <pc:sldMkLst>
          <pc:docMk/>
          <pc:sldMk cId="3382581141" sldId="1488"/>
        </pc:sldMkLst>
        <pc:spChg chg="del">
          <ac:chgData name="Koushik Das Sarma" userId="933e70427221395b" providerId="LiveId" clId="{275329F2-E9C2-5BF3-AFA6-F8BEEE3651AE}" dt="2026-01-29T19:53:07.629" v="291" actId="478"/>
          <ac:spMkLst>
            <pc:docMk/>
            <pc:sldMk cId="3382581141" sldId="1488"/>
            <ac:spMk id="3" creationId="{287DAB03-AF7E-7744-0519-39B009463CB0}"/>
          </ac:spMkLst>
        </pc:spChg>
        <pc:spChg chg="add del mod">
          <ac:chgData name="Koushik Das Sarma" userId="933e70427221395b" providerId="LiveId" clId="{275329F2-E9C2-5BF3-AFA6-F8BEEE3651AE}" dt="2026-01-29T19:57:56.597" v="337" actId="404"/>
          <ac:spMkLst>
            <pc:docMk/>
            <pc:sldMk cId="3382581141" sldId="1488"/>
            <ac:spMk id="5" creationId="{63EC0484-7059-D3F1-FAD8-515667395EB8}"/>
          </ac:spMkLst>
        </pc:spChg>
        <pc:spChg chg="add mod">
          <ac:chgData name="Koushik Das Sarma" userId="933e70427221395b" providerId="LiveId" clId="{275329F2-E9C2-5BF3-AFA6-F8BEEE3651AE}" dt="2026-01-29T19:53:40.986" v="293"/>
          <ac:spMkLst>
            <pc:docMk/>
            <pc:sldMk cId="3382581141" sldId="1488"/>
            <ac:spMk id="6" creationId="{294CA084-E67F-43CE-9EA2-3AA38B58ED19}"/>
          </ac:spMkLst>
        </pc:spChg>
        <pc:spChg chg="add mod">
          <ac:chgData name="Koushik Das Sarma" userId="933e70427221395b" providerId="LiveId" clId="{275329F2-E9C2-5BF3-AFA6-F8BEEE3651AE}" dt="2026-01-29T19:53:53.693" v="297"/>
          <ac:spMkLst>
            <pc:docMk/>
            <pc:sldMk cId="3382581141" sldId="1488"/>
            <ac:spMk id="7" creationId="{8B050944-C195-23D1-3826-CE879B1170A2}"/>
          </ac:spMkLst>
        </pc:spChg>
        <pc:spChg chg="add mod">
          <ac:chgData name="Koushik Das Sarma" userId="933e70427221395b" providerId="LiveId" clId="{275329F2-E9C2-5BF3-AFA6-F8BEEE3651AE}" dt="2026-01-29T19:55:35.265" v="324" actId="1036"/>
          <ac:spMkLst>
            <pc:docMk/>
            <pc:sldMk cId="3382581141" sldId="1488"/>
            <ac:spMk id="8" creationId="{9E32A7AA-86EB-8AA7-961F-6B205BD9724B}"/>
          </ac:spMkLst>
        </pc:spChg>
      </pc:sldChg>
      <pc:sldChg chg="addSp modSp new mod">
        <pc:chgData name="Koushik Das Sarma" userId="933e70427221395b" providerId="LiveId" clId="{275329F2-E9C2-5BF3-AFA6-F8BEEE3651AE}" dt="2026-01-29T20:14:07.505" v="477" actId="14734"/>
        <pc:sldMkLst>
          <pc:docMk/>
          <pc:sldMk cId="2494030278" sldId="1489"/>
        </pc:sldMkLst>
        <pc:spChg chg="mod">
          <ac:chgData name="Koushik Das Sarma" userId="933e70427221395b" providerId="LiveId" clId="{275329F2-E9C2-5BF3-AFA6-F8BEEE3651AE}" dt="2026-01-29T20:12:51.207" v="465" actId="20577"/>
          <ac:spMkLst>
            <pc:docMk/>
            <pc:sldMk cId="2494030278" sldId="1489"/>
            <ac:spMk id="2" creationId="{B460AC68-AB66-7B2B-39B1-C754926CCE29}"/>
          </ac:spMkLst>
        </pc:spChg>
        <pc:spChg chg="mod">
          <ac:chgData name="Koushik Das Sarma" userId="933e70427221395b" providerId="LiveId" clId="{275329F2-E9C2-5BF3-AFA6-F8BEEE3651AE}" dt="2026-01-29T20:13:30.583" v="471" actId="404"/>
          <ac:spMkLst>
            <pc:docMk/>
            <pc:sldMk cId="2494030278" sldId="1489"/>
            <ac:spMk id="3" creationId="{1BE459A4-8388-1620-49B9-04CF27970951}"/>
          </ac:spMkLst>
        </pc:spChg>
        <pc:graphicFrameChg chg="add mod modGraphic">
          <ac:chgData name="Koushik Das Sarma" userId="933e70427221395b" providerId="LiveId" clId="{275329F2-E9C2-5BF3-AFA6-F8BEEE3651AE}" dt="2026-01-29T20:14:07.505" v="477" actId="14734"/>
          <ac:graphicFrameMkLst>
            <pc:docMk/>
            <pc:sldMk cId="2494030278" sldId="1489"/>
            <ac:graphicFrameMk id="5" creationId="{032FA26E-9DE1-6516-7DCB-8865564037B6}"/>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79F01BA4-F119-CDAA-BA45-7030DEB3A193}"/>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3E3A7776-BCFC-4B84-04D5-6E71D5394306}"/>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BCCA47D7-D52C-D861-0373-DCF9E2BA1901}"/>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366AFC20-33A7-7A75-A24A-32ECB5124096}"/>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D607988-5583-8543-87AC-1BBA800A4AB0}"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AC1FEF9B-E632-3107-80F3-C2DBF0BEAF16}"/>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2A465EED-FE18-3BCC-BFDF-CF133348527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AA364E50-E3D1-F7EA-0A8C-BBFAB2ADDAA8}"/>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DBA346B-EC08-04D2-E993-909A5AF8B287}"/>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D77126DD-6D76-A69B-A674-F36E28B52AB1}"/>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CFFB2FAC-9EE7-017E-50FB-FFF6B023DF69}"/>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028AC424-3424-7B4C-A933-A9FC6CF8E5C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B1C588F8-21FB-2BCB-0242-0A8AB47D0656}"/>
              </a:ext>
            </a:extLst>
          </p:cNvPr>
          <p:cNvSpPr>
            <a:spLocks noGrp="1" noRot="1" noChangeAspect="1" noChangeArrowheads="1" noTextEdit="1"/>
          </p:cNvSpPr>
          <p:nvPr>
            <p:ph type="sldImg"/>
          </p:nvPr>
        </p:nvSpPr>
        <p:spPr>
          <a:ln/>
        </p:spPr>
      </p:sp>
      <p:sp>
        <p:nvSpPr>
          <p:cNvPr id="25602" name="Notes Placeholder 2">
            <a:extLst>
              <a:ext uri="{FF2B5EF4-FFF2-40B4-BE49-F238E27FC236}">
                <a16:creationId xmlns:a16="http://schemas.microsoft.com/office/drawing/2014/main" id="{26179E57-41A8-4694-3C59-5D3A46675223}"/>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5603" name="Slide Number Placeholder 3">
            <a:extLst>
              <a:ext uri="{FF2B5EF4-FFF2-40B4-BE49-F238E27FC236}">
                <a16:creationId xmlns:a16="http://schemas.microsoft.com/office/drawing/2014/main" id="{7D03BB83-FF59-06D8-070B-699ED4919B87}"/>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1003A03-3570-BF42-8817-6EA13893E512}" type="slidenum">
              <a:rPr lang="en-US" altLang="en-US" smtClean="0">
                <a:ea typeface="MS PGothic" panose="020B0600070205080204" pitchFamily="34" charset="-128"/>
              </a:rPr>
              <a:pPr/>
              <a:t>11</a:t>
            </a:fld>
            <a:endParaRPr lang="en-US" altLang="en-US">
              <a:ea typeface="MS PGothic"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7A6EEFFF-81EC-2722-0C4E-CA78AADD7E86}"/>
              </a:ext>
            </a:extLst>
          </p:cNvPr>
          <p:cNvSpPr>
            <a:spLocks noGrp="1" noRot="1" noChangeAspect="1" noChangeArrowheads="1" noTextEdit="1"/>
          </p:cNvSpPr>
          <p:nvPr>
            <p:ph type="sldImg"/>
          </p:nvPr>
        </p:nvSpPr>
        <p:spPr>
          <a:ln/>
        </p:spPr>
      </p:sp>
      <p:sp>
        <p:nvSpPr>
          <p:cNvPr id="27650" name="Notes Placeholder 2">
            <a:extLst>
              <a:ext uri="{FF2B5EF4-FFF2-40B4-BE49-F238E27FC236}">
                <a16:creationId xmlns:a16="http://schemas.microsoft.com/office/drawing/2014/main" id="{F8C9D40C-473F-3B6F-2523-CFD362F8D943}"/>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7651" name="Slide Number Placeholder 3">
            <a:extLst>
              <a:ext uri="{FF2B5EF4-FFF2-40B4-BE49-F238E27FC236}">
                <a16:creationId xmlns:a16="http://schemas.microsoft.com/office/drawing/2014/main" id="{F0E5B377-282F-7404-B6F3-294AC8FA20F5}"/>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1C87CD5-AD8A-DB43-926E-94FA0D9699E3}" type="slidenum">
              <a:rPr lang="en-US" altLang="en-US" smtClean="0">
                <a:ea typeface="MS PGothic" panose="020B0600070205080204" pitchFamily="34" charset="-128"/>
              </a:rPr>
              <a:pPr/>
              <a:t>12</a:t>
            </a:fld>
            <a:endParaRPr lang="en-US" altLang="en-US">
              <a:ea typeface="MS PGothic"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CBD61CF9-85DF-5079-7533-A00C7CA1655C}"/>
              </a:ext>
            </a:extLst>
          </p:cNvPr>
          <p:cNvSpPr>
            <a:spLocks noGrp="1" noRot="1" noChangeAspect="1" noChangeArrowheads="1" noTextEdit="1"/>
          </p:cNvSpPr>
          <p:nvPr>
            <p:ph type="sldImg"/>
          </p:nvPr>
        </p:nvSpPr>
        <p:spPr>
          <a:ln/>
        </p:spPr>
      </p:sp>
      <p:sp>
        <p:nvSpPr>
          <p:cNvPr id="29698" name="Notes Placeholder 2">
            <a:extLst>
              <a:ext uri="{FF2B5EF4-FFF2-40B4-BE49-F238E27FC236}">
                <a16:creationId xmlns:a16="http://schemas.microsoft.com/office/drawing/2014/main" id="{A71E4951-861B-52A7-A40D-D555EC8E550A}"/>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9699" name="Slide Number Placeholder 3">
            <a:extLst>
              <a:ext uri="{FF2B5EF4-FFF2-40B4-BE49-F238E27FC236}">
                <a16:creationId xmlns:a16="http://schemas.microsoft.com/office/drawing/2014/main" id="{000751C9-4129-646F-147B-5CF64190908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482E9C7-A370-8844-BB4F-A73520AC7275}" type="slidenum">
              <a:rPr lang="en-US" altLang="en-US" smtClean="0">
                <a:ea typeface="MS PGothic" panose="020B0600070205080204" pitchFamily="34" charset="-128"/>
              </a:rPr>
              <a:pPr/>
              <a:t>13</a:t>
            </a:fld>
            <a:endParaRPr lang="en-US" altLang="en-US">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52F7B2A4-573A-9CB8-932A-DE9BB87891FE}"/>
              </a:ext>
            </a:extLst>
          </p:cNvPr>
          <p:cNvSpPr>
            <a:spLocks noGrp="1" noRot="1" noChangeAspect="1" noChangeArrowheads="1" noTextEdit="1"/>
          </p:cNvSpPr>
          <p:nvPr>
            <p:ph type="sldImg"/>
          </p:nvPr>
        </p:nvSpPr>
        <p:spPr>
          <a:ln/>
        </p:spPr>
      </p:sp>
      <p:sp>
        <p:nvSpPr>
          <p:cNvPr id="34818" name="Notes Placeholder 2">
            <a:extLst>
              <a:ext uri="{FF2B5EF4-FFF2-40B4-BE49-F238E27FC236}">
                <a16:creationId xmlns:a16="http://schemas.microsoft.com/office/drawing/2014/main" id="{65D07E18-7839-8199-FF5A-9564EF80DE1A}"/>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4819" name="Slide Number Placeholder 3">
            <a:extLst>
              <a:ext uri="{FF2B5EF4-FFF2-40B4-BE49-F238E27FC236}">
                <a16:creationId xmlns:a16="http://schemas.microsoft.com/office/drawing/2014/main" id="{A87FC16D-82B0-C0E5-0351-8FA28A1540D4}"/>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7D1DC79-B6B9-4441-B02C-0F7A4A4669B6}" type="slidenum">
              <a:rPr lang="en-US" altLang="en-US" smtClean="0">
                <a:ea typeface="MS PGothic" panose="020B0600070205080204" pitchFamily="34" charset="-128"/>
              </a:rPr>
              <a:pPr/>
              <a:t>14</a:t>
            </a:fld>
            <a:endParaRPr lang="en-US" altLang="en-US">
              <a:ea typeface="MS PGothic"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C060536D-0BD1-CFED-E481-CC0DC734E95B}"/>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714A0692-A709-1E7C-8B65-BD6C0D200BD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6867" name="Slide Number Placeholder 3">
            <a:extLst>
              <a:ext uri="{FF2B5EF4-FFF2-40B4-BE49-F238E27FC236}">
                <a16:creationId xmlns:a16="http://schemas.microsoft.com/office/drawing/2014/main" id="{704176F7-1C9A-3B1D-A967-BDB9E39DCDEE}"/>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D567182-95D7-BD47-867B-786C5C3C5F9E}" type="slidenum">
              <a:rPr lang="en-US" altLang="en-US" smtClean="0">
                <a:ea typeface="MS PGothic" panose="020B0600070205080204" pitchFamily="34" charset="-128"/>
              </a:rPr>
              <a:pPr/>
              <a:t>15</a:t>
            </a:fld>
            <a:endParaRPr lang="en-US" altLang="en-US">
              <a:ea typeface="MS PGothic"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D94D49BE-2656-314D-0F01-2C6074E40E84}"/>
              </a:ext>
            </a:extLst>
          </p:cNvPr>
          <p:cNvSpPr>
            <a:spLocks noGrp="1" noRot="1" noChangeAspect="1" noChangeArrowheads="1" noTextEdit="1"/>
          </p:cNvSpPr>
          <p:nvPr>
            <p:ph type="sldImg"/>
          </p:nvPr>
        </p:nvSpPr>
        <p:spPr>
          <a:ln/>
        </p:spPr>
      </p:sp>
      <p:sp>
        <p:nvSpPr>
          <p:cNvPr id="38914" name="Notes Placeholder 2">
            <a:extLst>
              <a:ext uri="{FF2B5EF4-FFF2-40B4-BE49-F238E27FC236}">
                <a16:creationId xmlns:a16="http://schemas.microsoft.com/office/drawing/2014/main" id="{6F9D0E20-1F9D-4D7F-A486-CCFA5DFBCC51}"/>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8915" name="Slide Number Placeholder 3">
            <a:extLst>
              <a:ext uri="{FF2B5EF4-FFF2-40B4-BE49-F238E27FC236}">
                <a16:creationId xmlns:a16="http://schemas.microsoft.com/office/drawing/2014/main" id="{1E6F153A-4D64-C819-D364-4B4EA001E8B8}"/>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69913E7-D5EF-5243-A738-01BBC3A59AFA}" type="slidenum">
              <a:rPr lang="en-US" altLang="en-US" smtClean="0">
                <a:ea typeface="MS PGothic" panose="020B0600070205080204" pitchFamily="34" charset="-128"/>
              </a:rPr>
              <a:pPr/>
              <a:t>16</a:t>
            </a:fld>
            <a:endParaRPr lang="en-US" altLang="en-US">
              <a:ea typeface="MS PGothic"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3F01D76D-085B-8662-F590-A5FDF7DE2BF7}"/>
              </a:ext>
            </a:extLst>
          </p:cNvPr>
          <p:cNvSpPr>
            <a:spLocks noGrp="1" noRot="1" noChangeAspect="1" noChangeArrowheads="1" noTextEdit="1"/>
          </p:cNvSpPr>
          <p:nvPr>
            <p:ph type="sldImg"/>
          </p:nvPr>
        </p:nvSpPr>
        <p:spPr>
          <a:ln/>
        </p:spPr>
      </p:sp>
      <p:sp>
        <p:nvSpPr>
          <p:cNvPr id="40962" name="Notes Placeholder 2">
            <a:extLst>
              <a:ext uri="{FF2B5EF4-FFF2-40B4-BE49-F238E27FC236}">
                <a16:creationId xmlns:a16="http://schemas.microsoft.com/office/drawing/2014/main" id="{C6DD9975-5B93-B7B6-8C63-AF80E9FA0E3D}"/>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0963" name="Slide Number Placeholder 3">
            <a:extLst>
              <a:ext uri="{FF2B5EF4-FFF2-40B4-BE49-F238E27FC236}">
                <a16:creationId xmlns:a16="http://schemas.microsoft.com/office/drawing/2014/main" id="{383B78EA-F0B7-AF91-F4D8-A7841E0A29BE}"/>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3763">
              <a:spcBef>
                <a:spcPct val="30000"/>
              </a:spcBef>
              <a:defRPr kumimoji="1" sz="1200">
                <a:solidFill>
                  <a:schemeClr val="tx1"/>
                </a:solidFill>
                <a:latin typeface="Arial" panose="020B0604020202020204" pitchFamily="34" charset="0"/>
              </a:defRPr>
            </a:lvl1pPr>
            <a:lvl2pPr marL="742950" indent="-285750" defTabSz="893763">
              <a:spcBef>
                <a:spcPct val="30000"/>
              </a:spcBef>
              <a:defRPr kumimoji="1" sz="1200">
                <a:solidFill>
                  <a:schemeClr val="tx1"/>
                </a:solidFill>
                <a:latin typeface="Arial" panose="020B0604020202020204" pitchFamily="34" charset="0"/>
              </a:defRPr>
            </a:lvl2pPr>
            <a:lvl3pPr marL="1143000" indent="-228600" defTabSz="893763">
              <a:spcBef>
                <a:spcPct val="30000"/>
              </a:spcBef>
              <a:defRPr kumimoji="1" sz="1200">
                <a:solidFill>
                  <a:schemeClr val="tx1"/>
                </a:solidFill>
                <a:latin typeface="Arial" panose="020B0604020202020204" pitchFamily="34" charset="0"/>
              </a:defRPr>
            </a:lvl3pPr>
            <a:lvl4pPr marL="1600200" indent="-228600" defTabSz="893763">
              <a:spcBef>
                <a:spcPct val="30000"/>
              </a:spcBef>
              <a:defRPr kumimoji="1" sz="1200">
                <a:solidFill>
                  <a:schemeClr val="tx1"/>
                </a:solidFill>
                <a:latin typeface="Arial" panose="020B0604020202020204" pitchFamily="34" charset="0"/>
              </a:defRPr>
            </a:lvl4pPr>
            <a:lvl5pPr marL="2057400" indent="-228600" defTabSz="893763">
              <a:spcBef>
                <a:spcPct val="30000"/>
              </a:spcBef>
              <a:defRPr kumimoji="1" sz="1200">
                <a:solidFill>
                  <a:schemeClr val="tx1"/>
                </a:solidFill>
                <a:latin typeface="Arial" panose="020B0604020202020204" pitchFamily="34" charset="0"/>
              </a:defRPr>
            </a:lvl5pPr>
            <a:lvl6pPr marL="2514600" indent="-228600" defTabSz="893763"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defTabSz="893763"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defTabSz="893763"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defTabSz="893763"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65167C74-8152-574F-85AD-C33FB8660AF1}" type="slidenum">
              <a:rPr kumimoji="0" lang="en-US" altLang="en-US" smtClean="0"/>
              <a:pPr>
                <a:spcBef>
                  <a:spcPct val="0"/>
                </a:spcBef>
              </a:pPr>
              <a:t>17</a:t>
            </a:fld>
            <a:endParaRPr kumimoji="0"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80D0ED79-7A26-F9DB-38CC-008464E1C914}"/>
              </a:ext>
            </a:extLst>
          </p:cNvPr>
          <p:cNvSpPr>
            <a:spLocks noGrp="1" noRot="1" noChangeAspect="1" noChangeArrowheads="1" noTextEdit="1"/>
          </p:cNvSpPr>
          <p:nvPr>
            <p:ph type="sldImg"/>
          </p:nvPr>
        </p:nvSpPr>
        <p:spPr>
          <a:ln/>
        </p:spPr>
      </p:sp>
      <p:sp>
        <p:nvSpPr>
          <p:cNvPr id="31746" name="Notes Placeholder 2">
            <a:extLst>
              <a:ext uri="{FF2B5EF4-FFF2-40B4-BE49-F238E27FC236}">
                <a16:creationId xmlns:a16="http://schemas.microsoft.com/office/drawing/2014/main" id="{341D0336-B9C5-3D5F-DE62-86D2A174576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1747" name="Slide Number Placeholder 3">
            <a:extLst>
              <a:ext uri="{FF2B5EF4-FFF2-40B4-BE49-F238E27FC236}">
                <a16:creationId xmlns:a16="http://schemas.microsoft.com/office/drawing/2014/main" id="{9C850F0B-CA7C-222B-5CC5-EE36B80A1C89}"/>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E54AB3-7C93-E045-AB35-7182DD58B90B}" type="slidenum">
              <a:rPr lang="en-US" altLang="en-US" smtClean="0">
                <a:ea typeface="MS PGothic" panose="020B0600070205080204" pitchFamily="34" charset="-128"/>
              </a:rPr>
              <a:pPr/>
              <a:t>19</a:t>
            </a:fld>
            <a:endParaRPr lang="en-US" altLang="en-US">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555015"/>
            <a:ext cx="7772400" cy="721857"/>
          </a:xfrm>
        </p:spPr>
        <p:txBody>
          <a:bodyPr/>
          <a:lstStyle>
            <a:lvl1pPr algn="ctr">
              <a:defRPr/>
            </a:lvl1pPr>
          </a:lstStyle>
          <a:p>
            <a:r>
              <a:rPr lang="en-US"/>
              <a:t>Click to edit Master title style</a:t>
            </a:r>
            <a:endParaRPr lang="en-GB"/>
          </a:p>
        </p:txBody>
      </p:sp>
      <p:sp>
        <p:nvSpPr>
          <p:cNvPr id="3" name="Subtitle 2"/>
          <p:cNvSpPr>
            <a:spLocks noGrp="1"/>
          </p:cNvSpPr>
          <p:nvPr>
            <p:ph type="subTitle" idx="1"/>
          </p:nvPr>
        </p:nvSpPr>
        <p:spPr>
          <a:xfrm>
            <a:off x="1369368" y="2636912"/>
            <a:ext cx="6400800" cy="2428255"/>
          </a:xfrm>
        </p:spPr>
        <p:txBody>
          <a:bodyPr/>
          <a:lstStyle>
            <a:lvl1pPr marL="0" indent="0" algn="ctr">
              <a:buNone/>
              <a:defRPr sz="3200" b="1">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B5738B-3A4C-CF4E-FC7A-59EE50B9AC55}"/>
              </a:ext>
            </a:extLst>
          </p:cNvPr>
          <p:cNvSpPr>
            <a:spLocks noGrp="1"/>
          </p:cNvSpPr>
          <p:nvPr>
            <p:ph type="dt" sz="half" idx="10"/>
          </p:nvPr>
        </p:nvSpPr>
        <p:spPr>
          <a:xfrm>
            <a:off x="395288" y="6524625"/>
            <a:ext cx="971550" cy="219075"/>
          </a:xfrm>
        </p:spPr>
        <p:txBody>
          <a:bodyPr/>
          <a:lstStyle>
            <a:lvl1pPr>
              <a:defRPr/>
            </a:lvl1pPr>
          </a:lstStyle>
          <a:p>
            <a:pPr>
              <a:defRPr/>
            </a:pPr>
            <a:fld id="{0D1E0456-7178-ED40-842A-40FDA86DC18F}" type="datetime1">
              <a:rPr lang="en-GB" altLang="en-US" smtClean="0"/>
              <a:t>29/01/2026</a:t>
            </a:fld>
            <a:endParaRPr lang="en-GB" altLang="en-US"/>
          </a:p>
        </p:txBody>
      </p:sp>
      <p:sp>
        <p:nvSpPr>
          <p:cNvPr id="5" name="Footer Placeholder 4">
            <a:extLst>
              <a:ext uri="{FF2B5EF4-FFF2-40B4-BE49-F238E27FC236}">
                <a16:creationId xmlns:a16="http://schemas.microsoft.com/office/drawing/2014/main" id="{F4956B4B-7BDA-D7E2-9177-7C373E4ACFA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F8603B-66CE-B2E7-8557-BF8435B3A501}"/>
              </a:ext>
            </a:extLst>
          </p:cNvPr>
          <p:cNvSpPr>
            <a:spLocks noGrp="1"/>
          </p:cNvSpPr>
          <p:nvPr>
            <p:ph type="sldNum" sz="quarter" idx="12"/>
          </p:nvPr>
        </p:nvSpPr>
        <p:spPr/>
        <p:txBody>
          <a:bodyPr/>
          <a:lstStyle>
            <a:lvl1pPr>
              <a:defRPr/>
            </a:lvl1pPr>
          </a:lstStyle>
          <a:p>
            <a:pPr>
              <a:defRPr/>
            </a:pPr>
            <a:fld id="{64E230E0-B995-F049-96DC-CE717F2EF520}" type="slidenum">
              <a:rPr lang="en-GB" altLang="en-US"/>
              <a:pPr>
                <a:defRPr/>
              </a:pPr>
              <a:t>‹#›</a:t>
            </a:fld>
            <a:endParaRPr lang="en-GB" altLang="en-US"/>
          </a:p>
        </p:txBody>
      </p:sp>
    </p:spTree>
    <p:extLst>
      <p:ext uri="{BB962C8B-B14F-4D97-AF65-F5344CB8AC3E}">
        <p14:creationId xmlns:p14="http://schemas.microsoft.com/office/powerpoint/2010/main" val="3239871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412776"/>
            <a:ext cx="8229600" cy="410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5A3EC3-9426-FAD2-F67B-A33ED219DB27}"/>
              </a:ext>
            </a:extLst>
          </p:cNvPr>
          <p:cNvSpPr>
            <a:spLocks noGrp="1"/>
          </p:cNvSpPr>
          <p:nvPr>
            <p:ph type="dt" sz="half" idx="10"/>
          </p:nvPr>
        </p:nvSpPr>
        <p:spPr/>
        <p:txBody>
          <a:bodyPr/>
          <a:lstStyle>
            <a:lvl1pPr>
              <a:defRPr/>
            </a:lvl1pPr>
          </a:lstStyle>
          <a:p>
            <a:pPr>
              <a:defRPr/>
            </a:pPr>
            <a:fld id="{1A587B9D-8931-7340-8BC4-4159AB83DB0B}" type="datetime1">
              <a:rPr lang="en-GB" altLang="en-US" smtClean="0"/>
              <a:t>29/01/2026</a:t>
            </a:fld>
            <a:endParaRPr lang="en-GB" altLang="en-US"/>
          </a:p>
        </p:txBody>
      </p:sp>
      <p:sp>
        <p:nvSpPr>
          <p:cNvPr id="5" name="Footer Placeholder 4">
            <a:extLst>
              <a:ext uri="{FF2B5EF4-FFF2-40B4-BE49-F238E27FC236}">
                <a16:creationId xmlns:a16="http://schemas.microsoft.com/office/drawing/2014/main" id="{496EFA67-0CD8-776B-FC3C-57AF14A55C4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47CA6A1-C9C2-E365-E92B-E93DA9995FB9}"/>
              </a:ext>
            </a:extLst>
          </p:cNvPr>
          <p:cNvSpPr>
            <a:spLocks noGrp="1"/>
          </p:cNvSpPr>
          <p:nvPr>
            <p:ph type="sldNum" sz="quarter" idx="12"/>
          </p:nvPr>
        </p:nvSpPr>
        <p:spPr/>
        <p:txBody>
          <a:bodyPr/>
          <a:lstStyle>
            <a:lvl1pPr>
              <a:defRPr>
                <a:solidFill>
                  <a:schemeClr val="bg1"/>
                </a:solidFill>
              </a:defRPr>
            </a:lvl1pPr>
          </a:lstStyle>
          <a:p>
            <a:pPr>
              <a:defRPr/>
            </a:pPr>
            <a:fld id="{B2DDF22A-6F88-124C-A747-38C10A009519}" type="slidenum">
              <a:rPr lang="en-GB" altLang="en-US" smtClean="0"/>
              <a:pPr>
                <a:defRPr/>
              </a:pPr>
              <a:t>‹#›</a:t>
            </a:fld>
            <a:endParaRPr lang="en-GB" altLang="en-US"/>
          </a:p>
        </p:txBody>
      </p:sp>
    </p:spTree>
    <p:extLst>
      <p:ext uri="{BB962C8B-B14F-4D97-AF65-F5344CB8AC3E}">
        <p14:creationId xmlns:p14="http://schemas.microsoft.com/office/powerpoint/2010/main" val="1857343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83568" y="3993083"/>
            <a:ext cx="7772400" cy="1362075"/>
          </a:xfrm>
        </p:spPr>
        <p:txBody>
          <a:bodyPr anchor="t"/>
          <a:lstStyle>
            <a:lvl1pPr algn="l">
              <a:defRPr sz="2800" b="1" cap="none"/>
            </a:lvl1pPr>
          </a:lstStyle>
          <a:p>
            <a:r>
              <a:rPr lang="en-US" dirty="0"/>
              <a:t>Click To Edit Master Title Style</a:t>
            </a:r>
            <a:endParaRPr lang="en-GB" dirty="0"/>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F9DCA1B-6566-3795-2E7E-9E59C661A788}"/>
              </a:ext>
            </a:extLst>
          </p:cNvPr>
          <p:cNvSpPr>
            <a:spLocks noGrp="1"/>
          </p:cNvSpPr>
          <p:nvPr>
            <p:ph type="dt" sz="half" idx="10"/>
          </p:nvPr>
        </p:nvSpPr>
        <p:spPr/>
        <p:txBody>
          <a:bodyPr/>
          <a:lstStyle>
            <a:lvl1pPr>
              <a:defRPr/>
            </a:lvl1pPr>
          </a:lstStyle>
          <a:p>
            <a:pPr>
              <a:defRPr/>
            </a:pPr>
            <a:fld id="{1E86C7DB-4DB8-A445-8FB0-D70272B9872A}" type="datetime1">
              <a:rPr lang="en-GB" altLang="en-US" smtClean="0"/>
              <a:t>29/01/2026</a:t>
            </a:fld>
            <a:endParaRPr lang="en-GB" altLang="en-US"/>
          </a:p>
        </p:txBody>
      </p:sp>
      <p:sp>
        <p:nvSpPr>
          <p:cNvPr id="5" name="Slide Number Placeholder 5">
            <a:extLst>
              <a:ext uri="{FF2B5EF4-FFF2-40B4-BE49-F238E27FC236}">
                <a16:creationId xmlns:a16="http://schemas.microsoft.com/office/drawing/2014/main" id="{D8C6DA33-A9B6-BB8A-6962-91A415D4F08C}"/>
              </a:ext>
            </a:extLst>
          </p:cNvPr>
          <p:cNvSpPr>
            <a:spLocks noGrp="1"/>
          </p:cNvSpPr>
          <p:nvPr>
            <p:ph type="sldNum" sz="quarter" idx="11"/>
          </p:nvPr>
        </p:nvSpPr>
        <p:spPr/>
        <p:txBody>
          <a:bodyPr/>
          <a:lstStyle>
            <a:lvl1pPr>
              <a:defRPr/>
            </a:lvl1pPr>
          </a:lstStyle>
          <a:p>
            <a:pPr>
              <a:defRPr/>
            </a:pPr>
            <a:fld id="{182D0EDC-A07F-A240-8C11-F9C68DC07686}" type="slidenum">
              <a:rPr lang="en-GB" altLang="en-US"/>
              <a:pPr>
                <a:defRPr/>
              </a:pPr>
              <a:t>‹#›</a:t>
            </a:fld>
            <a:endParaRPr lang="en-GB" altLang="en-US"/>
          </a:p>
        </p:txBody>
      </p:sp>
    </p:spTree>
    <p:extLst>
      <p:ext uri="{BB962C8B-B14F-4D97-AF65-F5344CB8AC3E}">
        <p14:creationId xmlns:p14="http://schemas.microsoft.com/office/powerpoint/2010/main" val="2191990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412776"/>
            <a:ext cx="4038600" cy="417646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412776"/>
            <a:ext cx="4038600" cy="417646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4198D638-3359-28B6-DD48-8B6A68843A59}"/>
              </a:ext>
            </a:extLst>
          </p:cNvPr>
          <p:cNvSpPr>
            <a:spLocks noGrp="1"/>
          </p:cNvSpPr>
          <p:nvPr>
            <p:ph type="dt" sz="half" idx="10"/>
          </p:nvPr>
        </p:nvSpPr>
        <p:spPr/>
        <p:txBody>
          <a:bodyPr/>
          <a:lstStyle>
            <a:lvl1pPr>
              <a:defRPr/>
            </a:lvl1pPr>
          </a:lstStyle>
          <a:p>
            <a:pPr>
              <a:defRPr/>
            </a:pPr>
            <a:fld id="{F8E04EAA-1389-8340-B994-960C03A3A7D3}" type="datetime1">
              <a:rPr lang="en-GB" altLang="en-US" smtClean="0"/>
              <a:t>29/01/2026</a:t>
            </a:fld>
            <a:endParaRPr lang="en-GB" altLang="en-US"/>
          </a:p>
        </p:txBody>
      </p:sp>
      <p:sp>
        <p:nvSpPr>
          <p:cNvPr id="6" name="Slide Number Placeholder 5">
            <a:extLst>
              <a:ext uri="{FF2B5EF4-FFF2-40B4-BE49-F238E27FC236}">
                <a16:creationId xmlns:a16="http://schemas.microsoft.com/office/drawing/2014/main" id="{23EF43B1-4C31-77C5-9443-E227F1837C65}"/>
              </a:ext>
            </a:extLst>
          </p:cNvPr>
          <p:cNvSpPr>
            <a:spLocks noGrp="1"/>
          </p:cNvSpPr>
          <p:nvPr>
            <p:ph type="sldNum" sz="quarter" idx="11"/>
          </p:nvPr>
        </p:nvSpPr>
        <p:spPr/>
        <p:txBody>
          <a:bodyPr/>
          <a:lstStyle>
            <a:lvl1pPr>
              <a:defRPr/>
            </a:lvl1pPr>
          </a:lstStyle>
          <a:p>
            <a:pPr>
              <a:defRPr/>
            </a:pPr>
            <a:fld id="{E415DBE7-D0FB-814B-8662-632477FAD3A0}" type="slidenum">
              <a:rPr lang="en-GB" altLang="en-US"/>
              <a:pPr>
                <a:defRPr/>
              </a:pPr>
              <a:t>‹#›</a:t>
            </a:fld>
            <a:endParaRPr lang="en-GB" altLang="en-US"/>
          </a:p>
        </p:txBody>
      </p:sp>
    </p:spTree>
    <p:extLst>
      <p:ext uri="{BB962C8B-B14F-4D97-AF65-F5344CB8AC3E}">
        <p14:creationId xmlns:p14="http://schemas.microsoft.com/office/powerpoint/2010/main" val="530949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2CE8FA2F-59FC-111E-119D-3A733652A259}"/>
              </a:ext>
            </a:extLst>
          </p:cNvPr>
          <p:cNvSpPr>
            <a:spLocks noGrp="1"/>
          </p:cNvSpPr>
          <p:nvPr>
            <p:ph type="dt" sz="half" idx="10"/>
          </p:nvPr>
        </p:nvSpPr>
        <p:spPr/>
        <p:txBody>
          <a:bodyPr/>
          <a:lstStyle>
            <a:lvl1pPr>
              <a:defRPr/>
            </a:lvl1pPr>
          </a:lstStyle>
          <a:p>
            <a:pPr>
              <a:defRPr/>
            </a:pPr>
            <a:fld id="{6376615B-4CED-644D-8933-DBD035A134A0}" type="datetime1">
              <a:rPr lang="en-GB" altLang="en-US" smtClean="0"/>
              <a:t>29/01/2026</a:t>
            </a:fld>
            <a:endParaRPr lang="en-GB" altLang="en-US"/>
          </a:p>
        </p:txBody>
      </p:sp>
      <p:sp>
        <p:nvSpPr>
          <p:cNvPr id="8" name="Slide Number Placeholder 5">
            <a:extLst>
              <a:ext uri="{FF2B5EF4-FFF2-40B4-BE49-F238E27FC236}">
                <a16:creationId xmlns:a16="http://schemas.microsoft.com/office/drawing/2014/main" id="{854EECE9-3DB6-A6E2-3A6D-9453DADD5253}"/>
              </a:ext>
            </a:extLst>
          </p:cNvPr>
          <p:cNvSpPr>
            <a:spLocks noGrp="1"/>
          </p:cNvSpPr>
          <p:nvPr>
            <p:ph type="sldNum" sz="quarter" idx="11"/>
          </p:nvPr>
        </p:nvSpPr>
        <p:spPr/>
        <p:txBody>
          <a:bodyPr/>
          <a:lstStyle>
            <a:lvl1pPr>
              <a:defRPr/>
            </a:lvl1pPr>
          </a:lstStyle>
          <a:p>
            <a:pPr>
              <a:defRPr/>
            </a:pPr>
            <a:fld id="{98157788-63F9-0B40-B76C-4B224160435D}" type="slidenum">
              <a:rPr lang="en-GB" altLang="en-US"/>
              <a:pPr>
                <a:defRPr/>
              </a:pPr>
              <a:t>‹#›</a:t>
            </a:fld>
            <a:endParaRPr lang="en-GB" altLang="en-US"/>
          </a:p>
        </p:txBody>
      </p:sp>
    </p:spTree>
    <p:extLst>
      <p:ext uri="{BB962C8B-B14F-4D97-AF65-F5344CB8AC3E}">
        <p14:creationId xmlns:p14="http://schemas.microsoft.com/office/powerpoint/2010/main" val="3164786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88C9F58-1E48-1C60-44F7-ADA4E940FC71}"/>
              </a:ext>
            </a:extLst>
          </p:cNvPr>
          <p:cNvSpPr>
            <a:spLocks noGrp="1"/>
          </p:cNvSpPr>
          <p:nvPr>
            <p:ph type="dt" sz="half" idx="10"/>
          </p:nvPr>
        </p:nvSpPr>
        <p:spPr/>
        <p:txBody>
          <a:bodyPr/>
          <a:lstStyle>
            <a:lvl1pPr>
              <a:defRPr/>
            </a:lvl1pPr>
          </a:lstStyle>
          <a:p>
            <a:pPr>
              <a:defRPr/>
            </a:pPr>
            <a:fld id="{7578B54B-F1E1-E24C-AC7B-FE14C6A181AC}" type="datetime1">
              <a:rPr lang="en-GB" altLang="en-US" smtClean="0"/>
              <a:t>29/01/2026</a:t>
            </a:fld>
            <a:endParaRPr lang="en-GB" altLang="en-US"/>
          </a:p>
        </p:txBody>
      </p:sp>
      <p:sp>
        <p:nvSpPr>
          <p:cNvPr id="4" name="Slide Number Placeholder 5">
            <a:extLst>
              <a:ext uri="{FF2B5EF4-FFF2-40B4-BE49-F238E27FC236}">
                <a16:creationId xmlns:a16="http://schemas.microsoft.com/office/drawing/2014/main" id="{9D6829A3-A110-E32D-9F90-BEAC986EC1F1}"/>
              </a:ext>
            </a:extLst>
          </p:cNvPr>
          <p:cNvSpPr>
            <a:spLocks noGrp="1"/>
          </p:cNvSpPr>
          <p:nvPr>
            <p:ph type="sldNum" sz="quarter" idx="11"/>
          </p:nvPr>
        </p:nvSpPr>
        <p:spPr/>
        <p:txBody>
          <a:bodyPr/>
          <a:lstStyle>
            <a:lvl1pPr>
              <a:defRPr/>
            </a:lvl1pPr>
          </a:lstStyle>
          <a:p>
            <a:pPr>
              <a:defRPr/>
            </a:pPr>
            <a:fld id="{213EEF92-3513-444C-A31F-44C99AB620A5}" type="slidenum">
              <a:rPr lang="en-GB" altLang="en-US"/>
              <a:pPr>
                <a:defRPr/>
              </a:pPr>
              <a:t>‹#›</a:t>
            </a:fld>
            <a:endParaRPr lang="en-GB" altLang="en-US"/>
          </a:p>
        </p:txBody>
      </p:sp>
    </p:spTree>
    <p:extLst>
      <p:ext uri="{BB962C8B-B14F-4D97-AF65-F5344CB8AC3E}">
        <p14:creationId xmlns:p14="http://schemas.microsoft.com/office/powerpoint/2010/main" val="4172557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12CDAA5-7B4D-3F16-7500-A4BFB922B480}"/>
              </a:ext>
            </a:extLst>
          </p:cNvPr>
          <p:cNvSpPr>
            <a:spLocks noGrp="1"/>
          </p:cNvSpPr>
          <p:nvPr>
            <p:ph type="dt" sz="half" idx="10"/>
          </p:nvPr>
        </p:nvSpPr>
        <p:spPr/>
        <p:txBody>
          <a:bodyPr/>
          <a:lstStyle>
            <a:lvl1pPr>
              <a:defRPr/>
            </a:lvl1pPr>
          </a:lstStyle>
          <a:p>
            <a:pPr>
              <a:defRPr/>
            </a:pPr>
            <a:fld id="{39814D08-8F58-1B41-8DAC-88413698A73B}" type="datetime1">
              <a:rPr lang="en-GB" altLang="en-US" smtClean="0"/>
              <a:t>29/01/2026</a:t>
            </a:fld>
            <a:endParaRPr lang="en-GB" altLang="en-US"/>
          </a:p>
        </p:txBody>
      </p:sp>
      <p:sp>
        <p:nvSpPr>
          <p:cNvPr id="3" name="Slide Number Placeholder 5">
            <a:extLst>
              <a:ext uri="{FF2B5EF4-FFF2-40B4-BE49-F238E27FC236}">
                <a16:creationId xmlns:a16="http://schemas.microsoft.com/office/drawing/2014/main" id="{47C833F7-AC15-F7A1-3179-9B544E9D29CA}"/>
              </a:ext>
            </a:extLst>
          </p:cNvPr>
          <p:cNvSpPr>
            <a:spLocks noGrp="1"/>
          </p:cNvSpPr>
          <p:nvPr>
            <p:ph type="sldNum" sz="quarter" idx="11"/>
          </p:nvPr>
        </p:nvSpPr>
        <p:spPr/>
        <p:txBody>
          <a:bodyPr/>
          <a:lstStyle>
            <a:lvl1pPr>
              <a:defRPr/>
            </a:lvl1pPr>
          </a:lstStyle>
          <a:p>
            <a:pPr>
              <a:defRPr/>
            </a:pPr>
            <a:fld id="{614B7AF4-5AC9-1E42-86C9-4BC99D1FB833}" type="slidenum">
              <a:rPr lang="en-GB" altLang="en-US"/>
              <a:pPr>
                <a:defRPr/>
              </a:pPr>
              <a:t>‹#›</a:t>
            </a:fld>
            <a:endParaRPr lang="en-GB" altLang="en-US"/>
          </a:p>
        </p:txBody>
      </p:sp>
    </p:spTree>
    <p:extLst>
      <p:ext uri="{BB962C8B-B14F-4D97-AF65-F5344CB8AC3E}">
        <p14:creationId xmlns:p14="http://schemas.microsoft.com/office/powerpoint/2010/main" val="125135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CB1DFFC0-F696-C42B-8420-8645F40D40C2}"/>
              </a:ext>
            </a:extLst>
          </p:cNvPr>
          <p:cNvSpPr>
            <a:spLocks noGrp="1"/>
          </p:cNvSpPr>
          <p:nvPr>
            <p:ph type="dt" sz="half" idx="10"/>
          </p:nvPr>
        </p:nvSpPr>
        <p:spPr/>
        <p:txBody>
          <a:bodyPr/>
          <a:lstStyle>
            <a:lvl1pPr>
              <a:defRPr/>
            </a:lvl1pPr>
          </a:lstStyle>
          <a:p>
            <a:pPr>
              <a:defRPr/>
            </a:pPr>
            <a:fld id="{920CB389-4D7D-E647-910C-8147F62C65D9}" type="datetime1">
              <a:rPr lang="en-GB" altLang="en-US" smtClean="0"/>
              <a:t>29/01/2026</a:t>
            </a:fld>
            <a:endParaRPr lang="en-GB" altLang="en-US"/>
          </a:p>
        </p:txBody>
      </p:sp>
      <p:sp>
        <p:nvSpPr>
          <p:cNvPr id="6" name="Slide Number Placeholder 5">
            <a:extLst>
              <a:ext uri="{FF2B5EF4-FFF2-40B4-BE49-F238E27FC236}">
                <a16:creationId xmlns:a16="http://schemas.microsoft.com/office/drawing/2014/main" id="{83791B38-1DB1-B772-D814-0616540AA958}"/>
              </a:ext>
            </a:extLst>
          </p:cNvPr>
          <p:cNvSpPr>
            <a:spLocks noGrp="1"/>
          </p:cNvSpPr>
          <p:nvPr>
            <p:ph type="sldNum" sz="quarter" idx="11"/>
          </p:nvPr>
        </p:nvSpPr>
        <p:spPr/>
        <p:txBody>
          <a:bodyPr/>
          <a:lstStyle>
            <a:lvl1pPr>
              <a:defRPr/>
            </a:lvl1pPr>
          </a:lstStyle>
          <a:p>
            <a:pPr>
              <a:defRPr/>
            </a:pPr>
            <a:fld id="{3AEEF9F0-7AAC-4940-A985-91C7041C4713}" type="slidenum">
              <a:rPr lang="en-GB" altLang="en-US"/>
              <a:pPr>
                <a:defRPr/>
              </a:pPr>
              <a:t>‹#›</a:t>
            </a:fld>
            <a:endParaRPr lang="en-GB" altLang="en-US"/>
          </a:p>
        </p:txBody>
      </p:sp>
    </p:spTree>
    <p:extLst>
      <p:ext uri="{BB962C8B-B14F-4D97-AF65-F5344CB8AC3E}">
        <p14:creationId xmlns:p14="http://schemas.microsoft.com/office/powerpoint/2010/main" val="1067480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FD01F7C-CC40-3424-0CBF-49F375E5B2FD}"/>
              </a:ext>
            </a:extLst>
          </p:cNvPr>
          <p:cNvSpPr>
            <a:spLocks noGrp="1"/>
          </p:cNvSpPr>
          <p:nvPr>
            <p:ph type="dt" sz="half" idx="10"/>
          </p:nvPr>
        </p:nvSpPr>
        <p:spPr/>
        <p:txBody>
          <a:bodyPr/>
          <a:lstStyle>
            <a:lvl1pPr>
              <a:defRPr/>
            </a:lvl1pPr>
          </a:lstStyle>
          <a:p>
            <a:pPr>
              <a:defRPr/>
            </a:pPr>
            <a:fld id="{0114915B-D58E-5D4E-91E6-6558C8374143}" type="datetime1">
              <a:rPr lang="en-GB" altLang="en-US" smtClean="0"/>
              <a:t>29/01/2026</a:t>
            </a:fld>
            <a:endParaRPr lang="en-GB" altLang="en-US"/>
          </a:p>
        </p:txBody>
      </p:sp>
      <p:sp>
        <p:nvSpPr>
          <p:cNvPr id="6" name="Slide Number Placeholder 5">
            <a:extLst>
              <a:ext uri="{FF2B5EF4-FFF2-40B4-BE49-F238E27FC236}">
                <a16:creationId xmlns:a16="http://schemas.microsoft.com/office/drawing/2014/main" id="{F1D8063C-06A6-D6C3-BDA4-205AF7311A60}"/>
              </a:ext>
            </a:extLst>
          </p:cNvPr>
          <p:cNvSpPr>
            <a:spLocks noGrp="1"/>
          </p:cNvSpPr>
          <p:nvPr>
            <p:ph type="sldNum" sz="quarter" idx="11"/>
          </p:nvPr>
        </p:nvSpPr>
        <p:spPr/>
        <p:txBody>
          <a:bodyPr/>
          <a:lstStyle>
            <a:lvl1pPr>
              <a:defRPr/>
            </a:lvl1pPr>
          </a:lstStyle>
          <a:p>
            <a:pPr>
              <a:defRPr/>
            </a:pPr>
            <a:fld id="{25EC0279-F025-184B-ABF7-8E4FFC504392}" type="slidenum">
              <a:rPr lang="en-GB" altLang="en-US"/>
              <a:pPr>
                <a:defRPr/>
              </a:pPr>
              <a:t>‹#›</a:t>
            </a:fld>
            <a:endParaRPr lang="en-GB" altLang="en-US"/>
          </a:p>
        </p:txBody>
      </p:sp>
    </p:spTree>
    <p:extLst>
      <p:ext uri="{BB962C8B-B14F-4D97-AF65-F5344CB8AC3E}">
        <p14:creationId xmlns:p14="http://schemas.microsoft.com/office/powerpoint/2010/main" val="2482423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A42FDD-B972-3850-30EE-E248D19CA416}"/>
              </a:ext>
            </a:extLst>
          </p:cNvPr>
          <p:cNvSpPr>
            <a:spLocks noGrp="1"/>
          </p:cNvSpPr>
          <p:nvPr>
            <p:ph type="dt" sz="half" idx="10"/>
          </p:nvPr>
        </p:nvSpPr>
        <p:spPr/>
        <p:txBody>
          <a:bodyPr/>
          <a:lstStyle>
            <a:lvl1pPr>
              <a:defRPr/>
            </a:lvl1pPr>
          </a:lstStyle>
          <a:p>
            <a:pPr>
              <a:defRPr/>
            </a:pPr>
            <a:fld id="{95442D3C-CDCE-134D-9977-DDDC5B7F0C10}" type="datetime1">
              <a:rPr lang="en-GB" altLang="en-US" smtClean="0"/>
              <a:t>29/01/2026</a:t>
            </a:fld>
            <a:endParaRPr lang="en-GB" altLang="en-US"/>
          </a:p>
        </p:txBody>
      </p:sp>
      <p:sp>
        <p:nvSpPr>
          <p:cNvPr id="5" name="Slide Number Placeholder 5">
            <a:extLst>
              <a:ext uri="{FF2B5EF4-FFF2-40B4-BE49-F238E27FC236}">
                <a16:creationId xmlns:a16="http://schemas.microsoft.com/office/drawing/2014/main" id="{5894E11C-2E40-CD88-3068-3E10D61D5489}"/>
              </a:ext>
            </a:extLst>
          </p:cNvPr>
          <p:cNvSpPr>
            <a:spLocks noGrp="1"/>
          </p:cNvSpPr>
          <p:nvPr>
            <p:ph type="sldNum" sz="quarter" idx="11"/>
          </p:nvPr>
        </p:nvSpPr>
        <p:spPr/>
        <p:txBody>
          <a:bodyPr/>
          <a:lstStyle>
            <a:lvl1pPr>
              <a:defRPr/>
            </a:lvl1pPr>
          </a:lstStyle>
          <a:p>
            <a:pPr>
              <a:defRPr/>
            </a:pPr>
            <a:fld id="{9FA967C4-316C-0A49-913B-1B8FFC4BCA44}" type="slidenum">
              <a:rPr lang="en-GB" altLang="en-US"/>
              <a:pPr>
                <a:defRPr/>
              </a:pPr>
              <a:t>‹#›</a:t>
            </a:fld>
            <a:endParaRPr lang="en-GB" altLang="en-US"/>
          </a:p>
        </p:txBody>
      </p:sp>
    </p:spTree>
    <p:extLst>
      <p:ext uri="{BB962C8B-B14F-4D97-AF65-F5344CB8AC3E}">
        <p14:creationId xmlns:p14="http://schemas.microsoft.com/office/powerpoint/2010/main" val="934658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2BEAAD-D45A-C66D-B03E-F1E75EBB8C6B}"/>
              </a:ext>
            </a:extLst>
          </p:cNvPr>
          <p:cNvSpPr>
            <a:spLocks noGrp="1"/>
          </p:cNvSpPr>
          <p:nvPr>
            <p:ph type="dt" sz="half" idx="10"/>
          </p:nvPr>
        </p:nvSpPr>
        <p:spPr/>
        <p:txBody>
          <a:bodyPr/>
          <a:lstStyle>
            <a:lvl1pPr>
              <a:defRPr/>
            </a:lvl1pPr>
          </a:lstStyle>
          <a:p>
            <a:pPr>
              <a:defRPr/>
            </a:pPr>
            <a:fld id="{578C3207-C931-7146-8191-A152DB2F7BB5}" type="datetime1">
              <a:rPr lang="en-GB" altLang="en-US" smtClean="0"/>
              <a:t>29/01/2026</a:t>
            </a:fld>
            <a:endParaRPr lang="en-GB" altLang="en-US"/>
          </a:p>
        </p:txBody>
      </p:sp>
      <p:sp>
        <p:nvSpPr>
          <p:cNvPr id="5" name="Slide Number Placeholder 5">
            <a:extLst>
              <a:ext uri="{FF2B5EF4-FFF2-40B4-BE49-F238E27FC236}">
                <a16:creationId xmlns:a16="http://schemas.microsoft.com/office/drawing/2014/main" id="{EDFCB9E4-5902-4264-30A9-0FD26ED6DC20}"/>
              </a:ext>
            </a:extLst>
          </p:cNvPr>
          <p:cNvSpPr>
            <a:spLocks noGrp="1"/>
          </p:cNvSpPr>
          <p:nvPr>
            <p:ph type="sldNum" sz="quarter" idx="11"/>
          </p:nvPr>
        </p:nvSpPr>
        <p:spPr/>
        <p:txBody>
          <a:bodyPr/>
          <a:lstStyle>
            <a:lvl1pPr>
              <a:defRPr/>
            </a:lvl1pPr>
          </a:lstStyle>
          <a:p>
            <a:pPr>
              <a:defRPr/>
            </a:pPr>
            <a:fld id="{79561194-E808-B04F-8AD2-A9FF63FFA6EC}" type="slidenum">
              <a:rPr lang="en-GB" altLang="en-US"/>
              <a:pPr>
                <a:defRPr/>
              </a:pPr>
              <a:t>‹#›</a:t>
            </a:fld>
            <a:endParaRPr lang="en-GB" altLang="en-US"/>
          </a:p>
        </p:txBody>
      </p:sp>
    </p:spTree>
    <p:extLst>
      <p:ext uri="{BB962C8B-B14F-4D97-AF65-F5344CB8AC3E}">
        <p14:creationId xmlns:p14="http://schemas.microsoft.com/office/powerpoint/2010/main" val="3512056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D57690C-FBA6-6CE2-3EDD-770E96AB02C1}"/>
              </a:ext>
            </a:extLst>
          </p:cNvPr>
          <p:cNvSpPr>
            <a:spLocks noGrp="1"/>
          </p:cNvSpPr>
          <p:nvPr>
            <p:ph type="title"/>
          </p:nvPr>
        </p:nvSpPr>
        <p:spPr bwMode="auto">
          <a:xfrm>
            <a:off x="457200" y="274638"/>
            <a:ext cx="8229600" cy="9221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endParaRPr lang="en-GB" altLang="en-US" dirty="0"/>
          </a:p>
        </p:txBody>
      </p:sp>
      <p:sp>
        <p:nvSpPr>
          <p:cNvPr id="1027" name="Text Placeholder 2">
            <a:extLst>
              <a:ext uri="{FF2B5EF4-FFF2-40B4-BE49-F238E27FC236}">
                <a16:creationId xmlns:a16="http://schemas.microsoft.com/office/drawing/2014/main" id="{F2E22761-D157-0AB6-4C7F-2A5512BFFA71}"/>
              </a:ext>
            </a:extLst>
          </p:cNvPr>
          <p:cNvSpPr>
            <a:spLocks noGrp="1"/>
          </p:cNvSpPr>
          <p:nvPr>
            <p:ph type="body" idx="1"/>
          </p:nvPr>
        </p:nvSpPr>
        <p:spPr bwMode="auto">
          <a:xfrm>
            <a:off x="457200" y="1412776"/>
            <a:ext cx="8229600" cy="4103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endParaRPr lang="en-GB" altLang="en-US" dirty="0"/>
          </a:p>
        </p:txBody>
      </p:sp>
      <p:sp>
        <p:nvSpPr>
          <p:cNvPr id="4" name="Date Placeholder 3">
            <a:extLst>
              <a:ext uri="{FF2B5EF4-FFF2-40B4-BE49-F238E27FC236}">
                <a16:creationId xmlns:a16="http://schemas.microsoft.com/office/drawing/2014/main" id="{A86DCA00-797A-5495-55FF-B90065FBF65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B79DB65-79BE-934E-B4A0-934D66CABB0A}" type="datetime1">
              <a:rPr lang="en-GB" altLang="en-US" smtClean="0"/>
              <a:t>29/01/2026</a:t>
            </a:fld>
            <a:endParaRPr lang="en-GB" altLang="en-US"/>
          </a:p>
        </p:txBody>
      </p:sp>
      <p:sp>
        <p:nvSpPr>
          <p:cNvPr id="6" name="Slide Number Placeholder 5">
            <a:extLst>
              <a:ext uri="{FF2B5EF4-FFF2-40B4-BE49-F238E27FC236}">
                <a16:creationId xmlns:a16="http://schemas.microsoft.com/office/drawing/2014/main" id="{AE14E1DC-DD40-7BCC-A98C-8376CB78735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chemeClr val="bg1"/>
                </a:solidFill>
                <a:latin typeface="Arial" panose="020B0604020202020204" pitchFamily="34" charset="0"/>
                <a:cs typeface="Arial" panose="020B0604020202020204" pitchFamily="34" charset="0"/>
              </a:defRPr>
            </a:lvl1pPr>
          </a:lstStyle>
          <a:p>
            <a:pPr>
              <a:defRPr/>
            </a:pPr>
            <a:fld id="{491E46BB-5060-5448-ABEE-8BAC258016C0}" type="slidenum">
              <a:rPr lang="en-GB" altLang="en-US" smtClean="0"/>
              <a:pPr>
                <a:defRPr/>
              </a:pPr>
              <a:t>‹#›</a:t>
            </a:fld>
            <a:endParaRPr lang="en-GB" altLang="en-US">
              <a:latin typeface="Arial" panose="020B0604020202020204" pitchFamily="34" charset="0"/>
            </a:endParaRPr>
          </a:p>
        </p:txBody>
      </p:sp>
    </p:spTree>
  </p:cSld>
  <p:clrMap bg1="lt1" tx1="dk1" bg2="lt2" tx2="dk2" accent1="accent1" accent2="accent2" accent3="accent3" accent4="accent4" accent5="accent5" accent6="accent6" hlink="hlink" folHlink="folHlink"/>
  <p:sldLayoutIdLst>
    <p:sldLayoutId id="2147483856" r:id="rId1"/>
    <p:sldLayoutId id="2147483857"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hf hdr="0" ftr="0" dt="0"/>
  <p:txStyles>
    <p:titleStyle>
      <a:lvl1pPr algn="l" rtl="0" eaLnBrk="0" fontAlgn="base" hangingPunct="0">
        <a:spcBef>
          <a:spcPct val="0"/>
        </a:spcBef>
        <a:spcAft>
          <a:spcPct val="0"/>
        </a:spcAft>
        <a:defRPr sz="3600" b="1" kern="1200">
          <a:solidFill>
            <a:schemeClr val="tx1"/>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ts val="600"/>
        </a:spcBef>
        <a:spcAft>
          <a:spcPts val="600"/>
        </a:spcAft>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1pPr>
      <a:lvl2pPr marL="742950" indent="-285750" algn="l" rtl="0" eaLnBrk="0" fontAlgn="base" hangingPunct="0">
        <a:spcBef>
          <a:spcPts val="600"/>
        </a:spcBef>
        <a:spcAft>
          <a:spcPts val="600"/>
        </a:spcAft>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rtl="0" eaLnBrk="0" fontAlgn="base" hangingPunct="0">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3pPr>
      <a:lvl4pPr marL="1600200" indent="-228600" algn="l" rtl="0" eaLnBrk="0" fontAlgn="base" hangingPunct="0">
        <a:spcBef>
          <a:spcPts val="600"/>
        </a:spcBef>
        <a:spcAft>
          <a:spcPts val="600"/>
        </a:spcAft>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rtl="0" eaLnBrk="0" fontAlgn="base" hangingPunct="0">
        <a:spcBef>
          <a:spcPts val="600"/>
        </a:spcBef>
        <a:spcAft>
          <a:spcPts val="600"/>
        </a:spcAft>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X3cSAjHDeag"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image.marketing.deloitte.de/lib/fe31117075640474771d75/m/1/96cf5d94-ee17-40a7-beca-f4e5e8f8ae72.pdf" TargetMode="External"/><Relationship Id="rId2" Type="http://schemas.openxmlformats.org/officeDocument/2006/relationships/hyperlink" Target="https://www.weforum.org/publications/the-future-of-jobs-report-2025" TargetMode="External"/><Relationship Id="rId1" Type="http://schemas.openxmlformats.org/officeDocument/2006/relationships/slideLayout" Target="../slideLayouts/slideLayout2.xml"/><Relationship Id="rId5" Type="http://schemas.openxmlformats.org/officeDocument/2006/relationships/hyperlink" Target="https://www.oecd.org/content/dam/oecd/en/publications/reports/2026/01/oecd-digital-education-outlook-2026_940e0dd8/062a7394-en.pdf" TargetMode="External"/><Relationship Id="rId4" Type="http://schemas.openxmlformats.org/officeDocument/2006/relationships/hyperlink" Target="https://www.cipd.org/globalassets/media/knowledge/knowledge-hub/reports/2023-pdfs/2023-learning-at-work-survey-report-8378.pdf"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D85628CD-0CBD-A4BA-A8BC-7F3AC721EE6E}"/>
              </a:ext>
            </a:extLst>
          </p:cNvPr>
          <p:cNvSpPr>
            <a:spLocks noGrp="1"/>
          </p:cNvSpPr>
          <p:nvPr>
            <p:ph type="ctrTitle"/>
          </p:nvPr>
        </p:nvSpPr>
        <p:spPr/>
        <p:txBody>
          <a:bodyPr/>
          <a:lstStyle/>
          <a:p>
            <a:pPr eaLnBrk="1" hangingPunct="1"/>
            <a:r>
              <a:rPr lang="en-GB" altLang="en-US" dirty="0"/>
              <a:t>LCBB5012 </a:t>
            </a:r>
          </a:p>
        </p:txBody>
      </p:sp>
      <p:sp>
        <p:nvSpPr>
          <p:cNvPr id="6147" name="Subtitle 4">
            <a:extLst>
              <a:ext uri="{FF2B5EF4-FFF2-40B4-BE49-F238E27FC236}">
                <a16:creationId xmlns:a16="http://schemas.microsoft.com/office/drawing/2014/main" id="{00D42C6E-1758-C313-E26A-A5B5DC62BEA6}"/>
              </a:ext>
            </a:extLst>
          </p:cNvPr>
          <p:cNvSpPr>
            <a:spLocks noGrp="1"/>
          </p:cNvSpPr>
          <p:nvPr>
            <p:ph type="subTitle" idx="1"/>
          </p:nvPr>
        </p:nvSpPr>
        <p:spPr>
          <a:xfrm>
            <a:off x="1369368" y="2276872"/>
            <a:ext cx="6400800" cy="2788295"/>
          </a:xfrm>
        </p:spPr>
        <p:txBody>
          <a:bodyPr/>
          <a:lstStyle/>
          <a:p>
            <a:pPr eaLnBrk="1" hangingPunct="1"/>
            <a:r>
              <a:rPr lang="en-GB" altLang="en-US" dirty="0"/>
              <a:t>Principles of Human Resource Management</a:t>
            </a:r>
          </a:p>
          <a:p>
            <a:pPr eaLnBrk="1" hangingPunct="1"/>
            <a:r>
              <a:rPr lang="en-GB" altLang="en-US" dirty="0"/>
              <a:t>WEEK 4</a:t>
            </a:r>
          </a:p>
          <a:p>
            <a:pPr eaLnBrk="1" hangingPunct="1"/>
            <a:r>
              <a:rPr lang="en-GB" altLang="en-US" dirty="0"/>
              <a:t>Organisational learning and development</a:t>
            </a:r>
          </a:p>
          <a:p>
            <a:pPr eaLnBrk="1" hangingPunct="1"/>
            <a:endParaRPr lang="en-GB"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0670945-FFC5-917D-6D97-0DF1A7714AE4}"/>
              </a:ext>
            </a:extLst>
          </p:cNvPr>
          <p:cNvSpPr>
            <a:spLocks noGrp="1"/>
          </p:cNvSpPr>
          <p:nvPr>
            <p:ph type="title"/>
          </p:nvPr>
        </p:nvSpPr>
        <p:spPr/>
        <p:txBody>
          <a:bodyPr/>
          <a:lstStyle/>
          <a:p>
            <a:pPr eaLnBrk="1" hangingPunct="1"/>
            <a:r>
              <a:rPr lang="en-GB" altLang="en-US" b="1" dirty="0"/>
              <a:t>Recap – Week 3</a:t>
            </a:r>
          </a:p>
        </p:txBody>
      </p:sp>
      <p:sp>
        <p:nvSpPr>
          <p:cNvPr id="8195" name="Content Placeholder 2">
            <a:extLst>
              <a:ext uri="{FF2B5EF4-FFF2-40B4-BE49-F238E27FC236}">
                <a16:creationId xmlns:a16="http://schemas.microsoft.com/office/drawing/2014/main" id="{D248F822-57EC-0C09-C08C-A0F0D9DF61EA}"/>
              </a:ext>
            </a:extLst>
          </p:cNvPr>
          <p:cNvSpPr>
            <a:spLocks noGrp="1"/>
          </p:cNvSpPr>
          <p:nvPr>
            <p:ph idx="1"/>
          </p:nvPr>
        </p:nvSpPr>
        <p:spPr/>
        <p:txBody>
          <a:bodyPr/>
          <a:lstStyle/>
          <a:p>
            <a:r>
              <a:rPr lang="en-GB" sz="1800" dirty="0"/>
              <a:t>Effective staffing begins with a clear understanding of organisational strategy, which determines workforce requirements and skill priorities.</a:t>
            </a:r>
          </a:p>
          <a:p>
            <a:r>
              <a:rPr lang="en-GB" sz="1800" dirty="0"/>
              <a:t>Workflow analysis and job analysis provide the foundation for all HR activities, particularly recruitment, selection, training, and performance management.</a:t>
            </a:r>
          </a:p>
          <a:p>
            <a:r>
              <a:rPr lang="en-GB" sz="1800" dirty="0"/>
              <a:t>Job descriptions clarify role expectations, while person specifications define the criteria needed for fair and objective candidate assessment.</a:t>
            </a:r>
          </a:p>
          <a:p>
            <a:r>
              <a:rPr lang="en-GB" sz="1800" dirty="0"/>
              <a:t>Structured and well-prepared interviews, supported by rating scales, improve decision quality and reduce bias in selection.</a:t>
            </a:r>
          </a:p>
          <a:p>
            <a:r>
              <a:rPr lang="en-GB" sz="1800" dirty="0"/>
              <a:t>Recruitment decisions are strongly shaped by the external business environment, including economic conditions, technology, legal regulation, social change, and global competition.</a:t>
            </a:r>
          </a:p>
        </p:txBody>
      </p:sp>
      <p:sp>
        <p:nvSpPr>
          <p:cNvPr id="9221" name="Slide Number Placeholder 5">
            <a:extLst>
              <a:ext uri="{FF2B5EF4-FFF2-40B4-BE49-F238E27FC236}">
                <a16:creationId xmlns:a16="http://schemas.microsoft.com/office/drawing/2014/main" id="{86EF42C1-4AA1-34EE-1CDD-992FFCB86A3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C107541-0F2F-9D4E-875E-0D2FD6703118}"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C1C02-5CE7-AB52-2046-A2E0380CB069}"/>
              </a:ext>
            </a:extLst>
          </p:cNvPr>
          <p:cNvSpPr>
            <a:spLocks noGrp="1"/>
          </p:cNvSpPr>
          <p:nvPr>
            <p:ph type="title"/>
          </p:nvPr>
        </p:nvSpPr>
        <p:spPr/>
        <p:txBody>
          <a:bodyPr/>
          <a:lstStyle/>
          <a:p>
            <a:pPr>
              <a:defRPr/>
            </a:pPr>
            <a:r>
              <a:rPr lang="en-GB" dirty="0"/>
              <a:t>Todays outline</a:t>
            </a:r>
          </a:p>
        </p:txBody>
      </p:sp>
      <p:sp>
        <p:nvSpPr>
          <p:cNvPr id="16386" name="Content Placeholder 2">
            <a:extLst>
              <a:ext uri="{FF2B5EF4-FFF2-40B4-BE49-F238E27FC236}">
                <a16:creationId xmlns:a16="http://schemas.microsoft.com/office/drawing/2014/main" id="{28693CF1-A10F-6108-4182-5FAB589E51BF}"/>
              </a:ext>
            </a:extLst>
          </p:cNvPr>
          <p:cNvSpPr>
            <a:spLocks noGrp="1"/>
          </p:cNvSpPr>
          <p:nvPr>
            <p:ph idx="1"/>
          </p:nvPr>
        </p:nvSpPr>
        <p:spPr/>
        <p:txBody>
          <a:bodyPr/>
          <a:lstStyle/>
          <a:p>
            <a:pPr marL="0" indent="0">
              <a:buNone/>
            </a:pPr>
            <a:r>
              <a:rPr lang="en-GB" sz="1800" dirty="0"/>
              <a:t>By the end of today’s session, students should be able to:</a:t>
            </a:r>
          </a:p>
          <a:p>
            <a:r>
              <a:rPr lang="en-GB" sz="1800" dirty="0"/>
              <a:t>Explain the meaning of organisational learning and its importance for managerial effectiveness</a:t>
            </a:r>
          </a:p>
          <a:p>
            <a:r>
              <a:rPr lang="en-GB" sz="1800" dirty="0"/>
              <a:t>Distinguish clearly between training and development and explain their different purposes</a:t>
            </a:r>
          </a:p>
          <a:p>
            <a:r>
              <a:rPr lang="en-GB" sz="1800" dirty="0"/>
              <a:t>Explain what a learning </a:t>
            </a:r>
            <a:r>
              <a:rPr lang="en-GB" sz="1800"/>
              <a:t>organisation is</a:t>
            </a:r>
            <a:endParaRPr lang="en-GB" sz="1800" dirty="0"/>
          </a:p>
          <a:p>
            <a:r>
              <a:rPr lang="en-GB" sz="1800" dirty="0"/>
              <a:t>Describe how training and development practices have evolved in response to environmental change</a:t>
            </a:r>
          </a:p>
          <a:p>
            <a:r>
              <a:rPr lang="en-GB" sz="1800" dirty="0"/>
              <a:t>Apply a basic evaluative judgement to the use of AI in management development contexts</a:t>
            </a:r>
          </a:p>
        </p:txBody>
      </p:sp>
      <p:sp>
        <p:nvSpPr>
          <p:cNvPr id="3" name="Slide Number Placeholder 2">
            <a:extLst>
              <a:ext uri="{FF2B5EF4-FFF2-40B4-BE49-F238E27FC236}">
                <a16:creationId xmlns:a16="http://schemas.microsoft.com/office/drawing/2014/main" id="{B5B209D9-87B3-EC1A-6CA8-A02C1B51E9E4}"/>
              </a:ext>
            </a:extLst>
          </p:cNvPr>
          <p:cNvSpPr>
            <a:spLocks noGrp="1"/>
          </p:cNvSpPr>
          <p:nvPr>
            <p:ph type="sldNum" sz="quarter" idx="12"/>
          </p:nvPr>
        </p:nvSpPr>
        <p:spPr/>
        <p:txBody>
          <a:bodyPr/>
          <a:lstStyle/>
          <a:p>
            <a:pPr>
              <a:defRPr/>
            </a:pPr>
            <a:fld id="{B2DDF22A-6F88-124C-A747-38C10A009519}" type="slidenum">
              <a:rPr lang="en-GB" altLang="en-US" smtClean="0"/>
              <a:pPr>
                <a:defRPr/>
              </a:pPr>
              <a:t>3</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20BE3-9E82-11AA-F33F-96AFE544DAD8}"/>
              </a:ext>
            </a:extLst>
          </p:cNvPr>
          <p:cNvSpPr>
            <a:spLocks noGrp="1"/>
          </p:cNvSpPr>
          <p:nvPr>
            <p:ph type="title"/>
          </p:nvPr>
        </p:nvSpPr>
        <p:spPr/>
        <p:txBody>
          <a:bodyPr>
            <a:normAutofit/>
          </a:bodyPr>
          <a:lstStyle/>
          <a:p>
            <a:pPr>
              <a:defRPr/>
            </a:pPr>
            <a:r>
              <a:rPr lang="en-GB" b="1" dirty="0"/>
              <a:t>Meaning of </a:t>
            </a:r>
            <a:r>
              <a:rPr lang="en-GB" dirty="0"/>
              <a:t>organisational </a:t>
            </a:r>
            <a:r>
              <a:rPr lang="en-GB" b="1" dirty="0"/>
              <a:t>learning </a:t>
            </a:r>
          </a:p>
        </p:txBody>
      </p:sp>
      <p:sp>
        <p:nvSpPr>
          <p:cNvPr id="3" name="Content Placeholder 2">
            <a:extLst>
              <a:ext uri="{FF2B5EF4-FFF2-40B4-BE49-F238E27FC236}">
                <a16:creationId xmlns:a16="http://schemas.microsoft.com/office/drawing/2014/main" id="{80EB0493-AEE4-7A9D-317F-FA8AB92E8323}"/>
              </a:ext>
            </a:extLst>
          </p:cNvPr>
          <p:cNvSpPr>
            <a:spLocks noGrp="1"/>
          </p:cNvSpPr>
          <p:nvPr>
            <p:ph idx="1"/>
          </p:nvPr>
        </p:nvSpPr>
        <p:spPr/>
        <p:txBody>
          <a:bodyPr>
            <a:normAutofit/>
          </a:bodyPr>
          <a:lstStyle/>
          <a:p>
            <a:pPr>
              <a:buFont typeface="Arial" panose="020B0604020202020204" pitchFamily="34" charset="0"/>
              <a:buNone/>
              <a:defRPr/>
            </a:pPr>
            <a:r>
              <a:rPr lang="en-GB" dirty="0"/>
              <a:t>Learning is referred to as “the process of improving actions through better knowledge and understanding” (</a:t>
            </a:r>
            <a:r>
              <a:rPr lang="en-GB" dirty="0" err="1"/>
              <a:t>Fiol</a:t>
            </a:r>
            <a:r>
              <a:rPr lang="en-GB" dirty="0"/>
              <a:t> and Lyles, p. 803)</a:t>
            </a:r>
          </a:p>
          <a:p>
            <a:pPr>
              <a:buNone/>
              <a:defRPr/>
            </a:pPr>
            <a:r>
              <a:rPr lang="en-GB" dirty="0"/>
              <a:t>Organisational learning is important for managers to respond to the challenges facing the organisation. It involves everyone in the organisation and focuses on how their capacity can be improved so they can support the organisation's objectives. (Abel and Austin, 2017)</a:t>
            </a:r>
          </a:p>
        </p:txBody>
      </p:sp>
      <p:sp>
        <p:nvSpPr>
          <p:cNvPr id="4" name="Slide Number Placeholder 3">
            <a:extLst>
              <a:ext uri="{FF2B5EF4-FFF2-40B4-BE49-F238E27FC236}">
                <a16:creationId xmlns:a16="http://schemas.microsoft.com/office/drawing/2014/main" id="{E0FB5AB6-4C23-5445-1F54-9397BD4FDFB2}"/>
              </a:ext>
            </a:extLst>
          </p:cNvPr>
          <p:cNvSpPr>
            <a:spLocks noGrp="1"/>
          </p:cNvSpPr>
          <p:nvPr>
            <p:ph type="sldNum" sz="quarter" idx="12"/>
          </p:nvPr>
        </p:nvSpPr>
        <p:spPr/>
        <p:txBody>
          <a:bodyPr/>
          <a:lstStyle/>
          <a:p>
            <a:pPr>
              <a:defRPr/>
            </a:pPr>
            <a:fld id="{B2DDF22A-6F88-124C-A747-38C10A009519}" type="slidenum">
              <a:rPr lang="en-GB" altLang="en-US" smtClean="0"/>
              <a:pPr>
                <a:defRPr/>
              </a:pPr>
              <a:t>4</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F417E-B85F-2281-CD44-38CE0D3C222D}"/>
              </a:ext>
            </a:extLst>
          </p:cNvPr>
          <p:cNvSpPr>
            <a:spLocks noGrp="1"/>
          </p:cNvSpPr>
          <p:nvPr>
            <p:ph type="title"/>
          </p:nvPr>
        </p:nvSpPr>
        <p:spPr/>
        <p:txBody>
          <a:bodyPr/>
          <a:lstStyle/>
          <a:p>
            <a:pPr>
              <a:defRPr/>
            </a:pPr>
            <a:r>
              <a:rPr lang="en-US" dirty="0"/>
              <a:t>Training and </a:t>
            </a:r>
            <a:r>
              <a:rPr lang="en-US" dirty="0" err="1"/>
              <a:t>organisational</a:t>
            </a:r>
            <a:r>
              <a:rPr lang="en-US" dirty="0"/>
              <a:t> learning</a:t>
            </a:r>
            <a:endParaRPr lang="en-GB" dirty="0"/>
          </a:p>
        </p:txBody>
      </p:sp>
      <p:sp>
        <p:nvSpPr>
          <p:cNvPr id="18434" name="Content Placeholder 2">
            <a:extLst>
              <a:ext uri="{FF2B5EF4-FFF2-40B4-BE49-F238E27FC236}">
                <a16:creationId xmlns:a16="http://schemas.microsoft.com/office/drawing/2014/main" id="{6311EA1E-DE7C-E9A2-1948-6410AFE4B15C}"/>
              </a:ext>
            </a:extLst>
          </p:cNvPr>
          <p:cNvSpPr>
            <a:spLocks noGrp="1"/>
          </p:cNvSpPr>
          <p:nvPr>
            <p:ph idx="1"/>
          </p:nvPr>
        </p:nvSpPr>
        <p:spPr/>
        <p:txBody>
          <a:bodyPr/>
          <a:lstStyle/>
          <a:p>
            <a:r>
              <a:rPr lang="en-US" altLang="en-US" sz="2000" dirty="0">
                <a:ea typeface="MS PGothic" panose="020B0600070205080204" pitchFamily="34" charset="-128"/>
              </a:rPr>
              <a:t>For </a:t>
            </a:r>
            <a:r>
              <a:rPr lang="en-US" altLang="en-US" sz="2000" dirty="0" err="1">
                <a:ea typeface="MS PGothic" panose="020B0600070205080204" pitchFamily="34" charset="-128"/>
              </a:rPr>
              <a:t>organisations</a:t>
            </a:r>
            <a:r>
              <a:rPr lang="en-US" altLang="en-US" sz="2000" dirty="0">
                <a:ea typeface="MS PGothic" panose="020B0600070205080204" pitchFamily="34" charset="-128"/>
              </a:rPr>
              <a:t> to respond to the changes and challenges of the environment, they require continuous improvement in knowledge, skills, and abilities.</a:t>
            </a:r>
          </a:p>
          <a:p>
            <a:r>
              <a:rPr lang="en-US" altLang="en-US" sz="2000" dirty="0">
                <a:ea typeface="MS PGothic" panose="020B0600070205080204" pitchFamily="34" charset="-128"/>
              </a:rPr>
              <a:t>Training is the mechanism through which learning develops. Armstrong (2009) </a:t>
            </a:r>
            <a:r>
              <a:rPr lang="en-GB" altLang="en-US" sz="2000" dirty="0"/>
              <a:t>defines training as an activity which encourages individual learning.</a:t>
            </a:r>
            <a:endParaRPr lang="en-GB" altLang="en-US" sz="2000" dirty="0">
              <a:ea typeface="MS PGothic" panose="020B0600070205080204" pitchFamily="34" charset="-128"/>
            </a:endParaRPr>
          </a:p>
          <a:p>
            <a:r>
              <a:rPr lang="en-GB" altLang="en-US" sz="2000" dirty="0">
                <a:ea typeface="MS PGothic" panose="020B0600070205080204" pitchFamily="34" charset="-128"/>
              </a:rPr>
              <a:t>Training is an activity aimed at developing competencies that are needed for employees to do their jobs (</a:t>
            </a:r>
            <a:r>
              <a:rPr lang="en-GB" altLang="en-US" sz="2000" dirty="0" err="1">
                <a:ea typeface="MS PGothic" panose="020B0600070205080204" pitchFamily="34" charset="-128"/>
              </a:rPr>
              <a:t>Dermol</a:t>
            </a:r>
            <a:r>
              <a:rPr lang="en-GB" altLang="en-US" sz="2000" dirty="0">
                <a:ea typeface="MS PGothic" panose="020B0600070205080204" pitchFamily="34" charset="-128"/>
              </a:rPr>
              <a:t> and Ater, 2013). </a:t>
            </a:r>
            <a:endParaRPr lang="en-US" altLang="en-US" sz="2000" dirty="0">
              <a:ea typeface="MS PGothic" panose="020B0600070205080204" pitchFamily="34" charset="-128"/>
            </a:endParaRPr>
          </a:p>
        </p:txBody>
      </p:sp>
      <p:sp>
        <p:nvSpPr>
          <p:cNvPr id="3" name="Slide Number Placeholder 2">
            <a:extLst>
              <a:ext uri="{FF2B5EF4-FFF2-40B4-BE49-F238E27FC236}">
                <a16:creationId xmlns:a16="http://schemas.microsoft.com/office/drawing/2014/main" id="{C3D00ECD-56B7-720C-1591-2114B0200FE7}"/>
              </a:ext>
            </a:extLst>
          </p:cNvPr>
          <p:cNvSpPr>
            <a:spLocks noGrp="1"/>
          </p:cNvSpPr>
          <p:nvPr>
            <p:ph type="sldNum" sz="quarter" idx="12"/>
          </p:nvPr>
        </p:nvSpPr>
        <p:spPr/>
        <p:txBody>
          <a:bodyPr/>
          <a:lstStyle/>
          <a:p>
            <a:pPr>
              <a:defRPr/>
            </a:pPr>
            <a:fld id="{B2DDF22A-6F88-124C-A747-38C10A009519}" type="slidenum">
              <a:rPr lang="en-GB" altLang="en-US" smtClean="0"/>
              <a:pPr>
                <a:defRPr/>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46483-83C7-129E-B54D-72BFD9FA8E06}"/>
              </a:ext>
            </a:extLst>
          </p:cNvPr>
          <p:cNvSpPr>
            <a:spLocks noGrp="1"/>
          </p:cNvSpPr>
          <p:nvPr>
            <p:ph type="title"/>
          </p:nvPr>
        </p:nvSpPr>
        <p:spPr/>
        <p:txBody>
          <a:bodyPr/>
          <a:lstStyle/>
          <a:p>
            <a:pPr>
              <a:defRPr/>
            </a:pPr>
            <a:r>
              <a:rPr lang="en-GB" dirty="0"/>
              <a:t>Traditional training needs analysis</a:t>
            </a:r>
          </a:p>
        </p:txBody>
      </p:sp>
      <p:sp>
        <p:nvSpPr>
          <p:cNvPr id="3" name="Content Placeholder 2">
            <a:extLst>
              <a:ext uri="{FF2B5EF4-FFF2-40B4-BE49-F238E27FC236}">
                <a16:creationId xmlns:a16="http://schemas.microsoft.com/office/drawing/2014/main" id="{FB61B726-7388-E10A-822C-732EC914BAC8}"/>
              </a:ext>
            </a:extLst>
          </p:cNvPr>
          <p:cNvSpPr>
            <a:spLocks noGrp="1"/>
          </p:cNvSpPr>
          <p:nvPr>
            <p:ph idx="1"/>
          </p:nvPr>
        </p:nvSpPr>
        <p:spPr/>
        <p:txBody>
          <a:bodyPr>
            <a:normAutofit/>
          </a:bodyPr>
          <a:lstStyle/>
          <a:p>
            <a:pPr marL="0" indent="0">
              <a:buNone/>
              <a:defRPr/>
            </a:pPr>
            <a:r>
              <a:rPr lang="en-GB" sz="1800" dirty="0"/>
              <a:t>Training needs analysis is the process of identifying areas of deficiency in knowledge, skills, and attitude. Traditionally, HR managers have assessed training needs through;</a:t>
            </a:r>
          </a:p>
          <a:p>
            <a:pPr>
              <a:defRPr/>
            </a:pPr>
            <a:r>
              <a:rPr lang="en-GB" sz="1800" dirty="0"/>
              <a:t>Job task analysis</a:t>
            </a:r>
          </a:p>
          <a:p>
            <a:pPr>
              <a:defRPr/>
            </a:pPr>
            <a:r>
              <a:rPr lang="en-GB" sz="1800" dirty="0"/>
              <a:t>Person analysis</a:t>
            </a:r>
          </a:p>
          <a:p>
            <a:pPr marL="0" indent="0">
              <a:buNone/>
              <a:defRPr/>
            </a:pPr>
            <a:r>
              <a:rPr lang="en-GB" sz="1800" dirty="0"/>
              <a:t>Using this approach, training evaluation is made based on the cost implication of the training programme. </a:t>
            </a:r>
            <a:r>
              <a:rPr lang="en-US" sz="1800" dirty="0"/>
              <a:t>In the future, the success of enterprises will depend on a revolutionary training and development system in human resource management. </a:t>
            </a:r>
          </a:p>
          <a:p>
            <a:pPr marL="0" indent="0">
              <a:buNone/>
              <a:defRPr/>
            </a:pPr>
            <a:r>
              <a:rPr lang="en-US" sz="1800" dirty="0"/>
              <a:t>As we live and work in the world of knowledge and skill, every human activity needs up-to-date knowledge and required skills to perform it.</a:t>
            </a:r>
          </a:p>
          <a:p>
            <a:pPr marL="0" indent="0">
              <a:buFont typeface="Arial" panose="020B0604020202020204" pitchFamily="34" charset="0"/>
              <a:buNone/>
              <a:defRPr/>
            </a:pPr>
            <a:endParaRPr lang="en-GB" sz="1800" dirty="0"/>
          </a:p>
        </p:txBody>
      </p:sp>
      <p:sp>
        <p:nvSpPr>
          <p:cNvPr id="4" name="Slide Number Placeholder 3">
            <a:extLst>
              <a:ext uri="{FF2B5EF4-FFF2-40B4-BE49-F238E27FC236}">
                <a16:creationId xmlns:a16="http://schemas.microsoft.com/office/drawing/2014/main" id="{136A5A64-0F56-74C1-4097-65B5022AE5F8}"/>
              </a:ext>
            </a:extLst>
          </p:cNvPr>
          <p:cNvSpPr>
            <a:spLocks noGrp="1"/>
          </p:cNvSpPr>
          <p:nvPr>
            <p:ph type="sldNum" sz="quarter" idx="12"/>
          </p:nvPr>
        </p:nvSpPr>
        <p:spPr/>
        <p:txBody>
          <a:bodyPr/>
          <a:lstStyle/>
          <a:p>
            <a:pPr>
              <a:defRPr/>
            </a:pPr>
            <a:fld id="{B2DDF22A-6F88-124C-A747-38C10A009519}" type="slidenum">
              <a:rPr lang="en-GB" altLang="en-US" smtClean="0"/>
              <a:pPr>
                <a:defRPr/>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10535FD4-CD2B-83FA-9D64-0379471E97FC}"/>
              </a:ext>
            </a:extLst>
          </p:cNvPr>
          <p:cNvSpPr>
            <a:spLocks noGrp="1"/>
          </p:cNvSpPr>
          <p:nvPr>
            <p:ph type="title"/>
          </p:nvPr>
        </p:nvSpPr>
        <p:spPr/>
        <p:txBody>
          <a:bodyPr/>
          <a:lstStyle/>
          <a:p>
            <a:r>
              <a:rPr lang="en-GB" altLang="en-US" dirty="0"/>
              <a:t>Training needs analysis</a:t>
            </a:r>
          </a:p>
        </p:txBody>
      </p:sp>
      <p:pic>
        <p:nvPicPr>
          <p:cNvPr id="7" name="Online Media 6" title="Training Needs Analysis or TNA">
            <a:hlinkClick r:id="" action="ppaction://media"/>
            <a:extLst>
              <a:ext uri="{FF2B5EF4-FFF2-40B4-BE49-F238E27FC236}">
                <a16:creationId xmlns:a16="http://schemas.microsoft.com/office/drawing/2014/main" id="{1B3A93DF-663D-D9B7-4442-78793EE7AED7}"/>
              </a:ext>
            </a:extLst>
          </p:cNvPr>
          <p:cNvPicPr>
            <a:picLocks noGrp="1" noRot="1" noChangeAspect="1"/>
          </p:cNvPicPr>
          <p:nvPr>
            <p:ph idx="1"/>
            <a:videoFile r:link="rId1"/>
          </p:nvPr>
        </p:nvPicPr>
        <p:blipFill>
          <a:blip r:embed="rId3"/>
          <a:stretch>
            <a:fillRect/>
          </a:stretch>
        </p:blipFill>
        <p:spPr>
          <a:xfrm>
            <a:off x="1187450" y="1417638"/>
            <a:ext cx="7075488" cy="3979862"/>
          </a:xfrm>
        </p:spPr>
      </p:pic>
      <p:sp>
        <p:nvSpPr>
          <p:cNvPr id="2" name="Slide Number Placeholder 1">
            <a:extLst>
              <a:ext uri="{FF2B5EF4-FFF2-40B4-BE49-F238E27FC236}">
                <a16:creationId xmlns:a16="http://schemas.microsoft.com/office/drawing/2014/main" id="{FAC6F44D-4970-0614-3258-25B412BF44FB}"/>
              </a:ext>
            </a:extLst>
          </p:cNvPr>
          <p:cNvSpPr>
            <a:spLocks noGrp="1"/>
          </p:cNvSpPr>
          <p:nvPr>
            <p:ph type="sldNum" sz="quarter" idx="12"/>
          </p:nvPr>
        </p:nvSpPr>
        <p:spPr/>
        <p:txBody>
          <a:bodyPr/>
          <a:lstStyle/>
          <a:p>
            <a:pPr>
              <a:defRPr/>
            </a:pPr>
            <a:fld id="{B2DDF22A-6F88-124C-A747-38C10A009519}" type="slidenum">
              <a:rPr lang="en-GB" altLang="en-US" smtClean="0"/>
              <a:pPr>
                <a:defRPr/>
              </a:pPr>
              <a:t>7</a:t>
            </a:fld>
            <a:endParaRPr lang="en-GB" altLang="en-US"/>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cTn>
                <p:tgtEl>
                  <p:spTgt spid="7"/>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6">
            <a:extLst>
              <a:ext uri="{FF2B5EF4-FFF2-40B4-BE49-F238E27FC236}">
                <a16:creationId xmlns:a16="http://schemas.microsoft.com/office/drawing/2014/main" id="{DBE38C77-6A6B-F3FA-FB70-F775F44C7166}"/>
              </a:ext>
            </a:extLst>
          </p:cNvPr>
          <p:cNvSpPr>
            <a:spLocks noGrp="1"/>
          </p:cNvSpPr>
          <p:nvPr>
            <p:ph type="title"/>
          </p:nvPr>
        </p:nvSpPr>
        <p:spPr/>
        <p:txBody>
          <a:bodyPr/>
          <a:lstStyle/>
          <a:p>
            <a:r>
              <a:rPr lang="en-GB" altLang="en-US" dirty="0"/>
              <a:t>Aligning training to strategy</a:t>
            </a:r>
          </a:p>
        </p:txBody>
      </p:sp>
      <p:sp>
        <p:nvSpPr>
          <p:cNvPr id="21506" name="Content Placeholder 2">
            <a:extLst>
              <a:ext uri="{FF2B5EF4-FFF2-40B4-BE49-F238E27FC236}">
                <a16:creationId xmlns:a16="http://schemas.microsoft.com/office/drawing/2014/main" id="{2432CCAC-09E5-85D7-C16F-88F97501DCAC}"/>
              </a:ext>
            </a:extLst>
          </p:cNvPr>
          <p:cNvSpPr>
            <a:spLocks noGrp="1"/>
          </p:cNvSpPr>
          <p:nvPr>
            <p:ph idx="1"/>
          </p:nvPr>
        </p:nvSpPr>
        <p:spPr/>
        <p:txBody>
          <a:bodyPr/>
          <a:lstStyle/>
          <a:p>
            <a:pPr marL="0" indent="0">
              <a:buFont typeface="Arial" panose="020B0604020202020204" pitchFamily="34" charset="0"/>
              <a:buNone/>
            </a:pPr>
            <a:r>
              <a:rPr lang="en-GB" altLang="en-US" sz="2400"/>
              <a:t>‘Aligning training with the organization’s strategic direction involves examining key business objectives and challenges, identifying the functions and jobs that most influence organizational success, clarifying the most critical organizational competencies and establishing overall strategic learning imperatives.’</a:t>
            </a:r>
          </a:p>
          <a:p>
            <a:pPr marL="0" indent="0">
              <a:buFont typeface="Arial" panose="020B0604020202020204" pitchFamily="34" charset="0"/>
              <a:buNone/>
            </a:pPr>
            <a:r>
              <a:rPr lang="en-GB" altLang="en-US" sz="2400"/>
              <a:t>(Baraldi and Cifalino, 2015, p181)</a:t>
            </a:r>
          </a:p>
        </p:txBody>
      </p:sp>
      <p:sp>
        <p:nvSpPr>
          <p:cNvPr id="2" name="Slide Number Placeholder 1">
            <a:extLst>
              <a:ext uri="{FF2B5EF4-FFF2-40B4-BE49-F238E27FC236}">
                <a16:creationId xmlns:a16="http://schemas.microsoft.com/office/drawing/2014/main" id="{55DDC2A2-134E-4460-E9BC-16862D38705D}"/>
              </a:ext>
            </a:extLst>
          </p:cNvPr>
          <p:cNvSpPr>
            <a:spLocks noGrp="1"/>
          </p:cNvSpPr>
          <p:nvPr>
            <p:ph type="sldNum" sz="quarter" idx="12"/>
          </p:nvPr>
        </p:nvSpPr>
        <p:spPr/>
        <p:txBody>
          <a:bodyPr/>
          <a:lstStyle/>
          <a:p>
            <a:pPr>
              <a:defRPr/>
            </a:pPr>
            <a:fld id="{B2DDF22A-6F88-124C-A747-38C10A009519}" type="slidenum">
              <a:rPr lang="en-GB" altLang="en-US" smtClean="0"/>
              <a:pPr>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2">
            <a:extLst>
              <a:ext uri="{FF2B5EF4-FFF2-40B4-BE49-F238E27FC236}">
                <a16:creationId xmlns:a16="http://schemas.microsoft.com/office/drawing/2014/main" id="{64DF8F25-7E03-3A99-816C-65EBC6C93D98}"/>
              </a:ext>
            </a:extLst>
          </p:cNvPr>
          <p:cNvSpPr>
            <a:spLocks noGrp="1"/>
          </p:cNvSpPr>
          <p:nvPr>
            <p:ph type="title"/>
          </p:nvPr>
        </p:nvSpPr>
        <p:spPr/>
        <p:txBody>
          <a:bodyPr/>
          <a:lstStyle/>
          <a:p>
            <a:r>
              <a:rPr lang="en-GB" altLang="en-US" b="1" dirty="0"/>
              <a:t>Training and Development</a:t>
            </a:r>
          </a:p>
        </p:txBody>
      </p:sp>
      <p:sp>
        <p:nvSpPr>
          <p:cNvPr id="22529" name="Content Placeholder 1">
            <a:extLst>
              <a:ext uri="{FF2B5EF4-FFF2-40B4-BE49-F238E27FC236}">
                <a16:creationId xmlns:a16="http://schemas.microsoft.com/office/drawing/2014/main" id="{19D0203E-A0C2-4A4A-B442-21958F8067ED}"/>
              </a:ext>
            </a:extLst>
          </p:cNvPr>
          <p:cNvSpPr>
            <a:spLocks noGrp="1"/>
          </p:cNvSpPr>
          <p:nvPr>
            <p:ph idx="1"/>
          </p:nvPr>
        </p:nvSpPr>
        <p:spPr/>
        <p:txBody>
          <a:bodyPr/>
          <a:lstStyle/>
          <a:p>
            <a:r>
              <a:rPr lang="en-GB" altLang="en-US" dirty="0"/>
              <a:t>Training is the development and delivery of information that people will use after attending the training. This definition distinguishes “training” from other situations where people are provided with information, but are not necessarily expected to use the information they are given. (Ittner &amp; Douds, 1997. pp. 1-4)</a:t>
            </a:r>
          </a:p>
        </p:txBody>
      </p:sp>
      <p:sp>
        <p:nvSpPr>
          <p:cNvPr id="2" name="Slide Number Placeholder 1">
            <a:extLst>
              <a:ext uri="{FF2B5EF4-FFF2-40B4-BE49-F238E27FC236}">
                <a16:creationId xmlns:a16="http://schemas.microsoft.com/office/drawing/2014/main" id="{F1255D14-8228-0719-B386-8F5C480E5EFD}"/>
              </a:ext>
            </a:extLst>
          </p:cNvPr>
          <p:cNvSpPr>
            <a:spLocks noGrp="1"/>
          </p:cNvSpPr>
          <p:nvPr>
            <p:ph type="sldNum" sz="quarter" idx="12"/>
          </p:nvPr>
        </p:nvSpPr>
        <p:spPr/>
        <p:txBody>
          <a:bodyPr/>
          <a:lstStyle/>
          <a:p>
            <a:pPr>
              <a:defRPr/>
            </a:pPr>
            <a:fld id="{B2DDF22A-6F88-124C-A747-38C10A009519}" type="slidenum">
              <a:rPr lang="en-GB" altLang="en-US" smtClean="0"/>
              <a:pPr>
                <a:defRPr/>
              </a:pPr>
              <a:t>9</a:t>
            </a:fld>
            <a:endParaRPr lang="en-GB" altLang="en-US"/>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2">
            <a:extLst>
              <a:ext uri="{FF2B5EF4-FFF2-40B4-BE49-F238E27FC236}">
                <a16:creationId xmlns:a16="http://schemas.microsoft.com/office/drawing/2014/main" id="{AFBF7C60-677C-6BA8-FAA5-62EEE2F2D2C5}"/>
              </a:ext>
            </a:extLst>
          </p:cNvPr>
          <p:cNvSpPr>
            <a:spLocks noGrp="1"/>
          </p:cNvSpPr>
          <p:nvPr>
            <p:ph type="title"/>
          </p:nvPr>
        </p:nvSpPr>
        <p:spPr/>
        <p:txBody>
          <a:bodyPr/>
          <a:lstStyle/>
          <a:p>
            <a:r>
              <a:rPr lang="en-GB" altLang="en-US" b="1" dirty="0"/>
              <a:t>Development</a:t>
            </a:r>
          </a:p>
        </p:txBody>
      </p:sp>
      <p:sp>
        <p:nvSpPr>
          <p:cNvPr id="23553" name="Content Placeholder 1">
            <a:extLst>
              <a:ext uri="{FF2B5EF4-FFF2-40B4-BE49-F238E27FC236}">
                <a16:creationId xmlns:a16="http://schemas.microsoft.com/office/drawing/2014/main" id="{672C958A-9223-9B7B-DF76-F0C0C7B6E68D}"/>
              </a:ext>
            </a:extLst>
          </p:cNvPr>
          <p:cNvSpPr>
            <a:spLocks noGrp="1"/>
          </p:cNvSpPr>
          <p:nvPr>
            <p:ph idx="1"/>
          </p:nvPr>
        </p:nvSpPr>
        <p:spPr/>
        <p:txBody>
          <a:bodyPr/>
          <a:lstStyle/>
          <a:p>
            <a:r>
              <a:rPr lang="en-GB" altLang="en-US" dirty="0"/>
              <a:t>Development differs from training because of its objective. </a:t>
            </a:r>
          </a:p>
          <a:p>
            <a:r>
              <a:rPr lang="en-GB" altLang="en-US" dirty="0"/>
              <a:t>Focuses on acquiring competencies for higher-level positions and future expansions. It is more personalised (Salas et al., 2012)</a:t>
            </a:r>
          </a:p>
        </p:txBody>
      </p:sp>
      <p:sp>
        <p:nvSpPr>
          <p:cNvPr id="2" name="Slide Number Placeholder 1">
            <a:extLst>
              <a:ext uri="{FF2B5EF4-FFF2-40B4-BE49-F238E27FC236}">
                <a16:creationId xmlns:a16="http://schemas.microsoft.com/office/drawing/2014/main" id="{B9CB47B7-02AA-567E-BE5C-81EF38C8CF8A}"/>
              </a:ext>
            </a:extLst>
          </p:cNvPr>
          <p:cNvSpPr>
            <a:spLocks noGrp="1"/>
          </p:cNvSpPr>
          <p:nvPr>
            <p:ph type="sldNum" sz="quarter" idx="12"/>
          </p:nvPr>
        </p:nvSpPr>
        <p:spPr/>
        <p:txBody>
          <a:bodyPr/>
          <a:lstStyle/>
          <a:p>
            <a:pPr>
              <a:defRPr/>
            </a:pPr>
            <a:fld id="{B2DDF22A-6F88-124C-A747-38C10A009519}" type="slidenum">
              <a:rPr lang="en-GB" altLang="en-US" smtClean="0"/>
              <a:pPr>
                <a:defRPr/>
              </a:pPr>
              <a:t>10</a:t>
            </a:fld>
            <a:endParaRPr lang="en-GB" altLang="en-US"/>
          </a:p>
        </p:txBody>
      </p:sp>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6748E3E-81B8-B607-F503-B6FE21002F17}"/>
              </a:ext>
            </a:extLst>
          </p:cNvPr>
          <p:cNvSpPr>
            <a:spLocks noGrp="1"/>
          </p:cNvSpPr>
          <p:nvPr>
            <p:ph type="title"/>
          </p:nvPr>
        </p:nvSpPr>
        <p:spPr/>
        <p:txBody>
          <a:bodyPr/>
          <a:lstStyle/>
          <a:p>
            <a:r>
              <a:rPr lang="en-GB" altLang="en-US" dirty="0">
                <a:ea typeface="ＭＳ Ｐゴシック" pitchFamily="1" charset="-128"/>
              </a:rPr>
              <a:t>Role of Training and Development</a:t>
            </a:r>
            <a:endParaRPr lang="en-GB" dirty="0"/>
          </a:p>
        </p:txBody>
      </p:sp>
      <p:sp>
        <p:nvSpPr>
          <p:cNvPr id="8194" name="Content Placeholder 2">
            <a:extLst>
              <a:ext uri="{FF2B5EF4-FFF2-40B4-BE49-F238E27FC236}">
                <a16:creationId xmlns:a16="http://schemas.microsoft.com/office/drawing/2014/main" id="{8F9F72B2-EBE2-786E-876F-3750D0DA21ED}"/>
              </a:ext>
            </a:extLst>
          </p:cNvPr>
          <p:cNvSpPr>
            <a:spLocks noGrp="1"/>
          </p:cNvSpPr>
          <p:nvPr>
            <p:ph idx="1"/>
          </p:nvPr>
        </p:nvSpPr>
        <p:spPr/>
        <p:txBody>
          <a:bodyPr/>
          <a:lstStyle/>
          <a:p>
            <a:pPr algn="just">
              <a:spcBef>
                <a:spcPts val="0"/>
              </a:spcBef>
              <a:defRPr/>
            </a:pPr>
            <a:r>
              <a:rPr lang="en-GB" altLang="en-US" sz="2025" dirty="0">
                <a:ea typeface="ＭＳ Ｐゴシック" pitchFamily="1" charset="-128"/>
              </a:rPr>
              <a:t>Increase in efficiency</a:t>
            </a:r>
          </a:p>
          <a:p>
            <a:pPr marL="0" algn="just">
              <a:spcBef>
                <a:spcPts val="0"/>
              </a:spcBef>
              <a:defRPr/>
            </a:pPr>
            <a:r>
              <a:rPr lang="en-GB" altLang="en-US" sz="2025" dirty="0">
                <a:ea typeface="ＭＳ Ｐゴシック" pitchFamily="1" charset="-128"/>
              </a:rPr>
              <a:t>Increase in employee morale</a:t>
            </a:r>
          </a:p>
          <a:p>
            <a:pPr marL="0" algn="just">
              <a:spcBef>
                <a:spcPts val="0"/>
              </a:spcBef>
              <a:defRPr/>
            </a:pPr>
            <a:r>
              <a:rPr lang="en-GB" altLang="en-US" sz="2025" dirty="0">
                <a:ea typeface="ＭＳ Ｐゴシック" pitchFamily="1" charset="-128"/>
              </a:rPr>
              <a:t>Reduced supervision</a:t>
            </a:r>
          </a:p>
          <a:p>
            <a:pPr algn="just">
              <a:lnSpc>
                <a:spcPct val="90000"/>
              </a:lnSpc>
              <a:defRPr/>
            </a:pPr>
            <a:r>
              <a:rPr lang="en-US" sz="2025" dirty="0"/>
              <a:t>Reduces mistakes - </a:t>
            </a:r>
            <a:r>
              <a:rPr lang="en-US" sz="2025" dirty="0" err="1"/>
              <a:t>minimising</a:t>
            </a:r>
            <a:r>
              <a:rPr lang="en-US" sz="2025" dirty="0"/>
              <a:t> costs</a:t>
            </a:r>
          </a:p>
          <a:p>
            <a:pPr algn="just">
              <a:lnSpc>
                <a:spcPct val="90000"/>
              </a:lnSpc>
              <a:defRPr/>
            </a:pPr>
            <a:r>
              <a:rPr lang="en-US" sz="2025" dirty="0"/>
              <a:t>Improves communication and relationships - better teamwork</a:t>
            </a:r>
          </a:p>
          <a:p>
            <a:pPr marL="0">
              <a:spcBef>
                <a:spcPts val="0"/>
              </a:spcBef>
              <a:defRPr/>
            </a:pPr>
            <a:endParaRPr lang="en-GB" altLang="en-US" sz="2175" dirty="0">
              <a:ea typeface="ＭＳ Ｐゴシック" pitchFamily="1" charset="-128"/>
            </a:endParaRPr>
          </a:p>
          <a:p>
            <a:pPr marL="0">
              <a:spcBef>
                <a:spcPts val="0"/>
              </a:spcBef>
              <a:buFont typeface="Arial" panose="020B0604020202020204" pitchFamily="34" charset="0"/>
              <a:buNone/>
              <a:defRPr/>
            </a:pPr>
            <a:endParaRPr lang="en-GB" altLang="en-US" sz="1500" dirty="0">
              <a:latin typeface="Calibri" pitchFamily="34" charset="0"/>
              <a:ea typeface="ＭＳ Ｐゴシック" pitchFamily="1" charset="-128"/>
            </a:endParaRPr>
          </a:p>
        </p:txBody>
      </p:sp>
      <p:sp>
        <p:nvSpPr>
          <p:cNvPr id="2" name="Slide Number Placeholder 1">
            <a:extLst>
              <a:ext uri="{FF2B5EF4-FFF2-40B4-BE49-F238E27FC236}">
                <a16:creationId xmlns:a16="http://schemas.microsoft.com/office/drawing/2014/main" id="{0D73D798-3F6A-B928-7620-EF92E8ED2F92}"/>
              </a:ext>
            </a:extLst>
          </p:cNvPr>
          <p:cNvSpPr>
            <a:spLocks noGrp="1"/>
          </p:cNvSpPr>
          <p:nvPr>
            <p:ph type="sldNum" sz="quarter" idx="12"/>
          </p:nvPr>
        </p:nvSpPr>
        <p:spPr/>
        <p:txBody>
          <a:bodyPr/>
          <a:lstStyle/>
          <a:p>
            <a:pPr>
              <a:defRPr/>
            </a:pPr>
            <a:fld id="{B2DDF22A-6F88-124C-A747-38C10A009519}" type="slidenum">
              <a:rPr lang="en-GB" altLang="en-US" smtClean="0"/>
              <a:pPr>
                <a:defRPr/>
              </a:pPr>
              <a:t>11</a:t>
            </a:fld>
            <a:endParaRPr lang="en-GB" altLang="en-US"/>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4">
            <a:extLst>
              <a:ext uri="{FF2B5EF4-FFF2-40B4-BE49-F238E27FC236}">
                <a16:creationId xmlns:a16="http://schemas.microsoft.com/office/drawing/2014/main" id="{E107D649-85A6-171D-4209-BE472EAB25CA}"/>
              </a:ext>
            </a:extLst>
          </p:cNvPr>
          <p:cNvPicPr>
            <a:picLocks noChangeAspect="1" noChangeArrowheads="1"/>
          </p:cNvPicPr>
          <p:nvPr/>
        </p:nvPicPr>
        <p:blipFill>
          <a:blip r:embed="rId3">
            <a:duotone>
              <a:prstClr val="black"/>
              <a:schemeClr val="accent1">
                <a:tint val="45000"/>
                <a:satMod val="400000"/>
              </a:schemeClr>
            </a:duotone>
          </a:blip>
          <a:srcRect/>
          <a:stretch>
            <a:fillRect/>
          </a:stretch>
        </p:blipFill>
        <p:spPr bwMode="auto">
          <a:xfrm>
            <a:off x="1331640" y="1916906"/>
            <a:ext cx="6101954" cy="3024188"/>
          </a:xfrm>
          <a:prstGeom prst="rect">
            <a:avLst/>
          </a:prstGeom>
          <a:noFill/>
          <a:ln>
            <a:noFill/>
          </a:ln>
        </p:spPr>
      </p:pic>
      <p:sp>
        <p:nvSpPr>
          <p:cNvPr id="3" name="Title 2">
            <a:extLst>
              <a:ext uri="{FF2B5EF4-FFF2-40B4-BE49-F238E27FC236}">
                <a16:creationId xmlns:a16="http://schemas.microsoft.com/office/drawing/2014/main" id="{9FE4F589-F52F-719A-9C9F-83C758737B7D}"/>
              </a:ext>
            </a:extLst>
          </p:cNvPr>
          <p:cNvSpPr>
            <a:spLocks noGrp="1"/>
          </p:cNvSpPr>
          <p:nvPr>
            <p:ph type="title"/>
          </p:nvPr>
        </p:nvSpPr>
        <p:spPr/>
        <p:txBody>
          <a:bodyPr/>
          <a:lstStyle/>
          <a:p>
            <a:r>
              <a:rPr lang="en-GB" dirty="0"/>
              <a:t>Training and Development</a:t>
            </a:r>
          </a:p>
        </p:txBody>
      </p:sp>
      <p:sp>
        <p:nvSpPr>
          <p:cNvPr id="2" name="Slide Number Placeholder 1">
            <a:extLst>
              <a:ext uri="{FF2B5EF4-FFF2-40B4-BE49-F238E27FC236}">
                <a16:creationId xmlns:a16="http://schemas.microsoft.com/office/drawing/2014/main" id="{C3DAF913-2BD5-7027-52C2-A0BFD9EFCFE7}"/>
              </a:ext>
            </a:extLst>
          </p:cNvPr>
          <p:cNvSpPr>
            <a:spLocks noGrp="1"/>
          </p:cNvSpPr>
          <p:nvPr>
            <p:ph type="sldNum" sz="quarter" idx="11"/>
          </p:nvPr>
        </p:nvSpPr>
        <p:spPr/>
        <p:txBody>
          <a:bodyPr/>
          <a:lstStyle/>
          <a:p>
            <a:pPr>
              <a:defRPr/>
            </a:pPr>
            <a:fld id="{B2DDF22A-6F88-124C-A747-38C10A009519}" type="slidenum">
              <a:rPr lang="en-GB" altLang="en-US" smtClean="0"/>
              <a:pPr>
                <a:defRPr/>
              </a:pPr>
              <a:t>12</a:t>
            </a:fld>
            <a:endParaRPr lang="en-GB" altLang="en-US"/>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B6EF6E0-A14B-E150-78C4-D862FA08D1CC}"/>
              </a:ext>
            </a:extLst>
          </p:cNvPr>
          <p:cNvSpPr>
            <a:spLocks noGrp="1"/>
          </p:cNvSpPr>
          <p:nvPr>
            <p:ph type="title"/>
          </p:nvPr>
        </p:nvSpPr>
        <p:spPr/>
        <p:txBody>
          <a:bodyPr/>
          <a:lstStyle/>
          <a:p>
            <a:r>
              <a:rPr lang="en-GB" dirty="0"/>
              <a:t>Training and Development cycle</a:t>
            </a:r>
          </a:p>
        </p:txBody>
      </p:sp>
      <p:sp>
        <p:nvSpPr>
          <p:cNvPr id="2" name="Slide Number Placeholder 1">
            <a:extLst>
              <a:ext uri="{FF2B5EF4-FFF2-40B4-BE49-F238E27FC236}">
                <a16:creationId xmlns:a16="http://schemas.microsoft.com/office/drawing/2014/main" id="{3E753CB1-CD48-6065-C171-7CAB355E792C}"/>
              </a:ext>
            </a:extLst>
          </p:cNvPr>
          <p:cNvSpPr>
            <a:spLocks noGrp="1"/>
          </p:cNvSpPr>
          <p:nvPr>
            <p:ph type="sldNum" sz="quarter" idx="11"/>
          </p:nvPr>
        </p:nvSpPr>
        <p:spPr/>
        <p:txBody>
          <a:bodyPr/>
          <a:lstStyle/>
          <a:p>
            <a:pPr>
              <a:defRPr/>
            </a:pPr>
            <a:fld id="{B2DDF22A-6F88-124C-A747-38C10A009519}" type="slidenum">
              <a:rPr lang="en-GB" altLang="en-US" smtClean="0"/>
              <a:pPr>
                <a:defRPr/>
              </a:pPr>
              <a:t>13</a:t>
            </a:fld>
            <a:endParaRPr lang="en-GB" altLang="en-US"/>
          </a:p>
        </p:txBody>
      </p:sp>
      <p:pic>
        <p:nvPicPr>
          <p:cNvPr id="4" name="Picture 3">
            <a:extLst>
              <a:ext uri="{FF2B5EF4-FFF2-40B4-BE49-F238E27FC236}">
                <a16:creationId xmlns:a16="http://schemas.microsoft.com/office/drawing/2014/main" id="{F994E3DA-6247-86C8-7499-4BF34089A91D}"/>
              </a:ext>
            </a:extLst>
          </p:cNvPr>
          <p:cNvPicPr>
            <a:picLocks noChangeAspect="1"/>
          </p:cNvPicPr>
          <p:nvPr/>
        </p:nvPicPr>
        <p:blipFill>
          <a:blip r:embed="rId3"/>
          <a:stretch>
            <a:fillRect/>
          </a:stretch>
        </p:blipFill>
        <p:spPr>
          <a:xfrm>
            <a:off x="1806122" y="1363811"/>
            <a:ext cx="5531756" cy="4130378"/>
          </a:xfrm>
          <a:prstGeom prst="rect">
            <a:avLst/>
          </a:prstGeom>
        </p:spPr>
      </p:pic>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8D32BE3-0AC1-335A-E512-4A08D376C841}"/>
              </a:ext>
            </a:extLst>
          </p:cNvPr>
          <p:cNvSpPr>
            <a:spLocks noGrp="1"/>
          </p:cNvSpPr>
          <p:nvPr>
            <p:ph type="title"/>
          </p:nvPr>
        </p:nvSpPr>
        <p:spPr/>
        <p:txBody>
          <a:bodyPr/>
          <a:lstStyle/>
          <a:p>
            <a:r>
              <a:rPr lang="en-GB" dirty="0"/>
              <a:t>On the job training</a:t>
            </a:r>
          </a:p>
        </p:txBody>
      </p:sp>
      <p:sp>
        <p:nvSpPr>
          <p:cNvPr id="54273" name="Content Placeholder 2">
            <a:extLst>
              <a:ext uri="{FF2B5EF4-FFF2-40B4-BE49-F238E27FC236}">
                <a16:creationId xmlns:a16="http://schemas.microsoft.com/office/drawing/2014/main" id="{7321995C-582D-2E72-9FD5-886094AED03C}"/>
              </a:ext>
            </a:extLst>
          </p:cNvPr>
          <p:cNvSpPr>
            <a:spLocks noGrp="1" noChangeArrowheads="1"/>
          </p:cNvSpPr>
          <p:nvPr>
            <p:ph idx="1"/>
          </p:nvPr>
        </p:nvSpPr>
        <p:spPr/>
        <p:txBody>
          <a:bodyPr/>
          <a:lstStyle/>
          <a:p>
            <a:pPr marL="0" algn="just">
              <a:spcBef>
                <a:spcPct val="0"/>
              </a:spcBef>
              <a:buFont typeface="Arial" panose="020B0604020202020204" pitchFamily="34" charset="0"/>
              <a:buNone/>
              <a:defRPr/>
            </a:pPr>
            <a:r>
              <a:rPr lang="en-GB" altLang="en-US" sz="2000" dirty="0"/>
              <a:t>Providing hands-on experience with instructions from a supervisor or trainer.</a:t>
            </a:r>
          </a:p>
          <a:p>
            <a:pPr marL="300038" lvl="1" algn="just">
              <a:spcBef>
                <a:spcPct val="0"/>
              </a:spcBef>
              <a:defRPr/>
            </a:pPr>
            <a:r>
              <a:rPr lang="en-GB" altLang="en-US" dirty="0"/>
              <a:t>Occurs at the actual job location</a:t>
            </a:r>
          </a:p>
          <a:p>
            <a:pPr marL="300038" lvl="1" algn="just">
              <a:spcBef>
                <a:spcPct val="0"/>
              </a:spcBef>
              <a:defRPr/>
            </a:pPr>
            <a:r>
              <a:rPr lang="en-GB" altLang="en-US" dirty="0"/>
              <a:t>Could involve observation and imitation</a:t>
            </a:r>
          </a:p>
          <a:p>
            <a:pPr marL="0" algn="just">
              <a:spcBef>
                <a:spcPct val="0"/>
              </a:spcBef>
              <a:buFont typeface="Arial" panose="020B0604020202020204" pitchFamily="34" charset="0"/>
              <a:buNone/>
              <a:defRPr/>
            </a:pPr>
            <a:endParaRPr lang="en-GB" altLang="en-US" sz="2000" dirty="0"/>
          </a:p>
          <a:p>
            <a:pPr marL="0" algn="just">
              <a:spcBef>
                <a:spcPct val="0"/>
              </a:spcBef>
              <a:buFont typeface="Arial" panose="020B0604020202020204" pitchFamily="34" charset="0"/>
              <a:buNone/>
              <a:defRPr/>
            </a:pPr>
            <a:endParaRPr lang="en-GB" altLang="en-US" sz="2000" dirty="0"/>
          </a:p>
          <a:p>
            <a:pPr marL="0" algn="just">
              <a:spcBef>
                <a:spcPct val="0"/>
              </a:spcBef>
              <a:buFont typeface="Arial" panose="020B0604020202020204" pitchFamily="34" charset="0"/>
              <a:buNone/>
              <a:defRPr/>
            </a:pPr>
            <a:endParaRPr lang="en-GB" altLang="en-US" sz="2000" dirty="0"/>
          </a:p>
          <a:p>
            <a:pPr marL="0" algn="just">
              <a:spcBef>
                <a:spcPct val="0"/>
              </a:spcBef>
              <a:buFont typeface="Arial" panose="020B0604020202020204" pitchFamily="34" charset="0"/>
              <a:buNone/>
              <a:defRPr/>
            </a:pPr>
            <a:r>
              <a:rPr lang="en-GB" altLang="en-US" sz="2000" dirty="0"/>
              <a:t>Methods</a:t>
            </a:r>
          </a:p>
          <a:p>
            <a:pPr marL="300038" lvl="1" algn="just">
              <a:spcBef>
                <a:spcPct val="0"/>
              </a:spcBef>
              <a:defRPr/>
            </a:pPr>
            <a:r>
              <a:rPr lang="en-GB" altLang="en-US" dirty="0"/>
              <a:t>Job rotation</a:t>
            </a:r>
          </a:p>
          <a:p>
            <a:pPr marL="300038" lvl="1" algn="just">
              <a:spcBef>
                <a:spcPct val="0"/>
              </a:spcBef>
              <a:defRPr/>
            </a:pPr>
            <a:r>
              <a:rPr lang="en-GB" altLang="en-US" dirty="0"/>
              <a:t>Apprenticeship</a:t>
            </a:r>
          </a:p>
          <a:p>
            <a:pPr marL="300038" lvl="1" algn="just">
              <a:spcBef>
                <a:spcPct val="0"/>
              </a:spcBef>
              <a:defRPr/>
            </a:pPr>
            <a:r>
              <a:rPr lang="en-GB" altLang="en-US" dirty="0"/>
              <a:t>Coaching </a:t>
            </a:r>
          </a:p>
          <a:p>
            <a:pPr marL="0" algn="just">
              <a:spcBef>
                <a:spcPct val="0"/>
              </a:spcBef>
              <a:buFont typeface="Arial" panose="020B0604020202020204" pitchFamily="34" charset="0"/>
              <a:buNone/>
              <a:defRPr/>
            </a:pPr>
            <a:endParaRPr lang="en-GB" altLang="en-US" sz="2000" dirty="0"/>
          </a:p>
        </p:txBody>
      </p:sp>
      <p:sp>
        <p:nvSpPr>
          <p:cNvPr id="2" name="Slide Number Placeholder 1">
            <a:extLst>
              <a:ext uri="{FF2B5EF4-FFF2-40B4-BE49-F238E27FC236}">
                <a16:creationId xmlns:a16="http://schemas.microsoft.com/office/drawing/2014/main" id="{CE71292B-14D3-8532-4E21-83F4BC421C67}"/>
              </a:ext>
            </a:extLst>
          </p:cNvPr>
          <p:cNvSpPr>
            <a:spLocks noGrp="1"/>
          </p:cNvSpPr>
          <p:nvPr>
            <p:ph type="sldNum" sz="quarter" idx="12"/>
          </p:nvPr>
        </p:nvSpPr>
        <p:spPr/>
        <p:txBody>
          <a:bodyPr/>
          <a:lstStyle/>
          <a:p>
            <a:pPr>
              <a:defRPr/>
            </a:pPr>
            <a:fld id="{B2DDF22A-6F88-124C-A747-38C10A009519}" type="slidenum">
              <a:rPr lang="en-GB" altLang="en-US" smtClean="0"/>
              <a:pPr>
                <a:defRPr/>
              </a:pPr>
              <a:t>14</a:t>
            </a:fld>
            <a:endParaRPr lang="en-GB" altLang="en-US"/>
          </a:p>
        </p:txBody>
      </p:sp>
      <p:pic>
        <p:nvPicPr>
          <p:cNvPr id="4" name="Picture 3">
            <a:extLst>
              <a:ext uri="{FF2B5EF4-FFF2-40B4-BE49-F238E27FC236}">
                <a16:creationId xmlns:a16="http://schemas.microsoft.com/office/drawing/2014/main" id="{53D3F607-23F6-09FE-5AC0-A62AB3E01547}"/>
              </a:ext>
            </a:extLst>
          </p:cNvPr>
          <p:cNvPicPr>
            <a:picLocks noChangeAspect="1"/>
          </p:cNvPicPr>
          <p:nvPr/>
        </p:nvPicPr>
        <p:blipFill>
          <a:blip r:embed="rId3"/>
          <a:stretch>
            <a:fillRect/>
          </a:stretch>
        </p:blipFill>
        <p:spPr>
          <a:xfrm>
            <a:off x="1224789" y="3032956"/>
            <a:ext cx="6694421" cy="792088"/>
          </a:xfrm>
          <a:prstGeom prst="rect">
            <a:avLst/>
          </a:prstGeom>
        </p:spPr>
      </p:pic>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1A6DD93-16E0-027B-C906-6B1A50703660}"/>
              </a:ext>
            </a:extLst>
          </p:cNvPr>
          <p:cNvSpPr>
            <a:spLocks noGrp="1"/>
          </p:cNvSpPr>
          <p:nvPr>
            <p:ph type="title"/>
          </p:nvPr>
        </p:nvSpPr>
        <p:spPr/>
        <p:txBody>
          <a:bodyPr/>
          <a:lstStyle/>
          <a:p>
            <a:r>
              <a:rPr lang="en-GB" dirty="0"/>
              <a:t>Evaluating Training Outcomes</a:t>
            </a:r>
          </a:p>
        </p:txBody>
      </p:sp>
      <p:sp>
        <p:nvSpPr>
          <p:cNvPr id="8194" name="Content Placeholder 2">
            <a:extLst>
              <a:ext uri="{FF2B5EF4-FFF2-40B4-BE49-F238E27FC236}">
                <a16:creationId xmlns:a16="http://schemas.microsoft.com/office/drawing/2014/main" id="{582C1DDE-3253-7D41-A334-492532CCF124}"/>
              </a:ext>
            </a:extLst>
          </p:cNvPr>
          <p:cNvSpPr>
            <a:spLocks noGrp="1"/>
          </p:cNvSpPr>
          <p:nvPr>
            <p:ph idx="1"/>
          </p:nvPr>
        </p:nvSpPr>
        <p:spPr/>
        <p:txBody>
          <a:bodyPr/>
          <a:lstStyle/>
          <a:p>
            <a:pPr marL="14288" lvl="1" indent="0" algn="just">
              <a:spcBef>
                <a:spcPts val="0"/>
              </a:spcBef>
              <a:buNone/>
              <a:defRPr/>
            </a:pPr>
            <a:r>
              <a:rPr lang="en-GB" altLang="en-US" sz="2025" dirty="0">
                <a:latin typeface="+mj-lt"/>
                <a:ea typeface="ＭＳ Ｐゴシック" pitchFamily="1" charset="-128"/>
              </a:rPr>
              <a:t>Vital for establishing strategic alignment and value for the organisation</a:t>
            </a:r>
          </a:p>
          <a:p>
            <a:pPr marL="0" algn="just">
              <a:spcBef>
                <a:spcPts val="0"/>
              </a:spcBef>
              <a:defRPr/>
            </a:pPr>
            <a:r>
              <a:rPr lang="en-GB" altLang="en-US" sz="2025" dirty="0">
                <a:latin typeface="+mj-lt"/>
                <a:ea typeface="ＭＳ Ｐゴシック" pitchFamily="1" charset="-128"/>
              </a:rPr>
              <a:t>Four levels of evaluation (Kirkpatrick, 1967)</a:t>
            </a:r>
          </a:p>
        </p:txBody>
      </p:sp>
      <p:sp>
        <p:nvSpPr>
          <p:cNvPr id="2" name="Slide Number Placeholder 1">
            <a:extLst>
              <a:ext uri="{FF2B5EF4-FFF2-40B4-BE49-F238E27FC236}">
                <a16:creationId xmlns:a16="http://schemas.microsoft.com/office/drawing/2014/main" id="{98009AAF-BD89-A482-A2C2-58AD68B3726C}"/>
              </a:ext>
            </a:extLst>
          </p:cNvPr>
          <p:cNvSpPr>
            <a:spLocks noGrp="1"/>
          </p:cNvSpPr>
          <p:nvPr>
            <p:ph type="sldNum" sz="quarter" idx="12"/>
          </p:nvPr>
        </p:nvSpPr>
        <p:spPr/>
        <p:txBody>
          <a:bodyPr/>
          <a:lstStyle/>
          <a:p>
            <a:pPr>
              <a:defRPr/>
            </a:pPr>
            <a:fld id="{B2DDF22A-6F88-124C-A747-38C10A009519}" type="slidenum">
              <a:rPr lang="en-GB" altLang="en-US" smtClean="0"/>
              <a:pPr>
                <a:defRPr/>
              </a:pPr>
              <a:t>15</a:t>
            </a:fld>
            <a:endParaRPr lang="en-GB" altLang="en-US"/>
          </a:p>
        </p:txBody>
      </p:sp>
      <p:pic>
        <p:nvPicPr>
          <p:cNvPr id="35842" name="Picture 2">
            <a:extLst>
              <a:ext uri="{FF2B5EF4-FFF2-40B4-BE49-F238E27FC236}">
                <a16:creationId xmlns:a16="http://schemas.microsoft.com/office/drawing/2014/main" id="{A13DF1A2-96D4-7C4F-13F0-E3DE79F580C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125" b="6467"/>
          <a:stretch>
            <a:fillRect/>
          </a:stretch>
        </p:blipFill>
        <p:spPr bwMode="auto">
          <a:xfrm>
            <a:off x="786491" y="2267635"/>
            <a:ext cx="7571017" cy="345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a:extLst>
              <a:ext uri="{FF2B5EF4-FFF2-40B4-BE49-F238E27FC236}">
                <a16:creationId xmlns:a16="http://schemas.microsoft.com/office/drawing/2014/main" id="{62B6657C-C943-514D-B780-57D286FCA792}"/>
              </a:ext>
            </a:extLst>
          </p:cNvPr>
          <p:cNvSpPr>
            <a:spLocks noGrp="1"/>
          </p:cNvSpPr>
          <p:nvPr>
            <p:ph idx="1"/>
          </p:nvPr>
        </p:nvSpPr>
        <p:spPr>
          <a:xfrm>
            <a:off x="1475656" y="908720"/>
            <a:ext cx="5829300" cy="3459162"/>
          </a:xfrm>
        </p:spPr>
        <p:txBody>
          <a:bodyPr/>
          <a:lstStyle/>
          <a:p>
            <a:pPr marL="0" algn="ctr">
              <a:spcBef>
                <a:spcPts val="0"/>
              </a:spcBef>
              <a:buFont typeface="Arial" panose="020B0604020202020204" pitchFamily="34" charset="0"/>
              <a:buNone/>
              <a:defRPr/>
            </a:pPr>
            <a:r>
              <a:rPr lang="en-GB" altLang="en-US" b="1" dirty="0">
                <a:solidFill>
                  <a:schemeClr val="bg1"/>
                </a:solidFill>
                <a:latin typeface="+mj-lt"/>
                <a:ea typeface="ＭＳ Ｐゴシック" pitchFamily="1" charset="-128"/>
              </a:rPr>
              <a:t>Training and Development Process</a:t>
            </a:r>
          </a:p>
          <a:p>
            <a:pPr marL="0">
              <a:spcBef>
                <a:spcPts val="0"/>
              </a:spcBef>
              <a:buFont typeface="Arial" panose="020B0604020202020204" pitchFamily="34" charset="0"/>
              <a:buNone/>
              <a:defRPr/>
            </a:pPr>
            <a:endParaRPr lang="en-GB" altLang="en-US" dirty="0">
              <a:solidFill>
                <a:schemeClr val="bg1"/>
              </a:solidFill>
              <a:latin typeface="Calibri" pitchFamily="34" charset="0"/>
              <a:ea typeface="ＭＳ Ｐゴシック" pitchFamily="1" charset="-128"/>
            </a:endParaRPr>
          </a:p>
          <a:p>
            <a:pPr marL="0" algn="just">
              <a:spcBef>
                <a:spcPts val="0"/>
              </a:spcBef>
              <a:buFont typeface="Arial" panose="020B0604020202020204" pitchFamily="34" charset="0"/>
              <a:buNone/>
              <a:defRPr/>
            </a:pPr>
            <a:endParaRPr lang="en-GB" altLang="en-US" sz="2025" dirty="0">
              <a:solidFill>
                <a:schemeClr val="bg1"/>
              </a:solidFill>
              <a:latin typeface="+mj-lt"/>
              <a:ea typeface="ＭＳ Ｐゴシック" pitchFamily="1" charset="-128"/>
            </a:endParaRPr>
          </a:p>
        </p:txBody>
      </p:sp>
      <p:graphicFrame>
        <p:nvGraphicFramePr>
          <p:cNvPr id="4" name="Group 265">
            <a:extLst>
              <a:ext uri="{FF2B5EF4-FFF2-40B4-BE49-F238E27FC236}">
                <a16:creationId xmlns:a16="http://schemas.microsoft.com/office/drawing/2014/main" id="{A73A53A9-6785-3722-F483-63D10C726B25}"/>
              </a:ext>
            </a:extLst>
          </p:cNvPr>
          <p:cNvGraphicFramePr>
            <a:graphicFrameLocks/>
          </p:cNvGraphicFramePr>
          <p:nvPr>
            <p:extLst>
              <p:ext uri="{D42A27DB-BD31-4B8C-83A1-F6EECF244321}">
                <p14:modId xmlns:p14="http://schemas.microsoft.com/office/powerpoint/2010/main" val="3362276313"/>
              </p:ext>
            </p:extLst>
          </p:nvPr>
        </p:nvGraphicFramePr>
        <p:xfrm>
          <a:off x="1501056" y="1400845"/>
          <a:ext cx="6026151" cy="3913191"/>
        </p:xfrm>
        <a:graphic>
          <a:graphicData uri="http://schemas.openxmlformats.org/drawingml/2006/table">
            <a:tbl>
              <a:tblPr/>
              <a:tblGrid>
                <a:gridCol w="2046820">
                  <a:extLst>
                    <a:ext uri="{9D8B030D-6E8A-4147-A177-3AD203B41FA5}">
                      <a16:colId xmlns:a16="http://schemas.microsoft.com/office/drawing/2014/main" val="20000"/>
                    </a:ext>
                  </a:extLst>
                </a:gridCol>
                <a:gridCol w="1989665">
                  <a:extLst>
                    <a:ext uri="{9D8B030D-6E8A-4147-A177-3AD203B41FA5}">
                      <a16:colId xmlns:a16="http://schemas.microsoft.com/office/drawing/2014/main" val="20001"/>
                    </a:ext>
                  </a:extLst>
                </a:gridCol>
                <a:gridCol w="1989666">
                  <a:extLst>
                    <a:ext uri="{9D8B030D-6E8A-4147-A177-3AD203B41FA5}">
                      <a16:colId xmlns:a16="http://schemas.microsoft.com/office/drawing/2014/main" val="20002"/>
                    </a:ext>
                  </a:extLst>
                </a:gridCol>
              </a:tblGrid>
              <a:tr h="361904">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800" b="1" i="0" u="none" strike="noStrike" cap="none" normalizeH="0" baseline="0" dirty="0">
                          <a:ln>
                            <a:noFill/>
                          </a:ln>
                          <a:solidFill>
                            <a:schemeClr val="tx1"/>
                          </a:solidFill>
                          <a:effectLst/>
                          <a:latin typeface="Times New Roman" pitchFamily="18" charset="0"/>
                        </a:rPr>
                        <a:t>Assessment Stage</a:t>
                      </a:r>
                    </a:p>
                  </a:txBody>
                  <a:tcPr marL="68585" marR="68585" marT="34286" marB="34286"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800" b="1" i="0" u="none" strike="noStrike" cap="none" normalizeH="0" baseline="0" dirty="0">
                          <a:ln>
                            <a:noFill/>
                          </a:ln>
                          <a:solidFill>
                            <a:schemeClr val="tx1"/>
                          </a:solidFill>
                          <a:effectLst/>
                          <a:latin typeface="Times New Roman" pitchFamily="18" charset="0"/>
                        </a:rPr>
                        <a:t>Training Stage</a:t>
                      </a:r>
                    </a:p>
                  </a:txBody>
                  <a:tcPr marL="68585" marR="68585" marT="34286" marB="34286"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800" b="1" i="0" u="none" strike="noStrike" cap="none" normalizeH="0" baseline="0" dirty="0">
                          <a:ln>
                            <a:noFill/>
                          </a:ln>
                          <a:solidFill>
                            <a:schemeClr val="tx1"/>
                          </a:solidFill>
                          <a:effectLst/>
                          <a:latin typeface="Times New Roman" pitchFamily="18" charset="0"/>
                        </a:rPr>
                        <a:t>Evaluation Stage</a:t>
                      </a:r>
                    </a:p>
                  </a:txBody>
                  <a:tcPr marL="68585" marR="68585" marT="34286" marB="34286"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552381">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500" b="0" i="0" u="none" strike="noStrike" cap="none" normalizeH="0" baseline="0" dirty="0">
                          <a:ln>
                            <a:noFill/>
                          </a:ln>
                          <a:solidFill>
                            <a:schemeClr val="tx1"/>
                          </a:solidFill>
                          <a:effectLst/>
                          <a:latin typeface="Times New Roman" pitchFamily="18" charset="0"/>
                        </a:rPr>
                        <a:t>Organizational       Assessment</a:t>
                      </a:r>
                    </a:p>
                  </a:txBody>
                  <a:tcPr marL="68585" marR="68585" marT="34286" marB="34286"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1500" b="0" i="0" u="none" strike="noStrike" cap="none" normalizeH="0" baseline="0" dirty="0">
                        <a:ln>
                          <a:noFill/>
                        </a:ln>
                        <a:solidFill>
                          <a:schemeClr val="tx1"/>
                        </a:solidFill>
                        <a:effectLst/>
                        <a:latin typeface="Times New Roman" pitchFamily="18" charset="0"/>
                      </a:endParaRPr>
                    </a:p>
                  </a:txBody>
                  <a:tcPr marL="68585" marR="68585" marT="34286" marB="34286"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1500" b="0" i="0" u="none" strike="noStrike" cap="none" normalizeH="0" baseline="0" dirty="0">
                        <a:ln>
                          <a:noFill/>
                        </a:ln>
                        <a:solidFill>
                          <a:schemeClr val="tx1"/>
                        </a:solidFill>
                        <a:effectLst/>
                        <a:latin typeface="Times New Roman" pitchFamily="18" charset="0"/>
                      </a:endParaRPr>
                    </a:p>
                  </a:txBody>
                  <a:tcPr marL="68585" marR="68585" marT="34286" marB="34286"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1"/>
                  </a:ext>
                </a:extLst>
              </a:tr>
              <a:tr h="734523">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1500" b="0" i="0" u="none" strike="noStrike" cap="none" normalizeH="0" baseline="0" dirty="0">
                        <a:ln>
                          <a:noFill/>
                        </a:ln>
                        <a:solidFill>
                          <a:schemeClr val="tx1"/>
                        </a:solidFill>
                        <a:effectLst/>
                        <a:latin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500" b="0" i="0" u="none" strike="noStrike" cap="none" normalizeH="0" baseline="0" dirty="0">
                          <a:ln>
                            <a:noFill/>
                          </a:ln>
                          <a:solidFill>
                            <a:schemeClr val="tx1"/>
                          </a:solidFill>
                          <a:effectLst/>
                          <a:latin typeface="Times New Roman" pitchFamily="18" charset="0"/>
                        </a:rPr>
                        <a:t>Job Assessment</a:t>
                      </a:r>
                    </a:p>
                  </a:txBody>
                  <a:tcPr marL="68585" marR="68585" marT="34286" marB="34286"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1500" b="0" i="0" u="none" strike="noStrike" cap="none" normalizeH="0" baseline="0" dirty="0">
                        <a:ln>
                          <a:noFill/>
                        </a:ln>
                        <a:solidFill>
                          <a:schemeClr val="tx1"/>
                        </a:solidFill>
                        <a:effectLst/>
                        <a:latin typeface="Times New Roman" pitchFamily="18" charset="0"/>
                      </a:endParaRPr>
                    </a:p>
                  </a:txBody>
                  <a:tcPr marL="68585" marR="68585" marT="34286" marB="34286"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1500" b="0" i="0" u="none" strike="noStrike" cap="none" normalizeH="0" baseline="0" dirty="0">
                        <a:ln>
                          <a:noFill/>
                        </a:ln>
                        <a:solidFill>
                          <a:schemeClr val="tx1"/>
                        </a:solidFill>
                        <a:effectLst/>
                        <a:latin typeface="Times New Roman" pitchFamily="18" charset="0"/>
                      </a:endParaRPr>
                    </a:p>
                  </a:txBody>
                  <a:tcPr marL="68585" marR="68585" marT="34286" marB="34286"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2"/>
                  </a:ext>
                </a:extLst>
              </a:tr>
              <a:tr h="525770">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500" b="0" i="0" u="none" strike="noStrike" cap="none" normalizeH="0" baseline="0" dirty="0">
                          <a:ln>
                            <a:noFill/>
                          </a:ln>
                          <a:solidFill>
                            <a:schemeClr val="tx1"/>
                          </a:solidFill>
                          <a:effectLst/>
                          <a:latin typeface="Times New Roman" pitchFamily="18" charset="0"/>
                        </a:rPr>
                        <a:t>Personal Assessment</a:t>
                      </a:r>
                    </a:p>
                  </a:txBody>
                  <a:tcPr marL="68585" marR="68585" marT="34286" marB="34286"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500" b="0" i="0" u="none" strike="noStrike" cap="none" normalizeH="0" baseline="0" dirty="0">
                          <a:ln>
                            <a:noFill/>
                          </a:ln>
                          <a:solidFill>
                            <a:schemeClr val="tx1"/>
                          </a:solidFill>
                          <a:effectLst/>
                          <a:latin typeface="Times New Roman" pitchFamily="18" charset="0"/>
                        </a:rPr>
                        <a:t>Design &amp; Select Procedures</a:t>
                      </a:r>
                    </a:p>
                  </a:txBody>
                  <a:tcPr marL="68585" marR="68585" marT="34286" marB="34286"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500" b="0" i="0" u="none" strike="noStrike" cap="none" normalizeH="0" baseline="0" dirty="0">
                          <a:ln>
                            <a:noFill/>
                          </a:ln>
                          <a:solidFill>
                            <a:schemeClr val="tx1"/>
                          </a:solidFill>
                          <a:effectLst/>
                          <a:latin typeface="Times New Roman" pitchFamily="18" charset="0"/>
                        </a:rPr>
                        <a:t>Measure Training Results</a:t>
                      </a:r>
                    </a:p>
                  </a:txBody>
                  <a:tcPr marL="68585" marR="68585" marT="34286" marB="34286"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3"/>
                  </a:ext>
                </a:extLst>
              </a:tr>
              <a:tr h="988095">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1500" b="0" i="0" u="none" strike="noStrike" cap="none" normalizeH="0" baseline="0" dirty="0">
                        <a:ln>
                          <a:noFill/>
                        </a:ln>
                        <a:solidFill>
                          <a:schemeClr val="tx1"/>
                        </a:solidFill>
                        <a:effectLst/>
                        <a:latin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500" b="0" i="0" u="none" strike="noStrike" cap="none" normalizeH="0" baseline="0" dirty="0">
                          <a:ln>
                            <a:noFill/>
                          </a:ln>
                          <a:solidFill>
                            <a:schemeClr val="tx1"/>
                          </a:solidFill>
                          <a:effectLst/>
                          <a:latin typeface="Times New Roman" pitchFamily="18" charset="0"/>
                        </a:rPr>
                        <a:t>Development of Training Objectives</a:t>
                      </a:r>
                    </a:p>
                  </a:txBody>
                  <a:tcPr marL="68585" marR="68585" marT="34286" marB="34286"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w="12700" cap="flat" cmpd="sng" algn="ctr">
                      <a:solidFill>
                        <a:schemeClr val="fo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1500" b="0" i="0" u="none" strike="noStrike" cap="none" normalizeH="0" baseline="0" dirty="0">
                        <a:ln>
                          <a:noFill/>
                        </a:ln>
                        <a:solidFill>
                          <a:schemeClr val="tx1"/>
                        </a:solidFill>
                        <a:effectLst/>
                        <a:latin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500" b="0" i="0" u="none" strike="noStrike" cap="none" normalizeH="0" baseline="0" dirty="0">
                          <a:ln>
                            <a:noFill/>
                          </a:ln>
                          <a:solidFill>
                            <a:schemeClr val="tx1"/>
                          </a:solidFill>
                          <a:effectLst/>
                          <a:latin typeface="Times New Roman" pitchFamily="18" charset="0"/>
                        </a:rPr>
                        <a:t>Train</a:t>
                      </a:r>
                    </a:p>
                  </a:txBody>
                  <a:tcPr marL="68585" marR="68585" marT="34286" marB="34286"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w="12700" cap="flat" cmpd="sng" algn="ctr">
                      <a:solidFill>
                        <a:schemeClr val="fo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1500" b="0" i="0" u="none" strike="noStrike" cap="none" normalizeH="0" baseline="0" dirty="0">
                        <a:ln>
                          <a:noFill/>
                        </a:ln>
                        <a:solidFill>
                          <a:schemeClr val="tx1"/>
                        </a:solidFill>
                        <a:effectLst/>
                        <a:latin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500" b="0" i="0" u="none" strike="noStrike" cap="none" normalizeH="0" baseline="0" dirty="0">
                          <a:ln>
                            <a:noFill/>
                          </a:ln>
                          <a:solidFill>
                            <a:schemeClr val="tx1"/>
                          </a:solidFill>
                          <a:effectLst/>
                          <a:latin typeface="Times New Roman" pitchFamily="18" charset="0"/>
                        </a:rPr>
                        <a:t>Compare Results to Criteria</a:t>
                      </a:r>
                    </a:p>
                  </a:txBody>
                  <a:tcPr marL="68585" marR="68585" marT="34286" marB="34286"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w="12700" cap="flat" cmpd="sng" algn="ctr">
                      <a:solidFill>
                        <a:schemeClr val="folHlink"/>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61904">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1800" b="0" i="0" u="none" strike="noStrike" cap="none" normalizeH="0" baseline="0" dirty="0">
                        <a:ln>
                          <a:noFill/>
                        </a:ln>
                        <a:solidFill>
                          <a:schemeClr val="tx1"/>
                        </a:solidFill>
                        <a:effectLst/>
                        <a:latin typeface="Times New Roman" pitchFamily="18" charset="0"/>
                      </a:endParaRPr>
                    </a:p>
                  </a:txBody>
                  <a:tcPr marL="68585" marR="68585" marT="34286" marB="34286" horzOverflow="overflow">
                    <a:lnL cap="flat">
                      <a:noFill/>
                    </a:lnL>
                    <a:lnR>
                      <a:noFill/>
                    </a:lnR>
                    <a:lnT w="12700" cap="flat" cmpd="sng" algn="ctr">
                      <a:solidFill>
                        <a:schemeClr val="folHlink"/>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500" b="0" i="0" u="none" strike="noStrike" cap="none" normalizeH="0" baseline="0" dirty="0">
                          <a:ln>
                            <a:noFill/>
                          </a:ln>
                          <a:solidFill>
                            <a:schemeClr val="tx1"/>
                          </a:solidFill>
                          <a:effectLst/>
                          <a:latin typeface="Times New Roman" pitchFamily="18" charset="0"/>
                        </a:rPr>
                        <a:t>Feedback</a:t>
                      </a:r>
                    </a:p>
                  </a:txBody>
                  <a:tcPr marL="68585" marR="68585" marT="34286" marB="34286" horzOverflow="overflow">
                    <a:lnL>
                      <a:noFill/>
                    </a:lnL>
                    <a:lnR>
                      <a:noFill/>
                    </a:lnR>
                    <a:lnT w="12700" cap="flat" cmpd="sng" algn="ctr">
                      <a:solidFill>
                        <a:schemeClr val="folHlink"/>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1800" b="0" i="0" u="none" strike="noStrike" cap="none" normalizeH="0" baseline="0" dirty="0">
                        <a:ln>
                          <a:noFill/>
                        </a:ln>
                        <a:solidFill>
                          <a:schemeClr val="tx1"/>
                        </a:solidFill>
                        <a:effectLst/>
                        <a:latin typeface="Times New Roman" pitchFamily="18" charset="0"/>
                      </a:endParaRPr>
                    </a:p>
                  </a:txBody>
                  <a:tcPr marL="68585" marR="68585" marT="34286" marB="34286" horzOverflow="overflow">
                    <a:lnL>
                      <a:noFill/>
                    </a:lnL>
                    <a:lnR cap="flat">
                      <a:noFill/>
                    </a:lnR>
                    <a:lnT w="12700" cap="flat" cmpd="sng" algn="ctr">
                      <a:solidFill>
                        <a:schemeClr val="folHlink"/>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5"/>
                  </a:ext>
                </a:extLst>
              </a:tr>
              <a:tr h="388610">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100" b="0" i="0" u="none" strike="noStrike" cap="none" normalizeH="0" baseline="0" dirty="0">
                        <a:ln>
                          <a:noFill/>
                        </a:ln>
                        <a:solidFill>
                          <a:schemeClr val="tx1"/>
                        </a:solidFill>
                        <a:effectLst/>
                        <a:latin typeface="Times New Roman" pitchFamily="18" charset="0"/>
                      </a:endParaRPr>
                    </a:p>
                  </a:txBody>
                  <a:tcPr marL="68585" marR="68585" marT="34286" marB="34286" horzOverflow="overflow">
                    <a:lnL cap="flat">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100" b="0" i="0" u="none" strike="noStrike" cap="none" normalizeH="0" baseline="0" dirty="0">
                        <a:ln>
                          <a:noFill/>
                        </a:ln>
                        <a:solidFill>
                          <a:schemeClr val="tx1"/>
                        </a:solidFill>
                        <a:effectLst/>
                        <a:latin typeface="Times New Roman" pitchFamily="18" charset="0"/>
                      </a:endParaRPr>
                    </a:p>
                  </a:txBody>
                  <a:tcPr marL="68585" marR="68585" marT="34286" marB="34286" horzOverflow="overflow">
                    <a:lnL>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100" b="0" i="0" u="none" strike="noStrike" cap="none" normalizeH="0" baseline="0" dirty="0">
                        <a:ln>
                          <a:noFill/>
                        </a:ln>
                        <a:solidFill>
                          <a:schemeClr val="tx1"/>
                        </a:solidFill>
                        <a:effectLst/>
                        <a:latin typeface="Times New Roman" pitchFamily="18" charset="0"/>
                      </a:endParaRPr>
                    </a:p>
                  </a:txBody>
                  <a:tcPr marL="68585" marR="68585" marT="34286" marB="34286"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6"/>
                  </a:ext>
                </a:extLst>
              </a:tr>
            </a:tbl>
          </a:graphicData>
        </a:graphic>
      </p:graphicFrame>
      <p:grpSp>
        <p:nvGrpSpPr>
          <p:cNvPr id="37918" name="Group 4">
            <a:extLst>
              <a:ext uri="{FF2B5EF4-FFF2-40B4-BE49-F238E27FC236}">
                <a16:creationId xmlns:a16="http://schemas.microsoft.com/office/drawing/2014/main" id="{C985D0D9-0DEB-CF79-4D6B-54ACAA990045}"/>
              </a:ext>
            </a:extLst>
          </p:cNvPr>
          <p:cNvGrpSpPr>
            <a:grpSpLocks/>
          </p:cNvGrpSpPr>
          <p:nvPr/>
        </p:nvGrpSpPr>
        <p:grpSpPr bwMode="auto">
          <a:xfrm>
            <a:off x="1475656" y="2042195"/>
            <a:ext cx="5143500" cy="2628900"/>
            <a:chOff x="685800" y="2819400"/>
            <a:chExt cx="6858000" cy="3505200"/>
          </a:xfrm>
        </p:grpSpPr>
        <p:grpSp>
          <p:nvGrpSpPr>
            <p:cNvPr id="37919" name="Group 59">
              <a:extLst>
                <a:ext uri="{FF2B5EF4-FFF2-40B4-BE49-F238E27FC236}">
                  <a16:creationId xmlns:a16="http://schemas.microsoft.com/office/drawing/2014/main" id="{17DB25A8-8F1C-8347-9B86-061026AFF227}"/>
                </a:ext>
              </a:extLst>
            </p:cNvPr>
            <p:cNvGrpSpPr>
              <a:grpSpLocks/>
            </p:cNvGrpSpPr>
            <p:nvPr/>
          </p:nvGrpSpPr>
          <p:grpSpPr bwMode="auto">
            <a:xfrm>
              <a:off x="685800" y="2819400"/>
              <a:ext cx="6858000" cy="3505200"/>
              <a:chOff x="685800" y="2819400"/>
              <a:chExt cx="6858000" cy="3505200"/>
            </a:xfrm>
          </p:grpSpPr>
          <p:sp>
            <p:nvSpPr>
              <p:cNvPr id="37921" name="Line 170">
                <a:extLst>
                  <a:ext uri="{FF2B5EF4-FFF2-40B4-BE49-F238E27FC236}">
                    <a16:creationId xmlns:a16="http://schemas.microsoft.com/office/drawing/2014/main" id="{5A5765BF-647F-6CD1-A0F6-053E06C0D01A}"/>
                  </a:ext>
                </a:extLst>
              </p:cNvPr>
              <p:cNvSpPr>
                <a:spLocks noChangeShapeType="1"/>
              </p:cNvSpPr>
              <p:nvPr/>
            </p:nvSpPr>
            <p:spPr bwMode="auto">
              <a:xfrm>
                <a:off x="685800" y="2819400"/>
                <a:ext cx="0" cy="350520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grpSp>
            <p:nvGrpSpPr>
              <p:cNvPr id="37922" name="Group 58">
                <a:extLst>
                  <a:ext uri="{FF2B5EF4-FFF2-40B4-BE49-F238E27FC236}">
                    <a16:creationId xmlns:a16="http://schemas.microsoft.com/office/drawing/2014/main" id="{5403FB5C-7E11-B833-F06C-945C3B9E4535}"/>
                  </a:ext>
                </a:extLst>
              </p:cNvPr>
              <p:cNvGrpSpPr>
                <a:grpSpLocks/>
              </p:cNvGrpSpPr>
              <p:nvPr/>
            </p:nvGrpSpPr>
            <p:grpSpPr bwMode="auto">
              <a:xfrm>
                <a:off x="685800" y="2819400"/>
                <a:ext cx="6858000" cy="3505200"/>
                <a:chOff x="685800" y="2819400"/>
                <a:chExt cx="6858000" cy="3505200"/>
              </a:xfrm>
            </p:grpSpPr>
            <p:grpSp>
              <p:nvGrpSpPr>
                <p:cNvPr id="37923" name="Group 56">
                  <a:extLst>
                    <a:ext uri="{FF2B5EF4-FFF2-40B4-BE49-F238E27FC236}">
                      <a16:creationId xmlns:a16="http://schemas.microsoft.com/office/drawing/2014/main" id="{49B811DF-1EAA-C86D-F8EF-BEC5227A953E}"/>
                    </a:ext>
                  </a:extLst>
                </p:cNvPr>
                <p:cNvGrpSpPr>
                  <a:grpSpLocks/>
                </p:cNvGrpSpPr>
                <p:nvPr/>
              </p:nvGrpSpPr>
              <p:grpSpPr bwMode="auto">
                <a:xfrm>
                  <a:off x="685800" y="3200400"/>
                  <a:ext cx="6858000" cy="3124200"/>
                  <a:chOff x="685800" y="3200400"/>
                  <a:chExt cx="6858000" cy="3124200"/>
                </a:xfrm>
              </p:grpSpPr>
              <p:grpSp>
                <p:nvGrpSpPr>
                  <p:cNvPr id="37925" name="Group 55">
                    <a:extLst>
                      <a:ext uri="{FF2B5EF4-FFF2-40B4-BE49-F238E27FC236}">
                        <a16:creationId xmlns:a16="http://schemas.microsoft.com/office/drawing/2014/main" id="{26EEDEF0-64A4-78F8-C669-E34E43DD89B5}"/>
                      </a:ext>
                    </a:extLst>
                  </p:cNvPr>
                  <p:cNvGrpSpPr>
                    <a:grpSpLocks/>
                  </p:cNvGrpSpPr>
                  <p:nvPr/>
                </p:nvGrpSpPr>
                <p:grpSpPr bwMode="auto">
                  <a:xfrm>
                    <a:off x="2133600" y="3200400"/>
                    <a:ext cx="5334000" cy="2209800"/>
                    <a:chOff x="2133600" y="3200400"/>
                    <a:chExt cx="5334000" cy="2209800"/>
                  </a:xfrm>
                </p:grpSpPr>
                <p:sp>
                  <p:nvSpPr>
                    <p:cNvPr id="37927" name="Line 159">
                      <a:extLst>
                        <a:ext uri="{FF2B5EF4-FFF2-40B4-BE49-F238E27FC236}">
                          <a16:creationId xmlns:a16="http://schemas.microsoft.com/office/drawing/2014/main" id="{793505BF-A8DA-57F9-58F0-85D269A7674B}"/>
                        </a:ext>
                      </a:extLst>
                    </p:cNvPr>
                    <p:cNvSpPr>
                      <a:spLocks noChangeShapeType="1"/>
                    </p:cNvSpPr>
                    <p:nvPr/>
                  </p:nvSpPr>
                  <p:spPr bwMode="auto">
                    <a:xfrm>
                      <a:off x="2133600" y="32004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37928" name="Line 160">
                      <a:extLst>
                        <a:ext uri="{FF2B5EF4-FFF2-40B4-BE49-F238E27FC236}">
                          <a16:creationId xmlns:a16="http://schemas.microsoft.com/office/drawing/2014/main" id="{D0C6A911-EEB7-0450-0AFC-616430640549}"/>
                        </a:ext>
                      </a:extLst>
                    </p:cNvPr>
                    <p:cNvSpPr>
                      <a:spLocks noChangeShapeType="1"/>
                    </p:cNvSpPr>
                    <p:nvPr/>
                  </p:nvSpPr>
                  <p:spPr bwMode="auto">
                    <a:xfrm>
                      <a:off x="2133600" y="38862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37929" name="Line 161">
                      <a:extLst>
                        <a:ext uri="{FF2B5EF4-FFF2-40B4-BE49-F238E27FC236}">
                          <a16:creationId xmlns:a16="http://schemas.microsoft.com/office/drawing/2014/main" id="{D8BF9F7F-6DE3-3EA8-2B0D-BDFFF1483085}"/>
                        </a:ext>
                      </a:extLst>
                    </p:cNvPr>
                    <p:cNvSpPr>
                      <a:spLocks noChangeShapeType="1"/>
                    </p:cNvSpPr>
                    <p:nvPr/>
                  </p:nvSpPr>
                  <p:spPr bwMode="auto">
                    <a:xfrm>
                      <a:off x="2133600" y="48768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37930" name="Line 162">
                      <a:extLst>
                        <a:ext uri="{FF2B5EF4-FFF2-40B4-BE49-F238E27FC236}">
                          <a16:creationId xmlns:a16="http://schemas.microsoft.com/office/drawing/2014/main" id="{28A3725D-0F45-08A4-2D6E-D64C616755DB}"/>
                        </a:ext>
                      </a:extLst>
                    </p:cNvPr>
                    <p:cNvSpPr>
                      <a:spLocks noChangeShapeType="1"/>
                    </p:cNvSpPr>
                    <p:nvPr/>
                  </p:nvSpPr>
                  <p:spPr bwMode="auto">
                    <a:xfrm>
                      <a:off x="7467600" y="48768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37931" name="Line 163">
                      <a:extLst>
                        <a:ext uri="{FF2B5EF4-FFF2-40B4-BE49-F238E27FC236}">
                          <a16:creationId xmlns:a16="http://schemas.microsoft.com/office/drawing/2014/main" id="{63590935-CB31-3113-A179-D5F0079AA800}"/>
                        </a:ext>
                      </a:extLst>
                    </p:cNvPr>
                    <p:cNvSpPr>
                      <a:spLocks noChangeShapeType="1"/>
                    </p:cNvSpPr>
                    <p:nvPr/>
                  </p:nvSpPr>
                  <p:spPr bwMode="auto">
                    <a:xfrm>
                      <a:off x="3352800" y="4419600"/>
                      <a:ext cx="5334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37932" name="Line 164">
                      <a:extLst>
                        <a:ext uri="{FF2B5EF4-FFF2-40B4-BE49-F238E27FC236}">
                          <a16:creationId xmlns:a16="http://schemas.microsoft.com/office/drawing/2014/main" id="{5D7BCB40-EE70-762A-AF87-687EB00B2C3D}"/>
                        </a:ext>
                      </a:extLst>
                    </p:cNvPr>
                    <p:cNvSpPr>
                      <a:spLocks noChangeShapeType="1"/>
                    </p:cNvSpPr>
                    <p:nvPr/>
                  </p:nvSpPr>
                  <p:spPr bwMode="auto">
                    <a:xfrm>
                      <a:off x="5486400" y="5410200"/>
                      <a:ext cx="8382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37933" name="Line 165">
                      <a:extLst>
                        <a:ext uri="{FF2B5EF4-FFF2-40B4-BE49-F238E27FC236}">
                          <a16:creationId xmlns:a16="http://schemas.microsoft.com/office/drawing/2014/main" id="{10540122-5DCA-5F60-CA7A-8BB6C122B225}"/>
                        </a:ext>
                      </a:extLst>
                    </p:cNvPr>
                    <p:cNvSpPr>
                      <a:spLocks noChangeShapeType="1"/>
                    </p:cNvSpPr>
                    <p:nvPr/>
                  </p:nvSpPr>
                  <p:spPr bwMode="auto">
                    <a:xfrm>
                      <a:off x="3352800" y="5410200"/>
                      <a:ext cx="9144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a:p>
                  </p:txBody>
                </p:sp>
                <p:sp>
                  <p:nvSpPr>
                    <p:cNvPr id="37934" name="Line 166">
                      <a:extLst>
                        <a:ext uri="{FF2B5EF4-FFF2-40B4-BE49-F238E27FC236}">
                          <a16:creationId xmlns:a16="http://schemas.microsoft.com/office/drawing/2014/main" id="{780CDD8B-4B5E-F094-B29C-33C15999134B}"/>
                        </a:ext>
                      </a:extLst>
                    </p:cNvPr>
                    <p:cNvSpPr>
                      <a:spLocks noChangeShapeType="1"/>
                    </p:cNvSpPr>
                    <p:nvPr/>
                  </p:nvSpPr>
                  <p:spPr bwMode="auto">
                    <a:xfrm>
                      <a:off x="4876800" y="48768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37935" name="Line 169">
                      <a:extLst>
                        <a:ext uri="{FF2B5EF4-FFF2-40B4-BE49-F238E27FC236}">
                          <a16:creationId xmlns:a16="http://schemas.microsoft.com/office/drawing/2014/main" id="{D082BEF6-C35F-6126-47C1-126A095EBBBC}"/>
                        </a:ext>
                      </a:extLst>
                    </p:cNvPr>
                    <p:cNvSpPr>
                      <a:spLocks noChangeShapeType="1"/>
                    </p:cNvSpPr>
                    <p:nvPr/>
                  </p:nvSpPr>
                  <p:spPr bwMode="auto">
                    <a:xfrm flipV="1">
                      <a:off x="5334000" y="4495800"/>
                      <a:ext cx="1143000" cy="7620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grpSp>
              <p:sp>
                <p:nvSpPr>
                  <p:cNvPr id="37926" name="Line 171">
                    <a:extLst>
                      <a:ext uri="{FF2B5EF4-FFF2-40B4-BE49-F238E27FC236}">
                        <a16:creationId xmlns:a16="http://schemas.microsoft.com/office/drawing/2014/main" id="{D2121EE8-28FB-81DF-1D99-BDC7CBB165FE}"/>
                      </a:ext>
                    </a:extLst>
                  </p:cNvPr>
                  <p:cNvSpPr>
                    <a:spLocks noChangeShapeType="1"/>
                  </p:cNvSpPr>
                  <p:nvPr/>
                </p:nvSpPr>
                <p:spPr bwMode="auto">
                  <a:xfrm>
                    <a:off x="685800" y="6324600"/>
                    <a:ext cx="68580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GB" dirty="0"/>
                  </a:p>
                </p:txBody>
              </p:sp>
            </p:grpSp>
            <p:sp>
              <p:nvSpPr>
                <p:cNvPr id="37924" name="Line 172">
                  <a:extLst>
                    <a:ext uri="{FF2B5EF4-FFF2-40B4-BE49-F238E27FC236}">
                      <a16:creationId xmlns:a16="http://schemas.microsoft.com/office/drawing/2014/main" id="{DDEDA78B-332E-6DB1-D51E-FEEFE01D81BB}"/>
                    </a:ext>
                  </a:extLst>
                </p:cNvPr>
                <p:cNvSpPr>
                  <a:spLocks noChangeShapeType="1"/>
                </p:cNvSpPr>
                <p:nvPr/>
              </p:nvSpPr>
              <p:spPr bwMode="auto">
                <a:xfrm>
                  <a:off x="685800" y="2819400"/>
                  <a:ext cx="4572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grpSp>
        </p:grpSp>
        <p:sp>
          <p:nvSpPr>
            <p:cNvPr id="37920" name="Line 175">
              <a:extLst>
                <a:ext uri="{FF2B5EF4-FFF2-40B4-BE49-F238E27FC236}">
                  <a16:creationId xmlns:a16="http://schemas.microsoft.com/office/drawing/2014/main" id="{C0731993-E288-A816-726A-05EEBDA895AA}"/>
                </a:ext>
              </a:extLst>
            </p:cNvPr>
            <p:cNvSpPr>
              <a:spLocks noChangeShapeType="1"/>
            </p:cNvSpPr>
            <p:nvPr/>
          </p:nvSpPr>
          <p:spPr bwMode="auto">
            <a:xfrm flipV="1">
              <a:off x="7543800" y="5943600"/>
              <a:ext cx="0" cy="3810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grpSp>
      <p:sp>
        <p:nvSpPr>
          <p:cNvPr id="2" name="Slide Number Placeholder 1">
            <a:extLst>
              <a:ext uri="{FF2B5EF4-FFF2-40B4-BE49-F238E27FC236}">
                <a16:creationId xmlns:a16="http://schemas.microsoft.com/office/drawing/2014/main" id="{00D5D004-9BCD-0862-5CC3-1D399397C1C7}"/>
              </a:ext>
            </a:extLst>
          </p:cNvPr>
          <p:cNvSpPr>
            <a:spLocks noGrp="1"/>
          </p:cNvSpPr>
          <p:nvPr>
            <p:ph type="sldNum" sz="quarter" idx="12"/>
          </p:nvPr>
        </p:nvSpPr>
        <p:spPr/>
        <p:txBody>
          <a:bodyPr/>
          <a:lstStyle/>
          <a:p>
            <a:pPr>
              <a:defRPr/>
            </a:pPr>
            <a:fld id="{B2DDF22A-6F88-124C-A747-38C10A009519}" type="slidenum">
              <a:rPr lang="en-GB" altLang="en-US" smtClean="0"/>
              <a:pPr>
                <a:defRPr/>
              </a:pPr>
              <a:t>16</a:t>
            </a:fld>
            <a:endParaRPr lang="en-GB" altLang="en-US"/>
          </a:p>
        </p:txBody>
      </p:sp>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7" name="Title 6">
            <a:extLst>
              <a:ext uri="{FF2B5EF4-FFF2-40B4-BE49-F238E27FC236}">
                <a16:creationId xmlns:a16="http://schemas.microsoft.com/office/drawing/2014/main" id="{440ED648-8FFB-425F-EAED-5DF0B34699D4}"/>
              </a:ext>
            </a:extLst>
          </p:cNvPr>
          <p:cNvSpPr>
            <a:spLocks noGrp="1"/>
          </p:cNvSpPr>
          <p:nvPr>
            <p:ph type="title"/>
          </p:nvPr>
        </p:nvSpPr>
        <p:spPr/>
        <p:txBody>
          <a:bodyPr/>
          <a:lstStyle/>
          <a:p>
            <a:r>
              <a:rPr lang="en-US" altLang="en-US" b="1" dirty="0"/>
              <a:t>Training Budget</a:t>
            </a:r>
          </a:p>
        </p:txBody>
      </p:sp>
      <p:sp>
        <p:nvSpPr>
          <p:cNvPr id="32771" name="Content Placeholder 7">
            <a:extLst>
              <a:ext uri="{FF2B5EF4-FFF2-40B4-BE49-F238E27FC236}">
                <a16:creationId xmlns:a16="http://schemas.microsoft.com/office/drawing/2014/main" id="{5306782F-E09A-2C8B-7D7A-40F8DE0C4CCA}"/>
              </a:ext>
            </a:extLst>
          </p:cNvPr>
          <p:cNvSpPr>
            <a:spLocks noGrp="1"/>
          </p:cNvSpPr>
          <p:nvPr>
            <p:ph idx="1"/>
          </p:nvPr>
        </p:nvSpPr>
        <p:spPr/>
        <p:txBody>
          <a:bodyPr>
            <a:normAutofit fontScale="92500"/>
          </a:bodyPr>
          <a:lstStyle/>
          <a:p>
            <a:pPr algn="just">
              <a:defRPr/>
            </a:pPr>
            <a:r>
              <a:rPr lang="en-US" altLang="en-US" sz="1950" dirty="0"/>
              <a:t>Fixed costs:</a:t>
            </a:r>
          </a:p>
          <a:p>
            <a:pPr lvl="1" algn="just">
              <a:defRPr/>
            </a:pPr>
            <a:r>
              <a:rPr lang="en-US" altLang="en-US" sz="1950" dirty="0"/>
              <a:t>Those costs that remain the same no matter how many individuals participate in the training.</a:t>
            </a:r>
          </a:p>
          <a:p>
            <a:pPr algn="just">
              <a:defRPr/>
            </a:pPr>
            <a:r>
              <a:rPr lang="en-US" altLang="en-US" sz="1950" dirty="0"/>
              <a:t>Variable costs:</a:t>
            </a:r>
          </a:p>
          <a:p>
            <a:pPr lvl="1" algn="just">
              <a:defRPr/>
            </a:pPr>
            <a:r>
              <a:rPr lang="en-US" altLang="en-US" sz="1950" dirty="0"/>
              <a:t>Expenses that vary with the number of participants in the training program.</a:t>
            </a:r>
          </a:p>
          <a:p>
            <a:pPr>
              <a:defRPr/>
            </a:pPr>
            <a:r>
              <a:rPr lang="en-US" altLang="en-US" sz="1950" dirty="0"/>
              <a:t>Direct costs</a:t>
            </a:r>
          </a:p>
          <a:p>
            <a:pPr lvl="1">
              <a:defRPr/>
            </a:pPr>
            <a:r>
              <a:rPr lang="en-US" altLang="en-US" sz="1950" dirty="0"/>
              <a:t>All of the expenses are involved in putting together the training program.</a:t>
            </a:r>
          </a:p>
          <a:p>
            <a:pPr>
              <a:defRPr/>
            </a:pPr>
            <a:r>
              <a:rPr lang="en-US" altLang="en-US" sz="1950" dirty="0"/>
              <a:t>Indirect costs:</a:t>
            </a:r>
          </a:p>
          <a:p>
            <a:pPr lvl="1">
              <a:defRPr/>
            </a:pPr>
            <a:r>
              <a:rPr lang="en-US" altLang="en-US" sz="1950" dirty="0"/>
              <a:t>Less obvious expenses, not directly related to the training.</a:t>
            </a:r>
          </a:p>
          <a:p>
            <a:pPr lvl="2">
              <a:defRPr/>
            </a:pPr>
            <a:endParaRPr lang="en-US" altLang="en-US" dirty="0"/>
          </a:p>
        </p:txBody>
      </p:sp>
      <p:sp>
        <p:nvSpPr>
          <p:cNvPr id="2" name="Slide Number Placeholder 1">
            <a:extLst>
              <a:ext uri="{FF2B5EF4-FFF2-40B4-BE49-F238E27FC236}">
                <a16:creationId xmlns:a16="http://schemas.microsoft.com/office/drawing/2014/main" id="{AFFC2D10-FC3D-C288-82AE-6AAADE048BAF}"/>
              </a:ext>
            </a:extLst>
          </p:cNvPr>
          <p:cNvSpPr>
            <a:spLocks noGrp="1"/>
          </p:cNvSpPr>
          <p:nvPr>
            <p:ph type="sldNum" sz="quarter" idx="12"/>
          </p:nvPr>
        </p:nvSpPr>
        <p:spPr/>
        <p:txBody>
          <a:bodyPr/>
          <a:lstStyle/>
          <a:p>
            <a:pPr>
              <a:defRPr/>
            </a:pPr>
            <a:fld id="{614B7AF4-5AC9-1E42-86C9-4BC99D1FB833}" type="slidenum">
              <a:rPr lang="en-GB" altLang="en-US" smtClean="0"/>
              <a:pPr>
                <a:defRPr/>
              </a:pPr>
              <a:t>17</a:t>
            </a:fld>
            <a:endParaRPr lang="en-GB" altLang="en-US"/>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769F4-F0F8-D1F2-53B0-8B5DF02A64C5}"/>
              </a:ext>
            </a:extLst>
          </p:cNvPr>
          <p:cNvSpPr>
            <a:spLocks noGrp="1"/>
          </p:cNvSpPr>
          <p:nvPr>
            <p:ph type="title"/>
          </p:nvPr>
        </p:nvSpPr>
        <p:spPr/>
        <p:txBody>
          <a:bodyPr>
            <a:normAutofit/>
          </a:bodyPr>
          <a:lstStyle/>
          <a:p>
            <a:pPr>
              <a:defRPr/>
            </a:pPr>
            <a:r>
              <a:rPr lang="en-GB" b="1" dirty="0"/>
              <a:t>Training</a:t>
            </a:r>
            <a:r>
              <a:rPr lang="en-GB" dirty="0"/>
              <a:t> – </a:t>
            </a:r>
            <a:r>
              <a:rPr lang="en-GB" b="1" dirty="0"/>
              <a:t>Why not invest in it?</a:t>
            </a:r>
          </a:p>
        </p:txBody>
      </p:sp>
      <p:sp>
        <p:nvSpPr>
          <p:cNvPr id="41986" name="Content Placeholder 2">
            <a:extLst>
              <a:ext uri="{FF2B5EF4-FFF2-40B4-BE49-F238E27FC236}">
                <a16:creationId xmlns:a16="http://schemas.microsoft.com/office/drawing/2014/main" id="{CFBDFE57-1396-1894-69F1-99D5CE63D205}"/>
              </a:ext>
            </a:extLst>
          </p:cNvPr>
          <p:cNvSpPr>
            <a:spLocks noGrp="1"/>
          </p:cNvSpPr>
          <p:nvPr>
            <p:ph idx="1"/>
          </p:nvPr>
        </p:nvSpPr>
        <p:spPr/>
        <p:txBody>
          <a:bodyPr/>
          <a:lstStyle/>
          <a:p>
            <a:pPr algn="just"/>
            <a:r>
              <a:rPr lang="en-GB" altLang="en-US" sz="2400" dirty="0"/>
              <a:t>Training is costly, both in terms of money and time needed. Is it practical?</a:t>
            </a:r>
          </a:p>
          <a:p>
            <a:pPr algn="just"/>
            <a:r>
              <a:rPr lang="en-GB" altLang="en-US" sz="2400" dirty="0"/>
              <a:t>It makes sense for businesses that compete on “the basis of quality” (</a:t>
            </a:r>
            <a:r>
              <a:rPr lang="en-GB" altLang="en-US" sz="2400" dirty="0" err="1"/>
              <a:t>Grugulis</a:t>
            </a:r>
            <a:r>
              <a:rPr lang="en-GB" altLang="en-US" sz="2400" dirty="0"/>
              <a:t>, 2007). Knowledge intensive industries.</a:t>
            </a:r>
          </a:p>
          <a:p>
            <a:pPr algn="just"/>
            <a:r>
              <a:rPr lang="en-GB" altLang="en-US" sz="2400" dirty="0"/>
              <a:t>It makes less sense for businesses that compete on “the basis of cost” (</a:t>
            </a:r>
            <a:r>
              <a:rPr lang="en-GB" altLang="en-US" sz="2400" dirty="0" err="1"/>
              <a:t>Grugulis</a:t>
            </a:r>
            <a:r>
              <a:rPr lang="en-GB" altLang="en-US" sz="2400" dirty="0"/>
              <a:t>, 2007). </a:t>
            </a:r>
          </a:p>
          <a:p>
            <a:pPr algn="just"/>
            <a:r>
              <a:rPr lang="en-GB" altLang="en-US" sz="2400" dirty="0"/>
              <a:t>Compare Microsoft and McDonalds…</a:t>
            </a:r>
          </a:p>
        </p:txBody>
      </p:sp>
      <p:sp>
        <p:nvSpPr>
          <p:cNvPr id="3" name="Slide Number Placeholder 2">
            <a:extLst>
              <a:ext uri="{FF2B5EF4-FFF2-40B4-BE49-F238E27FC236}">
                <a16:creationId xmlns:a16="http://schemas.microsoft.com/office/drawing/2014/main" id="{C2EFF05C-4250-0CB1-AED8-0F6DD09DAA84}"/>
              </a:ext>
            </a:extLst>
          </p:cNvPr>
          <p:cNvSpPr>
            <a:spLocks noGrp="1"/>
          </p:cNvSpPr>
          <p:nvPr>
            <p:ph type="sldNum" sz="quarter" idx="12"/>
          </p:nvPr>
        </p:nvSpPr>
        <p:spPr/>
        <p:txBody>
          <a:bodyPr/>
          <a:lstStyle/>
          <a:p>
            <a:pPr>
              <a:defRPr/>
            </a:pPr>
            <a:fld id="{B2DDF22A-6F88-124C-A747-38C10A009519}" type="slidenum">
              <a:rPr lang="en-GB" altLang="en-US" smtClean="0"/>
              <a:pPr>
                <a:defRPr/>
              </a:pPr>
              <a:t>18</a:t>
            </a:fld>
            <a:endParaRPr lang="en-GB" altLang="en-US"/>
          </a:p>
        </p:txBody>
      </p:sp>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BF2101D-CDE4-F4DC-7531-0A4CA00C5184}"/>
              </a:ext>
            </a:extLst>
          </p:cNvPr>
          <p:cNvSpPr>
            <a:spLocks noGrp="1"/>
          </p:cNvSpPr>
          <p:nvPr>
            <p:ph type="title"/>
          </p:nvPr>
        </p:nvSpPr>
        <p:spPr/>
        <p:txBody>
          <a:bodyPr/>
          <a:lstStyle/>
          <a:p>
            <a:r>
              <a:rPr lang="en-GB" altLang="en-US" dirty="0"/>
              <a:t>How do people learn?</a:t>
            </a:r>
            <a:endParaRPr lang="en-GB" dirty="0"/>
          </a:p>
        </p:txBody>
      </p:sp>
      <p:sp>
        <p:nvSpPr>
          <p:cNvPr id="50177" name="Content Placeholder 2">
            <a:extLst>
              <a:ext uri="{FF2B5EF4-FFF2-40B4-BE49-F238E27FC236}">
                <a16:creationId xmlns:a16="http://schemas.microsoft.com/office/drawing/2014/main" id="{761DBBDA-1864-04CB-FA30-3B4FFD83F28C}"/>
              </a:ext>
            </a:extLst>
          </p:cNvPr>
          <p:cNvSpPr>
            <a:spLocks noGrp="1" noChangeArrowheads="1"/>
          </p:cNvSpPr>
          <p:nvPr>
            <p:ph idx="1"/>
          </p:nvPr>
        </p:nvSpPr>
        <p:spPr>
          <a:xfrm>
            <a:off x="457200" y="1412776"/>
            <a:ext cx="2890664" cy="4104457"/>
          </a:xfrm>
        </p:spPr>
        <p:txBody>
          <a:bodyPr/>
          <a:lstStyle/>
          <a:p>
            <a:pPr marL="0" indent="0">
              <a:spcBef>
                <a:spcPct val="50000"/>
              </a:spcBef>
              <a:buNone/>
              <a:defRPr/>
            </a:pPr>
            <a:r>
              <a:rPr lang="en-GB" altLang="en-US" dirty="0"/>
              <a:t>Kolb's learning theory (1974)</a:t>
            </a:r>
          </a:p>
        </p:txBody>
      </p:sp>
      <p:sp>
        <p:nvSpPr>
          <p:cNvPr id="3" name="Slide Number Placeholder 2">
            <a:extLst>
              <a:ext uri="{FF2B5EF4-FFF2-40B4-BE49-F238E27FC236}">
                <a16:creationId xmlns:a16="http://schemas.microsoft.com/office/drawing/2014/main" id="{FE5820A5-1D68-76A4-624C-311F0DBE93E8}"/>
              </a:ext>
            </a:extLst>
          </p:cNvPr>
          <p:cNvSpPr>
            <a:spLocks noGrp="1"/>
          </p:cNvSpPr>
          <p:nvPr>
            <p:ph type="sldNum" sz="quarter" idx="12"/>
          </p:nvPr>
        </p:nvSpPr>
        <p:spPr/>
        <p:txBody>
          <a:bodyPr/>
          <a:lstStyle/>
          <a:p>
            <a:pPr>
              <a:defRPr/>
            </a:pPr>
            <a:fld id="{B2DDF22A-6F88-124C-A747-38C10A009519}" type="slidenum">
              <a:rPr lang="en-GB" altLang="en-US" smtClean="0"/>
              <a:pPr>
                <a:defRPr/>
              </a:pPr>
              <a:t>19</a:t>
            </a:fld>
            <a:endParaRPr lang="en-GB" altLang="en-US"/>
          </a:p>
        </p:txBody>
      </p:sp>
      <p:pic>
        <p:nvPicPr>
          <p:cNvPr id="16386" name="Picture 2" descr="Kolb's Experiential Learning Theory &amp; Learning Styles - Educational  Technology">
            <a:extLst>
              <a:ext uri="{FF2B5EF4-FFF2-40B4-BE49-F238E27FC236}">
                <a16:creationId xmlns:a16="http://schemas.microsoft.com/office/drawing/2014/main" id="{0DEE2B50-4D60-5DAC-AF0E-0CD556C624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4" y="1224137"/>
            <a:ext cx="5506492" cy="42930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42593-A23F-10FD-8DAA-D0F858AF72BF}"/>
              </a:ext>
            </a:extLst>
          </p:cNvPr>
          <p:cNvSpPr>
            <a:spLocks noGrp="1"/>
          </p:cNvSpPr>
          <p:nvPr>
            <p:ph type="title"/>
          </p:nvPr>
        </p:nvSpPr>
        <p:spPr/>
        <p:txBody>
          <a:bodyPr/>
          <a:lstStyle/>
          <a:p>
            <a:r>
              <a:rPr lang="en-GB" altLang="en-US" dirty="0"/>
              <a:t>Kolb's learning theory</a:t>
            </a:r>
            <a:endParaRPr lang="en-GB" dirty="0"/>
          </a:p>
        </p:txBody>
      </p:sp>
      <p:sp>
        <p:nvSpPr>
          <p:cNvPr id="32770" name="Slide Number Placeholder 4">
            <a:extLst>
              <a:ext uri="{FF2B5EF4-FFF2-40B4-BE49-F238E27FC236}">
                <a16:creationId xmlns:a16="http://schemas.microsoft.com/office/drawing/2014/main" id="{5C3D4C18-E9DA-E95D-872B-41F7DC9E03F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9CB3400-8025-E143-8CA7-BD62B5D48053}"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pic>
        <p:nvPicPr>
          <p:cNvPr id="32771" name="Picture 6">
            <a:extLst>
              <a:ext uri="{FF2B5EF4-FFF2-40B4-BE49-F238E27FC236}">
                <a16:creationId xmlns:a16="http://schemas.microsoft.com/office/drawing/2014/main" id="{5358831A-BF98-B1D3-19BA-C6E157B9E6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8262" y="1666875"/>
            <a:ext cx="6467475" cy="352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a:extLst>
              <a:ext uri="{FF2B5EF4-FFF2-40B4-BE49-F238E27FC236}">
                <a16:creationId xmlns:a16="http://schemas.microsoft.com/office/drawing/2014/main" id="{3C05A1F2-C9F3-BAA5-2B43-563CE9E511A0}"/>
              </a:ext>
            </a:extLst>
          </p:cNvPr>
          <p:cNvSpPr>
            <a:spLocks noGrp="1" noRot="1"/>
          </p:cNvSpPr>
          <p:nvPr>
            <p:ph type="title"/>
          </p:nvPr>
        </p:nvSpPr>
        <p:spPr/>
        <p:txBody>
          <a:bodyPr/>
          <a:lstStyle/>
          <a:p>
            <a:r>
              <a:rPr lang="en-US" altLang="en-US" b="1" dirty="0"/>
              <a:t>Domains of Learning</a:t>
            </a:r>
          </a:p>
        </p:txBody>
      </p:sp>
      <p:sp>
        <p:nvSpPr>
          <p:cNvPr id="458755" name="Rectangle 3">
            <a:extLst>
              <a:ext uri="{FF2B5EF4-FFF2-40B4-BE49-F238E27FC236}">
                <a16:creationId xmlns:a16="http://schemas.microsoft.com/office/drawing/2014/main" id="{9A20056C-A335-33AA-0F5A-79E0B854715D}"/>
              </a:ext>
            </a:extLst>
          </p:cNvPr>
          <p:cNvSpPr>
            <a:spLocks noGrp="1" noRot="1" noChangeArrowheads="1"/>
          </p:cNvSpPr>
          <p:nvPr>
            <p:ph idx="1"/>
          </p:nvPr>
        </p:nvSpPr>
        <p:spPr/>
        <p:txBody>
          <a:bodyPr>
            <a:normAutofit/>
          </a:bodyPr>
          <a:lstStyle/>
          <a:p>
            <a:pPr algn="just">
              <a:defRPr/>
            </a:pPr>
            <a:r>
              <a:rPr lang="en-US" altLang="en-US" sz="1950" dirty="0"/>
              <a:t>Developed by Benjamin Bloom et al. (1956):</a:t>
            </a:r>
          </a:p>
          <a:p>
            <a:pPr lvl="1" algn="just">
              <a:defRPr/>
            </a:pPr>
            <a:r>
              <a:rPr lang="en-US" altLang="en-US" sz="1950" dirty="0"/>
              <a:t>His research described the major areas of learning and thinking and classified them into three large groups called the domains of learning:</a:t>
            </a:r>
          </a:p>
          <a:p>
            <a:pPr lvl="2" algn="just">
              <a:defRPr/>
            </a:pPr>
            <a:r>
              <a:rPr lang="en-US" altLang="en-US" sz="1950" dirty="0"/>
              <a:t>Cognitive (thinking).</a:t>
            </a:r>
          </a:p>
          <a:p>
            <a:pPr lvl="2" algn="just">
              <a:defRPr/>
            </a:pPr>
            <a:r>
              <a:rPr lang="en-US" altLang="en-US" sz="1950" dirty="0"/>
              <a:t>Affective (feeling).</a:t>
            </a:r>
          </a:p>
          <a:p>
            <a:pPr lvl="2" algn="just">
              <a:defRPr/>
            </a:pPr>
            <a:r>
              <a:rPr lang="en-US" altLang="en-US" sz="1950" dirty="0"/>
              <a:t>Psychomotor (doing).</a:t>
            </a:r>
          </a:p>
          <a:p>
            <a:pPr lvl="1" algn="just">
              <a:defRPr/>
            </a:pPr>
            <a:r>
              <a:rPr lang="en-US" altLang="en-US" sz="1950" dirty="0"/>
              <a:t>The degree of sophistication increases as you extend deeper into the list requiring greater depth and breadth for mastery of that level.</a:t>
            </a:r>
          </a:p>
        </p:txBody>
      </p:sp>
      <p:sp>
        <p:nvSpPr>
          <p:cNvPr id="2" name="Slide Number Placeholder 1">
            <a:extLst>
              <a:ext uri="{FF2B5EF4-FFF2-40B4-BE49-F238E27FC236}">
                <a16:creationId xmlns:a16="http://schemas.microsoft.com/office/drawing/2014/main" id="{A2D19371-E72B-92B1-19E7-B053A0CE016D}"/>
              </a:ext>
            </a:extLst>
          </p:cNvPr>
          <p:cNvSpPr>
            <a:spLocks noGrp="1"/>
          </p:cNvSpPr>
          <p:nvPr>
            <p:ph type="sldNum" sz="quarter" idx="12"/>
          </p:nvPr>
        </p:nvSpPr>
        <p:spPr/>
        <p:txBody>
          <a:bodyPr/>
          <a:lstStyle/>
          <a:p>
            <a:pPr>
              <a:defRPr/>
            </a:pPr>
            <a:fld id="{B2DDF22A-6F88-124C-A747-38C10A009519}" type="slidenum">
              <a:rPr lang="en-GB" altLang="en-US" smtClean="0"/>
              <a:pPr>
                <a:defRPr/>
              </a:pPr>
              <a:t>21</a:t>
            </a:fld>
            <a:endParaRPr lang="en-GB" altLang="en-US"/>
          </a:p>
        </p:txBody>
      </p:sp>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a:extLst>
              <a:ext uri="{FF2B5EF4-FFF2-40B4-BE49-F238E27FC236}">
                <a16:creationId xmlns:a16="http://schemas.microsoft.com/office/drawing/2014/main" id="{7A6DB7EE-9A36-B5D7-3214-13FF89DB7C5F}"/>
              </a:ext>
            </a:extLst>
          </p:cNvPr>
          <p:cNvSpPr>
            <a:spLocks noGrp="1" noRot="1"/>
          </p:cNvSpPr>
          <p:nvPr>
            <p:ph type="title"/>
          </p:nvPr>
        </p:nvSpPr>
        <p:spPr/>
        <p:txBody>
          <a:bodyPr/>
          <a:lstStyle/>
          <a:p>
            <a:r>
              <a:rPr lang="en-US" altLang="en-US" sz="3200" b="1" dirty="0"/>
              <a:t>Knowledge Does Not Imply Competency</a:t>
            </a:r>
          </a:p>
        </p:txBody>
      </p:sp>
      <p:sp>
        <p:nvSpPr>
          <p:cNvPr id="492547" name="Rectangle 3">
            <a:extLst>
              <a:ext uri="{FF2B5EF4-FFF2-40B4-BE49-F238E27FC236}">
                <a16:creationId xmlns:a16="http://schemas.microsoft.com/office/drawing/2014/main" id="{F57440D7-5A60-E590-6D2D-20E361B2AEBE}"/>
              </a:ext>
            </a:extLst>
          </p:cNvPr>
          <p:cNvSpPr>
            <a:spLocks noGrp="1" noRot="1" noChangeArrowheads="1"/>
          </p:cNvSpPr>
          <p:nvPr>
            <p:ph idx="1"/>
          </p:nvPr>
        </p:nvSpPr>
        <p:spPr/>
        <p:txBody>
          <a:bodyPr>
            <a:normAutofit/>
          </a:bodyPr>
          <a:lstStyle/>
          <a:p>
            <a:pPr algn="just">
              <a:lnSpc>
                <a:spcPct val="90000"/>
              </a:lnSpc>
              <a:defRPr/>
            </a:pPr>
            <a:r>
              <a:rPr lang="en-US" altLang="en-US" sz="2175" dirty="0"/>
              <a:t>Cognitive knowledge of a skill does not imply competency in performance of the skills.</a:t>
            </a:r>
          </a:p>
          <a:p>
            <a:pPr lvl="1" algn="just">
              <a:lnSpc>
                <a:spcPct val="90000"/>
              </a:lnSpc>
              <a:defRPr/>
            </a:pPr>
            <a:r>
              <a:rPr lang="en-US" altLang="en-US" sz="2175" dirty="0"/>
              <a:t>Cognitive knowledge must be integrated with psychomotor skill practice and performance.</a:t>
            </a:r>
          </a:p>
          <a:p>
            <a:pPr lvl="1" algn="just">
              <a:lnSpc>
                <a:spcPct val="90000"/>
              </a:lnSpc>
              <a:defRPr/>
            </a:pPr>
            <a:r>
              <a:rPr lang="en-US" altLang="en-US" sz="2175" b="1" dirty="0"/>
              <a:t>Example:</a:t>
            </a:r>
            <a:r>
              <a:rPr lang="en-US" altLang="en-US" sz="2175" dirty="0"/>
              <a:t> A student who can answer multiple-choice exam questions about performance appraisals is not necessarily able to fully conduct a performance appraisal.</a:t>
            </a:r>
          </a:p>
        </p:txBody>
      </p:sp>
      <p:sp>
        <p:nvSpPr>
          <p:cNvPr id="2" name="Slide Number Placeholder 1">
            <a:extLst>
              <a:ext uri="{FF2B5EF4-FFF2-40B4-BE49-F238E27FC236}">
                <a16:creationId xmlns:a16="http://schemas.microsoft.com/office/drawing/2014/main" id="{D247D4F0-B8EB-661F-131E-92659F7FDED7}"/>
              </a:ext>
            </a:extLst>
          </p:cNvPr>
          <p:cNvSpPr>
            <a:spLocks noGrp="1"/>
          </p:cNvSpPr>
          <p:nvPr>
            <p:ph type="sldNum" sz="quarter" idx="12"/>
          </p:nvPr>
        </p:nvSpPr>
        <p:spPr/>
        <p:txBody>
          <a:bodyPr/>
          <a:lstStyle/>
          <a:p>
            <a:pPr>
              <a:defRPr/>
            </a:pPr>
            <a:fld id="{B2DDF22A-6F88-124C-A747-38C10A009519}" type="slidenum">
              <a:rPr lang="en-GB" altLang="en-US" smtClean="0"/>
              <a:pPr>
                <a:defRPr/>
              </a:pPr>
              <a:t>22</a:t>
            </a:fld>
            <a:endParaRPr lang="en-GB" altLang="en-US"/>
          </a:p>
        </p:txBody>
      </p:sp>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F76EB-EDB6-C797-7170-912365AC2B08}"/>
              </a:ext>
            </a:extLst>
          </p:cNvPr>
          <p:cNvSpPr>
            <a:spLocks noGrp="1"/>
          </p:cNvSpPr>
          <p:nvPr>
            <p:ph type="title"/>
          </p:nvPr>
        </p:nvSpPr>
        <p:spPr/>
        <p:txBody>
          <a:bodyPr>
            <a:normAutofit/>
          </a:bodyPr>
          <a:lstStyle/>
          <a:p>
            <a:pPr>
              <a:defRPr/>
            </a:pPr>
            <a:r>
              <a:rPr lang="en-GB" b="1" dirty="0"/>
              <a:t>A modern myth?</a:t>
            </a:r>
            <a:br>
              <a:rPr lang="en-GB" sz="4800" dirty="0"/>
            </a:br>
            <a:r>
              <a:rPr lang="en-GB" sz="1800" dirty="0"/>
              <a:t>(Noon and Blyton, 1997)</a:t>
            </a:r>
          </a:p>
        </p:txBody>
      </p:sp>
      <p:sp>
        <p:nvSpPr>
          <p:cNvPr id="34819" name="Content Placeholder 2">
            <a:extLst>
              <a:ext uri="{FF2B5EF4-FFF2-40B4-BE49-F238E27FC236}">
                <a16:creationId xmlns:a16="http://schemas.microsoft.com/office/drawing/2014/main" id="{011B48E1-5EC3-4706-826D-4B01E9BE4BE6}"/>
              </a:ext>
            </a:extLst>
          </p:cNvPr>
          <p:cNvSpPr>
            <a:spLocks noGrp="1"/>
          </p:cNvSpPr>
          <p:nvPr>
            <p:ph idx="1"/>
          </p:nvPr>
        </p:nvSpPr>
        <p:spPr/>
        <p:txBody>
          <a:bodyPr/>
          <a:lstStyle/>
          <a:p>
            <a:pPr algn="just">
              <a:defRPr/>
            </a:pPr>
            <a:r>
              <a:rPr lang="en-GB" altLang="en-US" sz="2000" dirty="0"/>
              <a:t>The generation, sharing and exploitation of new knowledge is at the heart of attempts to build a modern, globalised </a:t>
            </a:r>
            <a:r>
              <a:rPr lang="en-GB" altLang="en-US" sz="2000" b="1" dirty="0"/>
              <a:t>‘knowledge economy’ </a:t>
            </a:r>
            <a:r>
              <a:rPr lang="en-GB" altLang="en-US" sz="2000" dirty="0"/>
              <a:t>or </a:t>
            </a:r>
            <a:r>
              <a:rPr lang="en-GB" altLang="en-US" sz="2000" b="1" dirty="0"/>
              <a:t>‘skills economy’ </a:t>
            </a:r>
            <a:r>
              <a:rPr lang="en-GB" altLang="en-US" sz="2000" dirty="0"/>
              <a:t>(UK term). </a:t>
            </a:r>
            <a:endParaRPr lang="en-GB" altLang="en-US" sz="2000" b="1" dirty="0"/>
          </a:p>
          <a:p>
            <a:pPr algn="just">
              <a:defRPr/>
            </a:pPr>
            <a:r>
              <a:rPr lang="en-GB" altLang="en-US" sz="2000" dirty="0"/>
              <a:t>Workplaces are populated with highly-skilled and highly-motivated people, the nature of jobs is becoming more skilled, more skilled people are needed, we are becoming a more advanced, skills (or knowledge) based society…</a:t>
            </a:r>
          </a:p>
          <a:p>
            <a:pPr algn="just">
              <a:defRPr/>
            </a:pPr>
            <a:r>
              <a:rPr lang="en-GB" altLang="en-US" sz="2000" dirty="0"/>
              <a:t>This is a very positive discourse. But is it actually so..?</a:t>
            </a:r>
          </a:p>
        </p:txBody>
      </p:sp>
      <p:sp>
        <p:nvSpPr>
          <p:cNvPr id="3" name="Slide Number Placeholder 2">
            <a:extLst>
              <a:ext uri="{FF2B5EF4-FFF2-40B4-BE49-F238E27FC236}">
                <a16:creationId xmlns:a16="http://schemas.microsoft.com/office/drawing/2014/main" id="{E5431E71-92BA-3072-9D20-CFAD64426A66}"/>
              </a:ext>
            </a:extLst>
          </p:cNvPr>
          <p:cNvSpPr>
            <a:spLocks noGrp="1"/>
          </p:cNvSpPr>
          <p:nvPr>
            <p:ph type="sldNum" sz="quarter" idx="12"/>
          </p:nvPr>
        </p:nvSpPr>
        <p:spPr/>
        <p:txBody>
          <a:bodyPr/>
          <a:lstStyle/>
          <a:p>
            <a:pPr>
              <a:defRPr/>
            </a:pPr>
            <a:fld id="{B2DDF22A-6F88-124C-A747-38C10A009519}" type="slidenum">
              <a:rPr lang="en-GB" altLang="en-US" smtClean="0"/>
              <a:pPr>
                <a:defRPr/>
              </a:pPr>
              <a:t>23</a:t>
            </a:fld>
            <a:endParaRPr lang="en-GB" altLang="en-US"/>
          </a:p>
        </p:txBody>
      </p:sp>
    </p:spTree>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A07F7-7A47-FD7C-B3E8-7F706F228F12}"/>
              </a:ext>
            </a:extLst>
          </p:cNvPr>
          <p:cNvSpPr>
            <a:spLocks noGrp="1"/>
          </p:cNvSpPr>
          <p:nvPr>
            <p:ph type="title"/>
          </p:nvPr>
        </p:nvSpPr>
        <p:spPr/>
        <p:txBody>
          <a:bodyPr>
            <a:normAutofit/>
          </a:bodyPr>
          <a:lstStyle/>
          <a:p>
            <a:pPr>
              <a:defRPr/>
            </a:pPr>
            <a:r>
              <a:rPr lang="en-GB" sz="3200" b="1" dirty="0"/>
              <a:t>Approaches to learning at the workplace </a:t>
            </a:r>
            <a:br>
              <a:rPr lang="en-GB" sz="4400" dirty="0"/>
            </a:br>
            <a:r>
              <a:rPr lang="en-GB" sz="1800" dirty="0"/>
              <a:t>(Fuller and Unwin, 2004)</a:t>
            </a:r>
          </a:p>
        </p:txBody>
      </p:sp>
      <p:sp>
        <p:nvSpPr>
          <p:cNvPr id="3" name="Content Placeholder 2">
            <a:extLst>
              <a:ext uri="{FF2B5EF4-FFF2-40B4-BE49-F238E27FC236}">
                <a16:creationId xmlns:a16="http://schemas.microsoft.com/office/drawing/2014/main" id="{68A29E4D-FA78-334E-84CD-AF52273111A0}"/>
              </a:ext>
            </a:extLst>
          </p:cNvPr>
          <p:cNvSpPr>
            <a:spLocks noGrp="1"/>
          </p:cNvSpPr>
          <p:nvPr>
            <p:ph idx="1"/>
          </p:nvPr>
        </p:nvSpPr>
        <p:spPr/>
        <p:txBody>
          <a:bodyPr>
            <a:noAutofit/>
          </a:bodyPr>
          <a:lstStyle/>
          <a:p>
            <a:pPr algn="just">
              <a:defRPr/>
            </a:pPr>
            <a:r>
              <a:rPr lang="en-GB" sz="2000" b="1" i="1" dirty="0">
                <a:solidFill>
                  <a:srgbClr val="0070C0"/>
                </a:solidFill>
              </a:rPr>
              <a:t>Expansive</a:t>
            </a:r>
            <a:r>
              <a:rPr lang="en-GB" sz="2000" b="1" i="1" dirty="0"/>
              <a:t> </a:t>
            </a:r>
            <a:r>
              <a:rPr lang="en-GB" sz="2000" dirty="0"/>
              <a:t>workplaces stimulate and encourage learning. </a:t>
            </a:r>
          </a:p>
          <a:p>
            <a:pPr lvl="1" algn="just">
              <a:defRPr/>
            </a:pPr>
            <a:r>
              <a:rPr lang="en-GB" sz="1600" dirty="0"/>
              <a:t>Workers’ responsibilities are defined more broadly. </a:t>
            </a:r>
          </a:p>
          <a:p>
            <a:pPr lvl="1" algn="just">
              <a:defRPr/>
            </a:pPr>
            <a:r>
              <a:rPr lang="en-GB" sz="1600" dirty="0"/>
              <a:t>People are allowed and encouraged to develop extensive knowledge by accessing communities, groups, and departments within and outside the organisation. </a:t>
            </a:r>
          </a:p>
          <a:p>
            <a:pPr lvl="1" algn="just">
              <a:defRPr/>
            </a:pPr>
            <a:r>
              <a:rPr lang="en-GB" sz="1600" dirty="0"/>
              <a:t>Work-related qualifications. Employees are recognised and supported as learners. </a:t>
            </a:r>
            <a:endParaRPr lang="en-GB" sz="1600" b="1" i="1" dirty="0"/>
          </a:p>
          <a:p>
            <a:pPr algn="just">
              <a:defRPr/>
            </a:pPr>
            <a:r>
              <a:rPr lang="en-GB" sz="2000" b="1" i="1" dirty="0">
                <a:solidFill>
                  <a:srgbClr val="0070C0"/>
                </a:solidFill>
              </a:rPr>
              <a:t>Restrictive</a:t>
            </a:r>
            <a:r>
              <a:rPr lang="en-GB" sz="2000" b="1" i="1" dirty="0"/>
              <a:t> </a:t>
            </a:r>
            <a:r>
              <a:rPr lang="en-GB" sz="2000" dirty="0"/>
              <a:t>workplace design limits jobs to a very narrow range. </a:t>
            </a:r>
          </a:p>
          <a:p>
            <a:pPr lvl="1" algn="just">
              <a:defRPr/>
            </a:pPr>
            <a:r>
              <a:rPr lang="en-GB" sz="1600" dirty="0"/>
              <a:t>Workers should focus on their immediate tasks. </a:t>
            </a:r>
          </a:p>
          <a:p>
            <a:pPr lvl="1" algn="just">
              <a:defRPr/>
            </a:pPr>
            <a:r>
              <a:rPr lang="en-GB" sz="1600" dirty="0"/>
              <a:t>Training is limited and restricted to immediate responsibilities. </a:t>
            </a:r>
          </a:p>
          <a:p>
            <a:pPr lvl="1" algn="just">
              <a:defRPr/>
            </a:pPr>
            <a:r>
              <a:rPr lang="en-GB" sz="1600" dirty="0"/>
              <a:t>There is no boundary-crossing between communities, departments and functions. </a:t>
            </a:r>
          </a:p>
          <a:p>
            <a:pPr lvl="1" algn="just">
              <a:defRPr/>
            </a:pPr>
            <a:r>
              <a:rPr lang="en-GB" sz="1600" dirty="0"/>
              <a:t>Innovation is not important (or even undesirable). </a:t>
            </a:r>
            <a:endParaRPr lang="en-GB" sz="1600" b="1" i="1" dirty="0"/>
          </a:p>
        </p:txBody>
      </p:sp>
      <p:sp>
        <p:nvSpPr>
          <p:cNvPr id="4" name="Slide Number Placeholder 3">
            <a:extLst>
              <a:ext uri="{FF2B5EF4-FFF2-40B4-BE49-F238E27FC236}">
                <a16:creationId xmlns:a16="http://schemas.microsoft.com/office/drawing/2014/main" id="{7ACE4827-D229-BE28-86C2-7418A5378EAA}"/>
              </a:ext>
            </a:extLst>
          </p:cNvPr>
          <p:cNvSpPr>
            <a:spLocks noGrp="1"/>
          </p:cNvSpPr>
          <p:nvPr>
            <p:ph type="sldNum" sz="quarter" idx="12"/>
          </p:nvPr>
        </p:nvSpPr>
        <p:spPr/>
        <p:txBody>
          <a:bodyPr/>
          <a:lstStyle/>
          <a:p>
            <a:pPr>
              <a:defRPr/>
            </a:pPr>
            <a:fld id="{B2DDF22A-6F88-124C-A747-38C10A009519}" type="slidenum">
              <a:rPr lang="en-GB" altLang="en-US" smtClean="0"/>
              <a:pPr>
                <a:defRPr/>
              </a:pPr>
              <a:t>24</a:t>
            </a:fld>
            <a:endParaRPr lang="en-GB" altLang="en-US"/>
          </a:p>
        </p:txBody>
      </p:sp>
    </p:spTree>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D7716-E939-AA74-3CE5-7F786A0D5F84}"/>
              </a:ext>
            </a:extLst>
          </p:cNvPr>
          <p:cNvSpPr>
            <a:spLocks noGrp="1"/>
          </p:cNvSpPr>
          <p:nvPr>
            <p:ph type="title"/>
          </p:nvPr>
        </p:nvSpPr>
        <p:spPr/>
        <p:txBody>
          <a:bodyPr>
            <a:normAutofit/>
          </a:bodyPr>
          <a:lstStyle/>
          <a:p>
            <a:pPr>
              <a:defRPr/>
            </a:pPr>
            <a:r>
              <a:rPr lang="en-GB" sz="3200" dirty="0"/>
              <a:t>The distribution </a:t>
            </a:r>
            <a:r>
              <a:rPr lang="en-GB" sz="3200" b="1" dirty="0"/>
              <a:t>of training is unequal</a:t>
            </a:r>
            <a:br>
              <a:rPr lang="en-GB" sz="3200" b="1" dirty="0"/>
            </a:br>
            <a:r>
              <a:rPr lang="en-GB" sz="1600" dirty="0"/>
              <a:t>(</a:t>
            </a:r>
            <a:r>
              <a:rPr lang="en-GB" sz="1600" dirty="0" err="1"/>
              <a:t>Grugulis</a:t>
            </a:r>
            <a:r>
              <a:rPr lang="en-GB" sz="1600" dirty="0"/>
              <a:t>, 2007)</a:t>
            </a:r>
          </a:p>
        </p:txBody>
      </p:sp>
      <p:sp>
        <p:nvSpPr>
          <p:cNvPr id="3" name="Content Placeholder 2">
            <a:extLst>
              <a:ext uri="{FF2B5EF4-FFF2-40B4-BE49-F238E27FC236}">
                <a16:creationId xmlns:a16="http://schemas.microsoft.com/office/drawing/2014/main" id="{31541C52-F3D3-9FAB-E1F2-13273F01073A}"/>
              </a:ext>
            </a:extLst>
          </p:cNvPr>
          <p:cNvSpPr>
            <a:spLocks noGrp="1"/>
          </p:cNvSpPr>
          <p:nvPr>
            <p:ph idx="1"/>
          </p:nvPr>
        </p:nvSpPr>
        <p:spPr/>
        <p:txBody>
          <a:bodyPr>
            <a:noAutofit/>
          </a:bodyPr>
          <a:lstStyle/>
          <a:p>
            <a:pPr algn="just">
              <a:defRPr/>
            </a:pPr>
            <a:r>
              <a:rPr lang="en-GB" sz="1875" dirty="0"/>
              <a:t>Some sectors (e.g. IT and Professional Services) invest much more into training than others (e.g. Textiles and Clothing).</a:t>
            </a:r>
          </a:p>
          <a:p>
            <a:pPr algn="just">
              <a:defRPr/>
            </a:pPr>
            <a:r>
              <a:rPr lang="en-GB" sz="1875" dirty="0"/>
              <a:t>Access to training is often restricted to managers and ‘professional’ workers, whereas plant and machine operatives receive significantly less training.</a:t>
            </a:r>
          </a:p>
          <a:p>
            <a:pPr algn="just">
              <a:defRPr/>
            </a:pPr>
            <a:r>
              <a:rPr lang="en-GB" sz="1875" dirty="0"/>
              <a:t>Companies are more likely to invest into permanent than temporary workers. </a:t>
            </a:r>
          </a:p>
          <a:p>
            <a:pPr algn="just">
              <a:defRPr/>
            </a:pPr>
            <a:r>
              <a:rPr lang="en-GB" sz="1875" dirty="0"/>
              <a:t>In simple terms, people who are already highly qualified receive much more training and support than less qualified workers (Green et al., 2013). </a:t>
            </a:r>
          </a:p>
        </p:txBody>
      </p:sp>
      <p:sp>
        <p:nvSpPr>
          <p:cNvPr id="4" name="Slide Number Placeholder 3">
            <a:extLst>
              <a:ext uri="{FF2B5EF4-FFF2-40B4-BE49-F238E27FC236}">
                <a16:creationId xmlns:a16="http://schemas.microsoft.com/office/drawing/2014/main" id="{E4036E19-8FF5-2F80-D3A2-7A8112060722}"/>
              </a:ext>
            </a:extLst>
          </p:cNvPr>
          <p:cNvSpPr>
            <a:spLocks noGrp="1"/>
          </p:cNvSpPr>
          <p:nvPr>
            <p:ph type="sldNum" sz="quarter" idx="12"/>
          </p:nvPr>
        </p:nvSpPr>
        <p:spPr/>
        <p:txBody>
          <a:bodyPr/>
          <a:lstStyle/>
          <a:p>
            <a:pPr>
              <a:defRPr/>
            </a:pPr>
            <a:fld id="{B2DDF22A-6F88-124C-A747-38C10A009519}" type="slidenum">
              <a:rPr lang="en-GB" altLang="en-US" smtClean="0"/>
              <a:pPr>
                <a:defRPr/>
              </a:pPr>
              <a:t>25</a:t>
            </a:fld>
            <a:endParaRPr lang="en-GB" altLang="en-US"/>
          </a:p>
        </p:txBody>
      </p:sp>
    </p:spTree>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762EA-83E3-4C51-AAC7-437A1DAD3FDC}"/>
              </a:ext>
            </a:extLst>
          </p:cNvPr>
          <p:cNvSpPr>
            <a:spLocks noGrp="1"/>
          </p:cNvSpPr>
          <p:nvPr>
            <p:ph type="title"/>
          </p:nvPr>
        </p:nvSpPr>
        <p:spPr/>
        <p:txBody>
          <a:bodyPr/>
          <a:lstStyle/>
          <a:p>
            <a:r>
              <a:rPr lang="en-GB" dirty="0"/>
              <a:t>The learning organisation</a:t>
            </a:r>
          </a:p>
        </p:txBody>
      </p:sp>
      <p:sp>
        <p:nvSpPr>
          <p:cNvPr id="3" name="Content Placeholder 2">
            <a:extLst>
              <a:ext uri="{FF2B5EF4-FFF2-40B4-BE49-F238E27FC236}">
                <a16:creationId xmlns:a16="http://schemas.microsoft.com/office/drawing/2014/main" id="{70C3D811-EF5C-7CE7-CB02-939C4361292C}"/>
              </a:ext>
            </a:extLst>
          </p:cNvPr>
          <p:cNvSpPr>
            <a:spLocks noGrp="1"/>
          </p:cNvSpPr>
          <p:nvPr>
            <p:ph idx="1"/>
          </p:nvPr>
        </p:nvSpPr>
        <p:spPr/>
        <p:txBody>
          <a:bodyPr/>
          <a:lstStyle/>
          <a:p>
            <a:r>
              <a:rPr lang="en-GB" sz="1800" dirty="0"/>
              <a:t>A learning organisation was described by Senge (1990) as one ‘where people continually expand their capacity to create the results they truly desire, where new and expansive patterns of thinking are nurtured, where collective aspiration is set free, and where people are continually learning how to learn together.’</a:t>
            </a:r>
          </a:p>
          <a:p>
            <a:r>
              <a:rPr lang="en-GB" sz="1800" dirty="0"/>
              <a:t>Pedler et al (1997) referred to it as an organisation that ‘facilitates the learning of all its members and continually transforms itself’.</a:t>
            </a:r>
          </a:p>
          <a:p>
            <a:r>
              <a:rPr lang="en-GB" sz="1800" dirty="0"/>
              <a:t>Garvin (1993) suggested that learning organisations are good at doing five things:</a:t>
            </a:r>
          </a:p>
          <a:p>
            <a:pPr lvl="1">
              <a:spcBef>
                <a:spcPts val="300"/>
              </a:spcBef>
              <a:spcAft>
                <a:spcPts val="300"/>
              </a:spcAft>
              <a:buFont typeface="+mj-lt"/>
              <a:buAutoNum type="arabicPeriod"/>
            </a:pPr>
            <a:r>
              <a:rPr lang="en-GB" sz="1400" dirty="0"/>
              <a:t>Systematic problem solving</a:t>
            </a:r>
          </a:p>
          <a:p>
            <a:pPr lvl="1">
              <a:spcBef>
                <a:spcPts val="300"/>
              </a:spcBef>
              <a:spcAft>
                <a:spcPts val="300"/>
              </a:spcAft>
              <a:buFont typeface="+mj-lt"/>
              <a:buAutoNum type="arabicPeriod"/>
            </a:pPr>
            <a:r>
              <a:rPr lang="en-GB" sz="1400" dirty="0"/>
              <a:t>Experimentation</a:t>
            </a:r>
          </a:p>
          <a:p>
            <a:pPr lvl="1">
              <a:spcBef>
                <a:spcPts val="300"/>
              </a:spcBef>
              <a:spcAft>
                <a:spcPts val="300"/>
              </a:spcAft>
              <a:buFont typeface="+mj-lt"/>
              <a:buAutoNum type="arabicPeriod"/>
            </a:pPr>
            <a:r>
              <a:rPr lang="en-GB" sz="1400" dirty="0"/>
              <a:t>Learning from past experience</a:t>
            </a:r>
          </a:p>
          <a:p>
            <a:pPr lvl="1">
              <a:spcBef>
                <a:spcPts val="300"/>
              </a:spcBef>
              <a:spcAft>
                <a:spcPts val="300"/>
              </a:spcAft>
              <a:buFont typeface="+mj-lt"/>
              <a:buAutoNum type="arabicPeriod"/>
            </a:pPr>
            <a:r>
              <a:rPr lang="en-GB" sz="1400" dirty="0"/>
              <a:t>Learning from others</a:t>
            </a:r>
          </a:p>
          <a:p>
            <a:pPr lvl="1">
              <a:spcBef>
                <a:spcPts val="300"/>
              </a:spcBef>
              <a:spcAft>
                <a:spcPts val="300"/>
              </a:spcAft>
              <a:buFont typeface="+mj-lt"/>
              <a:buAutoNum type="arabicPeriod"/>
            </a:pPr>
            <a:r>
              <a:rPr lang="en-GB" sz="1400" dirty="0"/>
              <a:t>Transferring knowledge quickly and efficiently throughout the organisation.</a:t>
            </a:r>
          </a:p>
        </p:txBody>
      </p:sp>
      <p:sp>
        <p:nvSpPr>
          <p:cNvPr id="4" name="Slide Number Placeholder 3">
            <a:extLst>
              <a:ext uri="{FF2B5EF4-FFF2-40B4-BE49-F238E27FC236}">
                <a16:creationId xmlns:a16="http://schemas.microsoft.com/office/drawing/2014/main" id="{57E30270-89A6-670F-8884-D5692CD91649}"/>
              </a:ext>
            </a:extLst>
          </p:cNvPr>
          <p:cNvSpPr>
            <a:spLocks noGrp="1"/>
          </p:cNvSpPr>
          <p:nvPr>
            <p:ph type="sldNum" sz="quarter" idx="12"/>
          </p:nvPr>
        </p:nvSpPr>
        <p:spPr/>
        <p:txBody>
          <a:bodyPr/>
          <a:lstStyle/>
          <a:p>
            <a:pPr>
              <a:defRPr/>
            </a:pPr>
            <a:fld id="{B2DDF22A-6F88-124C-A747-38C10A009519}" type="slidenum">
              <a:rPr lang="en-GB" altLang="en-US" smtClean="0"/>
              <a:pPr>
                <a:defRPr/>
              </a:pPr>
              <a:t>26</a:t>
            </a:fld>
            <a:endParaRPr lang="en-GB" altLang="en-US"/>
          </a:p>
        </p:txBody>
      </p:sp>
    </p:spTree>
    <p:extLst>
      <p:ext uri="{BB962C8B-B14F-4D97-AF65-F5344CB8AC3E}">
        <p14:creationId xmlns:p14="http://schemas.microsoft.com/office/powerpoint/2010/main" val="21248672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1E0176-91A7-C0BA-E47A-DB73B2F7C7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1D5469-6C9A-E6AD-843D-9B96CFC71A4C}"/>
              </a:ext>
            </a:extLst>
          </p:cNvPr>
          <p:cNvSpPr>
            <a:spLocks noGrp="1"/>
          </p:cNvSpPr>
          <p:nvPr>
            <p:ph type="title"/>
          </p:nvPr>
        </p:nvSpPr>
        <p:spPr/>
        <p:txBody>
          <a:bodyPr/>
          <a:lstStyle/>
          <a:p>
            <a:r>
              <a:rPr lang="en-GB" dirty="0"/>
              <a:t>The learning organisation</a:t>
            </a:r>
          </a:p>
        </p:txBody>
      </p:sp>
      <p:sp>
        <p:nvSpPr>
          <p:cNvPr id="3" name="Content Placeholder 2">
            <a:extLst>
              <a:ext uri="{FF2B5EF4-FFF2-40B4-BE49-F238E27FC236}">
                <a16:creationId xmlns:a16="http://schemas.microsoft.com/office/drawing/2014/main" id="{5ACF09DB-D5A3-16A4-820A-C5A4B147B283}"/>
              </a:ext>
            </a:extLst>
          </p:cNvPr>
          <p:cNvSpPr>
            <a:spLocks noGrp="1"/>
          </p:cNvSpPr>
          <p:nvPr>
            <p:ph idx="1"/>
          </p:nvPr>
        </p:nvSpPr>
        <p:spPr/>
        <p:txBody>
          <a:bodyPr/>
          <a:lstStyle/>
          <a:p>
            <a:r>
              <a:rPr lang="en-GB" sz="1600" dirty="0"/>
              <a:t>The concept of a learning organisation encompasses various ideas about human resource development, systematic training, action learning, organisational development, and knowledge management, with an infusion of the principles of total quality management. But they do not add up to a convincing whole. The idea of a learning culture supported by an understanding of how organisations learn, as provided by organisational learning theory and knowledge management initiatives, offers more.</a:t>
            </a:r>
          </a:p>
        </p:txBody>
      </p:sp>
      <p:sp>
        <p:nvSpPr>
          <p:cNvPr id="4" name="Slide Number Placeholder 3">
            <a:extLst>
              <a:ext uri="{FF2B5EF4-FFF2-40B4-BE49-F238E27FC236}">
                <a16:creationId xmlns:a16="http://schemas.microsoft.com/office/drawing/2014/main" id="{761A0896-8AC4-64A2-A6E3-8F1F9663C867}"/>
              </a:ext>
            </a:extLst>
          </p:cNvPr>
          <p:cNvSpPr>
            <a:spLocks noGrp="1"/>
          </p:cNvSpPr>
          <p:nvPr>
            <p:ph type="sldNum" sz="quarter" idx="12"/>
          </p:nvPr>
        </p:nvSpPr>
        <p:spPr/>
        <p:txBody>
          <a:bodyPr/>
          <a:lstStyle/>
          <a:p>
            <a:pPr>
              <a:defRPr/>
            </a:pPr>
            <a:fld id="{B2DDF22A-6F88-124C-A747-38C10A009519}" type="slidenum">
              <a:rPr lang="en-GB" altLang="en-US" smtClean="0"/>
              <a:pPr>
                <a:defRPr/>
              </a:pPr>
              <a:t>27</a:t>
            </a:fld>
            <a:endParaRPr lang="en-GB" altLang="en-US"/>
          </a:p>
        </p:txBody>
      </p:sp>
    </p:spTree>
    <p:extLst>
      <p:ext uri="{BB962C8B-B14F-4D97-AF65-F5344CB8AC3E}">
        <p14:creationId xmlns:p14="http://schemas.microsoft.com/office/powerpoint/2010/main" val="29815337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CD49E-0D4C-7187-2CBF-AB92EF0C0053}"/>
              </a:ext>
            </a:extLst>
          </p:cNvPr>
          <p:cNvSpPr>
            <a:spLocks noGrp="1"/>
          </p:cNvSpPr>
          <p:nvPr>
            <p:ph type="title"/>
          </p:nvPr>
        </p:nvSpPr>
        <p:spPr/>
        <p:txBody>
          <a:bodyPr/>
          <a:lstStyle/>
          <a:p>
            <a:r>
              <a:rPr lang="en-GB" sz="3200" dirty="0"/>
              <a:t>Evolution of Training &amp; Development in Recent Years</a:t>
            </a:r>
          </a:p>
        </p:txBody>
      </p:sp>
      <p:sp>
        <p:nvSpPr>
          <p:cNvPr id="3" name="Content Placeholder 2">
            <a:extLst>
              <a:ext uri="{FF2B5EF4-FFF2-40B4-BE49-F238E27FC236}">
                <a16:creationId xmlns:a16="http://schemas.microsoft.com/office/drawing/2014/main" id="{43D7CFC4-7B82-8041-FBE4-29A85A3D2781}"/>
              </a:ext>
            </a:extLst>
          </p:cNvPr>
          <p:cNvSpPr>
            <a:spLocks noGrp="1"/>
          </p:cNvSpPr>
          <p:nvPr>
            <p:ph idx="1"/>
          </p:nvPr>
        </p:nvSpPr>
        <p:spPr/>
        <p:txBody>
          <a:bodyPr/>
          <a:lstStyle/>
          <a:p>
            <a:r>
              <a:rPr lang="en-GB" sz="2000" dirty="0"/>
              <a:t>2019–2020: Digital acceleration + remote work shock → rapid virtual delivery</a:t>
            </a:r>
          </a:p>
          <a:p>
            <a:r>
              <a:rPr lang="en-GB" sz="2000" dirty="0"/>
              <a:t>2021–2022: Consolidation into blended learning + collaboration tools; renewed focus on skills gaps</a:t>
            </a:r>
          </a:p>
          <a:p>
            <a:r>
              <a:rPr lang="en-GB" sz="2000" dirty="0"/>
              <a:t>2023–2024: “Skills-based” strategies + career-linked learning; GenAI demand spikes</a:t>
            </a:r>
          </a:p>
          <a:p>
            <a:r>
              <a:rPr lang="en-GB" sz="2000" dirty="0"/>
              <a:t>2025–2026: AI embedded in L&amp;D workflows; stronger scrutiny of “illusion of learning” and assessment redesign</a:t>
            </a:r>
          </a:p>
        </p:txBody>
      </p:sp>
      <p:sp>
        <p:nvSpPr>
          <p:cNvPr id="4" name="Slide Number Placeholder 3">
            <a:extLst>
              <a:ext uri="{FF2B5EF4-FFF2-40B4-BE49-F238E27FC236}">
                <a16:creationId xmlns:a16="http://schemas.microsoft.com/office/drawing/2014/main" id="{921A591A-0DE1-4691-F281-0CB9F32D7E27}"/>
              </a:ext>
            </a:extLst>
          </p:cNvPr>
          <p:cNvSpPr>
            <a:spLocks noGrp="1"/>
          </p:cNvSpPr>
          <p:nvPr>
            <p:ph type="sldNum" sz="quarter" idx="12"/>
          </p:nvPr>
        </p:nvSpPr>
        <p:spPr/>
        <p:txBody>
          <a:bodyPr/>
          <a:lstStyle/>
          <a:p>
            <a:pPr>
              <a:defRPr/>
            </a:pPr>
            <a:fld id="{B2DDF22A-6F88-124C-A747-38C10A009519}" type="slidenum">
              <a:rPr lang="en-GB" altLang="en-US" smtClean="0"/>
              <a:pPr>
                <a:defRPr/>
              </a:pPr>
              <a:t>28</a:t>
            </a:fld>
            <a:endParaRPr lang="en-GB" altLang="en-US"/>
          </a:p>
        </p:txBody>
      </p:sp>
      <p:sp>
        <p:nvSpPr>
          <p:cNvPr id="10" name="TextBox 9">
            <a:extLst>
              <a:ext uri="{FF2B5EF4-FFF2-40B4-BE49-F238E27FC236}">
                <a16:creationId xmlns:a16="http://schemas.microsoft.com/office/drawing/2014/main" id="{DA89442F-8784-3BF3-6672-8791734C7509}"/>
              </a:ext>
            </a:extLst>
          </p:cNvPr>
          <p:cNvSpPr txBox="1"/>
          <p:nvPr/>
        </p:nvSpPr>
        <p:spPr>
          <a:xfrm>
            <a:off x="457200" y="4532928"/>
            <a:ext cx="8383960" cy="1200329"/>
          </a:xfrm>
          <a:prstGeom prst="rect">
            <a:avLst/>
          </a:prstGeom>
          <a:noFill/>
        </p:spPr>
        <p:txBody>
          <a:bodyPr wrap="square">
            <a:spAutoFit/>
          </a:bodyPr>
          <a:lstStyle/>
          <a:p>
            <a:r>
              <a:rPr lang="en-GB" sz="1200" dirty="0">
                <a:hlinkClick r:id="rId2"/>
              </a:rPr>
              <a:t>https://www.weforum.org/publications/the-future-of-jobs-report-2025</a:t>
            </a:r>
            <a:endParaRPr lang="en-GB" sz="1200" dirty="0"/>
          </a:p>
          <a:p>
            <a:r>
              <a:rPr lang="en-GB" sz="1200" dirty="0">
                <a:hlinkClick r:id="rId3"/>
              </a:rPr>
              <a:t>https://image.marketing.deloitte.de/lib/fe31117075640474771d75/m/1/96cf5d94-ee17-40a7-beca-f4e5e8f8ae72.pdf</a:t>
            </a:r>
            <a:endParaRPr lang="en-GB" sz="1200" dirty="0"/>
          </a:p>
          <a:p>
            <a:r>
              <a:rPr lang="en-GB" sz="1200" dirty="0">
                <a:hlinkClick r:id="rId4"/>
              </a:rPr>
              <a:t>https://www.cipd.org/globalassets/media/knowledge/knowledge-hub/reports/2023-pdfs/2023-learning-at-work-survey-report-8378.pdf</a:t>
            </a:r>
            <a:endParaRPr lang="en-GB" sz="1200" dirty="0"/>
          </a:p>
          <a:p>
            <a:r>
              <a:rPr lang="en-GB" sz="1200" dirty="0">
                <a:hlinkClick r:id="rId5"/>
              </a:rPr>
              <a:t>https://www.oecd.org/content/dam/oecd/en/publications/reports/2026/01/oecd-digital-education-outlook-2026_940e0dd8/062a7394-en.pdf</a:t>
            </a:r>
            <a:endParaRPr lang="en-GB" sz="1200" dirty="0"/>
          </a:p>
        </p:txBody>
      </p:sp>
    </p:spTree>
    <p:extLst>
      <p:ext uri="{BB962C8B-B14F-4D97-AF65-F5344CB8AC3E}">
        <p14:creationId xmlns:p14="http://schemas.microsoft.com/office/powerpoint/2010/main" val="39626563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DF7D5-7D5B-DE25-C01D-9C650A07A331}"/>
              </a:ext>
            </a:extLst>
          </p:cNvPr>
          <p:cNvSpPr>
            <a:spLocks noGrp="1"/>
          </p:cNvSpPr>
          <p:nvPr>
            <p:ph type="title"/>
          </p:nvPr>
        </p:nvSpPr>
        <p:spPr/>
        <p:txBody>
          <a:bodyPr/>
          <a:lstStyle/>
          <a:p>
            <a:r>
              <a:rPr lang="en-GB" dirty="0"/>
              <a:t>What’s driving the evolution?</a:t>
            </a:r>
          </a:p>
        </p:txBody>
      </p:sp>
      <p:sp>
        <p:nvSpPr>
          <p:cNvPr id="3" name="Content Placeholder 2">
            <a:extLst>
              <a:ext uri="{FF2B5EF4-FFF2-40B4-BE49-F238E27FC236}">
                <a16:creationId xmlns:a16="http://schemas.microsoft.com/office/drawing/2014/main" id="{EEB990A8-9AF4-C5CA-FC45-126D904D7B6E}"/>
              </a:ext>
            </a:extLst>
          </p:cNvPr>
          <p:cNvSpPr>
            <a:spLocks noGrp="1"/>
          </p:cNvSpPr>
          <p:nvPr>
            <p:ph idx="1"/>
          </p:nvPr>
        </p:nvSpPr>
        <p:spPr/>
        <p:txBody>
          <a:bodyPr/>
          <a:lstStyle/>
          <a:p>
            <a:r>
              <a:rPr lang="en-GB" b="1" dirty="0"/>
              <a:t>Skill volatility:</a:t>
            </a:r>
            <a:r>
              <a:rPr lang="en-GB" dirty="0"/>
              <a:t> faster tech change + “shorter shelf-life” of capabilities</a:t>
            </a:r>
          </a:p>
          <a:p>
            <a:r>
              <a:rPr lang="en-GB" b="1" dirty="0"/>
              <a:t>Employer emphasis on reskilling/upskilling</a:t>
            </a:r>
            <a:r>
              <a:rPr lang="en-GB" dirty="0"/>
              <a:t> as a workforce strategy (not a perk)</a:t>
            </a:r>
          </a:p>
          <a:p>
            <a:r>
              <a:rPr lang="en-GB" b="1" dirty="0"/>
              <a:t>Retention &amp; mobility:</a:t>
            </a:r>
            <a:r>
              <a:rPr lang="en-GB" dirty="0"/>
              <a:t> learning tied to career progression and internal moves</a:t>
            </a:r>
          </a:p>
          <a:p>
            <a:r>
              <a:rPr lang="en-GB" b="1" dirty="0"/>
              <a:t>Measurement pressure:</a:t>
            </a:r>
            <a:r>
              <a:rPr lang="en-GB" dirty="0"/>
              <a:t> leaders want clearer links to productivity, performance, risk reduction</a:t>
            </a:r>
          </a:p>
          <a:p>
            <a:endParaRPr lang="en-GB" dirty="0"/>
          </a:p>
        </p:txBody>
      </p:sp>
      <p:sp>
        <p:nvSpPr>
          <p:cNvPr id="4" name="Slide Number Placeholder 3">
            <a:extLst>
              <a:ext uri="{FF2B5EF4-FFF2-40B4-BE49-F238E27FC236}">
                <a16:creationId xmlns:a16="http://schemas.microsoft.com/office/drawing/2014/main" id="{54FD3793-74D9-7F91-47B2-3E63060E4B78}"/>
              </a:ext>
            </a:extLst>
          </p:cNvPr>
          <p:cNvSpPr>
            <a:spLocks noGrp="1"/>
          </p:cNvSpPr>
          <p:nvPr>
            <p:ph type="sldNum" sz="quarter" idx="12"/>
          </p:nvPr>
        </p:nvSpPr>
        <p:spPr/>
        <p:txBody>
          <a:bodyPr/>
          <a:lstStyle/>
          <a:p>
            <a:pPr>
              <a:defRPr/>
            </a:pPr>
            <a:fld id="{B2DDF22A-6F88-124C-A747-38C10A009519}" type="slidenum">
              <a:rPr lang="en-GB" altLang="en-US" smtClean="0"/>
              <a:pPr>
                <a:defRPr/>
              </a:pPr>
              <a:t>29</a:t>
            </a:fld>
            <a:endParaRPr lang="en-GB" altLang="en-US"/>
          </a:p>
        </p:txBody>
      </p:sp>
    </p:spTree>
    <p:extLst>
      <p:ext uri="{BB962C8B-B14F-4D97-AF65-F5344CB8AC3E}">
        <p14:creationId xmlns:p14="http://schemas.microsoft.com/office/powerpoint/2010/main" val="41970194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75ED5-C94B-4CFF-9629-EED4A778C656}"/>
              </a:ext>
            </a:extLst>
          </p:cNvPr>
          <p:cNvSpPr>
            <a:spLocks noGrp="1"/>
          </p:cNvSpPr>
          <p:nvPr>
            <p:ph type="title"/>
          </p:nvPr>
        </p:nvSpPr>
        <p:spPr/>
        <p:txBody>
          <a:bodyPr/>
          <a:lstStyle/>
          <a:p>
            <a:r>
              <a:rPr lang="en-GB" dirty="0"/>
              <a:t>What has changed in practice</a:t>
            </a:r>
          </a:p>
        </p:txBody>
      </p:sp>
      <p:sp>
        <p:nvSpPr>
          <p:cNvPr id="3" name="Content Placeholder 2">
            <a:extLst>
              <a:ext uri="{FF2B5EF4-FFF2-40B4-BE49-F238E27FC236}">
                <a16:creationId xmlns:a16="http://schemas.microsoft.com/office/drawing/2014/main" id="{592A8964-5043-4A49-24AC-1595581ECED0}"/>
              </a:ext>
            </a:extLst>
          </p:cNvPr>
          <p:cNvSpPr>
            <a:spLocks noGrp="1"/>
          </p:cNvSpPr>
          <p:nvPr>
            <p:ph idx="1"/>
          </p:nvPr>
        </p:nvSpPr>
        <p:spPr/>
        <p:txBody>
          <a:bodyPr/>
          <a:lstStyle/>
          <a:p>
            <a:r>
              <a:rPr lang="en-GB" sz="1800" dirty="0"/>
              <a:t>From courses to skills systems:</a:t>
            </a:r>
          </a:p>
          <a:p>
            <a:pPr lvl="1"/>
            <a:r>
              <a:rPr lang="en-GB" sz="1600" dirty="0"/>
              <a:t>T&amp;D has shifted from delivering standalone programmes to supporting skills-based workforce models, where learning aligns with hiring, internal mobility, and performance needs.</a:t>
            </a:r>
          </a:p>
          <a:p>
            <a:r>
              <a:rPr lang="en-GB" sz="1800" dirty="0"/>
              <a:t>From classrooms to blended ecosystems:</a:t>
            </a:r>
          </a:p>
          <a:p>
            <a:pPr lvl="1"/>
            <a:r>
              <a:rPr lang="en-GB" sz="1600" dirty="0"/>
              <a:t>Virtual learning became dominant post-2020, later stabilising into intentional blends of synchronous, asynchronous, and limited in-person learning.</a:t>
            </a:r>
          </a:p>
          <a:p>
            <a:r>
              <a:rPr lang="en-GB" sz="1800" dirty="0"/>
              <a:t>From events to learning in the flow of work:</a:t>
            </a:r>
          </a:p>
          <a:p>
            <a:pPr lvl="1"/>
            <a:r>
              <a:rPr lang="en-GB" sz="1600" dirty="0"/>
              <a:t>Emphasis has moved towards performance support, microlearning, digital job aids, and embedded learning tools that prioritise speed and relevance.</a:t>
            </a:r>
            <a:endParaRPr lang="en-GB" sz="1800" dirty="0"/>
          </a:p>
        </p:txBody>
      </p:sp>
      <p:sp>
        <p:nvSpPr>
          <p:cNvPr id="4" name="Slide Number Placeholder 3">
            <a:extLst>
              <a:ext uri="{FF2B5EF4-FFF2-40B4-BE49-F238E27FC236}">
                <a16:creationId xmlns:a16="http://schemas.microsoft.com/office/drawing/2014/main" id="{662564C2-1DF9-AD72-105D-61427C361384}"/>
              </a:ext>
            </a:extLst>
          </p:cNvPr>
          <p:cNvSpPr>
            <a:spLocks noGrp="1"/>
          </p:cNvSpPr>
          <p:nvPr>
            <p:ph type="sldNum" sz="quarter" idx="12"/>
          </p:nvPr>
        </p:nvSpPr>
        <p:spPr/>
        <p:txBody>
          <a:bodyPr/>
          <a:lstStyle/>
          <a:p>
            <a:pPr>
              <a:defRPr/>
            </a:pPr>
            <a:fld id="{B2DDF22A-6F88-124C-A747-38C10A009519}" type="slidenum">
              <a:rPr lang="en-GB" altLang="en-US" smtClean="0"/>
              <a:pPr>
                <a:defRPr/>
              </a:pPr>
              <a:t>30</a:t>
            </a:fld>
            <a:endParaRPr lang="en-GB" altLang="en-US"/>
          </a:p>
        </p:txBody>
      </p:sp>
    </p:spTree>
    <p:extLst>
      <p:ext uri="{BB962C8B-B14F-4D97-AF65-F5344CB8AC3E}">
        <p14:creationId xmlns:p14="http://schemas.microsoft.com/office/powerpoint/2010/main" val="29742332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7A190A-3784-C7BB-2C03-4EF02EE09C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A6B58C-00D0-E103-ECAF-EE886539AB02}"/>
              </a:ext>
            </a:extLst>
          </p:cNvPr>
          <p:cNvSpPr>
            <a:spLocks noGrp="1"/>
          </p:cNvSpPr>
          <p:nvPr>
            <p:ph type="title"/>
          </p:nvPr>
        </p:nvSpPr>
        <p:spPr/>
        <p:txBody>
          <a:bodyPr/>
          <a:lstStyle/>
          <a:p>
            <a:r>
              <a:rPr lang="en-GB" dirty="0"/>
              <a:t>What has changed in practice</a:t>
            </a:r>
          </a:p>
        </p:txBody>
      </p:sp>
      <p:sp>
        <p:nvSpPr>
          <p:cNvPr id="3" name="Content Placeholder 2">
            <a:extLst>
              <a:ext uri="{FF2B5EF4-FFF2-40B4-BE49-F238E27FC236}">
                <a16:creationId xmlns:a16="http://schemas.microsoft.com/office/drawing/2014/main" id="{F04C795A-2ED0-A2C5-D9D8-95F6D078E550}"/>
              </a:ext>
            </a:extLst>
          </p:cNvPr>
          <p:cNvSpPr>
            <a:spLocks noGrp="1"/>
          </p:cNvSpPr>
          <p:nvPr>
            <p:ph idx="1"/>
          </p:nvPr>
        </p:nvSpPr>
        <p:spPr/>
        <p:txBody>
          <a:bodyPr/>
          <a:lstStyle/>
          <a:p>
            <a:r>
              <a:rPr lang="en-GB" sz="2000" dirty="0"/>
              <a:t>From formal instruction to social and experiential learning:</a:t>
            </a:r>
          </a:p>
          <a:p>
            <a:pPr lvl="1"/>
            <a:r>
              <a:rPr lang="en-GB" sz="1600" dirty="0"/>
              <a:t>Greater use of cohorts, peer learning, mentoring, coaching, and communities of practice, recognising the importance of informal learning at work.</a:t>
            </a:r>
            <a:endParaRPr lang="en-GB" dirty="0"/>
          </a:p>
          <a:p>
            <a:r>
              <a:rPr lang="en-GB" sz="2000" dirty="0"/>
              <a:t>From long programmes to modular pathways:</a:t>
            </a:r>
          </a:p>
          <a:p>
            <a:pPr lvl="1"/>
            <a:r>
              <a:rPr lang="en-GB" sz="1600" dirty="0"/>
              <a:t>Growth of short courses, credentials, and role-based learning pathways designed to support rapid upskilling and career progression.</a:t>
            </a:r>
          </a:p>
        </p:txBody>
      </p:sp>
      <p:sp>
        <p:nvSpPr>
          <p:cNvPr id="4" name="Slide Number Placeholder 3">
            <a:extLst>
              <a:ext uri="{FF2B5EF4-FFF2-40B4-BE49-F238E27FC236}">
                <a16:creationId xmlns:a16="http://schemas.microsoft.com/office/drawing/2014/main" id="{E1969521-C40E-DB8B-71AE-15A73831E2E4}"/>
              </a:ext>
            </a:extLst>
          </p:cNvPr>
          <p:cNvSpPr>
            <a:spLocks noGrp="1"/>
          </p:cNvSpPr>
          <p:nvPr>
            <p:ph type="sldNum" sz="quarter" idx="12"/>
          </p:nvPr>
        </p:nvSpPr>
        <p:spPr/>
        <p:txBody>
          <a:bodyPr/>
          <a:lstStyle/>
          <a:p>
            <a:pPr>
              <a:defRPr/>
            </a:pPr>
            <a:fld id="{B2DDF22A-6F88-124C-A747-38C10A009519}" type="slidenum">
              <a:rPr lang="en-GB" altLang="en-US" smtClean="0"/>
              <a:pPr>
                <a:defRPr/>
              </a:pPr>
              <a:t>31</a:t>
            </a:fld>
            <a:endParaRPr lang="en-GB" altLang="en-US"/>
          </a:p>
        </p:txBody>
      </p:sp>
      <p:sp>
        <p:nvSpPr>
          <p:cNvPr id="5" name="TextBox 4">
            <a:extLst>
              <a:ext uri="{FF2B5EF4-FFF2-40B4-BE49-F238E27FC236}">
                <a16:creationId xmlns:a16="http://schemas.microsoft.com/office/drawing/2014/main" id="{727AB77E-701D-0BBD-38B2-885F8E65ECB6}"/>
              </a:ext>
            </a:extLst>
          </p:cNvPr>
          <p:cNvSpPr txBox="1"/>
          <p:nvPr/>
        </p:nvSpPr>
        <p:spPr>
          <a:xfrm>
            <a:off x="457200" y="4221088"/>
            <a:ext cx="8229600" cy="830997"/>
          </a:xfrm>
          <a:prstGeom prst="rect">
            <a:avLst/>
          </a:prstGeom>
          <a:noFill/>
        </p:spPr>
        <p:txBody>
          <a:bodyPr wrap="square" rtlCol="0">
            <a:spAutoFit/>
          </a:bodyPr>
          <a:lstStyle/>
          <a:p>
            <a:pPr algn="ctr"/>
            <a:r>
              <a:rPr lang="en-GB" sz="2400" dirty="0"/>
              <a:t>Modern T&amp;D is no longer a discrete HR function but part of a broader organisational capability system</a:t>
            </a:r>
          </a:p>
        </p:txBody>
      </p:sp>
    </p:spTree>
    <p:extLst>
      <p:ext uri="{BB962C8B-B14F-4D97-AF65-F5344CB8AC3E}">
        <p14:creationId xmlns:p14="http://schemas.microsoft.com/office/powerpoint/2010/main" val="6708885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B28D3-E618-E651-831B-3BD648BC9537}"/>
              </a:ext>
            </a:extLst>
          </p:cNvPr>
          <p:cNvSpPr>
            <a:spLocks noGrp="1"/>
          </p:cNvSpPr>
          <p:nvPr>
            <p:ph type="title"/>
          </p:nvPr>
        </p:nvSpPr>
        <p:spPr/>
        <p:txBody>
          <a:bodyPr/>
          <a:lstStyle/>
          <a:p>
            <a:r>
              <a:rPr lang="en-GB" dirty="0"/>
              <a:t>What problems and tensions remain</a:t>
            </a:r>
          </a:p>
        </p:txBody>
      </p:sp>
      <p:sp>
        <p:nvSpPr>
          <p:cNvPr id="3" name="Content Placeholder 2">
            <a:extLst>
              <a:ext uri="{FF2B5EF4-FFF2-40B4-BE49-F238E27FC236}">
                <a16:creationId xmlns:a16="http://schemas.microsoft.com/office/drawing/2014/main" id="{2721DB25-CF9B-11EF-1A39-22F373654A8C}"/>
              </a:ext>
            </a:extLst>
          </p:cNvPr>
          <p:cNvSpPr>
            <a:spLocks noGrp="1"/>
          </p:cNvSpPr>
          <p:nvPr>
            <p:ph idx="1"/>
          </p:nvPr>
        </p:nvSpPr>
        <p:spPr/>
        <p:txBody>
          <a:bodyPr/>
          <a:lstStyle/>
          <a:p>
            <a:r>
              <a:rPr lang="en-GB" sz="2000" dirty="0"/>
              <a:t>Depth vs speed dilemma:</a:t>
            </a:r>
          </a:p>
          <a:p>
            <a:pPr lvl="1"/>
            <a:r>
              <a:rPr lang="en-GB" sz="1800" dirty="0"/>
              <a:t>Microlearning and flow-of-work learning improve accessibility but risk fragmented, shallow learning that may not support complex skill development.</a:t>
            </a:r>
          </a:p>
          <a:p>
            <a:r>
              <a:rPr lang="en-GB" sz="2000" dirty="0"/>
              <a:t>Measurement and ROI challenges:</a:t>
            </a:r>
          </a:p>
          <a:p>
            <a:pPr lvl="1"/>
            <a:r>
              <a:rPr lang="en-GB" sz="1800" dirty="0"/>
              <a:t>Despite advanced analytics, many organisations still rely on proxy metrics (completion, engagement) rather than demonstrable performance transfer.</a:t>
            </a:r>
          </a:p>
          <a:p>
            <a:r>
              <a:rPr lang="en-GB" sz="2000" dirty="0"/>
              <a:t>Credential inflation risk:</a:t>
            </a:r>
          </a:p>
          <a:p>
            <a:pPr lvl="1"/>
            <a:r>
              <a:rPr lang="en-GB" sz="1800" dirty="0"/>
              <a:t>The rise of certificates and badges raises concerns about variable quality and weak links between credentials and actual competence.</a:t>
            </a:r>
          </a:p>
        </p:txBody>
      </p:sp>
      <p:sp>
        <p:nvSpPr>
          <p:cNvPr id="4" name="Slide Number Placeholder 3">
            <a:extLst>
              <a:ext uri="{FF2B5EF4-FFF2-40B4-BE49-F238E27FC236}">
                <a16:creationId xmlns:a16="http://schemas.microsoft.com/office/drawing/2014/main" id="{84E8B014-A408-407B-2DC7-AFEFEC5FCA02}"/>
              </a:ext>
            </a:extLst>
          </p:cNvPr>
          <p:cNvSpPr>
            <a:spLocks noGrp="1"/>
          </p:cNvSpPr>
          <p:nvPr>
            <p:ph type="sldNum" sz="quarter" idx="12"/>
          </p:nvPr>
        </p:nvSpPr>
        <p:spPr/>
        <p:txBody>
          <a:bodyPr/>
          <a:lstStyle/>
          <a:p>
            <a:pPr>
              <a:defRPr/>
            </a:pPr>
            <a:fld id="{B2DDF22A-6F88-124C-A747-38C10A009519}" type="slidenum">
              <a:rPr lang="en-GB" altLang="en-US" smtClean="0"/>
              <a:pPr>
                <a:defRPr/>
              </a:pPr>
              <a:t>32</a:t>
            </a:fld>
            <a:endParaRPr lang="en-GB" altLang="en-US"/>
          </a:p>
        </p:txBody>
      </p:sp>
    </p:spTree>
    <p:extLst>
      <p:ext uri="{BB962C8B-B14F-4D97-AF65-F5344CB8AC3E}">
        <p14:creationId xmlns:p14="http://schemas.microsoft.com/office/powerpoint/2010/main" val="28451912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EB6AA7-762D-FBB7-52DB-F7EF5D92F0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5E713E-F7C5-F13E-92F3-2DAED13D57D0}"/>
              </a:ext>
            </a:extLst>
          </p:cNvPr>
          <p:cNvSpPr>
            <a:spLocks noGrp="1"/>
          </p:cNvSpPr>
          <p:nvPr>
            <p:ph type="title"/>
          </p:nvPr>
        </p:nvSpPr>
        <p:spPr/>
        <p:txBody>
          <a:bodyPr/>
          <a:lstStyle/>
          <a:p>
            <a:r>
              <a:rPr lang="en-GB" dirty="0"/>
              <a:t>What problems and tensions remain</a:t>
            </a:r>
          </a:p>
        </p:txBody>
      </p:sp>
      <p:sp>
        <p:nvSpPr>
          <p:cNvPr id="4" name="Slide Number Placeholder 3">
            <a:extLst>
              <a:ext uri="{FF2B5EF4-FFF2-40B4-BE49-F238E27FC236}">
                <a16:creationId xmlns:a16="http://schemas.microsoft.com/office/drawing/2014/main" id="{9792A71D-03AC-5196-E78E-DF69B5F4E0A1}"/>
              </a:ext>
            </a:extLst>
          </p:cNvPr>
          <p:cNvSpPr>
            <a:spLocks noGrp="1"/>
          </p:cNvSpPr>
          <p:nvPr>
            <p:ph type="sldNum" sz="quarter" idx="12"/>
          </p:nvPr>
        </p:nvSpPr>
        <p:spPr/>
        <p:txBody>
          <a:bodyPr/>
          <a:lstStyle/>
          <a:p>
            <a:pPr>
              <a:defRPr/>
            </a:pPr>
            <a:fld id="{B2DDF22A-6F88-124C-A747-38C10A009519}" type="slidenum">
              <a:rPr lang="en-GB" altLang="en-US" smtClean="0"/>
              <a:pPr>
                <a:defRPr/>
              </a:pPr>
              <a:t>33</a:t>
            </a:fld>
            <a:endParaRPr lang="en-GB" altLang="en-US"/>
          </a:p>
        </p:txBody>
      </p:sp>
      <p:sp>
        <p:nvSpPr>
          <p:cNvPr id="5" name="Content Placeholder 4">
            <a:extLst>
              <a:ext uri="{FF2B5EF4-FFF2-40B4-BE49-F238E27FC236}">
                <a16:creationId xmlns:a16="http://schemas.microsoft.com/office/drawing/2014/main" id="{63EC0484-7059-D3F1-FAD8-515667395EB8}"/>
              </a:ext>
            </a:extLst>
          </p:cNvPr>
          <p:cNvSpPr>
            <a:spLocks noGrp="1"/>
          </p:cNvSpPr>
          <p:nvPr>
            <p:ph idx="1"/>
          </p:nvPr>
        </p:nvSpPr>
        <p:spPr/>
        <p:txBody>
          <a:bodyPr/>
          <a:lstStyle/>
          <a:p>
            <a:r>
              <a:rPr lang="en-GB" sz="1800" dirty="0"/>
              <a:t>Equity and access concerns:</a:t>
            </a:r>
          </a:p>
          <a:p>
            <a:pPr lvl="1"/>
            <a:r>
              <a:rPr lang="en-GB" sz="1600" dirty="0"/>
              <a:t>Digital-first learning can widen gaps related to technology access, disability, language, and confidence, particularly in remote or hybrid work contexts.</a:t>
            </a:r>
          </a:p>
          <a:p>
            <a:r>
              <a:rPr lang="en-GB" sz="1800" dirty="0"/>
              <a:t>Technology–task misalignment:</a:t>
            </a:r>
          </a:p>
          <a:p>
            <a:pPr lvl="1"/>
            <a:r>
              <a:rPr lang="en-GB" sz="1600" dirty="0"/>
              <a:t>Tools such as VR and immersive learning show strong results only in specific use cases (e.g., safety, simulations) and are often over-hyped.</a:t>
            </a:r>
          </a:p>
          <a:p>
            <a:pPr lvl="1"/>
            <a:r>
              <a:rPr lang="en-GB" sz="1600" dirty="0"/>
              <a:t>Gen–AI: “illusion of learning” (performance looks better, learning may not be deeper)</a:t>
            </a:r>
          </a:p>
        </p:txBody>
      </p:sp>
      <p:sp>
        <p:nvSpPr>
          <p:cNvPr id="8" name="TextBox 7">
            <a:extLst>
              <a:ext uri="{FF2B5EF4-FFF2-40B4-BE49-F238E27FC236}">
                <a16:creationId xmlns:a16="http://schemas.microsoft.com/office/drawing/2014/main" id="{9E32A7AA-86EB-8AA7-961F-6B205BD9724B}"/>
              </a:ext>
            </a:extLst>
          </p:cNvPr>
          <p:cNvSpPr txBox="1"/>
          <p:nvPr/>
        </p:nvSpPr>
        <p:spPr>
          <a:xfrm>
            <a:off x="457200" y="4593322"/>
            <a:ext cx="8229600" cy="707886"/>
          </a:xfrm>
          <a:prstGeom prst="rect">
            <a:avLst/>
          </a:prstGeom>
          <a:noFill/>
        </p:spPr>
        <p:txBody>
          <a:bodyPr wrap="square" rtlCol="0">
            <a:spAutoFit/>
          </a:bodyPr>
          <a:lstStyle/>
          <a:p>
            <a:pPr algn="ctr"/>
            <a:r>
              <a:rPr lang="en-GB" sz="2000" dirty="0"/>
              <a:t>While recent innovations have increased scale and flexibility, evidence of consistent, sustained performance impact remains uneven</a:t>
            </a:r>
          </a:p>
        </p:txBody>
      </p:sp>
    </p:spTree>
    <p:extLst>
      <p:ext uri="{BB962C8B-B14F-4D97-AF65-F5344CB8AC3E}">
        <p14:creationId xmlns:p14="http://schemas.microsoft.com/office/powerpoint/2010/main" val="33825811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37FF1-469A-426A-3653-53C40A239088}"/>
              </a:ext>
            </a:extLst>
          </p:cNvPr>
          <p:cNvSpPr>
            <a:spLocks noGrp="1"/>
          </p:cNvSpPr>
          <p:nvPr>
            <p:ph type="title"/>
          </p:nvPr>
        </p:nvSpPr>
        <p:spPr/>
        <p:txBody>
          <a:bodyPr/>
          <a:lstStyle/>
          <a:p>
            <a:r>
              <a:rPr lang="en-GB" sz="3200" dirty="0"/>
              <a:t>Where T&amp;D is heading</a:t>
            </a:r>
          </a:p>
        </p:txBody>
      </p:sp>
      <p:sp>
        <p:nvSpPr>
          <p:cNvPr id="3" name="Content Placeholder 2">
            <a:extLst>
              <a:ext uri="{FF2B5EF4-FFF2-40B4-BE49-F238E27FC236}">
                <a16:creationId xmlns:a16="http://schemas.microsoft.com/office/drawing/2014/main" id="{74365F1A-2069-0263-FAA9-5A24CC8F3DE5}"/>
              </a:ext>
            </a:extLst>
          </p:cNvPr>
          <p:cNvSpPr>
            <a:spLocks noGrp="1"/>
          </p:cNvSpPr>
          <p:nvPr>
            <p:ph idx="1"/>
          </p:nvPr>
        </p:nvSpPr>
        <p:spPr/>
        <p:txBody>
          <a:bodyPr/>
          <a:lstStyle/>
          <a:p>
            <a:r>
              <a:rPr lang="en-GB" dirty="0"/>
              <a:t>More </a:t>
            </a:r>
            <a:r>
              <a:rPr lang="en-GB" b="1" dirty="0"/>
              <a:t>skills-based</a:t>
            </a:r>
            <a:r>
              <a:rPr lang="en-GB" dirty="0"/>
              <a:t> workforce decisions (hiring, gigs, progression) tied to learning pathways</a:t>
            </a:r>
          </a:p>
          <a:p>
            <a:r>
              <a:rPr lang="en-GB" b="1" dirty="0"/>
              <a:t>AI as co-pilot</a:t>
            </a:r>
            <a:r>
              <a:rPr lang="en-GB" dirty="0"/>
              <a:t> for design, practice, and coaching—paired with stronger governance</a:t>
            </a:r>
          </a:p>
          <a:p>
            <a:r>
              <a:rPr lang="en-GB" dirty="0"/>
              <a:t>Greater focus on </a:t>
            </a:r>
            <a:r>
              <a:rPr lang="en-GB" b="1" dirty="0"/>
              <a:t>assessment redesign</a:t>
            </a:r>
            <a:r>
              <a:rPr lang="en-GB" dirty="0"/>
              <a:t> (authentic tasks, performance evidence, human judgement)</a:t>
            </a:r>
          </a:p>
          <a:p>
            <a:r>
              <a:rPr lang="en-GB" dirty="0"/>
              <a:t>Likely winner: organisations that treat learning as a </a:t>
            </a:r>
            <a:r>
              <a:rPr lang="en-GB" b="1" dirty="0"/>
              <a:t>system</a:t>
            </a:r>
            <a:r>
              <a:rPr lang="en-GB" dirty="0"/>
              <a:t> (work design + manager capability + opportunity)</a:t>
            </a:r>
          </a:p>
          <a:p>
            <a:endParaRPr lang="en-GB" dirty="0"/>
          </a:p>
        </p:txBody>
      </p:sp>
      <p:sp>
        <p:nvSpPr>
          <p:cNvPr id="4" name="Slide Number Placeholder 3">
            <a:extLst>
              <a:ext uri="{FF2B5EF4-FFF2-40B4-BE49-F238E27FC236}">
                <a16:creationId xmlns:a16="http://schemas.microsoft.com/office/drawing/2014/main" id="{97D631E4-B894-84FA-5830-781B082BED39}"/>
              </a:ext>
            </a:extLst>
          </p:cNvPr>
          <p:cNvSpPr>
            <a:spLocks noGrp="1"/>
          </p:cNvSpPr>
          <p:nvPr>
            <p:ph type="sldNum" sz="quarter" idx="12"/>
          </p:nvPr>
        </p:nvSpPr>
        <p:spPr/>
        <p:txBody>
          <a:bodyPr/>
          <a:lstStyle/>
          <a:p>
            <a:pPr>
              <a:defRPr/>
            </a:pPr>
            <a:fld id="{B2DDF22A-6F88-124C-A747-38C10A009519}" type="slidenum">
              <a:rPr lang="en-GB" altLang="en-US" smtClean="0"/>
              <a:pPr>
                <a:defRPr/>
              </a:pPr>
              <a:t>34</a:t>
            </a:fld>
            <a:endParaRPr lang="en-GB" altLang="en-US"/>
          </a:p>
        </p:txBody>
      </p:sp>
    </p:spTree>
    <p:extLst>
      <p:ext uri="{BB962C8B-B14F-4D97-AF65-F5344CB8AC3E}">
        <p14:creationId xmlns:p14="http://schemas.microsoft.com/office/powerpoint/2010/main" val="15656640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13B67-C8A4-3493-0C5A-AC6020785987}"/>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52DF9BE7-6B0C-EB0F-E56D-3712B6ABFFCE}"/>
              </a:ext>
            </a:extLst>
          </p:cNvPr>
          <p:cNvSpPr>
            <a:spLocks noGrp="1"/>
          </p:cNvSpPr>
          <p:nvPr>
            <p:ph idx="1"/>
          </p:nvPr>
        </p:nvSpPr>
        <p:spPr/>
        <p:txBody>
          <a:bodyPr/>
          <a:lstStyle/>
          <a:p>
            <a:r>
              <a:rPr lang="en-GB" sz="1800" dirty="0"/>
              <a:t>Please read the key findings of the attached article.</a:t>
            </a:r>
          </a:p>
          <a:p>
            <a:r>
              <a:rPr lang="en-GB" sz="1800" dirty="0"/>
              <a:t>Organisations are increasingly using AI in management development. But the article argues that AI is not always appropriate.</a:t>
            </a:r>
          </a:p>
          <a:p>
            <a:endParaRPr lang="en-GB" sz="1800" dirty="0"/>
          </a:p>
          <a:p>
            <a:r>
              <a:rPr lang="en-GB" sz="1800" dirty="0"/>
              <a:t>There are four ways an organisation wants to use AI for management development (next slide).</a:t>
            </a:r>
          </a:p>
          <a:p>
            <a:r>
              <a:rPr lang="en-GB" sz="1800" dirty="0"/>
              <a:t>For each one, decide: GOOD IDEA, BAD IDEA, or IT DEPENDS — and give one short reason.</a:t>
            </a:r>
          </a:p>
        </p:txBody>
      </p:sp>
      <p:sp>
        <p:nvSpPr>
          <p:cNvPr id="4" name="Slide Number Placeholder 3">
            <a:extLst>
              <a:ext uri="{FF2B5EF4-FFF2-40B4-BE49-F238E27FC236}">
                <a16:creationId xmlns:a16="http://schemas.microsoft.com/office/drawing/2014/main" id="{F48F8176-EBBA-E2CC-011B-7ED136DBABFC}"/>
              </a:ext>
            </a:extLst>
          </p:cNvPr>
          <p:cNvSpPr>
            <a:spLocks noGrp="1"/>
          </p:cNvSpPr>
          <p:nvPr>
            <p:ph type="sldNum" sz="quarter" idx="12"/>
          </p:nvPr>
        </p:nvSpPr>
        <p:spPr/>
        <p:txBody>
          <a:bodyPr/>
          <a:lstStyle/>
          <a:p>
            <a:pPr>
              <a:defRPr/>
            </a:pPr>
            <a:fld id="{B2DDF22A-6F88-124C-A747-38C10A009519}" type="slidenum">
              <a:rPr lang="en-GB" altLang="en-US" smtClean="0"/>
              <a:pPr>
                <a:defRPr/>
              </a:pPr>
              <a:t>35</a:t>
            </a:fld>
            <a:endParaRPr lang="en-GB" altLang="en-US"/>
          </a:p>
        </p:txBody>
      </p:sp>
    </p:spTree>
    <p:extLst>
      <p:ext uri="{BB962C8B-B14F-4D97-AF65-F5344CB8AC3E}">
        <p14:creationId xmlns:p14="http://schemas.microsoft.com/office/powerpoint/2010/main" val="8938148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0AC68-AB66-7B2B-39B1-C754926CCE29}"/>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BE459A4-8388-1620-49B9-04CF27970951}"/>
              </a:ext>
            </a:extLst>
          </p:cNvPr>
          <p:cNvSpPr>
            <a:spLocks noGrp="1"/>
          </p:cNvSpPr>
          <p:nvPr>
            <p:ph idx="1"/>
          </p:nvPr>
        </p:nvSpPr>
        <p:spPr/>
        <p:txBody>
          <a:bodyPr/>
          <a:lstStyle/>
          <a:p>
            <a:pPr marL="0" indent="0">
              <a:buNone/>
            </a:pPr>
            <a:r>
              <a:rPr lang="en-GB" sz="1600" dirty="0"/>
              <a:t>AI use cases:</a:t>
            </a:r>
          </a:p>
          <a:p>
            <a:pPr marL="457200" indent="-457200">
              <a:buFont typeface="+mj-lt"/>
              <a:buAutoNum type="arabicPeriod"/>
            </a:pPr>
            <a:r>
              <a:rPr lang="en-GB" sz="1600" dirty="0"/>
              <a:t>AI suggests online courses for new managers based on their role</a:t>
            </a:r>
          </a:p>
          <a:p>
            <a:pPr marL="457200" indent="-457200">
              <a:buFont typeface="+mj-lt"/>
              <a:buAutoNum type="arabicPeriod"/>
            </a:pPr>
            <a:r>
              <a:rPr lang="en-GB" sz="1600" dirty="0"/>
              <a:t>AI gives automated feedback on managers’ communication style</a:t>
            </a:r>
          </a:p>
          <a:p>
            <a:pPr marL="457200" indent="-457200">
              <a:buFont typeface="+mj-lt"/>
              <a:buAutoNum type="arabicPeriod"/>
            </a:pPr>
            <a:r>
              <a:rPr lang="en-GB" sz="1600" dirty="0"/>
              <a:t>AI replaces human mentors with an AI coaching chatbot</a:t>
            </a:r>
          </a:p>
          <a:p>
            <a:pPr marL="457200" indent="-457200">
              <a:buFont typeface="+mj-lt"/>
              <a:buAutoNum type="arabicPeriod"/>
            </a:pPr>
            <a:r>
              <a:rPr lang="en-GB" sz="1600" dirty="0"/>
              <a:t>AI analyses managers’ emails to evaluate leadership behaviour</a:t>
            </a:r>
          </a:p>
          <a:p>
            <a:endParaRPr lang="en-GB" sz="1600" dirty="0"/>
          </a:p>
        </p:txBody>
      </p:sp>
      <p:sp>
        <p:nvSpPr>
          <p:cNvPr id="4" name="Slide Number Placeholder 3">
            <a:extLst>
              <a:ext uri="{FF2B5EF4-FFF2-40B4-BE49-F238E27FC236}">
                <a16:creationId xmlns:a16="http://schemas.microsoft.com/office/drawing/2014/main" id="{91A58879-93F6-E6DD-6DDD-AC685CB77CF7}"/>
              </a:ext>
            </a:extLst>
          </p:cNvPr>
          <p:cNvSpPr>
            <a:spLocks noGrp="1"/>
          </p:cNvSpPr>
          <p:nvPr>
            <p:ph type="sldNum" sz="quarter" idx="12"/>
          </p:nvPr>
        </p:nvSpPr>
        <p:spPr/>
        <p:txBody>
          <a:bodyPr/>
          <a:lstStyle/>
          <a:p>
            <a:pPr>
              <a:defRPr/>
            </a:pPr>
            <a:fld id="{B2DDF22A-6F88-124C-A747-38C10A009519}" type="slidenum">
              <a:rPr lang="en-GB" altLang="en-US" smtClean="0"/>
              <a:pPr>
                <a:defRPr/>
              </a:pPr>
              <a:t>36</a:t>
            </a:fld>
            <a:endParaRPr lang="en-GB" altLang="en-US"/>
          </a:p>
        </p:txBody>
      </p:sp>
      <p:graphicFrame>
        <p:nvGraphicFramePr>
          <p:cNvPr id="5" name="Table 4">
            <a:extLst>
              <a:ext uri="{FF2B5EF4-FFF2-40B4-BE49-F238E27FC236}">
                <a16:creationId xmlns:a16="http://schemas.microsoft.com/office/drawing/2014/main" id="{032FA26E-9DE1-6516-7DCB-8865564037B6}"/>
              </a:ext>
            </a:extLst>
          </p:cNvPr>
          <p:cNvGraphicFramePr>
            <a:graphicFrameLocks noGrp="1"/>
          </p:cNvGraphicFramePr>
          <p:nvPr>
            <p:extLst>
              <p:ext uri="{D42A27DB-BD31-4B8C-83A1-F6EECF244321}">
                <p14:modId xmlns:p14="http://schemas.microsoft.com/office/powerpoint/2010/main" val="172816513"/>
              </p:ext>
            </p:extLst>
          </p:nvPr>
        </p:nvGraphicFramePr>
        <p:xfrm>
          <a:off x="539552" y="3688433"/>
          <a:ext cx="8229600" cy="1828800"/>
        </p:xfrm>
        <a:graphic>
          <a:graphicData uri="http://schemas.openxmlformats.org/drawingml/2006/table">
            <a:tbl>
              <a:tblPr>
                <a:tableStyleId>{5940675A-B579-460E-94D1-54222C63F5DA}</a:tableStyleId>
              </a:tblPr>
              <a:tblGrid>
                <a:gridCol w="2743200">
                  <a:extLst>
                    <a:ext uri="{9D8B030D-6E8A-4147-A177-3AD203B41FA5}">
                      <a16:colId xmlns:a16="http://schemas.microsoft.com/office/drawing/2014/main" val="945309493"/>
                    </a:ext>
                  </a:extLst>
                </a:gridCol>
                <a:gridCol w="2743200">
                  <a:extLst>
                    <a:ext uri="{9D8B030D-6E8A-4147-A177-3AD203B41FA5}">
                      <a16:colId xmlns:a16="http://schemas.microsoft.com/office/drawing/2014/main" val="838179415"/>
                    </a:ext>
                  </a:extLst>
                </a:gridCol>
                <a:gridCol w="2743200">
                  <a:extLst>
                    <a:ext uri="{9D8B030D-6E8A-4147-A177-3AD203B41FA5}">
                      <a16:colId xmlns:a16="http://schemas.microsoft.com/office/drawing/2014/main" val="1933769682"/>
                    </a:ext>
                  </a:extLst>
                </a:gridCol>
              </a:tblGrid>
              <a:tr h="0">
                <a:tc>
                  <a:txBody>
                    <a:bodyPr/>
                    <a:lstStyle/>
                    <a:p>
                      <a:pPr>
                        <a:buNone/>
                      </a:pPr>
                      <a:r>
                        <a:rPr lang="en-GB">
                          <a:latin typeface="Arial" panose="020B0604020202020204" pitchFamily="34" charset="0"/>
                          <a:cs typeface="Arial" panose="020B0604020202020204" pitchFamily="34" charset="0"/>
                        </a:rPr>
                        <a:t>AI use</a:t>
                      </a:r>
                    </a:p>
                  </a:txBody>
                  <a:tcPr anchor="ctr"/>
                </a:tc>
                <a:tc>
                  <a:txBody>
                    <a:bodyPr/>
                    <a:lstStyle/>
                    <a:p>
                      <a:pPr>
                        <a:buNone/>
                      </a:pPr>
                      <a:r>
                        <a:rPr lang="en-GB" dirty="0">
                          <a:latin typeface="Arial" panose="020B0604020202020204" pitchFamily="34" charset="0"/>
                          <a:cs typeface="Arial" panose="020B0604020202020204" pitchFamily="34" charset="0"/>
                        </a:rPr>
                        <a:t>Good / Bad / Depends</a:t>
                      </a:r>
                    </a:p>
                  </a:txBody>
                  <a:tcPr anchor="ctr"/>
                </a:tc>
                <a:tc>
                  <a:txBody>
                    <a:bodyPr/>
                    <a:lstStyle/>
                    <a:p>
                      <a:pPr>
                        <a:buNone/>
                      </a:pPr>
                      <a:r>
                        <a:rPr lang="en-GB">
                          <a:latin typeface="Arial" panose="020B0604020202020204" pitchFamily="34" charset="0"/>
                          <a:cs typeface="Arial" panose="020B0604020202020204" pitchFamily="34" charset="0"/>
                        </a:rPr>
                        <a:t>One reason</a:t>
                      </a:r>
                    </a:p>
                  </a:txBody>
                  <a:tcPr anchor="ctr"/>
                </a:tc>
                <a:extLst>
                  <a:ext uri="{0D108BD9-81ED-4DB2-BD59-A6C34878D82A}">
                    <a16:rowId xmlns:a16="http://schemas.microsoft.com/office/drawing/2014/main" val="1330465301"/>
                  </a:ext>
                </a:extLst>
              </a:tr>
              <a:tr h="0">
                <a:tc>
                  <a:txBody>
                    <a:bodyPr/>
                    <a:lstStyle/>
                    <a:p>
                      <a:pPr>
                        <a:buNone/>
                      </a:pPr>
                      <a:r>
                        <a:rPr lang="en-GB">
                          <a:latin typeface="Arial" panose="020B0604020202020204" pitchFamily="34" charset="0"/>
                          <a:cs typeface="Arial" panose="020B0604020202020204" pitchFamily="34" charset="0"/>
                        </a:rPr>
                        <a:t>1</a:t>
                      </a:r>
                    </a:p>
                  </a:txBody>
                  <a:tcPr anchor="ctr"/>
                </a:tc>
                <a:tc>
                  <a:txBody>
                    <a:bodyPr/>
                    <a:lstStyle/>
                    <a:p>
                      <a:pPr>
                        <a:buNone/>
                      </a:pPr>
                      <a:endParaRPr lang="en-GB">
                        <a:latin typeface="Arial" panose="020B0604020202020204" pitchFamily="34" charset="0"/>
                        <a:cs typeface="Arial" panose="020B0604020202020204" pitchFamily="34" charset="0"/>
                      </a:endParaRPr>
                    </a:p>
                  </a:txBody>
                  <a:tcPr anchor="ctr"/>
                </a:tc>
                <a:tc>
                  <a:txBody>
                    <a:bodyPr/>
                    <a:lstStyle/>
                    <a:p>
                      <a:pPr>
                        <a:buNone/>
                      </a:pPr>
                      <a:endParaRPr lang="en-GB">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828115946"/>
                  </a:ext>
                </a:extLst>
              </a:tr>
              <a:tr h="0">
                <a:tc>
                  <a:txBody>
                    <a:bodyPr/>
                    <a:lstStyle/>
                    <a:p>
                      <a:pPr>
                        <a:buNone/>
                      </a:pPr>
                      <a:r>
                        <a:rPr lang="en-GB">
                          <a:latin typeface="Arial" panose="020B0604020202020204" pitchFamily="34" charset="0"/>
                          <a:cs typeface="Arial" panose="020B0604020202020204" pitchFamily="34" charset="0"/>
                        </a:rPr>
                        <a:t>2</a:t>
                      </a:r>
                    </a:p>
                  </a:txBody>
                  <a:tcPr anchor="ctr"/>
                </a:tc>
                <a:tc>
                  <a:txBody>
                    <a:bodyPr/>
                    <a:lstStyle/>
                    <a:p>
                      <a:pPr>
                        <a:buNone/>
                      </a:pPr>
                      <a:endParaRPr lang="en-GB">
                        <a:latin typeface="Arial" panose="020B0604020202020204" pitchFamily="34" charset="0"/>
                        <a:cs typeface="Arial" panose="020B0604020202020204" pitchFamily="34" charset="0"/>
                      </a:endParaRPr>
                    </a:p>
                  </a:txBody>
                  <a:tcPr anchor="ctr"/>
                </a:tc>
                <a:tc>
                  <a:txBody>
                    <a:bodyPr/>
                    <a:lstStyle/>
                    <a:p>
                      <a:pPr>
                        <a:buNone/>
                      </a:pPr>
                      <a:endParaRPr lang="en-GB">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544082810"/>
                  </a:ext>
                </a:extLst>
              </a:tr>
              <a:tr h="0">
                <a:tc>
                  <a:txBody>
                    <a:bodyPr/>
                    <a:lstStyle/>
                    <a:p>
                      <a:pPr>
                        <a:buNone/>
                      </a:pPr>
                      <a:r>
                        <a:rPr lang="en-GB">
                          <a:latin typeface="Arial" panose="020B0604020202020204" pitchFamily="34" charset="0"/>
                          <a:cs typeface="Arial" panose="020B0604020202020204" pitchFamily="34" charset="0"/>
                        </a:rPr>
                        <a:t>3</a:t>
                      </a:r>
                    </a:p>
                  </a:txBody>
                  <a:tcPr anchor="ctr"/>
                </a:tc>
                <a:tc>
                  <a:txBody>
                    <a:bodyPr/>
                    <a:lstStyle/>
                    <a:p>
                      <a:pPr>
                        <a:buNone/>
                      </a:pPr>
                      <a:endParaRPr lang="en-GB">
                        <a:latin typeface="Arial" panose="020B0604020202020204" pitchFamily="34" charset="0"/>
                        <a:cs typeface="Arial" panose="020B0604020202020204" pitchFamily="34" charset="0"/>
                      </a:endParaRPr>
                    </a:p>
                  </a:txBody>
                  <a:tcPr anchor="ctr"/>
                </a:tc>
                <a:tc>
                  <a:txBody>
                    <a:bodyPr/>
                    <a:lstStyle/>
                    <a:p>
                      <a:pPr>
                        <a:buNone/>
                      </a:pPr>
                      <a:endParaRPr lang="en-GB">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777197827"/>
                  </a:ext>
                </a:extLst>
              </a:tr>
              <a:tr h="0">
                <a:tc>
                  <a:txBody>
                    <a:bodyPr/>
                    <a:lstStyle/>
                    <a:p>
                      <a:pPr>
                        <a:buNone/>
                      </a:pPr>
                      <a:r>
                        <a:rPr lang="en-GB">
                          <a:latin typeface="Arial" panose="020B0604020202020204" pitchFamily="34" charset="0"/>
                          <a:cs typeface="Arial" panose="020B0604020202020204" pitchFamily="34" charset="0"/>
                        </a:rPr>
                        <a:t>4</a:t>
                      </a:r>
                    </a:p>
                  </a:txBody>
                  <a:tcPr anchor="ctr"/>
                </a:tc>
                <a:tc>
                  <a:txBody>
                    <a:bodyPr/>
                    <a:lstStyle/>
                    <a:p>
                      <a:pPr>
                        <a:buNone/>
                      </a:pPr>
                      <a:endParaRPr lang="en-GB">
                        <a:latin typeface="Arial" panose="020B0604020202020204" pitchFamily="34" charset="0"/>
                        <a:cs typeface="Arial" panose="020B0604020202020204" pitchFamily="34" charset="0"/>
                      </a:endParaRPr>
                    </a:p>
                  </a:txBody>
                  <a:tcPr anchor="ctr"/>
                </a:tc>
                <a:tc>
                  <a:txBody>
                    <a:bodyPr/>
                    <a:lstStyle/>
                    <a:p>
                      <a:pPr>
                        <a:buNone/>
                      </a:pPr>
                      <a:endParaRPr lang="en-GB"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762792805"/>
                  </a:ext>
                </a:extLst>
              </a:tr>
            </a:tbl>
          </a:graphicData>
        </a:graphic>
      </p:graphicFrame>
    </p:spTree>
    <p:extLst>
      <p:ext uri="{BB962C8B-B14F-4D97-AF65-F5344CB8AC3E}">
        <p14:creationId xmlns:p14="http://schemas.microsoft.com/office/powerpoint/2010/main" val="24940302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F61EE242-58A7-7BAB-0837-EB4EE68CAA9F}"/>
              </a:ext>
            </a:extLst>
          </p:cNvPr>
          <p:cNvSpPr>
            <a:spLocks noGrp="1"/>
          </p:cNvSpPr>
          <p:nvPr>
            <p:ph type="title"/>
          </p:nvPr>
        </p:nvSpPr>
        <p:spPr/>
        <p:txBody>
          <a:bodyPr/>
          <a:lstStyle/>
          <a:p>
            <a:r>
              <a:rPr lang="en-US" altLang="en-US" b="1" dirty="0"/>
              <a:t>Summary</a:t>
            </a:r>
          </a:p>
        </p:txBody>
      </p:sp>
      <p:sp>
        <p:nvSpPr>
          <p:cNvPr id="2" name="Slide Number Placeholder 1">
            <a:extLst>
              <a:ext uri="{FF2B5EF4-FFF2-40B4-BE49-F238E27FC236}">
                <a16:creationId xmlns:a16="http://schemas.microsoft.com/office/drawing/2014/main" id="{76D61CE8-92D0-2225-9055-DDE7C83D1E29}"/>
              </a:ext>
            </a:extLst>
          </p:cNvPr>
          <p:cNvSpPr>
            <a:spLocks noGrp="1"/>
          </p:cNvSpPr>
          <p:nvPr>
            <p:ph type="sldNum" sz="quarter" idx="12"/>
          </p:nvPr>
        </p:nvSpPr>
        <p:spPr/>
        <p:txBody>
          <a:bodyPr/>
          <a:lstStyle/>
          <a:p>
            <a:pPr>
              <a:defRPr/>
            </a:pPr>
            <a:fld id="{B2DDF22A-6F88-124C-A747-38C10A009519}" type="slidenum">
              <a:rPr lang="en-GB" altLang="en-US" smtClean="0"/>
              <a:pPr>
                <a:defRPr/>
              </a:pPr>
              <a:t>37</a:t>
            </a:fld>
            <a:endParaRPr lang="en-GB" altLang="en-US"/>
          </a:p>
        </p:txBody>
      </p:sp>
      <p:sp>
        <p:nvSpPr>
          <p:cNvPr id="4" name="Content Placeholder 3">
            <a:extLst>
              <a:ext uri="{FF2B5EF4-FFF2-40B4-BE49-F238E27FC236}">
                <a16:creationId xmlns:a16="http://schemas.microsoft.com/office/drawing/2014/main" id="{744E3FC8-5823-EC83-2C75-D4B0566158C3}"/>
              </a:ext>
            </a:extLst>
          </p:cNvPr>
          <p:cNvSpPr>
            <a:spLocks noGrp="1"/>
          </p:cNvSpPr>
          <p:nvPr>
            <p:ph idx="1"/>
          </p:nvPr>
        </p:nvSpPr>
        <p:spPr/>
        <p:txBody>
          <a:bodyPr/>
          <a:lstStyle/>
          <a:p>
            <a:r>
              <a:rPr lang="en-GB" sz="2000" dirty="0"/>
              <a:t>Organisational learning enables organisations to adapt, improve, and respond to change</a:t>
            </a:r>
          </a:p>
          <a:p>
            <a:r>
              <a:rPr lang="en-GB" sz="2000" dirty="0"/>
              <a:t>Training focuses on current job performance, while development prepares individuals for future roles</a:t>
            </a:r>
          </a:p>
          <a:p>
            <a:r>
              <a:rPr lang="en-GB" sz="2000" dirty="0"/>
              <a:t>Traditional training approaches have evolved into blended, skills-based, and technology-enabled systems</a:t>
            </a:r>
          </a:p>
          <a:p>
            <a:r>
              <a:rPr lang="en-GB" sz="2000" dirty="0"/>
              <a:t>Recent developments have increased flexibility and scale, but raised concerns about depth, measurement, and inequality</a:t>
            </a:r>
          </a:p>
          <a:p>
            <a:r>
              <a:rPr lang="en-GB" sz="2000" dirty="0"/>
              <a:t>AI presents opportunities and risks in management development and must be applied critically, not uncritically</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A3303E04-0CE7-DB21-059B-CE9225C84CA7}"/>
              </a:ext>
            </a:extLst>
          </p:cNvPr>
          <p:cNvSpPr>
            <a:spLocks noGrp="1"/>
          </p:cNvSpPr>
          <p:nvPr>
            <p:ph type="title"/>
          </p:nvPr>
        </p:nvSpPr>
        <p:spPr/>
        <p:txBody>
          <a:bodyPr/>
          <a:lstStyle/>
          <a:p>
            <a:r>
              <a:rPr lang="en-US" altLang="en-US" b="1"/>
              <a:t>References</a:t>
            </a:r>
          </a:p>
        </p:txBody>
      </p:sp>
      <p:sp>
        <p:nvSpPr>
          <p:cNvPr id="38915" name="Content Placeholder 2">
            <a:extLst>
              <a:ext uri="{FF2B5EF4-FFF2-40B4-BE49-F238E27FC236}">
                <a16:creationId xmlns:a16="http://schemas.microsoft.com/office/drawing/2014/main" id="{05682C6C-DFE6-9399-4C4C-A2661F160333}"/>
              </a:ext>
            </a:extLst>
          </p:cNvPr>
          <p:cNvSpPr>
            <a:spLocks noGrp="1"/>
          </p:cNvSpPr>
          <p:nvPr>
            <p:ph idx="1"/>
          </p:nvPr>
        </p:nvSpPr>
        <p:spPr>
          <a:xfrm>
            <a:off x="457200" y="1600200"/>
            <a:ext cx="8229600" cy="3916363"/>
          </a:xfrm>
        </p:spPr>
        <p:txBody>
          <a:bodyPr/>
          <a:lstStyle/>
          <a:p>
            <a:pPr>
              <a:spcBef>
                <a:spcPts val="300"/>
              </a:spcBef>
              <a:spcAft>
                <a:spcPts val="300"/>
              </a:spcAft>
            </a:pPr>
            <a:r>
              <a:rPr lang="en-US" altLang="en-US" sz="1600" dirty="0"/>
              <a:t>Armstrong, M. (2020). Armstrong's Handbook of Human Resource Management Practice. Kogan Page.</a:t>
            </a:r>
          </a:p>
          <a:p>
            <a:pPr>
              <a:spcBef>
                <a:spcPts val="300"/>
              </a:spcBef>
              <a:spcAft>
                <a:spcPts val="300"/>
              </a:spcAft>
            </a:pPr>
            <a:r>
              <a:rPr lang="en-US" altLang="en-US" sz="1600" dirty="0"/>
              <a:t>Boxall, P., &amp; Purcell, J. (2016). Strategy and Human Resource Management. Palgrave.</a:t>
            </a:r>
          </a:p>
          <a:p>
            <a:pPr>
              <a:spcBef>
                <a:spcPts val="300"/>
              </a:spcBef>
              <a:spcAft>
                <a:spcPts val="300"/>
              </a:spcAft>
            </a:pPr>
            <a:r>
              <a:rPr lang="en-US" altLang="en-US" sz="1600" dirty="0"/>
              <a:t>CIPD (2021). People Management in the Public Sector. Chartered Institute of Personnel and Development.</a:t>
            </a:r>
          </a:p>
          <a:p>
            <a:pPr>
              <a:spcBef>
                <a:spcPts val="300"/>
              </a:spcBef>
              <a:spcAft>
                <a:spcPts val="300"/>
              </a:spcAft>
            </a:pPr>
            <a:r>
              <a:rPr lang="en-US" altLang="en-US" sz="1600" dirty="0"/>
              <a:t>Dessler, G. (2017). Human Resource Management. Pearson Education.</a:t>
            </a:r>
          </a:p>
          <a:p>
            <a:pPr>
              <a:spcBef>
                <a:spcPts val="300"/>
              </a:spcBef>
              <a:spcAft>
                <a:spcPts val="300"/>
              </a:spcAft>
            </a:pPr>
            <a:r>
              <a:rPr lang="en-US" altLang="en-US" sz="1600" dirty="0"/>
              <a:t>Lussier, R. N., &amp; Hendon, J. R. (2018). Fundamentals of Human Resource Management : Functions, Applications, Skill Development. SAGE</a:t>
            </a:r>
          </a:p>
          <a:p>
            <a:pPr>
              <a:spcBef>
                <a:spcPts val="300"/>
              </a:spcBef>
              <a:spcAft>
                <a:spcPts val="300"/>
              </a:spcAft>
            </a:pPr>
            <a:r>
              <a:rPr lang="en-US" altLang="en-US" sz="1600" dirty="0"/>
              <a:t>SHRM (2022). The Role of HR in Small Business. Society for Human Resource Management.</a:t>
            </a:r>
          </a:p>
          <a:p>
            <a:pPr>
              <a:spcBef>
                <a:spcPts val="300"/>
              </a:spcBef>
              <a:spcAft>
                <a:spcPts val="300"/>
              </a:spcAft>
            </a:pPr>
            <a:r>
              <a:rPr lang="en-GB" sz="1600" dirty="0"/>
              <a:t>Whittington, R., </a:t>
            </a:r>
            <a:r>
              <a:rPr lang="en-GB" sz="1600" dirty="0" err="1"/>
              <a:t>Regnér</a:t>
            </a:r>
            <a:r>
              <a:rPr lang="en-GB" sz="1600" dirty="0"/>
              <a:t>, P., Angwin, D., Johnson, G., Scholes, K., Evans, J. and Kerridge, C. (2020). </a:t>
            </a:r>
            <a:r>
              <a:rPr lang="en-GB" sz="1600" i="1" dirty="0"/>
              <a:t>Exploring strategy: Text and cases</a:t>
            </a:r>
            <a:r>
              <a:rPr lang="en-GB" sz="1600" dirty="0"/>
              <a:t>. Harlow, England: Pearson.</a:t>
            </a:r>
          </a:p>
          <a:p>
            <a:pPr>
              <a:spcBef>
                <a:spcPts val="300"/>
              </a:spcBef>
              <a:spcAft>
                <a:spcPts val="300"/>
              </a:spcAft>
            </a:pPr>
            <a:endParaRPr lang="en-US" altLang="en-US" sz="1600" dirty="0"/>
          </a:p>
        </p:txBody>
      </p:sp>
      <p:sp>
        <p:nvSpPr>
          <p:cNvPr id="2" name="Slide Number Placeholder 1">
            <a:extLst>
              <a:ext uri="{FF2B5EF4-FFF2-40B4-BE49-F238E27FC236}">
                <a16:creationId xmlns:a16="http://schemas.microsoft.com/office/drawing/2014/main" id="{72B27636-99CB-8FE5-BEBF-080F9BBC247A}"/>
              </a:ext>
            </a:extLst>
          </p:cNvPr>
          <p:cNvSpPr>
            <a:spLocks noGrp="1"/>
          </p:cNvSpPr>
          <p:nvPr>
            <p:ph type="sldNum" sz="quarter" idx="12"/>
          </p:nvPr>
        </p:nvSpPr>
        <p:spPr/>
        <p:txBody>
          <a:bodyPr/>
          <a:lstStyle/>
          <a:p>
            <a:pPr>
              <a:defRPr/>
            </a:pPr>
            <a:fld id="{B2DDF22A-6F88-124C-A747-38C10A009519}" type="slidenum">
              <a:rPr lang="en-GB" altLang="en-US" smtClean="0"/>
              <a:pPr>
                <a:defRPr/>
              </a:pPr>
              <a:t>38</a:t>
            </a:fld>
            <a:endParaRPr lang="en-GB" altLang="en-US"/>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4827</TotalTime>
  <Words>2569</Words>
  <Application>Microsoft Macintosh PowerPoint</Application>
  <PresentationFormat>On-screen Show (4:3)</PresentationFormat>
  <Paragraphs>260</Paragraphs>
  <Slides>38</Slides>
  <Notes>8</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MS PGothic</vt:lpstr>
      <vt:lpstr>MS PGothic</vt:lpstr>
      <vt:lpstr>Arial</vt:lpstr>
      <vt:lpstr>Calibri</vt:lpstr>
      <vt:lpstr>Myriad Pro</vt:lpstr>
      <vt:lpstr>Times New Roman</vt:lpstr>
      <vt:lpstr>Verdana</vt:lpstr>
      <vt:lpstr>Wingdings</vt:lpstr>
      <vt:lpstr>20140311PresentationUWTSDTemplate</vt:lpstr>
      <vt:lpstr>LCBB5012 </vt:lpstr>
      <vt:lpstr>Recap – Week 3</vt:lpstr>
      <vt:lpstr>Todays outline</vt:lpstr>
      <vt:lpstr>Meaning of organisational learning </vt:lpstr>
      <vt:lpstr>Training and organisational learning</vt:lpstr>
      <vt:lpstr>Traditional training needs analysis</vt:lpstr>
      <vt:lpstr>Training needs analysis</vt:lpstr>
      <vt:lpstr>Aligning training to strategy</vt:lpstr>
      <vt:lpstr>Training and Development</vt:lpstr>
      <vt:lpstr>Development</vt:lpstr>
      <vt:lpstr>Role of Training and Development</vt:lpstr>
      <vt:lpstr>Training and Development</vt:lpstr>
      <vt:lpstr>Training and Development cycle</vt:lpstr>
      <vt:lpstr>On the job training</vt:lpstr>
      <vt:lpstr>Evaluating Training Outcomes</vt:lpstr>
      <vt:lpstr>PowerPoint Presentation</vt:lpstr>
      <vt:lpstr>Training Budget</vt:lpstr>
      <vt:lpstr>Training – Why not invest in it?</vt:lpstr>
      <vt:lpstr>How do people learn?</vt:lpstr>
      <vt:lpstr>Kolb's learning theory</vt:lpstr>
      <vt:lpstr>Domains of Learning</vt:lpstr>
      <vt:lpstr>Knowledge Does Not Imply Competency</vt:lpstr>
      <vt:lpstr>A modern myth? (Noon and Blyton, 1997)</vt:lpstr>
      <vt:lpstr>Approaches to learning at the workplace  (Fuller and Unwin, 2004)</vt:lpstr>
      <vt:lpstr>The distribution of training is unequal (Grugulis, 2007)</vt:lpstr>
      <vt:lpstr>The learning organisation</vt:lpstr>
      <vt:lpstr>The learning organisation</vt:lpstr>
      <vt:lpstr>Evolution of Training &amp; Development in Recent Years</vt:lpstr>
      <vt:lpstr>What’s driving the evolution?</vt:lpstr>
      <vt:lpstr>What has changed in practice</vt:lpstr>
      <vt:lpstr>What has changed in practice</vt:lpstr>
      <vt:lpstr>What problems and tensions remain</vt:lpstr>
      <vt:lpstr>What problems and tensions remain</vt:lpstr>
      <vt:lpstr>Where T&amp;D is heading</vt:lpstr>
      <vt:lpstr>Activity</vt:lpstr>
      <vt:lpstr>Activity</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Das Sarma</cp:lastModifiedBy>
  <cp:revision>55</cp:revision>
  <cp:lastPrinted>1601-01-01T00:00:00Z</cp:lastPrinted>
  <dcterms:created xsi:type="dcterms:W3CDTF">2002-10-07T19:43:58Z</dcterms:created>
  <dcterms:modified xsi:type="dcterms:W3CDTF">2026-01-29T20:23:29Z</dcterms:modified>
</cp:coreProperties>
</file>