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2"/>
  </p:notesMasterIdLst>
  <p:sldIdLst>
    <p:sldId id="256" r:id="rId2"/>
    <p:sldId id="258" r:id="rId3"/>
    <p:sldId id="259" r:id="rId4"/>
    <p:sldId id="261" r:id="rId5"/>
    <p:sldId id="257" r:id="rId6"/>
    <p:sldId id="260" r:id="rId7"/>
    <p:sldId id="263" r:id="rId8"/>
    <p:sldId id="262"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3BAAC8-0DB0-C940-A6F1-0FA9727C8426}" v="1243" dt="2021-10-27T11:41:33.244"/>
    <p1510:client id="{810F8BDF-2B28-F001-8413-10EDD6A4C0FC}" v="1034" dt="2021-10-26T08:55:21.139"/>
    <p1510:client id="{D2673671-71D1-CD45-379F-9A8CD6DA6944}" v="358" dt="2021-10-22T15:37:53.103"/>
    <p1510:client id="{EFDB33E7-6E19-44F8-85BF-9EF7B7256009}" v="1087" dt="2021-10-21T22:26:46.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Callan (2014405)" userId="S::2014405@student.uwtsd.ac.uk::30e370b4-54a0-4db6-99de-8b6a6537eeee" providerId="AD" clId="Web-{D2673671-71D1-CD45-379F-9A8CD6DA6944}"/>
    <pc:docChg chg="modSld sldOrd addMainMaster delMainMaster">
      <pc:chgData name="Laura Callan (2014405)" userId="S::2014405@student.uwtsd.ac.uk::30e370b4-54a0-4db6-99de-8b6a6537eeee" providerId="AD" clId="Web-{D2673671-71D1-CD45-379F-9A8CD6DA6944}" dt="2021-10-22T15:37:53.103" v="304" actId="20577"/>
      <pc:docMkLst>
        <pc:docMk/>
      </pc:docMkLst>
      <pc:sldChg chg="modSp mod modClrScheme chgLayout">
        <pc:chgData name="Laura Callan (2014405)" userId="S::2014405@student.uwtsd.ac.uk::30e370b4-54a0-4db6-99de-8b6a6537eeee" providerId="AD" clId="Web-{D2673671-71D1-CD45-379F-9A8CD6DA6944}" dt="2021-10-21T23:01:54.126" v="84" actId="20577"/>
        <pc:sldMkLst>
          <pc:docMk/>
          <pc:sldMk cId="109857222" sldId="256"/>
        </pc:sldMkLst>
        <pc:spChg chg="mod">
          <ac:chgData name="Laura Callan (2014405)" userId="S::2014405@student.uwtsd.ac.uk::30e370b4-54a0-4db6-99de-8b6a6537eeee" providerId="AD" clId="Web-{D2673671-71D1-CD45-379F-9A8CD6DA6944}" dt="2021-10-21T23:01:26.422" v="82" actId="14100"/>
          <ac:spMkLst>
            <pc:docMk/>
            <pc:sldMk cId="109857222" sldId="256"/>
            <ac:spMk id="13" creationId="{DFD31452-3317-493F-A8AD-C330223E08EC}"/>
          </ac:spMkLst>
        </pc:spChg>
        <pc:spChg chg="mod">
          <ac:chgData name="Laura Callan (2014405)" userId="S::2014405@student.uwtsd.ac.uk::30e370b4-54a0-4db6-99de-8b6a6537eeee" providerId="AD" clId="Web-{D2673671-71D1-CD45-379F-9A8CD6DA6944}" dt="2021-10-21T23:01:54.126" v="84" actId="20577"/>
          <ac:spMkLst>
            <pc:docMk/>
            <pc:sldMk cId="109857222" sldId="256"/>
            <ac:spMk id="15" creationId="{EDD6590C-FD77-4121-90AD-BD56730875DC}"/>
          </ac:spMkLst>
        </pc:spChg>
      </pc:sldChg>
      <pc:sldChg chg="addSp modSp mod setBg modClrScheme chgLayout">
        <pc:chgData name="Laura Callan (2014405)" userId="S::2014405@student.uwtsd.ac.uk::30e370b4-54a0-4db6-99de-8b6a6537eeee" providerId="AD" clId="Web-{D2673671-71D1-CD45-379F-9A8CD6DA6944}" dt="2021-10-22T15:04:03.519" v="291" actId="20577"/>
        <pc:sldMkLst>
          <pc:docMk/>
          <pc:sldMk cId="879910201" sldId="257"/>
        </pc:sldMkLst>
        <pc:spChg chg="mod">
          <ac:chgData name="Laura Callan (2014405)" userId="S::2014405@student.uwtsd.ac.uk::30e370b4-54a0-4db6-99de-8b6a6537eeee" providerId="AD" clId="Web-{D2673671-71D1-CD45-379F-9A8CD6DA6944}" dt="2021-10-22T15:04:03.519" v="291" actId="20577"/>
          <ac:spMkLst>
            <pc:docMk/>
            <pc:sldMk cId="879910201" sldId="257"/>
            <ac:spMk id="3" creationId="{380BF729-8BFC-442B-A12A-1E36E9E606B4}"/>
          </ac:spMkLst>
        </pc:spChg>
        <pc:spChg chg="mod">
          <ac:chgData name="Laura Callan (2014405)" userId="S::2014405@student.uwtsd.ac.uk::30e370b4-54a0-4db6-99de-8b6a6537eeee" providerId="AD" clId="Web-{D2673671-71D1-CD45-379F-9A8CD6DA6944}" dt="2021-10-22T14:59:16.511" v="275" actId="14100"/>
          <ac:spMkLst>
            <pc:docMk/>
            <pc:sldMk cId="879910201" sldId="257"/>
            <ac:spMk id="13" creationId="{8699F2E7-252C-45C6-BA31-F9DFE3A48D4F}"/>
          </ac:spMkLst>
        </pc:spChg>
        <pc:spChg chg="add">
          <ac:chgData name="Laura Callan (2014405)" userId="S::2014405@student.uwtsd.ac.uk::30e370b4-54a0-4db6-99de-8b6a6537eeee" providerId="AD" clId="Web-{D2673671-71D1-CD45-379F-9A8CD6DA6944}" dt="2021-10-21T23:02:43.314" v="86"/>
          <ac:spMkLst>
            <pc:docMk/>
            <pc:sldMk cId="879910201" sldId="257"/>
            <ac:spMk id="18" creationId="{A65AC7D1-EAA9-48F5-B509-60A7F50BF703}"/>
          </ac:spMkLst>
        </pc:spChg>
        <pc:spChg chg="add">
          <ac:chgData name="Laura Callan (2014405)" userId="S::2014405@student.uwtsd.ac.uk::30e370b4-54a0-4db6-99de-8b6a6537eeee" providerId="AD" clId="Web-{D2673671-71D1-CD45-379F-9A8CD6DA6944}" dt="2021-10-21T23:02:43.314" v="86"/>
          <ac:spMkLst>
            <pc:docMk/>
            <pc:sldMk cId="879910201" sldId="257"/>
            <ac:spMk id="20" creationId="{D6320AF9-619A-4175-865B-5663E1AEF4C5}"/>
          </ac:spMkLst>
        </pc:spChg>
        <pc:spChg chg="add">
          <ac:chgData name="Laura Callan (2014405)" userId="S::2014405@student.uwtsd.ac.uk::30e370b4-54a0-4db6-99de-8b6a6537eeee" providerId="AD" clId="Web-{D2673671-71D1-CD45-379F-9A8CD6DA6944}" dt="2021-10-21T23:02:43.314" v="86"/>
          <ac:spMkLst>
            <pc:docMk/>
            <pc:sldMk cId="879910201" sldId="257"/>
            <ac:spMk id="26" creationId="{7E018740-5C2B-4A41-AC1A-7E68D1EC1954}"/>
          </ac:spMkLst>
        </pc:spChg>
        <pc:spChg chg="add">
          <ac:chgData name="Laura Callan (2014405)" userId="S::2014405@student.uwtsd.ac.uk::30e370b4-54a0-4db6-99de-8b6a6537eeee" providerId="AD" clId="Web-{D2673671-71D1-CD45-379F-9A8CD6DA6944}" dt="2021-10-21T23:02:43.314" v="86"/>
          <ac:spMkLst>
            <pc:docMk/>
            <pc:sldMk cId="879910201" sldId="257"/>
            <ac:spMk id="28" creationId="{166F75A4-C475-4941-8EE2-B80A06A2C1BB}"/>
          </ac:spMkLst>
        </pc:spChg>
        <pc:spChg chg="add">
          <ac:chgData name="Laura Callan (2014405)" userId="S::2014405@student.uwtsd.ac.uk::30e370b4-54a0-4db6-99de-8b6a6537eeee" providerId="AD" clId="Web-{D2673671-71D1-CD45-379F-9A8CD6DA6944}" dt="2021-10-21T23:02:43.314" v="86"/>
          <ac:spMkLst>
            <pc:docMk/>
            <pc:sldMk cId="879910201" sldId="257"/>
            <ac:spMk id="30" creationId="{A032553A-72E8-4B0D-8405-FF9771C9AF05}"/>
          </ac:spMkLst>
        </pc:spChg>
        <pc:spChg chg="add">
          <ac:chgData name="Laura Callan (2014405)" userId="S::2014405@student.uwtsd.ac.uk::30e370b4-54a0-4db6-99de-8b6a6537eeee" providerId="AD" clId="Web-{D2673671-71D1-CD45-379F-9A8CD6DA6944}" dt="2021-10-21T23:02:43.314" v="86"/>
          <ac:spMkLst>
            <pc:docMk/>
            <pc:sldMk cId="879910201" sldId="257"/>
            <ac:spMk id="32" creationId="{765800AC-C3B9-498E-87BC-29FAE4C76B21}"/>
          </ac:spMkLst>
        </pc:spChg>
        <pc:spChg chg="add">
          <ac:chgData name="Laura Callan (2014405)" userId="S::2014405@student.uwtsd.ac.uk::30e370b4-54a0-4db6-99de-8b6a6537eeee" providerId="AD" clId="Web-{D2673671-71D1-CD45-379F-9A8CD6DA6944}" dt="2021-10-21T23:02:43.314" v="86"/>
          <ac:spMkLst>
            <pc:docMk/>
            <pc:sldMk cId="879910201" sldId="257"/>
            <ac:spMk id="34" creationId="{1F9D6ACB-2FF4-49F9-978A-E0D5327FC635}"/>
          </ac:spMkLst>
        </pc:spChg>
        <pc:spChg chg="add">
          <ac:chgData name="Laura Callan (2014405)" userId="S::2014405@student.uwtsd.ac.uk::30e370b4-54a0-4db6-99de-8b6a6537eeee" providerId="AD" clId="Web-{D2673671-71D1-CD45-379F-9A8CD6DA6944}" dt="2021-10-21T23:02:43.314" v="86"/>
          <ac:spMkLst>
            <pc:docMk/>
            <pc:sldMk cId="879910201" sldId="257"/>
            <ac:spMk id="36" creationId="{A5EC319D-0FEA-4B95-A3EA-01E35672C95B}"/>
          </ac:spMkLst>
        </pc:spChg>
        <pc:picChg chg="mod ord">
          <ac:chgData name="Laura Callan (2014405)" userId="S::2014405@student.uwtsd.ac.uk::30e370b4-54a0-4db6-99de-8b6a6537eeee" providerId="AD" clId="Web-{D2673671-71D1-CD45-379F-9A8CD6DA6944}" dt="2021-10-21T23:02:43.314" v="86"/>
          <ac:picMkLst>
            <pc:docMk/>
            <pc:sldMk cId="879910201" sldId="257"/>
            <ac:picMk id="4" creationId="{CDCC5B59-BE28-4F20-A954-79754D8F2D8E}"/>
          </ac:picMkLst>
        </pc:picChg>
        <pc:cxnChg chg="add">
          <ac:chgData name="Laura Callan (2014405)" userId="S::2014405@student.uwtsd.ac.uk::30e370b4-54a0-4db6-99de-8b6a6537eeee" providerId="AD" clId="Web-{D2673671-71D1-CD45-379F-9A8CD6DA6944}" dt="2021-10-21T23:02:43.314" v="86"/>
          <ac:cxnSpMkLst>
            <pc:docMk/>
            <pc:sldMk cId="879910201" sldId="257"/>
            <ac:cxnSpMk id="22" creationId="{063B6EC6-D752-4EE7-908B-F8F19E8C7FEA}"/>
          </ac:cxnSpMkLst>
        </pc:cxnChg>
        <pc:cxnChg chg="add">
          <ac:chgData name="Laura Callan (2014405)" userId="S::2014405@student.uwtsd.ac.uk::30e370b4-54a0-4db6-99de-8b6a6537eeee" providerId="AD" clId="Web-{D2673671-71D1-CD45-379F-9A8CD6DA6944}" dt="2021-10-21T23:02:43.314" v="86"/>
          <ac:cxnSpMkLst>
            <pc:docMk/>
            <pc:sldMk cId="879910201" sldId="257"/>
            <ac:cxnSpMk id="24" creationId="{EFECD4E8-AD3E-4228-82A2-9461958EA94D}"/>
          </ac:cxnSpMkLst>
        </pc:cxnChg>
      </pc:sldChg>
      <pc:sldChg chg="addSp delSp modSp mod setBg modClrScheme setClrOvrMap chgLayout">
        <pc:chgData name="Laura Callan (2014405)" userId="S::2014405@student.uwtsd.ac.uk::30e370b4-54a0-4db6-99de-8b6a6537eeee" providerId="AD" clId="Web-{D2673671-71D1-CD45-379F-9A8CD6DA6944}" dt="2021-10-22T15:37:53.103" v="304" actId="20577"/>
        <pc:sldMkLst>
          <pc:docMk/>
          <pc:sldMk cId="1922510862" sldId="258"/>
        </pc:sldMkLst>
        <pc:spChg chg="mod">
          <ac:chgData name="Laura Callan (2014405)" userId="S::2014405@student.uwtsd.ac.uk::30e370b4-54a0-4db6-99de-8b6a6537eeee" providerId="AD" clId="Web-{D2673671-71D1-CD45-379F-9A8CD6DA6944}" dt="2021-10-21T22:59:30.497" v="74"/>
          <ac:spMkLst>
            <pc:docMk/>
            <pc:sldMk cId="1922510862" sldId="258"/>
            <ac:spMk id="2" creationId="{A40564A8-2E07-4567-A5E2-8070092C4BC6}"/>
          </ac:spMkLst>
        </pc:spChg>
        <pc:spChg chg="mod ord">
          <ac:chgData name="Laura Callan (2014405)" userId="S::2014405@student.uwtsd.ac.uk::30e370b4-54a0-4db6-99de-8b6a6537eeee" providerId="AD" clId="Web-{D2673671-71D1-CD45-379F-9A8CD6DA6944}" dt="2021-10-22T15:37:53.103" v="304" actId="20577"/>
          <ac:spMkLst>
            <pc:docMk/>
            <pc:sldMk cId="1922510862" sldId="258"/>
            <ac:spMk id="4" creationId="{721F372A-B18C-45B9-A4DE-B93F83448F72}"/>
          </ac:spMkLst>
        </pc:spChg>
        <pc:spChg chg="mod">
          <ac:chgData name="Laura Callan (2014405)" userId="S::2014405@student.uwtsd.ac.uk::30e370b4-54a0-4db6-99de-8b6a6537eeee" providerId="AD" clId="Web-{D2673671-71D1-CD45-379F-9A8CD6DA6944}" dt="2021-10-21T22:59:04.294" v="72" actId="1076"/>
          <ac:spMkLst>
            <pc:docMk/>
            <pc:sldMk cId="1922510862" sldId="258"/>
            <ac:spMk id="14" creationId="{4FD744C6-4ED8-4BC9-BF68-6BDF701C5DB4}"/>
          </ac:spMkLst>
        </pc:spChg>
        <pc:spChg chg="add del">
          <ac:chgData name="Laura Callan (2014405)" userId="S::2014405@student.uwtsd.ac.uk::30e370b4-54a0-4db6-99de-8b6a6537eeee" providerId="AD" clId="Web-{D2673671-71D1-CD45-379F-9A8CD6DA6944}" dt="2021-10-21T22:59:30.497" v="74"/>
          <ac:spMkLst>
            <pc:docMk/>
            <pc:sldMk cId="1922510862" sldId="258"/>
            <ac:spMk id="21" creationId="{2783C067-F8BF-4755-B516-8A0CD74CF60C}"/>
          </ac:spMkLst>
        </pc:spChg>
        <pc:spChg chg="add del">
          <ac:chgData name="Laura Callan (2014405)" userId="S::2014405@student.uwtsd.ac.uk::30e370b4-54a0-4db6-99de-8b6a6537eeee" providerId="AD" clId="Web-{D2673671-71D1-CD45-379F-9A8CD6DA6944}" dt="2021-10-21T22:59:30.497" v="74"/>
          <ac:spMkLst>
            <pc:docMk/>
            <pc:sldMk cId="1922510862" sldId="258"/>
            <ac:spMk id="23" creationId="{2ED796EC-E7FF-46DB-B912-FB08BF12AA6E}"/>
          </ac:spMkLst>
        </pc:spChg>
        <pc:spChg chg="add del">
          <ac:chgData name="Laura Callan (2014405)" userId="S::2014405@student.uwtsd.ac.uk::30e370b4-54a0-4db6-99de-8b6a6537eeee" providerId="AD" clId="Web-{D2673671-71D1-CD45-379F-9A8CD6DA6944}" dt="2021-10-21T22:59:30.497" v="74"/>
          <ac:spMkLst>
            <pc:docMk/>
            <pc:sldMk cId="1922510862" sldId="258"/>
            <ac:spMk id="25" creationId="{549A2DAB-B431-487D-95AD-BB0FECB49E57}"/>
          </ac:spMkLst>
        </pc:spChg>
        <pc:spChg chg="add del">
          <ac:chgData name="Laura Callan (2014405)" userId="S::2014405@student.uwtsd.ac.uk::30e370b4-54a0-4db6-99de-8b6a6537eeee" providerId="AD" clId="Web-{D2673671-71D1-CD45-379F-9A8CD6DA6944}" dt="2021-10-21T22:59:30.497" v="74"/>
          <ac:spMkLst>
            <pc:docMk/>
            <pc:sldMk cId="1922510862" sldId="258"/>
            <ac:spMk id="27" creationId="{0819F787-32B4-46A8-BC57-C6571BCEE243}"/>
          </ac:spMkLst>
        </pc:spChg>
        <pc:spChg chg="add">
          <ac:chgData name="Laura Callan (2014405)" userId="S::2014405@student.uwtsd.ac.uk::30e370b4-54a0-4db6-99de-8b6a6537eeee" providerId="AD" clId="Web-{D2673671-71D1-CD45-379F-9A8CD6DA6944}" dt="2021-10-21T22:59:30.497" v="74"/>
          <ac:spMkLst>
            <pc:docMk/>
            <pc:sldMk cId="1922510862" sldId="258"/>
            <ac:spMk id="36" creationId="{A65AC7D1-EAA9-48F5-B509-60A7F50BF703}"/>
          </ac:spMkLst>
        </pc:spChg>
        <pc:spChg chg="add">
          <ac:chgData name="Laura Callan (2014405)" userId="S::2014405@student.uwtsd.ac.uk::30e370b4-54a0-4db6-99de-8b6a6537eeee" providerId="AD" clId="Web-{D2673671-71D1-CD45-379F-9A8CD6DA6944}" dt="2021-10-21T22:59:30.497" v="74"/>
          <ac:spMkLst>
            <pc:docMk/>
            <pc:sldMk cId="1922510862" sldId="258"/>
            <ac:spMk id="38" creationId="{D6320AF9-619A-4175-865B-5663E1AEF4C5}"/>
          </ac:spMkLst>
        </pc:spChg>
        <pc:spChg chg="add">
          <ac:chgData name="Laura Callan (2014405)" userId="S::2014405@student.uwtsd.ac.uk::30e370b4-54a0-4db6-99de-8b6a6537eeee" providerId="AD" clId="Web-{D2673671-71D1-CD45-379F-9A8CD6DA6944}" dt="2021-10-21T22:59:30.497" v="74"/>
          <ac:spMkLst>
            <pc:docMk/>
            <pc:sldMk cId="1922510862" sldId="258"/>
            <ac:spMk id="44" creationId="{7E018740-5C2B-4A41-AC1A-7E68D1EC1954}"/>
          </ac:spMkLst>
        </pc:spChg>
        <pc:spChg chg="add">
          <ac:chgData name="Laura Callan (2014405)" userId="S::2014405@student.uwtsd.ac.uk::30e370b4-54a0-4db6-99de-8b6a6537eeee" providerId="AD" clId="Web-{D2673671-71D1-CD45-379F-9A8CD6DA6944}" dt="2021-10-21T22:59:30.497" v="74"/>
          <ac:spMkLst>
            <pc:docMk/>
            <pc:sldMk cId="1922510862" sldId="258"/>
            <ac:spMk id="46" creationId="{166F75A4-C475-4941-8EE2-B80A06A2C1BB}"/>
          </ac:spMkLst>
        </pc:spChg>
        <pc:spChg chg="add">
          <ac:chgData name="Laura Callan (2014405)" userId="S::2014405@student.uwtsd.ac.uk::30e370b4-54a0-4db6-99de-8b6a6537eeee" providerId="AD" clId="Web-{D2673671-71D1-CD45-379F-9A8CD6DA6944}" dt="2021-10-21T22:59:30.497" v="74"/>
          <ac:spMkLst>
            <pc:docMk/>
            <pc:sldMk cId="1922510862" sldId="258"/>
            <ac:spMk id="48" creationId="{A032553A-72E8-4B0D-8405-FF9771C9AF05}"/>
          </ac:spMkLst>
        </pc:spChg>
        <pc:spChg chg="add">
          <ac:chgData name="Laura Callan (2014405)" userId="S::2014405@student.uwtsd.ac.uk::30e370b4-54a0-4db6-99de-8b6a6537eeee" providerId="AD" clId="Web-{D2673671-71D1-CD45-379F-9A8CD6DA6944}" dt="2021-10-21T22:59:30.497" v="74"/>
          <ac:spMkLst>
            <pc:docMk/>
            <pc:sldMk cId="1922510862" sldId="258"/>
            <ac:spMk id="50" creationId="{765800AC-C3B9-498E-87BC-29FAE4C76B21}"/>
          </ac:spMkLst>
        </pc:spChg>
        <pc:spChg chg="add">
          <ac:chgData name="Laura Callan (2014405)" userId="S::2014405@student.uwtsd.ac.uk::30e370b4-54a0-4db6-99de-8b6a6537eeee" providerId="AD" clId="Web-{D2673671-71D1-CD45-379F-9A8CD6DA6944}" dt="2021-10-21T22:59:30.497" v="74"/>
          <ac:spMkLst>
            <pc:docMk/>
            <pc:sldMk cId="1922510862" sldId="258"/>
            <ac:spMk id="52" creationId="{1F9D6ACB-2FF4-49F9-978A-E0D5327FC635}"/>
          </ac:spMkLst>
        </pc:spChg>
        <pc:spChg chg="add">
          <ac:chgData name="Laura Callan (2014405)" userId="S::2014405@student.uwtsd.ac.uk::30e370b4-54a0-4db6-99de-8b6a6537eeee" providerId="AD" clId="Web-{D2673671-71D1-CD45-379F-9A8CD6DA6944}" dt="2021-10-21T22:59:30.497" v="74"/>
          <ac:spMkLst>
            <pc:docMk/>
            <pc:sldMk cId="1922510862" sldId="258"/>
            <ac:spMk id="54" creationId="{142BFA2A-77A0-4F60-A32A-685681C84889}"/>
          </ac:spMkLst>
        </pc:spChg>
        <pc:grpChg chg="add del">
          <ac:chgData name="Laura Callan (2014405)" userId="S::2014405@student.uwtsd.ac.uk::30e370b4-54a0-4db6-99de-8b6a6537eeee" providerId="AD" clId="Web-{D2673671-71D1-CD45-379F-9A8CD6DA6944}" dt="2021-10-21T22:59:30.497" v="74"/>
          <ac:grpSpMkLst>
            <pc:docMk/>
            <pc:sldMk cId="1922510862" sldId="258"/>
            <ac:grpSpMk id="9" creationId="{28460BD8-AE3F-4AC9-9D0B-717052AA5D3A}"/>
          </ac:grpSpMkLst>
        </pc:grpChg>
        <pc:cxnChg chg="add del">
          <ac:chgData name="Laura Callan (2014405)" userId="S::2014405@student.uwtsd.ac.uk::30e370b4-54a0-4db6-99de-8b6a6537eeee" providerId="AD" clId="Web-{D2673671-71D1-CD45-379F-9A8CD6DA6944}" dt="2021-10-21T22:59:30.497" v="74"/>
          <ac:cxnSpMkLst>
            <pc:docMk/>
            <pc:sldMk cId="1922510862" sldId="258"/>
            <ac:cxnSpMk id="29" creationId="{C5ECDEE1-7093-418F-9CF5-24EEB115C1C1}"/>
          </ac:cxnSpMkLst>
        </pc:cxnChg>
        <pc:cxnChg chg="add del">
          <ac:chgData name="Laura Callan (2014405)" userId="S::2014405@student.uwtsd.ac.uk::30e370b4-54a0-4db6-99de-8b6a6537eeee" providerId="AD" clId="Web-{D2673671-71D1-CD45-379F-9A8CD6DA6944}" dt="2021-10-21T22:59:30.497" v="74"/>
          <ac:cxnSpMkLst>
            <pc:docMk/>
            <pc:sldMk cId="1922510862" sldId="258"/>
            <ac:cxnSpMk id="31" creationId="{045062AF-EB11-4651-BC4A-4DA21768DE8E}"/>
          </ac:cxnSpMkLst>
        </pc:cxnChg>
        <pc:cxnChg chg="add">
          <ac:chgData name="Laura Callan (2014405)" userId="S::2014405@student.uwtsd.ac.uk::30e370b4-54a0-4db6-99de-8b6a6537eeee" providerId="AD" clId="Web-{D2673671-71D1-CD45-379F-9A8CD6DA6944}" dt="2021-10-21T22:59:30.497" v="74"/>
          <ac:cxnSpMkLst>
            <pc:docMk/>
            <pc:sldMk cId="1922510862" sldId="258"/>
            <ac:cxnSpMk id="40" creationId="{063B6EC6-D752-4EE7-908B-F8F19E8C7FEA}"/>
          </ac:cxnSpMkLst>
        </pc:cxnChg>
        <pc:cxnChg chg="add">
          <ac:chgData name="Laura Callan (2014405)" userId="S::2014405@student.uwtsd.ac.uk::30e370b4-54a0-4db6-99de-8b6a6537eeee" providerId="AD" clId="Web-{D2673671-71D1-CD45-379F-9A8CD6DA6944}" dt="2021-10-21T22:59:30.497" v="74"/>
          <ac:cxnSpMkLst>
            <pc:docMk/>
            <pc:sldMk cId="1922510862" sldId="258"/>
            <ac:cxnSpMk id="42" creationId="{EFECD4E8-AD3E-4228-82A2-9461958EA94D}"/>
          </ac:cxnSpMkLst>
        </pc:cxnChg>
      </pc:sldChg>
      <pc:sldChg chg="addSp modSp mod ord setBg modClrScheme chgLayout">
        <pc:chgData name="Laura Callan (2014405)" userId="S::2014405@student.uwtsd.ac.uk::30e370b4-54a0-4db6-99de-8b6a6537eeee" providerId="AD" clId="Web-{D2673671-71D1-CD45-379F-9A8CD6DA6944}" dt="2021-10-22T15:15:29.084" v="302" actId="1076"/>
        <pc:sldMkLst>
          <pc:docMk/>
          <pc:sldMk cId="3385555640" sldId="259"/>
        </pc:sldMkLst>
        <pc:spChg chg="mod">
          <ac:chgData name="Laura Callan (2014405)" userId="S::2014405@student.uwtsd.ac.uk::30e370b4-54a0-4db6-99de-8b6a6537eeee" providerId="AD" clId="Web-{D2673671-71D1-CD45-379F-9A8CD6DA6944}" dt="2021-10-22T15:15:18.756" v="301" actId="1076"/>
          <ac:spMkLst>
            <pc:docMk/>
            <pc:sldMk cId="3385555640" sldId="259"/>
            <ac:spMk id="10" creationId="{08CC5781-307C-4D44-9055-96E7C68658E5}"/>
          </ac:spMkLst>
        </pc:spChg>
        <pc:spChg chg="mod">
          <ac:chgData name="Laura Callan (2014405)" userId="S::2014405@student.uwtsd.ac.uk::30e370b4-54a0-4db6-99de-8b6a6537eeee" providerId="AD" clId="Web-{D2673671-71D1-CD45-379F-9A8CD6DA6944}" dt="2021-10-22T15:15:29.084" v="302" actId="1076"/>
          <ac:spMkLst>
            <pc:docMk/>
            <pc:sldMk cId="3385555640" sldId="259"/>
            <ac:spMk id="12" creationId="{D6B8464B-485C-40AD-A996-8FBBFEFC6362}"/>
          </ac:spMkLst>
        </pc:spChg>
        <pc:spChg chg="add">
          <ac:chgData name="Laura Callan (2014405)" userId="S::2014405@student.uwtsd.ac.uk::30e370b4-54a0-4db6-99de-8b6a6537eeee" providerId="AD" clId="Web-{D2673671-71D1-CD45-379F-9A8CD6DA6944}" dt="2021-10-21T23:02:09.923" v="85"/>
          <ac:spMkLst>
            <pc:docMk/>
            <pc:sldMk cId="3385555640" sldId="259"/>
            <ac:spMk id="17" creationId="{A65AC7D1-EAA9-48F5-B509-60A7F50BF703}"/>
          </ac:spMkLst>
        </pc:spChg>
        <pc:spChg chg="add">
          <ac:chgData name="Laura Callan (2014405)" userId="S::2014405@student.uwtsd.ac.uk::30e370b4-54a0-4db6-99de-8b6a6537eeee" providerId="AD" clId="Web-{D2673671-71D1-CD45-379F-9A8CD6DA6944}" dt="2021-10-21T23:02:09.923" v="85"/>
          <ac:spMkLst>
            <pc:docMk/>
            <pc:sldMk cId="3385555640" sldId="259"/>
            <ac:spMk id="19" creationId="{D6320AF9-619A-4175-865B-5663E1AEF4C5}"/>
          </ac:spMkLst>
        </pc:spChg>
        <pc:spChg chg="add">
          <ac:chgData name="Laura Callan (2014405)" userId="S::2014405@student.uwtsd.ac.uk::30e370b4-54a0-4db6-99de-8b6a6537eeee" providerId="AD" clId="Web-{D2673671-71D1-CD45-379F-9A8CD6DA6944}" dt="2021-10-21T23:02:09.923" v="85"/>
          <ac:spMkLst>
            <pc:docMk/>
            <pc:sldMk cId="3385555640" sldId="259"/>
            <ac:spMk id="25" creationId="{7E018740-5C2B-4A41-AC1A-7E68D1EC1954}"/>
          </ac:spMkLst>
        </pc:spChg>
        <pc:spChg chg="add">
          <ac:chgData name="Laura Callan (2014405)" userId="S::2014405@student.uwtsd.ac.uk::30e370b4-54a0-4db6-99de-8b6a6537eeee" providerId="AD" clId="Web-{D2673671-71D1-CD45-379F-9A8CD6DA6944}" dt="2021-10-21T23:02:09.923" v="85"/>
          <ac:spMkLst>
            <pc:docMk/>
            <pc:sldMk cId="3385555640" sldId="259"/>
            <ac:spMk id="27" creationId="{166F75A4-C475-4941-8EE2-B80A06A2C1BB}"/>
          </ac:spMkLst>
        </pc:spChg>
        <pc:spChg chg="add">
          <ac:chgData name="Laura Callan (2014405)" userId="S::2014405@student.uwtsd.ac.uk::30e370b4-54a0-4db6-99de-8b6a6537eeee" providerId="AD" clId="Web-{D2673671-71D1-CD45-379F-9A8CD6DA6944}" dt="2021-10-21T23:02:09.923" v="85"/>
          <ac:spMkLst>
            <pc:docMk/>
            <pc:sldMk cId="3385555640" sldId="259"/>
            <ac:spMk id="29" creationId="{A032553A-72E8-4B0D-8405-FF9771C9AF05}"/>
          </ac:spMkLst>
        </pc:spChg>
        <pc:spChg chg="add">
          <ac:chgData name="Laura Callan (2014405)" userId="S::2014405@student.uwtsd.ac.uk::30e370b4-54a0-4db6-99de-8b6a6537eeee" providerId="AD" clId="Web-{D2673671-71D1-CD45-379F-9A8CD6DA6944}" dt="2021-10-21T23:02:09.923" v="85"/>
          <ac:spMkLst>
            <pc:docMk/>
            <pc:sldMk cId="3385555640" sldId="259"/>
            <ac:spMk id="31" creationId="{765800AC-C3B9-498E-87BC-29FAE4C76B21}"/>
          </ac:spMkLst>
        </pc:spChg>
        <pc:spChg chg="add">
          <ac:chgData name="Laura Callan (2014405)" userId="S::2014405@student.uwtsd.ac.uk::30e370b4-54a0-4db6-99de-8b6a6537eeee" providerId="AD" clId="Web-{D2673671-71D1-CD45-379F-9A8CD6DA6944}" dt="2021-10-21T23:02:09.923" v="85"/>
          <ac:spMkLst>
            <pc:docMk/>
            <pc:sldMk cId="3385555640" sldId="259"/>
            <ac:spMk id="33" creationId="{1F9D6ACB-2FF4-49F9-978A-E0D5327FC635}"/>
          </ac:spMkLst>
        </pc:spChg>
        <pc:spChg chg="add">
          <ac:chgData name="Laura Callan (2014405)" userId="S::2014405@student.uwtsd.ac.uk::30e370b4-54a0-4db6-99de-8b6a6537eeee" providerId="AD" clId="Web-{D2673671-71D1-CD45-379F-9A8CD6DA6944}" dt="2021-10-21T23:02:09.923" v="85"/>
          <ac:spMkLst>
            <pc:docMk/>
            <pc:sldMk cId="3385555640" sldId="259"/>
            <ac:spMk id="35" creationId="{A5EC319D-0FEA-4B95-A3EA-01E35672C95B}"/>
          </ac:spMkLst>
        </pc:spChg>
        <pc:picChg chg="mod ord">
          <ac:chgData name="Laura Callan (2014405)" userId="S::2014405@student.uwtsd.ac.uk::30e370b4-54a0-4db6-99de-8b6a6537eeee" providerId="AD" clId="Web-{D2673671-71D1-CD45-379F-9A8CD6DA6944}" dt="2021-10-21T23:02:09.923" v="85"/>
          <ac:picMkLst>
            <pc:docMk/>
            <pc:sldMk cId="3385555640" sldId="259"/>
            <ac:picMk id="6" creationId="{15750C93-085C-4A6A-89A5-D1DF2AECA17C}"/>
          </ac:picMkLst>
        </pc:picChg>
        <pc:cxnChg chg="add">
          <ac:chgData name="Laura Callan (2014405)" userId="S::2014405@student.uwtsd.ac.uk::30e370b4-54a0-4db6-99de-8b6a6537eeee" providerId="AD" clId="Web-{D2673671-71D1-CD45-379F-9A8CD6DA6944}" dt="2021-10-21T23:02:09.923" v="85"/>
          <ac:cxnSpMkLst>
            <pc:docMk/>
            <pc:sldMk cId="3385555640" sldId="259"/>
            <ac:cxnSpMk id="21" creationId="{063B6EC6-D752-4EE7-908B-F8F19E8C7FEA}"/>
          </ac:cxnSpMkLst>
        </pc:cxnChg>
        <pc:cxnChg chg="add">
          <ac:chgData name="Laura Callan (2014405)" userId="S::2014405@student.uwtsd.ac.uk::30e370b4-54a0-4db6-99de-8b6a6537eeee" providerId="AD" clId="Web-{D2673671-71D1-CD45-379F-9A8CD6DA6944}" dt="2021-10-21T23:02:09.923" v="85"/>
          <ac:cxnSpMkLst>
            <pc:docMk/>
            <pc:sldMk cId="3385555640" sldId="259"/>
            <ac:cxnSpMk id="23" creationId="{EFECD4E8-AD3E-4228-82A2-9461958EA94D}"/>
          </ac:cxnSpMkLst>
        </pc:cxnChg>
      </pc:sldChg>
      <pc:sldMasterChg chg="del delSldLayout">
        <pc:chgData name="Laura Callan (2014405)" userId="S::2014405@student.uwtsd.ac.uk::30e370b4-54a0-4db6-99de-8b6a6537eeee" providerId="AD" clId="Web-{D2673671-71D1-CD45-379F-9A8CD6DA6944}" dt="2021-10-21T22:52:41.004" v="30"/>
        <pc:sldMasterMkLst>
          <pc:docMk/>
          <pc:sldMasterMk cId="1919904548" sldId="2147483672"/>
        </pc:sldMasterMkLst>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910189377" sldId="2147483673"/>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1083788902" sldId="2147483674"/>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450286440" sldId="2147483675"/>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2145440282" sldId="2147483676"/>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437535473" sldId="2147483677"/>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710213022" sldId="2147483678"/>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1421339324" sldId="2147483679"/>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988133640" sldId="2147483680"/>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977444238" sldId="2147483681"/>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898232850" sldId="2147483682"/>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2957960565" sldId="2147483683"/>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476289586" sldId="2147483684"/>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958962722" sldId="2147483685"/>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148136166" sldId="2147483686"/>
          </pc:sldLayoutMkLst>
        </pc:sldLayoutChg>
      </pc:sldMasterChg>
      <pc:sldMasterChg chg="add del addSldLayout delSldLayout modSldLayout">
        <pc:chgData name="Laura Callan (2014405)" userId="S::2014405@student.uwtsd.ac.uk::30e370b4-54a0-4db6-99de-8b6a6537eeee" providerId="AD" clId="Web-{D2673671-71D1-CD45-379F-9A8CD6DA6944}" dt="2021-10-21T22:53:00.505" v="31"/>
        <pc:sldMasterMkLst>
          <pc:docMk/>
          <pc:sldMasterMk cId="4101718190" sldId="2147483687"/>
        </pc:sldMasterMkLst>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1233104191" sldId="2147483688"/>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3752219679" sldId="2147483689"/>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1595847445" sldId="2147483690"/>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2600414750" sldId="2147483691"/>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3092196413" sldId="2147483692"/>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2325467461" sldId="2147483693"/>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124095574" sldId="2147483694"/>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2235585486" sldId="2147483695"/>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2488198809" sldId="2147483696"/>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4117184759" sldId="2147483697"/>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4244311839" sldId="2147483698"/>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571030702" sldId="2147483699"/>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270314390" sldId="2147483700"/>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3506448389" sldId="2147483701"/>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1948430715" sldId="2147483702"/>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3866977180" sldId="2147483703"/>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340204050" sldId="2147483704"/>
          </pc:sldLayoutMkLst>
        </pc:sldLayoutChg>
      </pc:sldMasterChg>
      <pc:sldMasterChg chg="add del addSldLayout delSldLayout modSldLayout">
        <pc:chgData name="Laura Callan (2014405)" userId="S::2014405@student.uwtsd.ac.uk::30e370b4-54a0-4db6-99de-8b6a6537eeee" providerId="AD" clId="Web-{D2673671-71D1-CD45-379F-9A8CD6DA6944}" dt="2021-10-21T22:53:14.864" v="32"/>
        <pc:sldMasterMkLst>
          <pc:docMk/>
          <pc:sldMasterMk cId="3127840510" sldId="2147483705"/>
        </pc:sldMasterMkLst>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3645953338" sldId="2147483706"/>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715210626" sldId="2147483707"/>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3654308701" sldId="2147483708"/>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934379132" sldId="2147483709"/>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1235542817" sldId="2147483710"/>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653395175" sldId="2147483711"/>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3220265357" sldId="2147483712"/>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1273857459" sldId="2147483713"/>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619953287" sldId="2147483714"/>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3765378776" sldId="2147483715"/>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4017916484" sldId="2147483716"/>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881491730" sldId="2147483717"/>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2026876765" sldId="2147483718"/>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1589880743" sldId="2147483719"/>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827276736" sldId="2147483720"/>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700533050" sldId="2147483721"/>
          </pc:sldLayoutMkLst>
        </pc:sldLayoutChg>
      </pc:sldMasterChg>
      <pc:sldMasterChg chg="add del addSldLayout delSldLayout modSldLayout">
        <pc:chgData name="Laura Callan (2014405)" userId="S::2014405@student.uwtsd.ac.uk::30e370b4-54a0-4db6-99de-8b6a6537eeee" providerId="AD" clId="Web-{D2673671-71D1-CD45-379F-9A8CD6DA6944}" dt="2021-10-21T22:53:22.599" v="33"/>
        <pc:sldMasterMkLst>
          <pc:docMk/>
          <pc:sldMasterMk cId="178773311" sldId="2147483722"/>
        </pc:sldMasterMkLst>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954619340" sldId="2147483723"/>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409595518" sldId="2147483724"/>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3960926090" sldId="2147483725"/>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4250438316" sldId="2147483726"/>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4052354610" sldId="2147483727"/>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4051025186" sldId="2147483728"/>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149658196" sldId="2147483729"/>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519358316" sldId="2147483730"/>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784859088" sldId="2147483731"/>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3932835043" sldId="2147483732"/>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012176760" sldId="2147483733"/>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319519863" sldId="2147483734"/>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705250355" sldId="2147483735"/>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911624378" sldId="2147483736"/>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563786602" sldId="2147483737"/>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4290658181" sldId="2147483738"/>
          </pc:sldLayoutMkLst>
        </pc:sldLayoutChg>
      </pc:sldMasterChg>
      <pc:sldMasterChg chg="add del addSldLayout delSldLayout modSldLayout">
        <pc:chgData name="Laura Callan (2014405)" userId="S::2014405@student.uwtsd.ac.uk::30e370b4-54a0-4db6-99de-8b6a6537eeee" providerId="AD" clId="Web-{D2673671-71D1-CD45-379F-9A8CD6DA6944}" dt="2021-10-21T22:53:31.552" v="34"/>
        <pc:sldMasterMkLst>
          <pc:docMk/>
          <pc:sldMasterMk cId="1468903168" sldId="2147483739"/>
        </pc:sldMasterMkLst>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174691976" sldId="2147483740"/>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2271416175" sldId="2147483741"/>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084326033" sldId="2147483742"/>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2641179435" sldId="2147483743"/>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3844306181" sldId="2147483744"/>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261037733" sldId="2147483745"/>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4169870434" sldId="2147483746"/>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576091581" sldId="2147483747"/>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2669348334" sldId="2147483748"/>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2900601200" sldId="2147483749"/>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122790287" sldId="2147483750"/>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3686701602" sldId="2147483751"/>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029345320" sldId="2147483752"/>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2248541547" sldId="2147483753"/>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873427938" sldId="2147483754"/>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3458452000" sldId="2147483755"/>
          </pc:sldLayoutMkLst>
        </pc:sldLayoutChg>
      </pc:sldMasterChg>
      <pc:sldMasterChg chg="add del addSldLayout delSldLayout modSldLayout">
        <pc:chgData name="Laura Callan (2014405)" userId="S::2014405@student.uwtsd.ac.uk::30e370b4-54a0-4db6-99de-8b6a6537eeee" providerId="AD" clId="Web-{D2673671-71D1-CD45-379F-9A8CD6DA6944}" dt="2021-10-21T22:53:46.662" v="35"/>
        <pc:sldMasterMkLst>
          <pc:docMk/>
          <pc:sldMasterMk cId="2695804573" sldId="2147483756"/>
        </pc:sldMasterMkLst>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736100396" sldId="2147483757"/>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22027016" sldId="2147483758"/>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733515495" sldId="2147483759"/>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526211247" sldId="2147483760"/>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955053319" sldId="2147483761"/>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265789486" sldId="2147483762"/>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1569000908" sldId="2147483763"/>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91221434" sldId="2147483764"/>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497938019" sldId="2147483765"/>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308029227" sldId="2147483766"/>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1364647892" sldId="2147483767"/>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1237795880" sldId="2147483768"/>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521370088" sldId="2147483769"/>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675065908" sldId="2147483770"/>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468687325" sldId="2147483771"/>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1092937249" sldId="2147483772"/>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136441918" sldId="2147483773"/>
          </pc:sldLayoutMkLst>
        </pc:sldLayoutChg>
      </pc:sldMasterChg>
      <pc:sldMasterChg chg="add del addSldLayout delSldLayout modSldLayout">
        <pc:chgData name="Laura Callan (2014405)" userId="S::2014405@student.uwtsd.ac.uk::30e370b4-54a0-4db6-99de-8b6a6537eeee" providerId="AD" clId="Web-{D2673671-71D1-CD45-379F-9A8CD6DA6944}" dt="2021-10-21T22:53:57.053" v="36"/>
        <pc:sldMasterMkLst>
          <pc:docMk/>
          <pc:sldMasterMk cId="3838460388" sldId="2147483774"/>
        </pc:sldMasterMkLst>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1010269937" sldId="2147483775"/>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655781742" sldId="2147483776"/>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1148097888" sldId="2147483777"/>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3193986785" sldId="2147483778"/>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835021963" sldId="2147483779"/>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3601486744" sldId="2147483780"/>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1677688589" sldId="2147483781"/>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3093039896" sldId="2147483782"/>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666970433" sldId="2147483783"/>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79294610" sldId="2147483784"/>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851178763" sldId="2147483785"/>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3718918936" sldId="2147483786"/>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742113264" sldId="2147483787"/>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2867238520" sldId="2147483788"/>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3354667875" sldId="2147483789"/>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2184853366" sldId="2147483790"/>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475220707" sldId="2147483791"/>
          </pc:sldLayoutMkLst>
        </pc:sldLayoutChg>
      </pc:sldMasterChg>
      <pc:sldMasterChg chg="add del addSldLayout delSldLayout modSldLayout">
        <pc:chgData name="Laura Callan (2014405)" userId="S::2014405@student.uwtsd.ac.uk::30e370b4-54a0-4db6-99de-8b6a6537eeee" providerId="AD" clId="Web-{D2673671-71D1-CD45-379F-9A8CD6DA6944}" dt="2021-10-21T22:54:12.584" v="37"/>
        <pc:sldMasterMkLst>
          <pc:docMk/>
          <pc:sldMasterMk cId="4037490095" sldId="2147483792"/>
        </pc:sldMasterMkLst>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2707055984" sldId="2147483793"/>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3283886078" sldId="2147483794"/>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726663977" sldId="2147483795"/>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2985148651" sldId="2147483796"/>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3675651913" sldId="2147483797"/>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3859069186" sldId="2147483798"/>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3750784739" sldId="2147483799"/>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420788681" sldId="2147483800"/>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83104953" sldId="2147483801"/>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792539693" sldId="2147483802"/>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723052998" sldId="2147483803"/>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050570133" sldId="2147483804"/>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024289755" sldId="2147483805"/>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26720973" sldId="2147483806"/>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59115261" sldId="2147483807"/>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3336741036" sldId="2147483808"/>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570742773" sldId="2147483809"/>
          </pc:sldLayoutMkLst>
        </pc:sldLayoutChg>
      </pc:sldMasterChg>
      <pc:sldMasterChg chg="add addSldLayout modSldLayout">
        <pc:chgData name="Laura Callan (2014405)" userId="S::2014405@student.uwtsd.ac.uk::30e370b4-54a0-4db6-99de-8b6a6537eeee" providerId="AD" clId="Web-{D2673671-71D1-CD45-379F-9A8CD6DA6944}" dt="2021-10-21T22:54:12.584" v="37"/>
        <pc:sldMasterMkLst>
          <pc:docMk/>
          <pc:sldMasterMk cId="1377250220" sldId="2147483810"/>
        </pc:sldMasterMkLst>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961552270" sldId="2147483811"/>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376702818" sldId="2147483812"/>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603507317" sldId="2147483813"/>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097282511" sldId="2147483814"/>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238648534" sldId="2147483815"/>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1523526610" sldId="2147483816"/>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601663541" sldId="2147483817"/>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896610653" sldId="2147483818"/>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1113729498" sldId="2147483819"/>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84631741" sldId="2147483820"/>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3803664063" sldId="2147483821"/>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113318129" sldId="2147483822"/>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567181382" sldId="2147483823"/>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654347490" sldId="2147483824"/>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1401204929" sldId="2147483825"/>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322271497" sldId="2147483826"/>
          </pc:sldLayoutMkLst>
        </pc:sldLayoutChg>
      </pc:sldMasterChg>
    </pc:docChg>
  </pc:docChgLst>
  <pc:docChgLst>
    <pc:chgData name="Laura Callan (2014405)" userId="S::2014405@student.uwtsd.ac.uk::30e370b4-54a0-4db6-99de-8b6a6537eeee" providerId="AD" clId="Web-{EFDB33E7-6E19-44F8-85BF-9EF7B7256009}"/>
    <pc:docChg chg="addSld modSld sldOrd addMainMaster delMainMaster">
      <pc:chgData name="Laura Callan (2014405)" userId="S::2014405@student.uwtsd.ac.uk::30e370b4-54a0-4db6-99de-8b6a6537eeee" providerId="AD" clId="Web-{EFDB33E7-6E19-44F8-85BF-9EF7B7256009}" dt="2021-10-21T22:26:46.858" v="640" actId="1076"/>
      <pc:docMkLst>
        <pc:docMk/>
      </pc:docMkLst>
      <pc:sldChg chg="addSp delSp modSp mod setBg modClrScheme chgLayout">
        <pc:chgData name="Laura Callan (2014405)" userId="S::2014405@student.uwtsd.ac.uk::30e370b4-54a0-4db6-99de-8b6a6537eeee" providerId="AD" clId="Web-{EFDB33E7-6E19-44F8-85BF-9EF7B7256009}" dt="2021-10-20T19:16:05.504" v="174" actId="1076"/>
        <pc:sldMkLst>
          <pc:docMk/>
          <pc:sldMk cId="109857222" sldId="256"/>
        </pc:sldMkLst>
        <pc:spChg chg="del">
          <ac:chgData name="Laura Callan (2014405)" userId="S::2014405@student.uwtsd.ac.uk::30e370b4-54a0-4db6-99de-8b6a6537eeee" providerId="AD" clId="Web-{EFDB33E7-6E19-44F8-85BF-9EF7B7256009}" dt="2021-10-20T18:25:32.436" v="4"/>
          <ac:spMkLst>
            <pc:docMk/>
            <pc:sldMk cId="109857222" sldId="256"/>
            <ac:spMk id="2" creationId="{00000000-0000-0000-0000-000000000000}"/>
          </ac:spMkLst>
        </pc:spChg>
        <pc:spChg chg="del">
          <ac:chgData name="Laura Callan (2014405)" userId="S::2014405@student.uwtsd.ac.uk::30e370b4-54a0-4db6-99de-8b6a6537eeee" providerId="AD" clId="Web-{EFDB33E7-6E19-44F8-85BF-9EF7B7256009}" dt="2021-10-20T18:25:40.405" v="5"/>
          <ac:spMkLst>
            <pc:docMk/>
            <pc:sldMk cId="109857222" sldId="256"/>
            <ac:spMk id="3" creationId="{00000000-0000-0000-0000-000000000000}"/>
          </ac:spMkLst>
        </pc:spChg>
        <pc:spChg chg="add mod ord">
          <ac:chgData name="Laura Callan (2014405)" userId="S::2014405@student.uwtsd.ac.uk::30e370b4-54a0-4db6-99de-8b6a6537eeee" providerId="AD" clId="Web-{EFDB33E7-6E19-44F8-85BF-9EF7B7256009}" dt="2021-10-20T18:27:03.875" v="18"/>
          <ac:spMkLst>
            <pc:docMk/>
            <pc:sldMk cId="109857222" sldId="256"/>
            <ac:spMk id="5" creationId="{071AC2EC-4CC1-4F31-B392-6F31C09095D8}"/>
          </ac:spMkLst>
        </pc:spChg>
        <pc:spChg chg="add mod">
          <ac:chgData name="Laura Callan (2014405)" userId="S::2014405@student.uwtsd.ac.uk::30e370b4-54a0-4db6-99de-8b6a6537eeee" providerId="AD" clId="Web-{EFDB33E7-6E19-44F8-85BF-9EF7B7256009}" dt="2021-10-20T18:26:40.859" v="14" actId="1076"/>
          <ac:spMkLst>
            <pc:docMk/>
            <pc:sldMk cId="109857222" sldId="256"/>
            <ac:spMk id="7" creationId="{481BAF03-97EC-411D-AB2B-4B342F649908}"/>
          </ac:spMkLst>
        </pc:spChg>
        <pc:spChg chg="add mod">
          <ac:chgData name="Laura Callan (2014405)" userId="S::2014405@student.uwtsd.ac.uk::30e370b4-54a0-4db6-99de-8b6a6537eeee" providerId="AD" clId="Web-{EFDB33E7-6E19-44F8-85BF-9EF7B7256009}" dt="2021-10-20T18:27:36.251" v="22" actId="14100"/>
          <ac:spMkLst>
            <pc:docMk/>
            <pc:sldMk cId="109857222" sldId="256"/>
            <ac:spMk id="8" creationId="{701A3A43-457A-45CB-B626-EF699035BAE0}"/>
          </ac:spMkLst>
        </pc:spChg>
        <pc:spChg chg="add del">
          <ac:chgData name="Laura Callan (2014405)" userId="S::2014405@student.uwtsd.ac.uk::30e370b4-54a0-4db6-99de-8b6a6537eeee" providerId="AD" clId="Web-{EFDB33E7-6E19-44F8-85BF-9EF7B7256009}" dt="2021-10-20T18:27:03.875" v="18"/>
          <ac:spMkLst>
            <pc:docMk/>
            <pc:sldMk cId="109857222" sldId="256"/>
            <ac:spMk id="9" creationId="{BD4C0BBB-0042-4603-A226-6117F3FD5B3C}"/>
          </ac:spMkLst>
        </pc:spChg>
        <pc:spChg chg="add del">
          <ac:chgData name="Laura Callan (2014405)" userId="S::2014405@student.uwtsd.ac.uk::30e370b4-54a0-4db6-99de-8b6a6537eeee" providerId="AD" clId="Web-{EFDB33E7-6E19-44F8-85BF-9EF7B7256009}" dt="2021-10-20T18:27:03.875" v="18"/>
          <ac:spMkLst>
            <pc:docMk/>
            <pc:sldMk cId="109857222" sldId="256"/>
            <ac:spMk id="10" creationId="{EC44F520-2598-460E-9F91-B02F60830CA2}"/>
          </ac:spMkLst>
        </pc:spChg>
        <pc:spChg chg="add del">
          <ac:chgData name="Laura Callan (2014405)" userId="S::2014405@student.uwtsd.ac.uk::30e370b4-54a0-4db6-99de-8b6a6537eeee" providerId="AD" clId="Web-{EFDB33E7-6E19-44F8-85BF-9EF7B7256009}" dt="2021-10-20T18:27:03.875" v="18"/>
          <ac:spMkLst>
            <pc:docMk/>
            <pc:sldMk cId="109857222" sldId="256"/>
            <ac:spMk id="11" creationId="{58277E02-8052-4DAB-9140-864FC3F8140E}"/>
          </ac:spMkLst>
        </pc:spChg>
        <pc:spChg chg="add del">
          <ac:chgData name="Laura Callan (2014405)" userId="S::2014405@student.uwtsd.ac.uk::30e370b4-54a0-4db6-99de-8b6a6537eeee" providerId="AD" clId="Web-{EFDB33E7-6E19-44F8-85BF-9EF7B7256009}" dt="2021-10-20T18:26:53.172" v="16"/>
          <ac:spMkLst>
            <pc:docMk/>
            <pc:sldMk cId="109857222" sldId="256"/>
            <ac:spMk id="12" creationId="{0F358BAA-9C8A-4E17-BAD8-32FD6FFEA730}"/>
          </ac:spMkLst>
        </pc:spChg>
        <pc:spChg chg="add mod">
          <ac:chgData name="Laura Callan (2014405)" userId="S::2014405@student.uwtsd.ac.uk::30e370b4-54a0-4db6-99de-8b6a6537eeee" providerId="AD" clId="Web-{EFDB33E7-6E19-44F8-85BF-9EF7B7256009}" dt="2021-10-20T18:30:00.175" v="40" actId="20577"/>
          <ac:spMkLst>
            <pc:docMk/>
            <pc:sldMk cId="109857222" sldId="256"/>
            <ac:spMk id="13" creationId="{DFD31452-3317-493F-A8AD-C330223E08EC}"/>
          </ac:spMkLst>
        </pc:spChg>
        <pc:spChg chg="add del">
          <ac:chgData name="Laura Callan (2014405)" userId="S::2014405@student.uwtsd.ac.uk::30e370b4-54a0-4db6-99de-8b6a6537eeee" providerId="AD" clId="Web-{EFDB33E7-6E19-44F8-85BF-9EF7B7256009}" dt="2021-10-20T18:26:53.172" v="16"/>
          <ac:spMkLst>
            <pc:docMk/>
            <pc:sldMk cId="109857222" sldId="256"/>
            <ac:spMk id="14" creationId="{4D6F41A4-BEE3-4935-9371-4ADEA67A22F9}"/>
          </ac:spMkLst>
        </pc:spChg>
        <pc:spChg chg="add mod">
          <ac:chgData name="Laura Callan (2014405)" userId="S::2014405@student.uwtsd.ac.uk::30e370b4-54a0-4db6-99de-8b6a6537eeee" providerId="AD" clId="Web-{EFDB33E7-6E19-44F8-85BF-9EF7B7256009}" dt="2021-10-20T19:16:05.504" v="174" actId="1076"/>
          <ac:spMkLst>
            <pc:docMk/>
            <pc:sldMk cId="109857222" sldId="256"/>
            <ac:spMk id="15" creationId="{EDD6590C-FD77-4121-90AD-BD56730875DC}"/>
          </ac:spMkLst>
        </pc:spChg>
        <pc:spChg chg="add del">
          <ac:chgData name="Laura Callan (2014405)" userId="S::2014405@student.uwtsd.ac.uk::30e370b4-54a0-4db6-99de-8b6a6537eeee" providerId="AD" clId="Web-{EFDB33E7-6E19-44F8-85BF-9EF7B7256009}" dt="2021-10-20T18:27:03.875" v="18"/>
          <ac:spMkLst>
            <pc:docMk/>
            <pc:sldMk cId="109857222" sldId="256"/>
            <ac:spMk id="18" creationId="{F7A8738A-7386-464C-98EF-9EB4F856EF6F}"/>
          </ac:spMkLst>
        </pc:spChg>
        <pc:spChg chg="add del">
          <ac:chgData name="Laura Callan (2014405)" userId="S::2014405@student.uwtsd.ac.uk::30e370b4-54a0-4db6-99de-8b6a6537eeee" providerId="AD" clId="Web-{EFDB33E7-6E19-44F8-85BF-9EF7B7256009}" dt="2021-10-20T18:27:03.875" v="18"/>
          <ac:spMkLst>
            <pc:docMk/>
            <pc:sldMk cId="109857222" sldId="256"/>
            <ac:spMk id="20" creationId="{C4A98402-3932-4318-B57D-2E10D76DDF48}"/>
          </ac:spMkLst>
        </pc:spChg>
        <pc:spChg chg="add del">
          <ac:chgData name="Laura Callan (2014405)" userId="S::2014405@student.uwtsd.ac.uk::30e370b4-54a0-4db6-99de-8b6a6537eeee" providerId="AD" clId="Web-{EFDB33E7-6E19-44F8-85BF-9EF7B7256009}" dt="2021-10-20T18:26:53.172" v="16"/>
          <ac:spMkLst>
            <pc:docMk/>
            <pc:sldMk cId="109857222" sldId="256"/>
            <ac:spMk id="23" creationId="{7FE1D329-7CB2-4DF5-B0C0-36DD19EBC66D}"/>
          </ac:spMkLst>
        </pc:spChg>
        <pc:spChg chg="add del">
          <ac:chgData name="Laura Callan (2014405)" userId="S::2014405@student.uwtsd.ac.uk::30e370b4-54a0-4db6-99de-8b6a6537eeee" providerId="AD" clId="Web-{EFDB33E7-6E19-44F8-85BF-9EF7B7256009}" dt="2021-10-20T18:26:53.172" v="16"/>
          <ac:spMkLst>
            <pc:docMk/>
            <pc:sldMk cId="109857222" sldId="256"/>
            <ac:spMk id="25" creationId="{681F9FCB-1E38-43E9-8567-6292F4842051}"/>
          </ac:spMkLst>
        </pc:spChg>
        <pc:spChg chg="add del">
          <ac:chgData name="Laura Callan (2014405)" userId="S::2014405@student.uwtsd.ac.uk::30e370b4-54a0-4db6-99de-8b6a6537eeee" providerId="AD" clId="Web-{EFDB33E7-6E19-44F8-85BF-9EF7B7256009}" dt="2021-10-20T18:26:53.172" v="16"/>
          <ac:spMkLst>
            <pc:docMk/>
            <pc:sldMk cId="109857222" sldId="256"/>
            <ac:spMk id="27" creationId="{774C59F6-927E-4017-B42A-7B08AAE14C46}"/>
          </ac:spMkLst>
        </pc:spChg>
        <pc:spChg chg="add del">
          <ac:chgData name="Laura Callan (2014405)" userId="S::2014405@student.uwtsd.ac.uk::30e370b4-54a0-4db6-99de-8b6a6537eeee" providerId="AD" clId="Web-{EFDB33E7-6E19-44F8-85BF-9EF7B7256009}" dt="2021-10-20T18:26:53.172" v="16"/>
          <ac:spMkLst>
            <pc:docMk/>
            <pc:sldMk cId="109857222" sldId="256"/>
            <ac:spMk id="29" creationId="{6ECF82C0-05FE-4A82-B7AC-32C94138E94D}"/>
          </ac:spMkLst>
        </pc:spChg>
        <pc:grpChg chg="add del">
          <ac:chgData name="Laura Callan (2014405)" userId="S::2014405@student.uwtsd.ac.uk::30e370b4-54a0-4db6-99de-8b6a6537eeee" providerId="AD" clId="Web-{EFDB33E7-6E19-44F8-85BF-9EF7B7256009}" dt="2021-10-20T18:26:53.172" v="16"/>
          <ac:grpSpMkLst>
            <pc:docMk/>
            <pc:sldMk cId="109857222" sldId="256"/>
            <ac:grpSpMk id="16" creationId="{7726F010-956A-40BC-8A1F-8002DC729B4C}"/>
          </ac:grpSpMkLst>
        </pc:grpChg>
        <pc:picChg chg="add mod">
          <ac:chgData name="Laura Callan (2014405)" userId="S::2014405@student.uwtsd.ac.uk::30e370b4-54a0-4db6-99de-8b6a6537eeee" providerId="AD" clId="Web-{EFDB33E7-6E19-44F8-85BF-9EF7B7256009}" dt="2021-10-20T18:30:21.691" v="43" actId="14100"/>
          <ac:picMkLst>
            <pc:docMk/>
            <pc:sldMk cId="109857222" sldId="256"/>
            <ac:picMk id="4" creationId="{6BBEC377-6737-40E7-9081-947E1078D8C6}"/>
          </ac:picMkLst>
        </pc:picChg>
      </pc:sldChg>
      <pc:sldChg chg="addSp delSp modSp new mod modClrScheme chgLayout">
        <pc:chgData name="Laura Callan (2014405)" userId="S::2014405@student.uwtsd.ac.uk::30e370b4-54a0-4db6-99de-8b6a6537eeee" providerId="AD" clId="Web-{EFDB33E7-6E19-44F8-85BF-9EF7B7256009}" dt="2021-10-21T21:23:36.040" v="344" actId="20577"/>
        <pc:sldMkLst>
          <pc:docMk/>
          <pc:sldMk cId="879910201" sldId="257"/>
        </pc:sldMkLst>
        <pc:spChg chg="add del mod">
          <ac:chgData name="Laura Callan (2014405)" userId="S::2014405@student.uwtsd.ac.uk::30e370b4-54a0-4db6-99de-8b6a6537eeee" providerId="AD" clId="Web-{EFDB33E7-6E19-44F8-85BF-9EF7B7256009}" dt="2021-10-21T21:22:13.972" v="335"/>
          <ac:spMkLst>
            <pc:docMk/>
            <pc:sldMk cId="879910201" sldId="257"/>
            <ac:spMk id="2" creationId="{2C0AF973-7CAB-4C89-884C-35C8398C69D9}"/>
          </ac:spMkLst>
        </pc:spChg>
        <pc:spChg chg="del">
          <ac:chgData name="Laura Callan (2014405)" userId="S::2014405@student.uwtsd.ac.uk::30e370b4-54a0-4db6-99de-8b6a6537eeee" providerId="AD" clId="Web-{EFDB33E7-6E19-44F8-85BF-9EF7B7256009}" dt="2021-10-20T18:31:34.271" v="45"/>
          <ac:spMkLst>
            <pc:docMk/>
            <pc:sldMk cId="879910201" sldId="257"/>
            <ac:spMk id="2" creationId="{2D5964A4-E79D-429A-9F24-E928E378A3F3}"/>
          </ac:spMkLst>
        </pc:spChg>
        <pc:spChg chg="add mod">
          <ac:chgData name="Laura Callan (2014405)" userId="S::2014405@student.uwtsd.ac.uk::30e370b4-54a0-4db6-99de-8b6a6537eeee" providerId="AD" clId="Web-{EFDB33E7-6E19-44F8-85BF-9EF7B7256009}" dt="2021-10-21T21:22:39.880" v="340" actId="1076"/>
          <ac:spMkLst>
            <pc:docMk/>
            <pc:sldMk cId="879910201" sldId="257"/>
            <ac:spMk id="3" creationId="{380BF729-8BFC-442B-A12A-1E36E9E606B4}"/>
          </ac:spMkLst>
        </pc:spChg>
        <pc:spChg chg="del">
          <ac:chgData name="Laura Callan (2014405)" userId="S::2014405@student.uwtsd.ac.uk::30e370b4-54a0-4db6-99de-8b6a6537eeee" providerId="AD" clId="Web-{EFDB33E7-6E19-44F8-85BF-9EF7B7256009}" dt="2021-10-20T18:31:40.505" v="46"/>
          <ac:spMkLst>
            <pc:docMk/>
            <pc:sldMk cId="879910201" sldId="257"/>
            <ac:spMk id="3" creationId="{D682D7BF-BB20-4BD9-8295-EB974E094E28}"/>
          </ac:spMkLst>
        </pc:spChg>
        <pc:spChg chg="add del mod">
          <ac:chgData name="Laura Callan (2014405)" userId="S::2014405@student.uwtsd.ac.uk::30e370b4-54a0-4db6-99de-8b6a6537eeee" providerId="AD" clId="Web-{EFDB33E7-6E19-44F8-85BF-9EF7B7256009}" dt="2021-10-20T19:35:51.076" v="188"/>
          <ac:spMkLst>
            <pc:docMk/>
            <pc:sldMk cId="879910201" sldId="257"/>
            <ac:spMk id="5" creationId="{6EDBB13C-D0B3-463D-825A-3F69ABD1D6DB}"/>
          </ac:spMkLst>
        </pc:spChg>
        <pc:spChg chg="add del mod">
          <ac:chgData name="Laura Callan (2014405)" userId="S::2014405@student.uwtsd.ac.uk::30e370b4-54a0-4db6-99de-8b6a6537eeee" providerId="AD" clId="Web-{EFDB33E7-6E19-44F8-85BF-9EF7B7256009}" dt="2021-10-20T18:37:03.370" v="60"/>
          <ac:spMkLst>
            <pc:docMk/>
            <pc:sldMk cId="879910201" sldId="257"/>
            <ac:spMk id="8" creationId="{C871357F-B493-49F6-BDF1-9D2AEF9F71FB}"/>
          </ac:spMkLst>
        </pc:spChg>
        <pc:spChg chg="add del mod">
          <ac:chgData name="Laura Callan (2014405)" userId="S::2014405@student.uwtsd.ac.uk::30e370b4-54a0-4db6-99de-8b6a6537eeee" providerId="AD" clId="Web-{EFDB33E7-6E19-44F8-85BF-9EF7B7256009}" dt="2021-10-20T19:35:44.826" v="187"/>
          <ac:spMkLst>
            <pc:docMk/>
            <pc:sldMk cId="879910201" sldId="257"/>
            <ac:spMk id="11" creationId="{1254D7A0-6DD3-4CCB-9053-986741168396}"/>
          </ac:spMkLst>
        </pc:spChg>
        <pc:spChg chg="add mod">
          <ac:chgData name="Laura Callan (2014405)" userId="S::2014405@student.uwtsd.ac.uk::30e370b4-54a0-4db6-99de-8b6a6537eeee" providerId="AD" clId="Web-{EFDB33E7-6E19-44F8-85BF-9EF7B7256009}" dt="2021-10-21T21:23:36.040" v="344" actId="20577"/>
          <ac:spMkLst>
            <pc:docMk/>
            <pc:sldMk cId="879910201" sldId="257"/>
            <ac:spMk id="13" creationId="{8699F2E7-252C-45C6-BA31-F9DFE3A48D4F}"/>
          </ac:spMkLst>
        </pc:spChg>
        <pc:spChg chg="add del mod">
          <ac:chgData name="Laura Callan (2014405)" userId="S::2014405@student.uwtsd.ac.uk::30e370b4-54a0-4db6-99de-8b6a6537eeee" providerId="AD" clId="Web-{EFDB33E7-6E19-44F8-85BF-9EF7B7256009}" dt="2021-10-21T21:20:08.089" v="318"/>
          <ac:spMkLst>
            <pc:docMk/>
            <pc:sldMk cId="879910201" sldId="257"/>
            <ac:spMk id="14" creationId="{0908681C-159B-4427-8B87-01FE58FBA534}"/>
          </ac:spMkLst>
        </pc:spChg>
        <pc:spChg chg="add del mod">
          <ac:chgData name="Laura Callan (2014405)" userId="S::2014405@student.uwtsd.ac.uk::30e370b4-54a0-4db6-99de-8b6a6537eeee" providerId="AD" clId="Web-{EFDB33E7-6E19-44F8-85BF-9EF7B7256009}" dt="2021-10-21T21:22:22.082" v="336"/>
          <ac:spMkLst>
            <pc:docMk/>
            <pc:sldMk cId="879910201" sldId="257"/>
            <ac:spMk id="15" creationId="{B990B017-6334-4C57-8136-F73F4CBF2A75}"/>
          </ac:spMkLst>
        </pc:spChg>
        <pc:picChg chg="add mod">
          <ac:chgData name="Laura Callan (2014405)" userId="S::2014405@student.uwtsd.ac.uk::30e370b4-54a0-4db6-99de-8b6a6537eeee" providerId="AD" clId="Web-{EFDB33E7-6E19-44F8-85BF-9EF7B7256009}" dt="2021-10-21T21:22:35.052" v="339" actId="14100"/>
          <ac:picMkLst>
            <pc:docMk/>
            <pc:sldMk cId="879910201" sldId="257"/>
            <ac:picMk id="4" creationId="{CDCC5B59-BE28-4F20-A954-79754D8F2D8E}"/>
          </ac:picMkLst>
        </pc:picChg>
        <pc:picChg chg="add del mod">
          <ac:chgData name="Laura Callan (2014405)" userId="S::2014405@student.uwtsd.ac.uk::30e370b4-54a0-4db6-99de-8b6a6537eeee" providerId="AD" clId="Web-{EFDB33E7-6E19-44F8-85BF-9EF7B7256009}" dt="2021-10-20T18:37:03.370" v="61"/>
          <ac:picMkLst>
            <pc:docMk/>
            <pc:sldMk cId="879910201" sldId="257"/>
            <ac:picMk id="7" creationId="{C8FE4B50-7456-458B-A1AF-D48D965B8D64}"/>
          </ac:picMkLst>
        </pc:picChg>
        <pc:picChg chg="add del mod">
          <ac:chgData name="Laura Callan (2014405)" userId="S::2014405@student.uwtsd.ac.uk::30e370b4-54a0-4db6-99de-8b6a6537eeee" providerId="AD" clId="Web-{EFDB33E7-6E19-44F8-85BF-9EF7B7256009}" dt="2021-10-21T21:17:10.952" v="297"/>
          <ac:picMkLst>
            <pc:docMk/>
            <pc:sldMk cId="879910201" sldId="257"/>
            <ac:picMk id="10" creationId="{572513D3-4926-4465-B2D7-B754015444F7}"/>
          </ac:picMkLst>
        </pc:picChg>
      </pc:sldChg>
      <pc:sldChg chg="addSp delSp modSp new ord">
        <pc:chgData name="Laura Callan (2014405)" userId="S::2014405@student.uwtsd.ac.uk::30e370b4-54a0-4db6-99de-8b6a6537eeee" providerId="AD" clId="Web-{EFDB33E7-6E19-44F8-85BF-9EF7B7256009}" dt="2021-10-21T22:26:46.858" v="640" actId="1076"/>
        <pc:sldMkLst>
          <pc:docMk/>
          <pc:sldMk cId="1922510862" sldId="258"/>
        </pc:sldMkLst>
        <pc:spChg chg="add mod">
          <ac:chgData name="Laura Callan (2014405)" userId="S::2014405@student.uwtsd.ac.uk::30e370b4-54a0-4db6-99de-8b6a6537eeee" providerId="AD" clId="Web-{EFDB33E7-6E19-44F8-85BF-9EF7B7256009}" dt="2021-10-21T21:08:39.419" v="288" actId="20577"/>
          <ac:spMkLst>
            <pc:docMk/>
            <pc:sldMk cId="1922510862" sldId="258"/>
            <ac:spMk id="2" creationId="{A40564A8-2E07-4567-A5E2-8070092C4BC6}"/>
          </ac:spMkLst>
        </pc:spChg>
        <pc:spChg chg="del">
          <ac:chgData name="Laura Callan (2014405)" userId="S::2014405@student.uwtsd.ac.uk::30e370b4-54a0-4db6-99de-8b6a6537eeee" providerId="AD" clId="Web-{EFDB33E7-6E19-44F8-85BF-9EF7B7256009}" dt="2021-10-20T20:42:39.636" v="222"/>
          <ac:spMkLst>
            <pc:docMk/>
            <pc:sldMk cId="1922510862" sldId="258"/>
            <ac:spMk id="2" creationId="{E8DBE570-3744-4213-B5E3-D4BD609534F2}"/>
          </ac:spMkLst>
        </pc:spChg>
        <pc:spChg chg="add del mod">
          <ac:chgData name="Laura Callan (2014405)" userId="S::2014405@student.uwtsd.ac.uk::30e370b4-54a0-4db6-99de-8b6a6537eeee" providerId="AD" clId="Web-{EFDB33E7-6E19-44F8-85BF-9EF7B7256009}" dt="2021-10-21T21:45:51.629" v="448"/>
          <ac:spMkLst>
            <pc:docMk/>
            <pc:sldMk cId="1922510862" sldId="258"/>
            <ac:spMk id="3" creationId="{80A50295-244E-4F11-BA2A-4268CA29529D}"/>
          </ac:spMkLst>
        </pc:spChg>
        <pc:spChg chg="del">
          <ac:chgData name="Laura Callan (2014405)" userId="S::2014405@student.uwtsd.ac.uk::30e370b4-54a0-4db6-99de-8b6a6537eeee" providerId="AD" clId="Web-{EFDB33E7-6E19-44F8-85BF-9EF7B7256009}" dt="2021-10-20T20:42:45.808" v="223"/>
          <ac:spMkLst>
            <pc:docMk/>
            <pc:sldMk cId="1922510862" sldId="258"/>
            <ac:spMk id="3" creationId="{8AAC9659-83D6-4A04-B9CD-DD0693691026}"/>
          </ac:spMkLst>
        </pc:spChg>
        <pc:spChg chg="add mod">
          <ac:chgData name="Laura Callan (2014405)" userId="S::2014405@student.uwtsd.ac.uk::30e370b4-54a0-4db6-99de-8b6a6537eeee" providerId="AD" clId="Web-{EFDB33E7-6E19-44F8-85BF-9EF7B7256009}" dt="2021-10-21T22:26:46.858" v="640" actId="1076"/>
          <ac:spMkLst>
            <pc:docMk/>
            <pc:sldMk cId="1922510862" sldId="258"/>
            <ac:spMk id="4" creationId="{721F372A-B18C-45B9-A4DE-B93F83448F72}"/>
          </ac:spMkLst>
        </pc:spChg>
      </pc:sldChg>
      <pc:sldChg chg="addSp delSp modSp new">
        <pc:chgData name="Laura Callan (2014405)" userId="S::2014405@student.uwtsd.ac.uk::30e370b4-54a0-4db6-99de-8b6a6537eeee" providerId="AD" clId="Web-{EFDB33E7-6E19-44F8-85BF-9EF7B7256009}" dt="2021-10-21T21:22:58.038" v="342" actId="14100"/>
        <pc:sldMkLst>
          <pc:docMk/>
          <pc:sldMk cId="3385555640" sldId="259"/>
        </pc:sldMkLst>
        <pc:spChg chg="del mod">
          <ac:chgData name="Laura Callan (2014405)" userId="S::2014405@student.uwtsd.ac.uk::30e370b4-54a0-4db6-99de-8b6a6537eeee" providerId="AD" clId="Web-{EFDB33E7-6E19-44F8-85BF-9EF7B7256009}" dt="2021-10-21T21:20:34.341" v="322"/>
          <ac:spMkLst>
            <pc:docMk/>
            <pc:sldMk cId="3385555640" sldId="259"/>
            <ac:spMk id="2" creationId="{C17F34EF-F1A4-4BCF-B07B-238EC5131A9D}"/>
          </ac:spMkLst>
        </pc:spChg>
        <pc:spChg chg="del">
          <ac:chgData name="Laura Callan (2014405)" userId="S::2014405@student.uwtsd.ac.uk::30e370b4-54a0-4db6-99de-8b6a6537eeee" providerId="AD" clId="Web-{EFDB33E7-6E19-44F8-85BF-9EF7B7256009}" dt="2021-10-21T21:17:20.516" v="298"/>
          <ac:spMkLst>
            <pc:docMk/>
            <pc:sldMk cId="3385555640" sldId="259"/>
            <ac:spMk id="3" creationId="{06787BF3-F20C-4AAE-AAA0-DBA7A6BB1F7B}"/>
          </ac:spMkLst>
        </pc:spChg>
        <pc:spChg chg="add del">
          <ac:chgData name="Laura Callan (2014405)" userId="S::2014405@student.uwtsd.ac.uk::30e370b4-54a0-4db6-99de-8b6a6537eeee" providerId="AD" clId="Web-{EFDB33E7-6E19-44F8-85BF-9EF7B7256009}" dt="2021-10-21T21:18:01.018" v="302"/>
          <ac:spMkLst>
            <pc:docMk/>
            <pc:sldMk cId="3385555640" sldId="259"/>
            <ac:spMk id="4" creationId="{9CAF3E92-2724-4B7A-8127-FA021D485AA9}"/>
          </ac:spMkLst>
        </pc:spChg>
        <pc:spChg chg="add del">
          <ac:chgData name="Laura Callan (2014405)" userId="S::2014405@student.uwtsd.ac.uk::30e370b4-54a0-4db6-99de-8b6a6537eeee" providerId="AD" clId="Web-{EFDB33E7-6E19-44F8-85BF-9EF7B7256009}" dt="2021-10-21T21:17:47.517" v="301"/>
          <ac:spMkLst>
            <pc:docMk/>
            <pc:sldMk cId="3385555640" sldId="259"/>
            <ac:spMk id="5" creationId="{D7E389C7-54F4-4097-BF0C-A1E0A719929E}"/>
          </ac:spMkLst>
        </pc:spChg>
        <pc:spChg chg="add del mod">
          <ac:chgData name="Laura Callan (2014405)" userId="S::2014405@student.uwtsd.ac.uk::30e370b4-54a0-4db6-99de-8b6a6537eeee" providerId="AD" clId="Web-{EFDB33E7-6E19-44F8-85BF-9EF7B7256009}" dt="2021-10-21T21:18:50.522" v="315"/>
          <ac:spMkLst>
            <pc:docMk/>
            <pc:sldMk cId="3385555640" sldId="259"/>
            <ac:spMk id="7" creationId="{0BE60109-F4FF-425B-90E9-8CF4A8F8486E}"/>
          </ac:spMkLst>
        </pc:spChg>
        <pc:spChg chg="add del">
          <ac:chgData name="Laura Callan (2014405)" userId="S::2014405@student.uwtsd.ac.uk::30e370b4-54a0-4db6-99de-8b6a6537eeee" providerId="AD" clId="Web-{EFDB33E7-6E19-44F8-85BF-9EF7B7256009}" dt="2021-10-21T21:20:46.857" v="324"/>
          <ac:spMkLst>
            <pc:docMk/>
            <pc:sldMk cId="3385555640" sldId="259"/>
            <ac:spMk id="9" creationId="{08CC5781-307C-4D44-9055-96E7C68658E5}"/>
          </ac:spMkLst>
        </pc:spChg>
        <pc:spChg chg="add mod">
          <ac:chgData name="Laura Callan (2014405)" userId="S::2014405@student.uwtsd.ac.uk::30e370b4-54a0-4db6-99de-8b6a6537eeee" providerId="AD" clId="Web-{EFDB33E7-6E19-44F8-85BF-9EF7B7256009}" dt="2021-10-21T21:21:18.375" v="328" actId="20577"/>
          <ac:spMkLst>
            <pc:docMk/>
            <pc:sldMk cId="3385555640" sldId="259"/>
            <ac:spMk id="10" creationId="{08CC5781-307C-4D44-9055-96E7C68658E5}"/>
          </ac:spMkLst>
        </pc:spChg>
        <pc:spChg chg="add del">
          <ac:chgData name="Laura Callan (2014405)" userId="S::2014405@student.uwtsd.ac.uk::30e370b4-54a0-4db6-99de-8b6a6537eeee" providerId="AD" clId="Web-{EFDB33E7-6E19-44F8-85BF-9EF7B7256009}" dt="2021-10-21T21:21:54.409" v="333"/>
          <ac:spMkLst>
            <pc:docMk/>
            <pc:sldMk cId="3385555640" sldId="259"/>
            <ac:spMk id="11" creationId="{2A9E530B-822E-41DC-BE5A-B9AAEF765E4E}"/>
          </ac:spMkLst>
        </pc:spChg>
        <pc:spChg chg="add mod">
          <ac:chgData name="Laura Callan (2014405)" userId="S::2014405@student.uwtsd.ac.uk::30e370b4-54a0-4db6-99de-8b6a6537eeee" providerId="AD" clId="Web-{EFDB33E7-6E19-44F8-85BF-9EF7B7256009}" dt="2021-10-21T21:22:58.038" v="342" actId="14100"/>
          <ac:spMkLst>
            <pc:docMk/>
            <pc:sldMk cId="3385555640" sldId="259"/>
            <ac:spMk id="12" creationId="{D6B8464B-485C-40AD-A996-8FBBFEFC6362}"/>
          </ac:spMkLst>
        </pc:spChg>
        <pc:picChg chg="add mod">
          <ac:chgData name="Laura Callan (2014405)" userId="S::2014405@student.uwtsd.ac.uk::30e370b4-54a0-4db6-99de-8b6a6537eeee" providerId="AD" clId="Web-{EFDB33E7-6E19-44F8-85BF-9EF7B7256009}" dt="2021-10-21T21:19:02.288" v="316" actId="14100"/>
          <ac:picMkLst>
            <pc:docMk/>
            <pc:sldMk cId="3385555640" sldId="259"/>
            <ac:picMk id="6" creationId="{15750C93-085C-4A6A-89A5-D1DF2AECA17C}"/>
          </ac:picMkLst>
        </pc:picChg>
      </pc:sldChg>
      <pc:sldMasterChg chg="add del addSldLayout delSldLayout">
        <pc:chgData name="Laura Callan (2014405)" userId="S::2014405@student.uwtsd.ac.uk::30e370b4-54a0-4db6-99de-8b6a6537eeee" providerId="AD" clId="Web-{EFDB33E7-6E19-44F8-85BF-9EF7B7256009}" dt="2021-10-20T19:15:48.816" v="173"/>
        <pc:sldMasterMkLst>
          <pc:docMk/>
          <pc:sldMasterMk cId="2460954070" sldId="2147483660"/>
        </pc:sldMasterMkLst>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2385387890" sldId="2147483661"/>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949138452" sldId="2147483662"/>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2591524520" sldId="2147483663"/>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1203092039" sldId="2147483664"/>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3733172339" sldId="2147483665"/>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3210312558" sldId="2147483666"/>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3146388984" sldId="2147483667"/>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3171841454" sldId="2147483668"/>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1718958274" sldId="2147483669"/>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2202905451" sldId="2147483670"/>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3479445657" sldId="2147483671"/>
          </pc:sldLayoutMkLst>
        </pc:sldLayoutChg>
      </pc:sldMasterChg>
      <pc:sldMasterChg chg="add del replId addSldLayout delSldLayout">
        <pc:chgData name="Laura Callan (2014405)" userId="S::2014405@student.uwtsd.ac.uk::30e370b4-54a0-4db6-99de-8b6a6537eeee" providerId="AD" clId="Web-{EFDB33E7-6E19-44F8-85BF-9EF7B7256009}" dt="2021-10-20T18:27:03.875" v="18"/>
        <pc:sldMasterMkLst>
          <pc:docMk/>
          <pc:sldMasterMk cId="1313969514" sldId="2147483672"/>
        </pc:sldMasterMkLst>
        <pc:sldLayoutChg chg="add del">
          <pc:chgData name="Laura Callan (2014405)" userId="S::2014405@student.uwtsd.ac.uk::30e370b4-54a0-4db6-99de-8b6a6537eeee" providerId="AD" clId="Web-{EFDB33E7-6E19-44F8-85BF-9EF7B7256009}" dt="2021-10-20T18:27:03.875" v="18"/>
          <pc:sldLayoutMkLst>
            <pc:docMk/>
            <pc:sldMasterMk cId="1313969514" sldId="2147483672"/>
            <pc:sldLayoutMk cId="850062489" sldId="2147483673"/>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554615305" sldId="2147483674"/>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2776674117" sldId="2147483675"/>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526809404" sldId="2147483676"/>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1322118927" sldId="2147483677"/>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2185821513" sldId="2147483678"/>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2758439494" sldId="2147483679"/>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2348215363" sldId="2147483680"/>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2345084474" sldId="2147483681"/>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4078748347" sldId="2147483682"/>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1268605755" sldId="2147483683"/>
          </pc:sldLayoutMkLst>
        </pc:sldLayoutChg>
      </pc:sldMasterChg>
      <pc:sldMasterChg chg="add addSldLayout modSldLayout">
        <pc:chgData name="Laura Callan (2014405)" userId="S::2014405@student.uwtsd.ac.uk::30e370b4-54a0-4db6-99de-8b6a6537eeee" providerId="AD" clId="Web-{EFDB33E7-6E19-44F8-85BF-9EF7B7256009}" dt="2021-10-20T19:15:48.816" v="173"/>
        <pc:sldMasterMkLst>
          <pc:docMk/>
          <pc:sldMasterMk cId="1919904548" sldId="2147483672"/>
        </pc:sldMasterMkLst>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910189377" sldId="2147483673"/>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1083788902" sldId="2147483674"/>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450286440" sldId="2147483675"/>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2145440282" sldId="2147483676"/>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437535473" sldId="2147483677"/>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710213022" sldId="2147483678"/>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1421339324" sldId="2147483679"/>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988133640" sldId="2147483680"/>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977444238" sldId="2147483681"/>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898232850" sldId="2147483682"/>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2957960565" sldId="2147483683"/>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476289586" sldId="2147483684"/>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958962722" sldId="2147483685"/>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148136166" sldId="2147483686"/>
          </pc:sldLayoutMkLst>
        </pc:sldLayoutChg>
      </pc:sldMasterChg>
      <pc:sldMasterChg chg="add del addSldLayout delSldLayout">
        <pc:chgData name="Laura Callan (2014405)" userId="S::2014405@student.uwtsd.ac.uk::30e370b4-54a0-4db6-99de-8b6a6537eeee" providerId="AD" clId="Web-{EFDB33E7-6E19-44F8-85BF-9EF7B7256009}" dt="2021-10-20T18:26:53.172" v="16"/>
        <pc:sldMasterMkLst>
          <pc:docMk/>
          <pc:sldMasterMk cId="2959201729" sldId="2147483685"/>
        </pc:sldMasterMkLst>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1759474632" sldId="2147483674"/>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1730764454" sldId="2147483675"/>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2011854976" sldId="2147483676"/>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2471881774" sldId="2147483677"/>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1444829041" sldId="2147483678"/>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1762247349" sldId="2147483679"/>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2359001031" sldId="2147483680"/>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3989592464" sldId="2147483681"/>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3196967978" sldId="2147483682"/>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1622201903" sldId="2147483683"/>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932990028" sldId="2147483684"/>
          </pc:sldLayoutMkLst>
        </pc:sldLayoutChg>
      </pc:sldMasterChg>
    </pc:docChg>
  </pc:docChgLst>
  <pc:docChgLst>
    <pc:chgData name="Laura Callan (2014405)" userId="S::2014405@student.uwtsd.ac.uk::30e370b4-54a0-4db6-99de-8b6a6537eeee" providerId="AD" clId="Web-{810F8BDF-2B28-F001-8413-10EDD6A4C0FC}"/>
    <pc:docChg chg="addSld modSld sldOrd">
      <pc:chgData name="Laura Callan (2014405)" userId="S::2014405@student.uwtsd.ac.uk::30e370b4-54a0-4db6-99de-8b6a6537eeee" providerId="AD" clId="Web-{810F8BDF-2B28-F001-8413-10EDD6A4C0FC}" dt="2021-10-26T09:02:12.540" v="806"/>
      <pc:docMkLst>
        <pc:docMk/>
      </pc:docMkLst>
      <pc:sldChg chg="addSp delSp modSp">
        <pc:chgData name="Laura Callan (2014405)" userId="S::2014405@student.uwtsd.ac.uk::30e370b4-54a0-4db6-99de-8b6a6537eeee" providerId="AD" clId="Web-{810F8BDF-2B28-F001-8413-10EDD6A4C0FC}" dt="2021-10-25T15:35:00.154" v="267"/>
        <pc:sldMkLst>
          <pc:docMk/>
          <pc:sldMk cId="109857222" sldId="256"/>
        </pc:sldMkLst>
        <pc:spChg chg="add del mod">
          <ac:chgData name="Laura Callan (2014405)" userId="S::2014405@student.uwtsd.ac.uk::30e370b4-54a0-4db6-99de-8b6a6537eeee" providerId="AD" clId="Web-{810F8BDF-2B28-F001-8413-10EDD6A4C0FC}" dt="2021-10-25T15:35:00.154" v="266"/>
          <ac:spMkLst>
            <pc:docMk/>
            <pc:sldMk cId="109857222" sldId="256"/>
            <ac:spMk id="3" creationId="{6CEBC765-C7DC-402D-B8D9-F9830ABEFDE0}"/>
          </ac:spMkLst>
        </pc:spChg>
        <pc:spChg chg="del mod">
          <ac:chgData name="Laura Callan (2014405)" userId="S::2014405@student.uwtsd.ac.uk::30e370b4-54a0-4db6-99de-8b6a6537eeee" providerId="AD" clId="Web-{810F8BDF-2B28-F001-8413-10EDD6A4C0FC}" dt="2021-10-25T15:33:09.041" v="251"/>
          <ac:spMkLst>
            <pc:docMk/>
            <pc:sldMk cId="109857222" sldId="256"/>
            <ac:spMk id="5" creationId="{071AC2EC-4CC1-4F31-B392-6F31C09095D8}"/>
          </ac:spMkLst>
        </pc:spChg>
        <pc:picChg chg="add del mod">
          <ac:chgData name="Laura Callan (2014405)" userId="S::2014405@student.uwtsd.ac.uk::30e370b4-54a0-4db6-99de-8b6a6537eeee" providerId="AD" clId="Web-{810F8BDF-2B28-F001-8413-10EDD6A4C0FC}" dt="2021-10-25T15:35:00.154" v="267"/>
          <ac:picMkLst>
            <pc:docMk/>
            <pc:sldMk cId="109857222" sldId="256"/>
            <ac:picMk id="2" creationId="{EE285119-1958-41A2-969F-6746D68C6E87}"/>
          </ac:picMkLst>
        </pc:picChg>
      </pc:sldChg>
      <pc:sldChg chg="addSp delSp modSp ord modNotes">
        <pc:chgData name="Laura Callan (2014405)" userId="S::2014405@student.uwtsd.ac.uk::30e370b4-54a0-4db6-99de-8b6a6537eeee" providerId="AD" clId="Web-{810F8BDF-2B28-F001-8413-10EDD6A4C0FC}" dt="2021-10-25T19:48:27.105" v="473" actId="20577"/>
        <pc:sldMkLst>
          <pc:docMk/>
          <pc:sldMk cId="879910201" sldId="257"/>
        </pc:sldMkLst>
        <pc:spChg chg="add mod">
          <ac:chgData name="Laura Callan (2014405)" userId="S::2014405@student.uwtsd.ac.uk::30e370b4-54a0-4db6-99de-8b6a6537eeee" providerId="AD" clId="Web-{810F8BDF-2B28-F001-8413-10EDD6A4C0FC}" dt="2021-10-25T15:36:56.860" v="273" actId="1076"/>
          <ac:spMkLst>
            <pc:docMk/>
            <pc:sldMk cId="879910201" sldId="257"/>
            <ac:spMk id="2" creationId="{66A2F60C-4E86-4B54-8980-F9A7078E1DE2}"/>
          </ac:spMkLst>
        </pc:spChg>
        <pc:spChg chg="mod">
          <ac:chgData name="Laura Callan (2014405)" userId="S::2014405@student.uwtsd.ac.uk::30e370b4-54a0-4db6-99de-8b6a6537eeee" providerId="AD" clId="Web-{810F8BDF-2B28-F001-8413-10EDD6A4C0FC}" dt="2021-10-24T15:57:46.097" v="73" actId="20577"/>
          <ac:spMkLst>
            <pc:docMk/>
            <pc:sldMk cId="879910201" sldId="257"/>
            <ac:spMk id="3" creationId="{380BF729-8BFC-442B-A12A-1E36E9E606B4}"/>
          </ac:spMkLst>
        </pc:spChg>
        <pc:spChg chg="add mod">
          <ac:chgData name="Laura Callan (2014405)" userId="S::2014405@student.uwtsd.ac.uk::30e370b4-54a0-4db6-99de-8b6a6537eeee" providerId="AD" clId="Web-{810F8BDF-2B28-F001-8413-10EDD6A4C0FC}" dt="2021-10-25T19:48:27.105" v="473" actId="20577"/>
          <ac:spMkLst>
            <pc:docMk/>
            <pc:sldMk cId="879910201" sldId="257"/>
            <ac:spMk id="6" creationId="{4D7B762C-DD0E-4EDA-BC77-816ECB577163}"/>
          </ac:spMkLst>
        </pc:spChg>
        <pc:picChg chg="del">
          <ac:chgData name="Laura Callan (2014405)" userId="S::2014405@student.uwtsd.ac.uk::30e370b4-54a0-4db6-99de-8b6a6537eeee" providerId="AD" clId="Web-{810F8BDF-2B28-F001-8413-10EDD6A4C0FC}" dt="2021-10-25T19:44:15.975" v="461"/>
          <ac:picMkLst>
            <pc:docMk/>
            <pc:sldMk cId="879910201" sldId="257"/>
            <ac:picMk id="4" creationId="{CDCC5B59-BE28-4F20-A954-79754D8F2D8E}"/>
          </ac:picMkLst>
        </pc:picChg>
        <pc:picChg chg="add mod">
          <ac:chgData name="Laura Callan (2014405)" userId="S::2014405@student.uwtsd.ac.uk::30e370b4-54a0-4db6-99de-8b6a6537eeee" providerId="AD" clId="Web-{810F8BDF-2B28-F001-8413-10EDD6A4C0FC}" dt="2021-10-25T19:47:51.479" v="467" actId="14100"/>
          <ac:picMkLst>
            <pc:docMk/>
            <pc:sldMk cId="879910201" sldId="257"/>
            <ac:picMk id="5" creationId="{EFC0FCDB-70AB-4B4E-A92D-21B501A4092C}"/>
          </ac:picMkLst>
        </pc:picChg>
      </pc:sldChg>
      <pc:sldChg chg="modSp">
        <pc:chgData name="Laura Callan (2014405)" userId="S::2014405@student.uwtsd.ac.uk::30e370b4-54a0-4db6-99de-8b6a6537eeee" providerId="AD" clId="Web-{810F8BDF-2B28-F001-8413-10EDD6A4C0FC}" dt="2021-10-25T11:51:32.047" v="165" actId="20577"/>
        <pc:sldMkLst>
          <pc:docMk/>
          <pc:sldMk cId="1922510862" sldId="258"/>
        </pc:sldMkLst>
        <pc:spChg chg="mod">
          <ac:chgData name="Laura Callan (2014405)" userId="S::2014405@student.uwtsd.ac.uk::30e370b4-54a0-4db6-99de-8b6a6537eeee" providerId="AD" clId="Web-{810F8BDF-2B28-F001-8413-10EDD6A4C0FC}" dt="2021-10-25T11:51:32.047" v="165" actId="20577"/>
          <ac:spMkLst>
            <pc:docMk/>
            <pc:sldMk cId="1922510862" sldId="258"/>
            <ac:spMk id="4" creationId="{721F372A-B18C-45B9-A4DE-B93F83448F72}"/>
          </ac:spMkLst>
        </pc:spChg>
      </pc:sldChg>
      <pc:sldChg chg="addSp delSp modSp modNotes">
        <pc:chgData name="Laura Callan (2014405)" userId="S::2014405@student.uwtsd.ac.uk::30e370b4-54a0-4db6-99de-8b6a6537eeee" providerId="AD" clId="Web-{810F8BDF-2B28-F001-8413-10EDD6A4C0FC}" dt="2021-10-25T19:42:01.404" v="460" actId="14100"/>
        <pc:sldMkLst>
          <pc:docMk/>
          <pc:sldMk cId="3385555640" sldId="259"/>
        </pc:sldMkLst>
        <pc:spChg chg="add mod">
          <ac:chgData name="Laura Callan (2014405)" userId="S::2014405@student.uwtsd.ac.uk::30e370b4-54a0-4db6-99de-8b6a6537eeee" providerId="AD" clId="Web-{810F8BDF-2B28-F001-8413-10EDD6A4C0FC}" dt="2021-10-25T11:51:55.814" v="167" actId="14100"/>
          <ac:spMkLst>
            <pc:docMk/>
            <pc:sldMk cId="3385555640" sldId="259"/>
            <ac:spMk id="2" creationId="{F79263EC-6C8B-4AF1-B416-D451BC0B2C45}"/>
          </ac:spMkLst>
        </pc:spChg>
        <pc:spChg chg="add mod">
          <ac:chgData name="Laura Callan (2014405)" userId="S::2014405@student.uwtsd.ac.uk::30e370b4-54a0-4db6-99de-8b6a6537eeee" providerId="AD" clId="Web-{810F8BDF-2B28-F001-8413-10EDD6A4C0FC}" dt="2021-10-25T19:42:01.404" v="460" actId="14100"/>
          <ac:spMkLst>
            <pc:docMk/>
            <pc:sldMk cId="3385555640" sldId="259"/>
            <ac:spMk id="3" creationId="{88EAE2D9-78C4-4682-B6E5-2E322A290DAE}"/>
          </ac:spMkLst>
        </pc:spChg>
        <pc:spChg chg="add del mod">
          <ac:chgData name="Laura Callan (2014405)" userId="S::2014405@student.uwtsd.ac.uk::30e370b4-54a0-4db6-99de-8b6a6537eeee" providerId="AD" clId="Web-{810F8BDF-2B28-F001-8413-10EDD6A4C0FC}" dt="2021-10-25T15:29:38.926" v="248"/>
          <ac:spMkLst>
            <pc:docMk/>
            <pc:sldMk cId="3385555640" sldId="259"/>
            <ac:spMk id="4" creationId="{C8284F32-2A70-4923-B36C-802ACB58F9FD}"/>
          </ac:spMkLst>
        </pc:spChg>
        <pc:spChg chg="mod">
          <ac:chgData name="Laura Callan (2014405)" userId="S::2014405@student.uwtsd.ac.uk::30e370b4-54a0-4db6-99de-8b6a6537eeee" providerId="AD" clId="Web-{810F8BDF-2B28-F001-8413-10EDD6A4C0FC}" dt="2021-10-24T15:56:36.140" v="62" actId="20577"/>
          <ac:spMkLst>
            <pc:docMk/>
            <pc:sldMk cId="3385555640" sldId="259"/>
            <ac:spMk id="12" creationId="{D6B8464B-485C-40AD-A996-8FBBFEFC6362}"/>
          </ac:spMkLst>
        </pc:spChg>
        <pc:picChg chg="add del mod">
          <ac:chgData name="Laura Callan (2014405)" userId="S::2014405@student.uwtsd.ac.uk::30e370b4-54a0-4db6-99de-8b6a6537eeee" providerId="AD" clId="Web-{810F8BDF-2B28-F001-8413-10EDD6A4C0FC}" dt="2021-10-25T15:29:38.926" v="249"/>
          <ac:picMkLst>
            <pc:docMk/>
            <pc:sldMk cId="3385555640" sldId="259"/>
            <ac:picMk id="3" creationId="{8B4AF60D-C588-433E-A5EB-E08625A63750}"/>
          </ac:picMkLst>
        </pc:picChg>
      </pc:sldChg>
      <pc:sldChg chg="addSp delSp modSp new mod ord setBg setClrOvrMap">
        <pc:chgData name="Laura Callan (2014405)" userId="S::2014405@student.uwtsd.ac.uk::30e370b4-54a0-4db6-99de-8b6a6537eeee" providerId="AD" clId="Web-{810F8BDF-2B28-F001-8413-10EDD6A4C0FC}" dt="2021-10-25T11:57:17.823" v="233" actId="20577"/>
        <pc:sldMkLst>
          <pc:docMk/>
          <pc:sldMk cId="3869935663" sldId="260"/>
        </pc:sldMkLst>
        <pc:spChg chg="del mod">
          <ac:chgData name="Laura Callan (2014405)" userId="S::2014405@student.uwtsd.ac.uk::30e370b4-54a0-4db6-99de-8b6a6537eeee" providerId="AD" clId="Web-{810F8BDF-2B28-F001-8413-10EDD6A4C0FC}" dt="2021-10-24T16:06:01.815" v="82"/>
          <ac:spMkLst>
            <pc:docMk/>
            <pc:sldMk cId="3869935663" sldId="260"/>
            <ac:spMk id="2" creationId="{97F64826-58E3-44B7-96A4-6BC48FFC75E3}"/>
          </ac:spMkLst>
        </pc:spChg>
        <pc:spChg chg="del mod">
          <ac:chgData name="Laura Callan (2014405)" userId="S::2014405@student.uwtsd.ac.uk::30e370b4-54a0-4db6-99de-8b6a6537eeee" providerId="AD" clId="Web-{810F8BDF-2B28-F001-8413-10EDD6A4C0FC}" dt="2021-10-24T16:06:05.987" v="83"/>
          <ac:spMkLst>
            <pc:docMk/>
            <pc:sldMk cId="3869935663" sldId="260"/>
            <ac:spMk id="3" creationId="{73036177-7158-4E6C-B805-A929136780C8}"/>
          </ac:spMkLst>
        </pc:spChg>
        <pc:spChg chg="add mod">
          <ac:chgData name="Laura Callan (2014405)" userId="S::2014405@student.uwtsd.ac.uk::30e370b4-54a0-4db6-99de-8b6a6537eeee" providerId="AD" clId="Web-{810F8BDF-2B28-F001-8413-10EDD6A4C0FC}" dt="2021-10-24T16:07:48.745" v="97" actId="20577"/>
          <ac:spMkLst>
            <pc:docMk/>
            <pc:sldMk cId="3869935663" sldId="260"/>
            <ac:spMk id="4" creationId="{512E04F0-82B3-49B2-A179-F9BF4476000A}"/>
          </ac:spMkLst>
        </pc:spChg>
        <pc:spChg chg="add mod">
          <ac:chgData name="Laura Callan (2014405)" userId="S::2014405@student.uwtsd.ac.uk::30e370b4-54a0-4db6-99de-8b6a6537eeee" providerId="AD" clId="Web-{810F8BDF-2B28-F001-8413-10EDD6A4C0FC}" dt="2021-10-25T11:57:17.823" v="233" actId="20577"/>
          <ac:spMkLst>
            <pc:docMk/>
            <pc:sldMk cId="3869935663" sldId="260"/>
            <ac:spMk id="5" creationId="{5002546A-7130-407F-8305-FEB835F6C062}"/>
          </ac:spMkLst>
        </pc:spChg>
        <pc:spChg chg="add">
          <ac:chgData name="Laura Callan (2014405)" userId="S::2014405@student.uwtsd.ac.uk::30e370b4-54a0-4db6-99de-8b6a6537eeee" providerId="AD" clId="Web-{810F8BDF-2B28-F001-8413-10EDD6A4C0FC}" dt="2021-10-24T16:05:52.127" v="81"/>
          <ac:spMkLst>
            <pc:docMk/>
            <pc:sldMk cId="3869935663" sldId="260"/>
            <ac:spMk id="8" creationId="{A65AC7D1-EAA9-48F5-B509-60A7F50BF703}"/>
          </ac:spMkLst>
        </pc:spChg>
        <pc:spChg chg="add">
          <ac:chgData name="Laura Callan (2014405)" userId="S::2014405@student.uwtsd.ac.uk::30e370b4-54a0-4db6-99de-8b6a6537eeee" providerId="AD" clId="Web-{810F8BDF-2B28-F001-8413-10EDD6A4C0FC}" dt="2021-10-24T16:05:52.127" v="81"/>
          <ac:spMkLst>
            <pc:docMk/>
            <pc:sldMk cId="3869935663" sldId="260"/>
            <ac:spMk id="10" creationId="{D6320AF9-619A-4175-865B-5663E1AEF4C5}"/>
          </ac:spMkLst>
        </pc:spChg>
        <pc:spChg chg="add">
          <ac:chgData name="Laura Callan (2014405)" userId="S::2014405@student.uwtsd.ac.uk::30e370b4-54a0-4db6-99de-8b6a6537eeee" providerId="AD" clId="Web-{810F8BDF-2B28-F001-8413-10EDD6A4C0FC}" dt="2021-10-24T16:05:52.127" v="81"/>
          <ac:spMkLst>
            <pc:docMk/>
            <pc:sldMk cId="3869935663" sldId="260"/>
            <ac:spMk id="16" creationId="{7E018740-5C2B-4A41-AC1A-7E68D1EC1954}"/>
          </ac:spMkLst>
        </pc:spChg>
        <pc:spChg chg="add">
          <ac:chgData name="Laura Callan (2014405)" userId="S::2014405@student.uwtsd.ac.uk::30e370b4-54a0-4db6-99de-8b6a6537eeee" providerId="AD" clId="Web-{810F8BDF-2B28-F001-8413-10EDD6A4C0FC}" dt="2021-10-24T16:05:52.127" v="81"/>
          <ac:spMkLst>
            <pc:docMk/>
            <pc:sldMk cId="3869935663" sldId="260"/>
            <ac:spMk id="18" creationId="{166F75A4-C475-4941-8EE2-B80A06A2C1BB}"/>
          </ac:spMkLst>
        </pc:spChg>
        <pc:spChg chg="add">
          <ac:chgData name="Laura Callan (2014405)" userId="S::2014405@student.uwtsd.ac.uk::30e370b4-54a0-4db6-99de-8b6a6537eeee" providerId="AD" clId="Web-{810F8BDF-2B28-F001-8413-10EDD6A4C0FC}" dt="2021-10-24T16:05:52.127" v="81"/>
          <ac:spMkLst>
            <pc:docMk/>
            <pc:sldMk cId="3869935663" sldId="260"/>
            <ac:spMk id="20" creationId="{A032553A-72E8-4B0D-8405-FF9771C9AF05}"/>
          </ac:spMkLst>
        </pc:spChg>
        <pc:spChg chg="add">
          <ac:chgData name="Laura Callan (2014405)" userId="S::2014405@student.uwtsd.ac.uk::30e370b4-54a0-4db6-99de-8b6a6537eeee" providerId="AD" clId="Web-{810F8BDF-2B28-F001-8413-10EDD6A4C0FC}" dt="2021-10-24T16:05:52.127" v="81"/>
          <ac:spMkLst>
            <pc:docMk/>
            <pc:sldMk cId="3869935663" sldId="260"/>
            <ac:spMk id="22" creationId="{765800AC-C3B9-498E-87BC-29FAE4C76B21}"/>
          </ac:spMkLst>
        </pc:spChg>
        <pc:spChg chg="add">
          <ac:chgData name="Laura Callan (2014405)" userId="S::2014405@student.uwtsd.ac.uk::30e370b4-54a0-4db6-99de-8b6a6537eeee" providerId="AD" clId="Web-{810F8BDF-2B28-F001-8413-10EDD6A4C0FC}" dt="2021-10-24T16:05:52.127" v="81"/>
          <ac:spMkLst>
            <pc:docMk/>
            <pc:sldMk cId="3869935663" sldId="260"/>
            <ac:spMk id="24" creationId="{1F9D6ACB-2FF4-49F9-978A-E0D5327FC635}"/>
          </ac:spMkLst>
        </pc:spChg>
        <pc:spChg chg="add">
          <ac:chgData name="Laura Callan (2014405)" userId="S::2014405@student.uwtsd.ac.uk::30e370b4-54a0-4db6-99de-8b6a6537eeee" providerId="AD" clId="Web-{810F8BDF-2B28-F001-8413-10EDD6A4C0FC}" dt="2021-10-24T16:05:52.127" v="81"/>
          <ac:spMkLst>
            <pc:docMk/>
            <pc:sldMk cId="3869935663" sldId="260"/>
            <ac:spMk id="26" creationId="{142BFA2A-77A0-4F60-A32A-685681C84889}"/>
          </ac:spMkLst>
        </pc:spChg>
        <pc:cxnChg chg="add">
          <ac:chgData name="Laura Callan (2014405)" userId="S::2014405@student.uwtsd.ac.uk::30e370b4-54a0-4db6-99de-8b6a6537eeee" providerId="AD" clId="Web-{810F8BDF-2B28-F001-8413-10EDD6A4C0FC}" dt="2021-10-24T16:05:52.127" v="81"/>
          <ac:cxnSpMkLst>
            <pc:docMk/>
            <pc:sldMk cId="3869935663" sldId="260"/>
            <ac:cxnSpMk id="12" creationId="{063B6EC6-D752-4EE7-908B-F8F19E8C7FEA}"/>
          </ac:cxnSpMkLst>
        </pc:cxnChg>
        <pc:cxnChg chg="add">
          <ac:chgData name="Laura Callan (2014405)" userId="S::2014405@student.uwtsd.ac.uk::30e370b4-54a0-4db6-99de-8b6a6537eeee" providerId="AD" clId="Web-{810F8BDF-2B28-F001-8413-10EDD6A4C0FC}" dt="2021-10-24T16:05:52.127" v="81"/>
          <ac:cxnSpMkLst>
            <pc:docMk/>
            <pc:sldMk cId="3869935663" sldId="260"/>
            <ac:cxnSpMk id="14" creationId="{EFECD4E8-AD3E-4228-82A2-9461958EA94D}"/>
          </ac:cxnSpMkLst>
        </pc:cxnChg>
      </pc:sldChg>
      <pc:sldChg chg="addSp delSp modSp new mod setBg setClrOvrMap">
        <pc:chgData name="Laura Callan (2014405)" userId="S::2014405@student.uwtsd.ac.uk::30e370b4-54a0-4db6-99de-8b6a6537eeee" providerId="AD" clId="Web-{810F8BDF-2B28-F001-8413-10EDD6A4C0FC}" dt="2021-10-25T15:28:07.690" v="243" actId="20577"/>
        <pc:sldMkLst>
          <pc:docMk/>
          <pc:sldMk cId="2818663513" sldId="261"/>
        </pc:sldMkLst>
        <pc:spChg chg="del mod">
          <ac:chgData name="Laura Callan (2014405)" userId="S::2014405@student.uwtsd.ac.uk::30e370b4-54a0-4db6-99de-8b6a6537eeee" providerId="AD" clId="Web-{810F8BDF-2B28-F001-8413-10EDD6A4C0FC}" dt="2021-10-24T16:11:55.498" v="124"/>
          <ac:spMkLst>
            <pc:docMk/>
            <pc:sldMk cId="2818663513" sldId="261"/>
            <ac:spMk id="2" creationId="{D37A519A-5ACD-49E7-9511-F5137AF46918}"/>
          </ac:spMkLst>
        </pc:spChg>
        <pc:spChg chg="add mod">
          <ac:chgData name="Laura Callan (2014405)" userId="S::2014405@student.uwtsd.ac.uk::30e370b4-54a0-4db6-99de-8b6a6537eeee" providerId="AD" clId="Web-{810F8BDF-2B28-F001-8413-10EDD6A4C0FC}" dt="2021-10-25T15:28:07.690" v="243" actId="20577"/>
          <ac:spMkLst>
            <pc:docMk/>
            <pc:sldMk cId="2818663513" sldId="261"/>
            <ac:spMk id="2" creationId="{ED9B91B0-C688-47FB-91BB-045BA10867E8}"/>
          </ac:spMkLst>
        </pc:spChg>
        <pc:spChg chg="del mod">
          <ac:chgData name="Laura Callan (2014405)" userId="S::2014405@student.uwtsd.ac.uk::30e370b4-54a0-4db6-99de-8b6a6537eeee" providerId="AD" clId="Web-{810F8BDF-2B28-F001-8413-10EDD6A4C0FC}" dt="2021-10-24T16:11:59.638" v="125"/>
          <ac:spMkLst>
            <pc:docMk/>
            <pc:sldMk cId="2818663513" sldId="261"/>
            <ac:spMk id="3" creationId="{E2BE26EA-E543-49DC-9630-C87F6BAEF321}"/>
          </ac:spMkLst>
        </pc:spChg>
        <pc:spChg chg="add mod">
          <ac:chgData name="Laura Callan (2014405)" userId="S::2014405@student.uwtsd.ac.uk::30e370b4-54a0-4db6-99de-8b6a6537eeee" providerId="AD" clId="Web-{810F8BDF-2B28-F001-8413-10EDD6A4C0FC}" dt="2021-10-24T16:12:45.876" v="140" actId="20577"/>
          <ac:spMkLst>
            <pc:docMk/>
            <pc:sldMk cId="2818663513" sldId="261"/>
            <ac:spMk id="4" creationId="{9FE54C5C-40AD-4DE7-9C49-6B6B53D51370}"/>
          </ac:spMkLst>
        </pc:spChg>
        <pc:spChg chg="add">
          <ac:chgData name="Laura Callan (2014405)" userId="S::2014405@student.uwtsd.ac.uk::30e370b4-54a0-4db6-99de-8b6a6537eeee" providerId="AD" clId="Web-{810F8BDF-2B28-F001-8413-10EDD6A4C0FC}" dt="2021-10-24T16:11:50.185" v="123"/>
          <ac:spMkLst>
            <pc:docMk/>
            <pc:sldMk cId="2818663513" sldId="261"/>
            <ac:spMk id="8" creationId="{A65AC7D1-EAA9-48F5-B509-60A7F50BF703}"/>
          </ac:spMkLst>
        </pc:spChg>
        <pc:spChg chg="add">
          <ac:chgData name="Laura Callan (2014405)" userId="S::2014405@student.uwtsd.ac.uk::30e370b4-54a0-4db6-99de-8b6a6537eeee" providerId="AD" clId="Web-{810F8BDF-2B28-F001-8413-10EDD6A4C0FC}" dt="2021-10-24T16:11:50.185" v="123"/>
          <ac:spMkLst>
            <pc:docMk/>
            <pc:sldMk cId="2818663513" sldId="261"/>
            <ac:spMk id="10" creationId="{D6320AF9-619A-4175-865B-5663E1AEF4C5}"/>
          </ac:spMkLst>
        </pc:spChg>
        <pc:spChg chg="add">
          <ac:chgData name="Laura Callan (2014405)" userId="S::2014405@student.uwtsd.ac.uk::30e370b4-54a0-4db6-99de-8b6a6537eeee" providerId="AD" clId="Web-{810F8BDF-2B28-F001-8413-10EDD6A4C0FC}" dt="2021-10-24T16:11:50.185" v="123"/>
          <ac:spMkLst>
            <pc:docMk/>
            <pc:sldMk cId="2818663513" sldId="261"/>
            <ac:spMk id="16" creationId="{7E018740-5C2B-4A41-AC1A-7E68D1EC1954}"/>
          </ac:spMkLst>
        </pc:spChg>
        <pc:spChg chg="add">
          <ac:chgData name="Laura Callan (2014405)" userId="S::2014405@student.uwtsd.ac.uk::30e370b4-54a0-4db6-99de-8b6a6537eeee" providerId="AD" clId="Web-{810F8BDF-2B28-F001-8413-10EDD6A4C0FC}" dt="2021-10-24T16:11:50.185" v="123"/>
          <ac:spMkLst>
            <pc:docMk/>
            <pc:sldMk cId="2818663513" sldId="261"/>
            <ac:spMk id="18" creationId="{166F75A4-C475-4941-8EE2-B80A06A2C1BB}"/>
          </ac:spMkLst>
        </pc:spChg>
        <pc:spChg chg="add">
          <ac:chgData name="Laura Callan (2014405)" userId="S::2014405@student.uwtsd.ac.uk::30e370b4-54a0-4db6-99de-8b6a6537eeee" providerId="AD" clId="Web-{810F8BDF-2B28-F001-8413-10EDD6A4C0FC}" dt="2021-10-24T16:11:50.185" v="123"/>
          <ac:spMkLst>
            <pc:docMk/>
            <pc:sldMk cId="2818663513" sldId="261"/>
            <ac:spMk id="20" creationId="{A032553A-72E8-4B0D-8405-FF9771C9AF05}"/>
          </ac:spMkLst>
        </pc:spChg>
        <pc:spChg chg="add">
          <ac:chgData name="Laura Callan (2014405)" userId="S::2014405@student.uwtsd.ac.uk::30e370b4-54a0-4db6-99de-8b6a6537eeee" providerId="AD" clId="Web-{810F8BDF-2B28-F001-8413-10EDD6A4C0FC}" dt="2021-10-24T16:11:50.185" v="123"/>
          <ac:spMkLst>
            <pc:docMk/>
            <pc:sldMk cId="2818663513" sldId="261"/>
            <ac:spMk id="22" creationId="{765800AC-C3B9-498E-87BC-29FAE4C76B21}"/>
          </ac:spMkLst>
        </pc:spChg>
        <pc:spChg chg="add">
          <ac:chgData name="Laura Callan (2014405)" userId="S::2014405@student.uwtsd.ac.uk::30e370b4-54a0-4db6-99de-8b6a6537eeee" providerId="AD" clId="Web-{810F8BDF-2B28-F001-8413-10EDD6A4C0FC}" dt="2021-10-24T16:11:50.185" v="123"/>
          <ac:spMkLst>
            <pc:docMk/>
            <pc:sldMk cId="2818663513" sldId="261"/>
            <ac:spMk id="24" creationId="{1F9D6ACB-2FF4-49F9-978A-E0D5327FC635}"/>
          </ac:spMkLst>
        </pc:spChg>
        <pc:spChg chg="add">
          <ac:chgData name="Laura Callan (2014405)" userId="S::2014405@student.uwtsd.ac.uk::30e370b4-54a0-4db6-99de-8b6a6537eeee" providerId="AD" clId="Web-{810F8BDF-2B28-F001-8413-10EDD6A4C0FC}" dt="2021-10-24T16:11:50.185" v="123"/>
          <ac:spMkLst>
            <pc:docMk/>
            <pc:sldMk cId="2818663513" sldId="261"/>
            <ac:spMk id="26" creationId="{142BFA2A-77A0-4F60-A32A-685681C84889}"/>
          </ac:spMkLst>
        </pc:spChg>
        <pc:cxnChg chg="add">
          <ac:chgData name="Laura Callan (2014405)" userId="S::2014405@student.uwtsd.ac.uk::30e370b4-54a0-4db6-99de-8b6a6537eeee" providerId="AD" clId="Web-{810F8BDF-2B28-F001-8413-10EDD6A4C0FC}" dt="2021-10-24T16:11:50.185" v="123"/>
          <ac:cxnSpMkLst>
            <pc:docMk/>
            <pc:sldMk cId="2818663513" sldId="261"/>
            <ac:cxnSpMk id="12" creationId="{063B6EC6-D752-4EE7-908B-F8F19E8C7FEA}"/>
          </ac:cxnSpMkLst>
        </pc:cxnChg>
        <pc:cxnChg chg="add">
          <ac:chgData name="Laura Callan (2014405)" userId="S::2014405@student.uwtsd.ac.uk::30e370b4-54a0-4db6-99de-8b6a6537eeee" providerId="AD" clId="Web-{810F8BDF-2B28-F001-8413-10EDD6A4C0FC}" dt="2021-10-24T16:11:50.185" v="123"/>
          <ac:cxnSpMkLst>
            <pc:docMk/>
            <pc:sldMk cId="2818663513" sldId="261"/>
            <ac:cxnSpMk id="14" creationId="{EFECD4E8-AD3E-4228-82A2-9461958EA94D}"/>
          </ac:cxnSpMkLst>
        </pc:cxnChg>
      </pc:sldChg>
      <pc:sldChg chg="addSp delSp modSp new">
        <pc:chgData name="Laura Callan (2014405)" userId="S::2014405@student.uwtsd.ac.uk::30e370b4-54a0-4db6-99de-8b6a6537eeee" providerId="AD" clId="Web-{810F8BDF-2B28-F001-8413-10EDD6A4C0FC}" dt="2021-10-25T19:57:17.383" v="547" actId="1076"/>
        <pc:sldMkLst>
          <pc:docMk/>
          <pc:sldMk cId="454228181" sldId="262"/>
        </pc:sldMkLst>
        <pc:spChg chg="add mod">
          <ac:chgData name="Laura Callan (2014405)" userId="S::2014405@student.uwtsd.ac.uk::30e370b4-54a0-4db6-99de-8b6a6537eeee" providerId="AD" clId="Web-{810F8BDF-2B28-F001-8413-10EDD6A4C0FC}" dt="2021-10-25T19:52:46.939" v="478" actId="20577"/>
          <ac:spMkLst>
            <pc:docMk/>
            <pc:sldMk cId="454228181" sldId="262"/>
            <ac:spMk id="2" creationId="{BBBF4FD9-9C5A-401B-974E-ACEE63C4419C}"/>
          </ac:spMkLst>
        </pc:spChg>
        <pc:spChg chg="del">
          <ac:chgData name="Laura Callan (2014405)" userId="S::2014405@student.uwtsd.ac.uk::30e370b4-54a0-4db6-99de-8b6a6537eeee" providerId="AD" clId="Web-{810F8BDF-2B28-F001-8413-10EDD6A4C0FC}" dt="2021-10-25T18:29:33.478" v="275"/>
          <ac:spMkLst>
            <pc:docMk/>
            <pc:sldMk cId="454228181" sldId="262"/>
            <ac:spMk id="2" creationId="{DBB187F6-BB5F-4497-8399-09F48F2B1E46}"/>
          </ac:spMkLst>
        </pc:spChg>
        <pc:spChg chg="del">
          <ac:chgData name="Laura Callan (2014405)" userId="S::2014405@student.uwtsd.ac.uk::30e370b4-54a0-4db6-99de-8b6a6537eeee" providerId="AD" clId="Web-{810F8BDF-2B28-F001-8413-10EDD6A4C0FC}" dt="2021-10-25T18:29:37.213" v="276"/>
          <ac:spMkLst>
            <pc:docMk/>
            <pc:sldMk cId="454228181" sldId="262"/>
            <ac:spMk id="3" creationId="{12A3628D-64A9-4D9B-B8B7-8D0040D15489}"/>
          </ac:spMkLst>
        </pc:spChg>
        <pc:spChg chg="add mod">
          <ac:chgData name="Laura Callan (2014405)" userId="S::2014405@student.uwtsd.ac.uk::30e370b4-54a0-4db6-99de-8b6a6537eeee" providerId="AD" clId="Web-{810F8BDF-2B28-F001-8413-10EDD6A4C0FC}" dt="2021-10-25T19:12:32.762" v="328" actId="14100"/>
          <ac:spMkLst>
            <pc:docMk/>
            <pc:sldMk cId="454228181" sldId="262"/>
            <ac:spMk id="3" creationId="{238A540D-C06F-42F8-85B2-F4B6AED8B96A}"/>
          </ac:spMkLst>
        </pc:spChg>
        <pc:spChg chg="add mod">
          <ac:chgData name="Laura Callan (2014405)" userId="S::2014405@student.uwtsd.ac.uk::30e370b4-54a0-4db6-99de-8b6a6537eeee" providerId="AD" clId="Web-{810F8BDF-2B28-F001-8413-10EDD6A4C0FC}" dt="2021-10-25T19:13:47.998" v="330" actId="1076"/>
          <ac:spMkLst>
            <pc:docMk/>
            <pc:sldMk cId="454228181" sldId="262"/>
            <ac:spMk id="4" creationId="{DE4E57AC-C34A-4B33-8B1F-3C44C42C6B6D}"/>
          </ac:spMkLst>
        </pc:spChg>
        <pc:spChg chg="add mod">
          <ac:chgData name="Laura Callan (2014405)" userId="S::2014405@student.uwtsd.ac.uk::30e370b4-54a0-4db6-99de-8b6a6537eeee" providerId="AD" clId="Web-{810F8BDF-2B28-F001-8413-10EDD6A4C0FC}" dt="2021-10-25T19:57:05.382" v="546" actId="1076"/>
          <ac:spMkLst>
            <pc:docMk/>
            <pc:sldMk cId="454228181" sldId="262"/>
            <ac:spMk id="5" creationId="{3DC2C3F6-2FD4-44D3-A771-5CF88AA5B78E}"/>
          </ac:spMkLst>
        </pc:spChg>
        <pc:spChg chg="add mod">
          <ac:chgData name="Laura Callan (2014405)" userId="S::2014405@student.uwtsd.ac.uk::30e370b4-54a0-4db6-99de-8b6a6537eeee" providerId="AD" clId="Web-{810F8BDF-2B28-F001-8413-10EDD6A4C0FC}" dt="2021-10-25T19:56:56.101" v="545" actId="1076"/>
          <ac:spMkLst>
            <pc:docMk/>
            <pc:sldMk cId="454228181" sldId="262"/>
            <ac:spMk id="6" creationId="{AC04EF0C-D9A2-4BDB-82B9-BDA3CAE027ED}"/>
          </ac:spMkLst>
        </pc:spChg>
        <pc:spChg chg="add del mod">
          <ac:chgData name="Laura Callan (2014405)" userId="S::2014405@student.uwtsd.ac.uk::30e370b4-54a0-4db6-99de-8b6a6537eeee" providerId="AD" clId="Web-{810F8BDF-2B28-F001-8413-10EDD6A4C0FC}" dt="2021-10-25T19:18:21.645" v="374"/>
          <ac:spMkLst>
            <pc:docMk/>
            <pc:sldMk cId="454228181" sldId="262"/>
            <ac:spMk id="8" creationId="{AA4D58D6-F734-4859-95FA-73DE492B7609}"/>
          </ac:spMkLst>
        </pc:spChg>
        <pc:spChg chg="add del mod">
          <ac:chgData name="Laura Callan (2014405)" userId="S::2014405@student.uwtsd.ac.uk::30e370b4-54a0-4db6-99de-8b6a6537eeee" providerId="AD" clId="Web-{810F8BDF-2B28-F001-8413-10EDD6A4C0FC}" dt="2021-10-25T19:19:24.474" v="381"/>
          <ac:spMkLst>
            <pc:docMk/>
            <pc:sldMk cId="454228181" sldId="262"/>
            <ac:spMk id="11" creationId="{3C48E134-35FF-4D58-9372-8FFF64D4A6F9}"/>
          </ac:spMkLst>
        </pc:spChg>
        <pc:spChg chg="add mod">
          <ac:chgData name="Laura Callan (2014405)" userId="S::2014405@student.uwtsd.ac.uk::30e370b4-54a0-4db6-99de-8b6a6537eeee" providerId="AD" clId="Web-{810F8BDF-2B28-F001-8413-10EDD6A4C0FC}" dt="2021-10-25T19:28:57.426" v="401" actId="20577"/>
          <ac:spMkLst>
            <pc:docMk/>
            <pc:sldMk cId="454228181" sldId="262"/>
            <ac:spMk id="15" creationId="{CFD6E123-80D9-474E-8385-C9FC2D0FE3EF}"/>
          </ac:spMkLst>
        </pc:spChg>
        <pc:spChg chg="add mod">
          <ac:chgData name="Laura Callan (2014405)" userId="S::2014405@student.uwtsd.ac.uk::30e370b4-54a0-4db6-99de-8b6a6537eeee" providerId="AD" clId="Web-{810F8BDF-2B28-F001-8413-10EDD6A4C0FC}" dt="2021-10-25T19:32:48.276" v="411" actId="20577"/>
          <ac:spMkLst>
            <pc:docMk/>
            <pc:sldMk cId="454228181" sldId="262"/>
            <ac:spMk id="17" creationId="{5F6E883B-EDF4-484D-8F04-C8009B3576F9}"/>
          </ac:spMkLst>
        </pc:spChg>
        <pc:spChg chg="add del">
          <ac:chgData name="Laura Callan (2014405)" userId="S::2014405@student.uwtsd.ac.uk::30e370b4-54a0-4db6-99de-8b6a6537eeee" providerId="AD" clId="Web-{810F8BDF-2B28-F001-8413-10EDD6A4C0FC}" dt="2021-10-25T19:53:09.877" v="482"/>
          <ac:spMkLst>
            <pc:docMk/>
            <pc:sldMk cId="454228181" sldId="262"/>
            <ac:spMk id="18" creationId="{2B98BD44-2595-4B2B-9EEF-18C22C819A7A}"/>
          </ac:spMkLst>
        </pc:spChg>
        <pc:spChg chg="add del">
          <ac:chgData name="Laura Callan (2014405)" userId="S::2014405@student.uwtsd.ac.uk::30e370b4-54a0-4db6-99de-8b6a6537eeee" providerId="AD" clId="Web-{810F8BDF-2B28-F001-8413-10EDD6A4C0FC}" dt="2021-10-25T19:53:04.690" v="481"/>
          <ac:spMkLst>
            <pc:docMk/>
            <pc:sldMk cId="454228181" sldId="262"/>
            <ac:spMk id="19" creationId="{2B98BD44-2595-4B2B-9EEF-18C22C819A7A}"/>
          </ac:spMkLst>
        </pc:spChg>
        <pc:spChg chg="add mod">
          <ac:chgData name="Laura Callan (2014405)" userId="S::2014405@student.uwtsd.ac.uk::30e370b4-54a0-4db6-99de-8b6a6537eeee" providerId="AD" clId="Web-{810F8BDF-2B28-F001-8413-10EDD6A4C0FC}" dt="2021-10-25T19:57:17.383" v="547" actId="1076"/>
          <ac:spMkLst>
            <pc:docMk/>
            <pc:sldMk cId="454228181" sldId="262"/>
            <ac:spMk id="20" creationId="{2B98BD44-2595-4B2B-9EEF-18C22C819A7A}"/>
          </ac:spMkLst>
        </pc:spChg>
        <pc:picChg chg="add del mod">
          <ac:chgData name="Laura Callan (2014405)" userId="S::2014405@student.uwtsd.ac.uk::30e370b4-54a0-4db6-99de-8b6a6537eeee" providerId="AD" clId="Web-{810F8BDF-2B28-F001-8413-10EDD6A4C0FC}" dt="2021-10-25T19:24:21.716" v="384"/>
          <ac:picMkLst>
            <pc:docMk/>
            <pc:sldMk cId="454228181" sldId="262"/>
            <ac:picMk id="7" creationId="{7C9134F9-0EEE-4F7E-9FD8-10FE06FD097F}"/>
          </ac:picMkLst>
        </pc:picChg>
        <pc:picChg chg="add del mod">
          <ac:chgData name="Laura Callan (2014405)" userId="S::2014405@student.uwtsd.ac.uk::30e370b4-54a0-4db6-99de-8b6a6537eeee" providerId="AD" clId="Web-{810F8BDF-2B28-F001-8413-10EDD6A4C0FC}" dt="2021-10-25T19:24:25.934" v="385"/>
          <ac:picMkLst>
            <pc:docMk/>
            <pc:sldMk cId="454228181" sldId="262"/>
            <ac:picMk id="10" creationId="{22CCA5CF-18CE-4E52-B294-FCBE5A62BB35}"/>
          </ac:picMkLst>
        </pc:picChg>
        <pc:picChg chg="add del mod">
          <ac:chgData name="Laura Callan (2014405)" userId="S::2014405@student.uwtsd.ac.uk::30e370b4-54a0-4db6-99de-8b6a6537eeee" providerId="AD" clId="Web-{810F8BDF-2B28-F001-8413-10EDD6A4C0FC}" dt="2021-10-25T19:24:35.122" v="387"/>
          <ac:picMkLst>
            <pc:docMk/>
            <pc:sldMk cId="454228181" sldId="262"/>
            <ac:picMk id="13" creationId="{3E33ECA6-E1A1-4877-B177-0BC678902602}"/>
          </ac:picMkLst>
        </pc:picChg>
        <pc:picChg chg="add mod">
          <ac:chgData name="Laura Callan (2014405)" userId="S::2014405@student.uwtsd.ac.uk::30e370b4-54a0-4db6-99de-8b6a6537eeee" providerId="AD" clId="Web-{810F8BDF-2B28-F001-8413-10EDD6A4C0FC}" dt="2021-10-25T19:25:16.545" v="394" actId="14100"/>
          <ac:picMkLst>
            <pc:docMk/>
            <pc:sldMk cId="454228181" sldId="262"/>
            <ac:picMk id="14" creationId="{B364E2D9-D76B-441C-8472-C05BA85FBC25}"/>
          </ac:picMkLst>
        </pc:picChg>
        <pc:picChg chg="add mod">
          <ac:chgData name="Laura Callan (2014405)" userId="S::2014405@student.uwtsd.ac.uk::30e370b4-54a0-4db6-99de-8b6a6537eeee" providerId="AD" clId="Web-{810F8BDF-2B28-F001-8413-10EDD6A4C0FC}" dt="2021-10-25T19:30:42.460" v="405" actId="688"/>
          <ac:picMkLst>
            <pc:docMk/>
            <pc:sldMk cId="454228181" sldId="262"/>
            <ac:picMk id="16" creationId="{638A0B41-6181-4635-9867-3B80F1C7A6AC}"/>
          </ac:picMkLst>
        </pc:picChg>
      </pc:sldChg>
      <pc:sldChg chg="addSp delSp modSp new ord modNotes">
        <pc:chgData name="Laura Callan (2014405)" userId="S::2014405@student.uwtsd.ac.uk::30e370b4-54a0-4db6-99de-8b6a6537eeee" providerId="AD" clId="Web-{810F8BDF-2B28-F001-8413-10EDD6A4C0FC}" dt="2021-10-26T09:02:12.540" v="806"/>
        <pc:sldMkLst>
          <pc:docMk/>
          <pc:sldMk cId="3422972231" sldId="263"/>
        </pc:sldMkLst>
        <pc:spChg chg="add mod">
          <ac:chgData name="Laura Callan (2014405)" userId="S::2014405@student.uwtsd.ac.uk::30e370b4-54a0-4db6-99de-8b6a6537eeee" providerId="AD" clId="Web-{810F8BDF-2B28-F001-8413-10EDD6A4C0FC}" dt="2021-10-26T08:37:06.798" v="708" actId="1076"/>
          <ac:spMkLst>
            <pc:docMk/>
            <pc:sldMk cId="3422972231" sldId="263"/>
            <ac:spMk id="2" creationId="{0BCBBD6C-D5D7-4ADC-9E60-A6BF929D7EE6}"/>
          </ac:spMkLst>
        </pc:spChg>
        <pc:spChg chg="del">
          <ac:chgData name="Laura Callan (2014405)" userId="S::2014405@student.uwtsd.ac.uk::30e370b4-54a0-4db6-99de-8b6a6537eeee" providerId="AD" clId="Web-{810F8BDF-2B28-F001-8413-10EDD6A4C0FC}" dt="2021-10-25T19:33:49.589" v="414"/>
          <ac:spMkLst>
            <pc:docMk/>
            <pc:sldMk cId="3422972231" sldId="263"/>
            <ac:spMk id="2" creationId="{BB5982E4-FFDB-4F2D-BAD4-768060B05D92}"/>
          </ac:spMkLst>
        </pc:spChg>
        <pc:spChg chg="del">
          <ac:chgData name="Laura Callan (2014405)" userId="S::2014405@student.uwtsd.ac.uk::30e370b4-54a0-4db6-99de-8b6a6537eeee" providerId="AD" clId="Web-{810F8BDF-2B28-F001-8413-10EDD6A4C0FC}" dt="2021-10-25T19:33:45.621" v="413"/>
          <ac:spMkLst>
            <pc:docMk/>
            <pc:sldMk cId="3422972231" sldId="263"/>
            <ac:spMk id="3" creationId="{8BF98B40-BE6E-48CC-91A2-FC94DB918E32}"/>
          </ac:spMkLst>
        </pc:spChg>
        <pc:spChg chg="add del mod">
          <ac:chgData name="Laura Callan (2014405)" userId="S::2014405@student.uwtsd.ac.uk::30e370b4-54a0-4db6-99de-8b6a6537eeee" providerId="AD" clId="Web-{810F8BDF-2B28-F001-8413-10EDD6A4C0FC}" dt="2021-10-25T19:52:30.408" v="474"/>
          <ac:spMkLst>
            <pc:docMk/>
            <pc:sldMk cId="3422972231" sldId="263"/>
            <ac:spMk id="4" creationId="{07B6ED1F-4F0E-4C26-BDB7-BE6C7CAA88B4}"/>
          </ac:spMkLst>
        </pc:spChg>
        <pc:spChg chg="add mod">
          <ac:chgData name="Laura Callan (2014405)" userId="S::2014405@student.uwtsd.ac.uk::30e370b4-54a0-4db6-99de-8b6a6537eeee" providerId="AD" clId="Web-{810F8BDF-2B28-F001-8413-10EDD6A4C0FC}" dt="2021-10-25T19:58:38.728" v="576" actId="1076"/>
          <ac:spMkLst>
            <pc:docMk/>
            <pc:sldMk cId="3422972231" sldId="263"/>
            <ac:spMk id="5" creationId="{04F1E5E1-A23F-48CE-94E8-4990C72D107D}"/>
          </ac:spMkLst>
        </pc:spChg>
        <pc:spChg chg="add mod">
          <ac:chgData name="Laura Callan (2014405)" userId="S::2014405@student.uwtsd.ac.uk::30e370b4-54a0-4db6-99de-8b6a6537eeee" providerId="AD" clId="Web-{810F8BDF-2B28-F001-8413-10EDD6A4C0FC}" dt="2021-10-25T20:07:41.649" v="612" actId="20577"/>
          <ac:spMkLst>
            <pc:docMk/>
            <pc:sldMk cId="3422972231" sldId="263"/>
            <ac:spMk id="6" creationId="{164E514F-771A-4112-99FE-3E2A6B845A1D}"/>
          </ac:spMkLst>
        </pc:spChg>
        <pc:spChg chg="add mod">
          <ac:chgData name="Laura Callan (2014405)" userId="S::2014405@student.uwtsd.ac.uk::30e370b4-54a0-4db6-99de-8b6a6537eeee" providerId="AD" clId="Web-{810F8BDF-2B28-F001-8413-10EDD6A4C0FC}" dt="2021-10-25T20:10:05.511" v="625" actId="1076"/>
          <ac:spMkLst>
            <pc:docMk/>
            <pc:sldMk cId="3422972231" sldId="263"/>
            <ac:spMk id="7" creationId="{ED2280FC-B171-4603-968A-C65A32B02038}"/>
          </ac:spMkLst>
        </pc:spChg>
        <pc:spChg chg="add mod">
          <ac:chgData name="Laura Callan (2014405)" userId="S::2014405@student.uwtsd.ac.uk::30e370b4-54a0-4db6-99de-8b6a6537eeee" providerId="AD" clId="Web-{810F8BDF-2B28-F001-8413-10EDD6A4C0FC}" dt="2021-10-25T20:11:42.216" v="641" actId="20577"/>
          <ac:spMkLst>
            <pc:docMk/>
            <pc:sldMk cId="3422972231" sldId="263"/>
            <ac:spMk id="8" creationId="{DD13E0EC-7A31-433E-B672-37826AA6572F}"/>
          </ac:spMkLst>
        </pc:spChg>
        <pc:spChg chg="add mod">
          <ac:chgData name="Laura Callan (2014405)" userId="S::2014405@student.uwtsd.ac.uk::30e370b4-54a0-4db6-99de-8b6a6537eeee" providerId="AD" clId="Web-{810F8BDF-2B28-F001-8413-10EDD6A4C0FC}" dt="2021-10-25T20:12:34.608" v="651" actId="20577"/>
          <ac:spMkLst>
            <pc:docMk/>
            <pc:sldMk cId="3422972231" sldId="263"/>
            <ac:spMk id="9" creationId="{195CAA15-CCCB-4EB3-A75F-953FE23DCF7A}"/>
          </ac:spMkLst>
        </pc:spChg>
        <pc:spChg chg="add mod">
          <ac:chgData name="Laura Callan (2014405)" userId="S::2014405@student.uwtsd.ac.uk::30e370b4-54a0-4db6-99de-8b6a6537eeee" providerId="AD" clId="Web-{810F8BDF-2B28-F001-8413-10EDD6A4C0FC}" dt="2021-10-26T08:55:21.139" v="804" actId="14100"/>
          <ac:spMkLst>
            <pc:docMk/>
            <pc:sldMk cId="3422972231" sldId="263"/>
            <ac:spMk id="10" creationId="{380433BD-E39A-4750-B634-C51457731640}"/>
          </ac:spMkLst>
        </pc:spChg>
      </pc:sldChg>
    </pc:docChg>
  </pc:docChgLst>
  <pc:docChgLst>
    <pc:chgData name="Laura Callan (2014405)" userId="S::2014405@student.uwtsd.ac.uk::30e370b4-54a0-4db6-99de-8b6a6537eeee" providerId="AD" clId="Web-{573BAAC8-0DB0-C940-A6F1-0FA9727C8426}"/>
    <pc:docChg chg="addSld modSld">
      <pc:chgData name="Laura Callan (2014405)" userId="S::2014405@student.uwtsd.ac.uk::30e370b4-54a0-4db6-99de-8b6a6537eeee" providerId="AD" clId="Web-{573BAAC8-0DB0-C940-A6F1-0FA9727C8426}" dt="2021-10-27T11:41:31.822" v="1015" actId="20577"/>
      <pc:docMkLst>
        <pc:docMk/>
      </pc:docMkLst>
      <pc:sldChg chg="modSp">
        <pc:chgData name="Laura Callan (2014405)" userId="S::2014405@student.uwtsd.ac.uk::30e370b4-54a0-4db6-99de-8b6a6537eeee" providerId="AD" clId="Web-{573BAAC8-0DB0-C940-A6F1-0FA9727C8426}" dt="2021-10-27T11:39:00.303" v="970" actId="20577"/>
        <pc:sldMkLst>
          <pc:docMk/>
          <pc:sldMk cId="109857222" sldId="256"/>
        </pc:sldMkLst>
        <pc:spChg chg="mod">
          <ac:chgData name="Laura Callan (2014405)" userId="S::2014405@student.uwtsd.ac.uk::30e370b4-54a0-4db6-99de-8b6a6537eeee" providerId="AD" clId="Web-{573BAAC8-0DB0-C940-A6F1-0FA9727C8426}" dt="2021-10-27T11:37:28.285" v="951" actId="1076"/>
          <ac:spMkLst>
            <pc:docMk/>
            <pc:sldMk cId="109857222" sldId="256"/>
            <ac:spMk id="13" creationId="{DFD31452-3317-493F-A8AD-C330223E08EC}"/>
          </ac:spMkLst>
        </pc:spChg>
        <pc:spChg chg="mod">
          <ac:chgData name="Laura Callan (2014405)" userId="S::2014405@student.uwtsd.ac.uk::30e370b4-54a0-4db6-99de-8b6a6537eeee" providerId="AD" clId="Web-{573BAAC8-0DB0-C940-A6F1-0FA9727C8426}" dt="2021-10-27T11:39:00.303" v="970" actId="20577"/>
          <ac:spMkLst>
            <pc:docMk/>
            <pc:sldMk cId="109857222" sldId="256"/>
            <ac:spMk id="15" creationId="{EDD6590C-FD77-4121-90AD-BD56730875DC}"/>
          </ac:spMkLst>
        </pc:spChg>
      </pc:sldChg>
      <pc:sldChg chg="modSp">
        <pc:chgData name="Laura Callan (2014405)" userId="S::2014405@student.uwtsd.ac.uk::30e370b4-54a0-4db6-99de-8b6a6537eeee" providerId="AD" clId="Web-{573BAAC8-0DB0-C940-A6F1-0FA9727C8426}" dt="2021-10-26T11:27:11.144" v="468" actId="20577"/>
        <pc:sldMkLst>
          <pc:docMk/>
          <pc:sldMk cId="879910201" sldId="257"/>
        </pc:sldMkLst>
        <pc:spChg chg="mod">
          <ac:chgData name="Laura Callan (2014405)" userId="S::2014405@student.uwtsd.ac.uk::30e370b4-54a0-4db6-99de-8b6a6537eeee" providerId="AD" clId="Web-{573BAAC8-0DB0-C940-A6F1-0FA9727C8426}" dt="2021-10-26T11:27:11.144" v="468" actId="20577"/>
          <ac:spMkLst>
            <pc:docMk/>
            <pc:sldMk cId="879910201" sldId="257"/>
            <ac:spMk id="2" creationId="{66A2F60C-4E86-4B54-8980-F9A7078E1DE2}"/>
          </ac:spMkLst>
        </pc:spChg>
      </pc:sldChg>
      <pc:sldChg chg="modSp">
        <pc:chgData name="Laura Callan (2014405)" userId="S::2014405@student.uwtsd.ac.uk::30e370b4-54a0-4db6-99de-8b6a6537eeee" providerId="AD" clId="Web-{573BAAC8-0DB0-C940-A6F1-0FA9727C8426}" dt="2021-10-26T11:34:38.044" v="490" actId="1076"/>
        <pc:sldMkLst>
          <pc:docMk/>
          <pc:sldMk cId="1922510862" sldId="258"/>
        </pc:sldMkLst>
        <pc:spChg chg="mod">
          <ac:chgData name="Laura Callan (2014405)" userId="S::2014405@student.uwtsd.ac.uk::30e370b4-54a0-4db6-99de-8b6a6537eeee" providerId="AD" clId="Web-{573BAAC8-0DB0-C940-A6F1-0FA9727C8426}" dt="2021-10-26T11:34:38.044" v="490" actId="1076"/>
          <ac:spMkLst>
            <pc:docMk/>
            <pc:sldMk cId="1922510862" sldId="258"/>
            <ac:spMk id="4" creationId="{721F372A-B18C-45B9-A4DE-B93F83448F72}"/>
          </ac:spMkLst>
        </pc:spChg>
      </pc:sldChg>
      <pc:sldChg chg="modSp modNotes">
        <pc:chgData name="Laura Callan (2014405)" userId="S::2014405@student.uwtsd.ac.uk::30e370b4-54a0-4db6-99de-8b6a6537eeee" providerId="AD" clId="Web-{573BAAC8-0DB0-C940-A6F1-0FA9727C8426}" dt="2021-10-27T11:34:57.782" v="943" actId="14100"/>
        <pc:sldMkLst>
          <pc:docMk/>
          <pc:sldMk cId="3385555640" sldId="259"/>
        </pc:sldMkLst>
        <pc:spChg chg="mod">
          <ac:chgData name="Laura Callan (2014405)" userId="S::2014405@student.uwtsd.ac.uk::30e370b4-54a0-4db6-99de-8b6a6537eeee" providerId="AD" clId="Web-{573BAAC8-0DB0-C940-A6F1-0FA9727C8426}" dt="2021-10-27T11:34:57.782" v="943" actId="14100"/>
          <ac:spMkLst>
            <pc:docMk/>
            <pc:sldMk cId="3385555640" sldId="259"/>
            <ac:spMk id="2" creationId="{F79263EC-6C8B-4AF1-B416-D451BC0B2C45}"/>
          </ac:spMkLst>
        </pc:spChg>
      </pc:sldChg>
      <pc:sldChg chg="modSp">
        <pc:chgData name="Laura Callan (2014405)" userId="S::2014405@student.uwtsd.ac.uk::30e370b4-54a0-4db6-99de-8b6a6537eeee" providerId="AD" clId="Web-{573BAAC8-0DB0-C940-A6F1-0FA9727C8426}" dt="2021-10-26T11:26:49.956" v="466" actId="20577"/>
        <pc:sldMkLst>
          <pc:docMk/>
          <pc:sldMk cId="3869935663" sldId="260"/>
        </pc:sldMkLst>
        <pc:spChg chg="mod">
          <ac:chgData name="Laura Callan (2014405)" userId="S::2014405@student.uwtsd.ac.uk::30e370b4-54a0-4db6-99de-8b6a6537eeee" providerId="AD" clId="Web-{573BAAC8-0DB0-C940-A6F1-0FA9727C8426}" dt="2021-10-26T11:26:49.956" v="466" actId="20577"/>
          <ac:spMkLst>
            <pc:docMk/>
            <pc:sldMk cId="3869935663" sldId="260"/>
            <ac:spMk id="5" creationId="{5002546A-7130-407F-8305-FEB835F6C062}"/>
          </ac:spMkLst>
        </pc:spChg>
      </pc:sldChg>
      <pc:sldChg chg="modSp">
        <pc:chgData name="Laura Callan (2014405)" userId="S::2014405@student.uwtsd.ac.uk::30e370b4-54a0-4db6-99de-8b6a6537eeee" providerId="AD" clId="Web-{573BAAC8-0DB0-C940-A6F1-0FA9727C8426}" dt="2021-10-27T11:32:07.262" v="926" actId="20577"/>
        <pc:sldMkLst>
          <pc:docMk/>
          <pc:sldMk cId="2818663513" sldId="261"/>
        </pc:sldMkLst>
        <pc:spChg chg="mod">
          <ac:chgData name="Laura Callan (2014405)" userId="S::2014405@student.uwtsd.ac.uk::30e370b4-54a0-4db6-99de-8b6a6537eeee" providerId="AD" clId="Web-{573BAAC8-0DB0-C940-A6F1-0FA9727C8426}" dt="2021-10-27T11:32:07.262" v="926" actId="20577"/>
          <ac:spMkLst>
            <pc:docMk/>
            <pc:sldMk cId="2818663513" sldId="261"/>
            <ac:spMk id="2" creationId="{ED9B91B0-C688-47FB-91BB-045BA10867E8}"/>
          </ac:spMkLst>
        </pc:spChg>
      </pc:sldChg>
      <pc:sldChg chg="modSp modNotes">
        <pc:chgData name="Laura Callan (2014405)" userId="S::2014405@student.uwtsd.ac.uk::30e370b4-54a0-4db6-99de-8b6a6537eeee" providerId="AD" clId="Web-{573BAAC8-0DB0-C940-A6F1-0FA9727C8426}" dt="2021-10-26T11:25:34.485" v="461" actId="20577"/>
        <pc:sldMkLst>
          <pc:docMk/>
          <pc:sldMk cId="454228181" sldId="262"/>
        </pc:sldMkLst>
        <pc:spChg chg="mod">
          <ac:chgData name="Laura Callan (2014405)" userId="S::2014405@student.uwtsd.ac.uk::30e370b4-54a0-4db6-99de-8b6a6537eeee" providerId="AD" clId="Web-{573BAAC8-0DB0-C940-A6F1-0FA9727C8426}" dt="2021-10-26T11:24:27.859" v="457" actId="20577"/>
          <ac:spMkLst>
            <pc:docMk/>
            <pc:sldMk cId="454228181" sldId="262"/>
            <ac:spMk id="2" creationId="{BBBF4FD9-9C5A-401B-974E-ACEE63C4419C}"/>
          </ac:spMkLst>
        </pc:spChg>
        <pc:spChg chg="mod">
          <ac:chgData name="Laura Callan (2014405)" userId="S::2014405@student.uwtsd.ac.uk::30e370b4-54a0-4db6-99de-8b6a6537eeee" providerId="AD" clId="Web-{573BAAC8-0DB0-C940-A6F1-0FA9727C8426}" dt="2021-10-26T11:25:34.485" v="461" actId="20577"/>
          <ac:spMkLst>
            <pc:docMk/>
            <pc:sldMk cId="454228181" sldId="262"/>
            <ac:spMk id="3" creationId="{238A540D-C06F-42F8-85B2-F4B6AED8B96A}"/>
          </ac:spMkLst>
        </pc:spChg>
        <pc:spChg chg="mod">
          <ac:chgData name="Laura Callan (2014405)" userId="S::2014405@student.uwtsd.ac.uk::30e370b4-54a0-4db6-99de-8b6a6537eeee" providerId="AD" clId="Web-{573BAAC8-0DB0-C940-A6F1-0FA9727C8426}" dt="2021-10-26T11:25:00.157" v="459" actId="20577"/>
          <ac:spMkLst>
            <pc:docMk/>
            <pc:sldMk cId="454228181" sldId="262"/>
            <ac:spMk id="4" creationId="{DE4E57AC-C34A-4B33-8B1F-3C44C42C6B6D}"/>
          </ac:spMkLst>
        </pc:spChg>
        <pc:spChg chg="mod">
          <ac:chgData name="Laura Callan (2014405)" userId="S::2014405@student.uwtsd.ac.uk::30e370b4-54a0-4db6-99de-8b6a6537eeee" providerId="AD" clId="Web-{573BAAC8-0DB0-C940-A6F1-0FA9727C8426}" dt="2021-10-26T11:24:44.172" v="458" actId="20577"/>
          <ac:spMkLst>
            <pc:docMk/>
            <pc:sldMk cId="454228181" sldId="262"/>
            <ac:spMk id="5" creationId="{3DC2C3F6-2FD4-44D3-A771-5CF88AA5B78E}"/>
          </ac:spMkLst>
        </pc:spChg>
        <pc:spChg chg="mod">
          <ac:chgData name="Laura Callan (2014405)" userId="S::2014405@student.uwtsd.ac.uk::30e370b4-54a0-4db6-99de-8b6a6537eeee" providerId="AD" clId="Web-{573BAAC8-0DB0-C940-A6F1-0FA9727C8426}" dt="2021-10-26T11:25:19.626" v="460" actId="20577"/>
          <ac:spMkLst>
            <pc:docMk/>
            <pc:sldMk cId="454228181" sldId="262"/>
            <ac:spMk id="6" creationId="{AC04EF0C-D9A2-4BDB-82B9-BDA3CAE027ED}"/>
          </ac:spMkLst>
        </pc:spChg>
        <pc:spChg chg="mod">
          <ac:chgData name="Laura Callan (2014405)" userId="S::2014405@student.uwtsd.ac.uk::30e370b4-54a0-4db6-99de-8b6a6537eeee" providerId="AD" clId="Web-{573BAAC8-0DB0-C940-A6F1-0FA9727C8426}" dt="2021-10-26T10:20:22.355" v="288" actId="20577"/>
          <ac:spMkLst>
            <pc:docMk/>
            <pc:sldMk cId="454228181" sldId="262"/>
            <ac:spMk id="20" creationId="{2B98BD44-2595-4B2B-9EEF-18C22C819A7A}"/>
          </ac:spMkLst>
        </pc:spChg>
      </pc:sldChg>
      <pc:sldChg chg="modSp modNotes">
        <pc:chgData name="Laura Callan (2014405)" userId="S::2014405@student.uwtsd.ac.uk::30e370b4-54a0-4db6-99de-8b6a6537eeee" providerId="AD" clId="Web-{573BAAC8-0DB0-C940-A6F1-0FA9727C8426}" dt="2021-10-26T11:26:30.096" v="464" actId="20577"/>
        <pc:sldMkLst>
          <pc:docMk/>
          <pc:sldMk cId="3422972231" sldId="263"/>
        </pc:sldMkLst>
        <pc:spChg chg="mod">
          <ac:chgData name="Laura Callan (2014405)" userId="S::2014405@student.uwtsd.ac.uk::30e370b4-54a0-4db6-99de-8b6a6537eeee" providerId="AD" clId="Web-{573BAAC8-0DB0-C940-A6F1-0FA9727C8426}" dt="2021-10-26T11:25:57.033" v="462" actId="20577"/>
          <ac:spMkLst>
            <pc:docMk/>
            <pc:sldMk cId="3422972231" sldId="263"/>
            <ac:spMk id="2" creationId="{0BCBBD6C-D5D7-4ADC-9E60-A6BF929D7EE6}"/>
          </ac:spMkLst>
        </pc:spChg>
        <pc:spChg chg="mod">
          <ac:chgData name="Laura Callan (2014405)" userId="S::2014405@student.uwtsd.ac.uk::30e370b4-54a0-4db6-99de-8b6a6537eeee" providerId="AD" clId="Web-{573BAAC8-0DB0-C940-A6F1-0FA9727C8426}" dt="2021-10-26T11:26:30.096" v="464" actId="20577"/>
          <ac:spMkLst>
            <pc:docMk/>
            <pc:sldMk cId="3422972231" sldId="263"/>
            <ac:spMk id="5" creationId="{04F1E5E1-A23F-48CE-94E8-4990C72D107D}"/>
          </ac:spMkLst>
        </pc:spChg>
        <pc:spChg chg="mod">
          <ac:chgData name="Laura Callan (2014405)" userId="S::2014405@student.uwtsd.ac.uk::30e370b4-54a0-4db6-99de-8b6a6537eeee" providerId="AD" clId="Web-{573BAAC8-0DB0-C940-A6F1-0FA9727C8426}" dt="2021-10-26T09:20:27.756" v="31" actId="1076"/>
          <ac:spMkLst>
            <pc:docMk/>
            <pc:sldMk cId="3422972231" sldId="263"/>
            <ac:spMk id="6" creationId="{164E514F-771A-4112-99FE-3E2A6B845A1D}"/>
          </ac:spMkLst>
        </pc:spChg>
        <pc:spChg chg="mod">
          <ac:chgData name="Laura Callan (2014405)" userId="S::2014405@student.uwtsd.ac.uk::30e370b4-54a0-4db6-99de-8b6a6537eeee" providerId="AD" clId="Web-{573BAAC8-0DB0-C940-A6F1-0FA9727C8426}" dt="2021-10-26T09:20:42.241" v="33" actId="14100"/>
          <ac:spMkLst>
            <pc:docMk/>
            <pc:sldMk cId="3422972231" sldId="263"/>
            <ac:spMk id="7" creationId="{ED2280FC-B171-4603-968A-C65A32B02038}"/>
          </ac:spMkLst>
        </pc:spChg>
        <pc:spChg chg="mod">
          <ac:chgData name="Laura Callan (2014405)" userId="S::2014405@student.uwtsd.ac.uk::30e370b4-54a0-4db6-99de-8b6a6537eeee" providerId="AD" clId="Web-{573BAAC8-0DB0-C940-A6F1-0FA9727C8426}" dt="2021-10-26T09:20:54.148" v="35" actId="1076"/>
          <ac:spMkLst>
            <pc:docMk/>
            <pc:sldMk cId="3422972231" sldId="263"/>
            <ac:spMk id="8" creationId="{DD13E0EC-7A31-433E-B672-37826AA6572F}"/>
          </ac:spMkLst>
        </pc:spChg>
        <pc:spChg chg="mod">
          <ac:chgData name="Laura Callan (2014405)" userId="S::2014405@student.uwtsd.ac.uk::30e370b4-54a0-4db6-99de-8b6a6537eeee" providerId="AD" clId="Web-{573BAAC8-0DB0-C940-A6F1-0FA9727C8426}" dt="2021-10-26T09:21:04.773" v="37" actId="14100"/>
          <ac:spMkLst>
            <pc:docMk/>
            <pc:sldMk cId="3422972231" sldId="263"/>
            <ac:spMk id="9" creationId="{195CAA15-CCCB-4EB3-A75F-953FE23DCF7A}"/>
          </ac:spMkLst>
        </pc:spChg>
        <pc:spChg chg="mod">
          <ac:chgData name="Laura Callan (2014405)" userId="S::2014405@student.uwtsd.ac.uk::30e370b4-54a0-4db6-99de-8b6a6537eeee" providerId="AD" clId="Web-{573BAAC8-0DB0-C940-A6F1-0FA9727C8426}" dt="2021-10-26T11:26:06.736" v="463" actId="20577"/>
          <ac:spMkLst>
            <pc:docMk/>
            <pc:sldMk cId="3422972231" sldId="263"/>
            <ac:spMk id="10" creationId="{380433BD-E39A-4750-B634-C51457731640}"/>
          </ac:spMkLst>
        </pc:spChg>
      </pc:sldChg>
      <pc:sldChg chg="addSp delSp modSp new">
        <pc:chgData name="Laura Callan (2014405)" userId="S::2014405@student.uwtsd.ac.uk::30e370b4-54a0-4db6-99de-8b6a6537eeee" providerId="AD" clId="Web-{573BAAC8-0DB0-C940-A6F1-0FA9727C8426}" dt="2021-10-27T11:40:29.899" v="994" actId="20577"/>
        <pc:sldMkLst>
          <pc:docMk/>
          <pc:sldMk cId="3551070608" sldId="264"/>
        </pc:sldMkLst>
        <pc:spChg chg="del">
          <ac:chgData name="Laura Callan (2014405)" userId="S::2014405@student.uwtsd.ac.uk::30e370b4-54a0-4db6-99de-8b6a6537eeee" providerId="AD" clId="Web-{573BAAC8-0DB0-C940-A6F1-0FA9727C8426}" dt="2021-10-26T10:22:17.154" v="330"/>
          <ac:spMkLst>
            <pc:docMk/>
            <pc:sldMk cId="3551070608" sldId="264"/>
            <ac:spMk id="2" creationId="{5718EF40-3A18-4C30-88BA-7498FBE4843E}"/>
          </ac:spMkLst>
        </pc:spChg>
        <pc:spChg chg="del">
          <ac:chgData name="Laura Callan (2014405)" userId="S::2014405@student.uwtsd.ac.uk::30e370b4-54a0-4db6-99de-8b6a6537eeee" providerId="AD" clId="Web-{573BAAC8-0DB0-C940-A6F1-0FA9727C8426}" dt="2021-10-26T10:22:57.701" v="331"/>
          <ac:spMkLst>
            <pc:docMk/>
            <pc:sldMk cId="3551070608" sldId="264"/>
            <ac:spMk id="3" creationId="{DB73E034-5673-438D-8385-D7EA6665B852}"/>
          </ac:spMkLst>
        </pc:spChg>
        <pc:spChg chg="add del mod">
          <ac:chgData name="Laura Callan (2014405)" userId="S::2014405@student.uwtsd.ac.uk::30e370b4-54a0-4db6-99de-8b6a6537eeee" providerId="AD" clId="Web-{573BAAC8-0DB0-C940-A6F1-0FA9727C8426}" dt="2021-10-26T10:25:02.704" v="341"/>
          <ac:spMkLst>
            <pc:docMk/>
            <pc:sldMk cId="3551070608" sldId="264"/>
            <ac:spMk id="4" creationId="{68E01208-29D6-41DC-AA4F-25F4017492A7}"/>
          </ac:spMkLst>
        </pc:spChg>
        <pc:spChg chg="add mod">
          <ac:chgData name="Laura Callan (2014405)" userId="S::2014405@student.uwtsd.ac.uk::30e370b4-54a0-4db6-99de-8b6a6537eeee" providerId="AD" clId="Web-{573BAAC8-0DB0-C940-A6F1-0FA9727C8426}" dt="2021-10-26T12:01:15.965" v="793" actId="20577"/>
          <ac:spMkLst>
            <pc:docMk/>
            <pc:sldMk cId="3551070608" sldId="264"/>
            <ac:spMk id="5" creationId="{5F2A9B44-B1AA-41C7-AF48-0DFC74A51228}"/>
          </ac:spMkLst>
        </pc:spChg>
        <pc:spChg chg="add mod">
          <ac:chgData name="Laura Callan (2014405)" userId="S::2014405@student.uwtsd.ac.uk::30e370b4-54a0-4db6-99de-8b6a6537eeee" providerId="AD" clId="Web-{573BAAC8-0DB0-C940-A6F1-0FA9727C8426}" dt="2021-10-27T11:40:29.899" v="994" actId="20577"/>
          <ac:spMkLst>
            <pc:docMk/>
            <pc:sldMk cId="3551070608" sldId="264"/>
            <ac:spMk id="6" creationId="{2F16C435-2460-468A-85B7-27200BAE0B76}"/>
          </ac:spMkLst>
        </pc:spChg>
      </pc:sldChg>
      <pc:sldChg chg="addSp delSp modSp new">
        <pc:chgData name="Laura Callan (2014405)" userId="S::2014405@student.uwtsd.ac.uk::30e370b4-54a0-4db6-99de-8b6a6537eeee" providerId="AD" clId="Web-{573BAAC8-0DB0-C940-A6F1-0FA9727C8426}" dt="2021-10-27T11:41:31.822" v="1015" actId="20577"/>
        <pc:sldMkLst>
          <pc:docMk/>
          <pc:sldMk cId="1167514466" sldId="265"/>
        </pc:sldMkLst>
        <pc:spChg chg="add mod">
          <ac:chgData name="Laura Callan (2014405)" userId="S::2014405@student.uwtsd.ac.uk::30e370b4-54a0-4db6-99de-8b6a6537eeee" providerId="AD" clId="Web-{573BAAC8-0DB0-C940-A6F1-0FA9727C8426}" dt="2021-10-27T11:41:31.822" v="1015" actId="20577"/>
          <ac:spMkLst>
            <pc:docMk/>
            <pc:sldMk cId="1167514466" sldId="265"/>
            <ac:spMk id="2" creationId="{D0D512C2-53BE-4834-B00E-EBDCF9F2F193}"/>
          </ac:spMkLst>
        </pc:spChg>
        <pc:spChg chg="del">
          <ac:chgData name="Laura Callan (2014405)" userId="S::2014405@student.uwtsd.ac.uk::30e370b4-54a0-4db6-99de-8b6a6537eeee" providerId="AD" clId="Web-{573BAAC8-0DB0-C940-A6F1-0FA9727C8426}" dt="2021-10-26T10:25:54.236" v="343"/>
          <ac:spMkLst>
            <pc:docMk/>
            <pc:sldMk cId="1167514466" sldId="265"/>
            <ac:spMk id="2" creationId="{EE3EFCEE-E088-4FD3-B464-A347C55C98A0}"/>
          </ac:spMkLst>
        </pc:spChg>
        <pc:spChg chg="add del mod">
          <ac:chgData name="Laura Callan (2014405)" userId="S::2014405@student.uwtsd.ac.uk::30e370b4-54a0-4db6-99de-8b6a6537eeee" providerId="AD" clId="Web-{573BAAC8-0DB0-C940-A6F1-0FA9727C8426}" dt="2021-10-26T11:43:36.716" v="541"/>
          <ac:spMkLst>
            <pc:docMk/>
            <pc:sldMk cId="1167514466" sldId="265"/>
            <ac:spMk id="3" creationId="{908861AE-8F94-4560-9C5B-CBE10632BD1F}"/>
          </ac:spMkLst>
        </pc:spChg>
        <pc:spChg chg="del">
          <ac:chgData name="Laura Callan (2014405)" userId="S::2014405@student.uwtsd.ac.uk::30e370b4-54a0-4db6-99de-8b6a6537eeee" providerId="AD" clId="Web-{573BAAC8-0DB0-C940-A6F1-0FA9727C8426}" dt="2021-10-26T10:26:00.908" v="344"/>
          <ac:spMkLst>
            <pc:docMk/>
            <pc:sldMk cId="1167514466" sldId="265"/>
            <ac:spMk id="3" creationId="{F67321D1-F3F3-48C8-9489-2825A7B0DF71}"/>
          </ac:spMkLst>
        </pc:spChg>
        <pc:spChg chg="add mod">
          <ac:chgData name="Laura Callan (2014405)" userId="S::2014405@student.uwtsd.ac.uk::30e370b4-54a0-4db6-99de-8b6a6537eeee" providerId="AD" clId="Web-{573BAAC8-0DB0-C940-A6F1-0FA9727C8426}" dt="2021-10-26T10:41:37.425" v="370" actId="20577"/>
          <ac:spMkLst>
            <pc:docMk/>
            <pc:sldMk cId="1167514466" sldId="265"/>
            <ac:spMk id="4" creationId="{C9DAE421-D8B3-4DDE-9626-D924BE8EC93F}"/>
          </ac:spMkLst>
        </pc:spChg>
        <pc:spChg chg="add mod">
          <ac:chgData name="Laura Callan (2014405)" userId="S::2014405@student.uwtsd.ac.uk::30e370b4-54a0-4db6-99de-8b6a6537eeee" providerId="AD" clId="Web-{573BAAC8-0DB0-C940-A6F1-0FA9727C8426}" dt="2021-10-26T12:01:30.825" v="795" actId="20577"/>
          <ac:spMkLst>
            <pc:docMk/>
            <pc:sldMk cId="1167514466" sldId="265"/>
            <ac:spMk id="5" creationId="{685167A6-8882-49A2-89D0-D0AF4D160343}"/>
          </ac:spMkLst>
        </pc:spChg>
        <pc:spChg chg="add del">
          <ac:chgData name="Laura Callan (2014405)" userId="S::2014405@student.uwtsd.ac.uk::30e370b4-54a0-4db6-99de-8b6a6537eeee" providerId="AD" clId="Web-{573BAAC8-0DB0-C940-A6F1-0FA9727C8426}" dt="2021-10-26T11:45:21.219" v="549"/>
          <ac:spMkLst>
            <pc:docMk/>
            <pc:sldMk cId="1167514466" sldId="265"/>
            <ac:spMk id="6" creationId="{9B1E4C5A-B395-470D-841F-F23C00168BB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EBCFB1-11CD-4E75-A6B5-C9C1856057A3}" type="datetimeFigureOut">
              <a:rPr lang="en-GB"/>
              <a:t>27/10/2021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6F3FF7-B55F-45C3-8762-87DF86DA012D}" type="slidenum">
              <a:rPr lang="en-GB"/>
              <a:t>‹#›</a:t>
            </a:fld>
            <a:endParaRPr lang="en-GB"/>
          </a:p>
        </p:txBody>
      </p:sp>
    </p:spTree>
    <p:extLst>
      <p:ext uri="{BB962C8B-B14F-4D97-AF65-F5344CB8AC3E}">
        <p14:creationId xmlns:p14="http://schemas.microsoft.com/office/powerpoint/2010/main" val="3807210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Wingdings 3',Sans-Serif"/>
              <a:buChar char=""/>
            </a:pPr>
            <a:endParaRPr lang="en-US" dirty="0">
              <a:cs typeface="Calibri"/>
            </a:endParaRPr>
          </a:p>
        </p:txBody>
      </p:sp>
      <p:sp>
        <p:nvSpPr>
          <p:cNvPr id="4" name="Slide Number Placeholder 3"/>
          <p:cNvSpPr>
            <a:spLocks noGrp="1"/>
          </p:cNvSpPr>
          <p:nvPr>
            <p:ph type="sldNum" sz="quarter" idx="5"/>
          </p:nvPr>
        </p:nvSpPr>
        <p:spPr/>
        <p:txBody>
          <a:bodyPr/>
          <a:lstStyle/>
          <a:p>
            <a:fld id="{C86F3FF7-B55F-45C3-8762-87DF86DA012D}" type="slidenum">
              <a:rPr lang="en-GB"/>
              <a:t>3</a:t>
            </a:fld>
            <a:endParaRPr lang="en-GB"/>
          </a:p>
        </p:txBody>
      </p:sp>
    </p:spTree>
    <p:extLst>
      <p:ext uri="{BB962C8B-B14F-4D97-AF65-F5344CB8AC3E}">
        <p14:creationId xmlns:p14="http://schemas.microsoft.com/office/powerpoint/2010/main" val="3609735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Wingdings 3',Sans-Serif"/>
              <a:buChar char=""/>
            </a:pPr>
            <a:r>
              <a:rPr lang="en-US"/>
              <a:t>Erikson's theory is that from infancy to adulthood the personality develops in a predefined sequence through eight phases of psychosocial development. The stages are defined by two contridictory factors one positive one negative. Erikson's eight stages of each individual person's progress that are determined by biological, psychological, and social influences during the course of life. When a infant goes through a psychological crisis at each phase of  life, these  can impact on the development of their personality in either a positive or negative way.(Mcleod, 2018)</a:t>
            </a:r>
            <a:endParaRPr lang="en-US" dirty="0"/>
          </a:p>
          <a:p>
            <a:pPr marL="285750" indent="-285750">
              <a:spcBef>
                <a:spcPts val="1000"/>
              </a:spcBef>
              <a:buFont typeface="'Wingdings 3',Sans-Serif"/>
              <a:buChar char=""/>
            </a:pPr>
            <a:r>
              <a:rPr lang="en-US"/>
              <a:t>An ego virtue/strength or developed in the following as a result of this. When a virtue is practiced, it can aid the individual's decision or dispute they have come across  It will also aid later process of growth and contribute to the establishment of a strong basis of core belief systems regarding the individual and the outside environment. (Orenstein and Lewis, 2020)</a:t>
            </a:r>
            <a:endParaRPr lang="en-US" dirty="0"/>
          </a:p>
          <a:p>
            <a:pPr marL="285750" indent="-285750">
              <a:spcBef>
                <a:spcPts val="1000"/>
              </a:spcBef>
              <a:buFont typeface="'Wingdings 3',Sans-Serif"/>
              <a:buChar char=""/>
            </a:pP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C86F3FF7-B55F-45C3-8762-87DF86DA012D}" type="slidenum">
              <a:rPr lang="en-GB"/>
              <a:t>5</a:t>
            </a:fld>
            <a:endParaRPr lang="en-GB"/>
          </a:p>
        </p:txBody>
      </p:sp>
    </p:spTree>
    <p:extLst>
      <p:ext uri="{BB962C8B-B14F-4D97-AF65-F5344CB8AC3E}">
        <p14:creationId xmlns:p14="http://schemas.microsoft.com/office/powerpoint/2010/main" val="1144765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Hope –Trust v Mistrust –0-1&amp; half years. </a:t>
            </a:r>
            <a:r>
              <a:rPr lang="en-US" dirty="0"/>
              <a:t> During this stage, your child is unsure of their surroundings and looks to the parent  for security and reliability in their care.</a:t>
            </a:r>
            <a:endParaRPr lang="en-US" dirty="0">
              <a:cs typeface="Calibri"/>
            </a:endParaRPr>
          </a:p>
          <a:p>
            <a:endParaRPr lang="en-US" dirty="0">
              <a:cs typeface="Calibri"/>
            </a:endParaRPr>
          </a:p>
          <a:p>
            <a:r>
              <a:rPr lang="en-US" dirty="0">
                <a:cs typeface="Calibri"/>
              </a:rPr>
              <a:t>Will – Autonomy v shame 1.&amp; half to 3 years. </a:t>
            </a:r>
            <a:r>
              <a:rPr lang="en-US" dirty="0"/>
              <a:t> Your child is growing and becoming more mobile, exploring a range of abilities, such as playing with toys, attempting to put on shoes.  These show self - determination.</a:t>
            </a:r>
            <a:endParaRPr lang="en-US" dirty="0">
              <a:cs typeface="Calibri"/>
            </a:endParaRPr>
          </a:p>
          <a:p>
            <a:endParaRPr lang="en-US" dirty="0">
              <a:cs typeface="Calibri"/>
            </a:endParaRPr>
          </a:p>
          <a:p>
            <a:r>
              <a:rPr lang="en-US" dirty="0">
                <a:cs typeface="Calibri"/>
              </a:rPr>
              <a:t>Purpose –Initiative v Guilt 3-5 years This is when children become more assertive influencing decisions at play for example.</a:t>
            </a:r>
          </a:p>
          <a:p>
            <a:endParaRPr lang="en-US" dirty="0">
              <a:cs typeface="Calibri"/>
            </a:endParaRPr>
          </a:p>
          <a:p>
            <a:r>
              <a:rPr lang="en-US" dirty="0">
                <a:cs typeface="Calibri"/>
              </a:rPr>
              <a:t>So make each exercise short and not information overload.</a:t>
            </a:r>
          </a:p>
          <a:p>
            <a:endParaRPr lang="en-US" dirty="0">
              <a:cs typeface="Calibri"/>
            </a:endParaRPr>
          </a:p>
          <a:p>
            <a:r>
              <a:rPr lang="en-US" dirty="0">
                <a:cs typeface="Calibri"/>
              </a:rPr>
              <a:t>Children and young people need self confidence to make a transition in each stage.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86F3FF7-B55F-45C3-8762-87DF86DA012D}" type="slidenum">
              <a:rPr lang="en-GB"/>
              <a:t>7</a:t>
            </a:fld>
            <a:endParaRPr lang="en-GB"/>
          </a:p>
        </p:txBody>
      </p:sp>
    </p:spTree>
    <p:extLst>
      <p:ext uri="{BB962C8B-B14F-4D97-AF65-F5344CB8AC3E}">
        <p14:creationId xmlns:p14="http://schemas.microsoft.com/office/powerpoint/2010/main" val="3166263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Sensorimotor   Birth to 18-24 months  Preoperational = Children learn through their senses touch smell touch taste and observing their surroundings. A variety of cognitive capacity emerge during the sensorimotor period. Sensory play, self-recognition, delayed mimicking. like peek a boo.</a:t>
            </a:r>
          </a:p>
          <a:p>
            <a:endParaRPr lang="en-US" dirty="0"/>
          </a:p>
          <a:p>
            <a:r>
              <a:rPr lang="en-US" dirty="0"/>
              <a:t>Preoperational  2 to 7 years old   Symbolic thought = Young children can think about things literally at this age. This is the ability to use a one thing like a  word or an object, to signify something other than themselves like identifying a car. A child looks at the world as how it looks to them not having the understanding to how the world really is.</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C86F3FF7-B55F-45C3-8762-87DF86DA012D}" type="slidenum">
              <a:rPr lang="en-GB"/>
              <a:t>8</a:t>
            </a:fld>
            <a:endParaRPr lang="en-GB"/>
          </a:p>
        </p:txBody>
      </p:sp>
    </p:spTree>
    <p:extLst>
      <p:ext uri="{BB962C8B-B14F-4D97-AF65-F5344CB8AC3E}">
        <p14:creationId xmlns:p14="http://schemas.microsoft.com/office/powerpoint/2010/main" val="2087305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1552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6702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3507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2097282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8648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3526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01663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896610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13729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631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036640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318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71813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4347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401204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2271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10/27/2021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7250220"/>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editage.com/insights/infants-can-do-the-math?trendmd-shared=1"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percyacunhavigil.blogspot.com/2011/11/teorias-del-lenguaje.html"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BBEC377-6737-40E7-9081-947E1078D8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724400" y="1976"/>
            <a:ext cx="7487728" cy="6854049"/>
          </a:xfrm>
          <a:prstGeom prst="rect">
            <a:avLst/>
          </a:prstGeom>
        </p:spPr>
      </p:pic>
      <p:sp>
        <p:nvSpPr>
          <p:cNvPr id="7" name="TextBox 6">
            <a:extLst>
              <a:ext uri="{FF2B5EF4-FFF2-40B4-BE49-F238E27FC236}">
                <a16:creationId xmlns:a16="http://schemas.microsoft.com/office/drawing/2014/main" id="{481BAF03-97EC-411D-AB2B-4B342F649908}"/>
              </a:ext>
            </a:extLst>
          </p:cNvPr>
          <p:cNvSpPr txBox="1"/>
          <p:nvPr/>
        </p:nvSpPr>
        <p:spPr>
          <a:xfrm>
            <a:off x="468702" y="914400"/>
            <a:ext cx="36489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8" name="TextBox 7">
            <a:extLst>
              <a:ext uri="{FF2B5EF4-FFF2-40B4-BE49-F238E27FC236}">
                <a16:creationId xmlns:a16="http://schemas.microsoft.com/office/drawing/2014/main" id="{701A3A43-457A-45CB-B626-EF699035BAE0}"/>
              </a:ext>
            </a:extLst>
          </p:cNvPr>
          <p:cNvSpPr txBox="1"/>
          <p:nvPr/>
        </p:nvSpPr>
        <p:spPr>
          <a:xfrm>
            <a:off x="1086030" y="784106"/>
            <a:ext cx="3260784" cy="441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3" name="TextBox 12">
            <a:extLst>
              <a:ext uri="{FF2B5EF4-FFF2-40B4-BE49-F238E27FC236}">
                <a16:creationId xmlns:a16="http://schemas.microsoft.com/office/drawing/2014/main" id="{DFD31452-3317-493F-A8AD-C330223E08EC}"/>
              </a:ext>
            </a:extLst>
          </p:cNvPr>
          <p:cNvSpPr txBox="1"/>
          <p:nvPr/>
        </p:nvSpPr>
        <p:spPr>
          <a:xfrm>
            <a:off x="668188" y="1243283"/>
            <a:ext cx="40802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A child’s experience between the ages of 0 – 5 years can affect the rest of their lives”</a:t>
            </a:r>
            <a:endParaRPr lang="en-US" dirty="0">
              <a:latin typeface="Arial"/>
            </a:endParaRPr>
          </a:p>
        </p:txBody>
      </p:sp>
      <p:sp>
        <p:nvSpPr>
          <p:cNvPr id="15" name="TextBox 14">
            <a:extLst>
              <a:ext uri="{FF2B5EF4-FFF2-40B4-BE49-F238E27FC236}">
                <a16:creationId xmlns:a16="http://schemas.microsoft.com/office/drawing/2014/main" id="{EDD6590C-FD77-4121-90AD-BD56730875DC}"/>
              </a:ext>
            </a:extLst>
          </p:cNvPr>
          <p:cNvSpPr txBox="1"/>
          <p:nvPr/>
        </p:nvSpPr>
        <p:spPr>
          <a:xfrm>
            <a:off x="569343" y="5011947"/>
            <a:ext cx="38215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Calibri"/>
              </a:rPr>
              <a:t>Student: Laura Callan </a:t>
            </a:r>
            <a:endParaRPr lang="en-US"/>
          </a:p>
          <a:p>
            <a:r>
              <a:rPr lang="en-GB" dirty="0">
                <a:latin typeface="Arial"/>
                <a:cs typeface="Calibri"/>
              </a:rPr>
              <a:t>Student Number: 2014405.</a:t>
            </a:r>
          </a:p>
          <a:p>
            <a:r>
              <a:rPr lang="en-GB">
                <a:latin typeface="Arial"/>
                <a:cs typeface="Calibri"/>
              </a:rPr>
              <a:t>Lecturer: Dashika Soundararajan.</a:t>
            </a:r>
          </a:p>
          <a:p>
            <a:r>
              <a:rPr lang="en-GB">
                <a:latin typeface="Arial"/>
                <a:cs typeface="Calibri"/>
              </a:rPr>
              <a:t>BMHP4019</a:t>
            </a:r>
            <a:endParaRPr lang="en-GB" dirty="0">
              <a:latin typeface="Arial"/>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8" name="Rectangle 3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0" name="Straight Connector 39">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A40564A8-2E07-4567-A5E2-8070092C4BC6}"/>
              </a:ext>
            </a:extLst>
          </p:cNvPr>
          <p:cNvSpPr txBox="1"/>
          <p:nvPr/>
        </p:nvSpPr>
        <p:spPr>
          <a:xfrm>
            <a:off x="677334" y="609600"/>
            <a:ext cx="3843375" cy="517562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buClr>
                <a:schemeClr val="accent1"/>
              </a:buClr>
              <a:buSzPct val="80000"/>
            </a:pPr>
            <a:r>
              <a:rPr lang="en-US" sz="3600">
                <a:solidFill>
                  <a:schemeClr val="tx1">
                    <a:lumMod val="85000"/>
                    <a:lumOff val="15000"/>
                  </a:schemeClr>
                </a:solidFill>
                <a:latin typeface="+mj-lt"/>
                <a:ea typeface="+mj-ea"/>
                <a:cs typeface="+mj-cs"/>
              </a:rPr>
              <a:t>INTRODUCTION.</a:t>
            </a:r>
          </a:p>
        </p:txBody>
      </p:sp>
      <p:sp>
        <p:nvSpPr>
          <p:cNvPr id="54" name="Freeform: Shape 53">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721F372A-B18C-45B9-A4DE-B93F83448F72}"/>
              </a:ext>
            </a:extLst>
          </p:cNvPr>
          <p:cNvSpPr txBox="1"/>
          <p:nvPr/>
        </p:nvSpPr>
        <p:spPr>
          <a:xfrm>
            <a:off x="6101707" y="2262997"/>
            <a:ext cx="5597560" cy="219951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ts val="1000"/>
              </a:spcBef>
              <a:buClr>
                <a:schemeClr val="accent1"/>
              </a:buClr>
              <a:buSzPct val="80000"/>
            </a:pPr>
            <a:r>
              <a:rPr lang="en-US" sz="2000" dirty="0">
                <a:solidFill>
                  <a:srgbClr val="FFFFFF"/>
                </a:solidFill>
                <a:latin typeface="Arial"/>
                <a:cs typeface="Arial"/>
              </a:rPr>
              <a:t>In this presentation I will be discussing theories developed by Erik Erikson and Jean Piaget. </a:t>
            </a:r>
            <a:endParaRPr lang="en-US" sz="2000" dirty="0">
              <a:latin typeface="Arial"/>
              <a:cs typeface="Arial"/>
            </a:endParaRPr>
          </a:p>
          <a:p>
            <a:pPr defTabSz="457200">
              <a:lnSpc>
                <a:spcPct val="90000"/>
              </a:lnSpc>
              <a:spcBef>
                <a:spcPts val="1000"/>
              </a:spcBef>
            </a:pPr>
            <a:r>
              <a:rPr lang="en-US" sz="2000" dirty="0">
                <a:solidFill>
                  <a:srgbClr val="FFFFFF"/>
                </a:solidFill>
                <a:latin typeface="Arial"/>
                <a:cs typeface="Arial"/>
              </a:rPr>
              <a:t>I will also be discussing how these theories can be implemented into a child's development and practical skill that parents can utilize should they wish.</a:t>
            </a:r>
          </a:p>
          <a:p>
            <a:pPr defTabSz="457200">
              <a:lnSpc>
                <a:spcPct val="90000"/>
              </a:lnSpc>
              <a:spcBef>
                <a:spcPts val="1000"/>
              </a:spcBef>
              <a:buClr>
                <a:schemeClr val="accent1"/>
              </a:buClr>
              <a:buSzPct val="80000"/>
              <a:buFont typeface="Wingdings 3" charset="2"/>
              <a:buChar char=""/>
            </a:pPr>
            <a:endParaRPr lang="en-US" sz="1500" dirty="0">
              <a:solidFill>
                <a:srgbClr val="FFFFFF"/>
              </a:solidFill>
              <a:latin typeface="Arial"/>
              <a:cs typeface="Arial"/>
            </a:endParaRPr>
          </a:p>
          <a:p>
            <a:pPr defTabSz="457200">
              <a:lnSpc>
                <a:spcPct val="90000"/>
              </a:lnSpc>
              <a:spcBef>
                <a:spcPts val="1000"/>
              </a:spcBef>
              <a:buClr>
                <a:schemeClr val="accent1"/>
              </a:buClr>
              <a:buSzPct val="80000"/>
            </a:pPr>
            <a:endParaRPr lang="en-US" sz="1500" dirty="0">
              <a:ea typeface="+mn-lt"/>
              <a:cs typeface="+mn-lt"/>
            </a:endParaRPr>
          </a:p>
          <a:p>
            <a:pPr defTabSz="457200">
              <a:lnSpc>
                <a:spcPct val="90000"/>
              </a:lnSpc>
              <a:spcBef>
                <a:spcPts val="1000"/>
              </a:spcBef>
              <a:buClr>
                <a:schemeClr val="accent1"/>
              </a:buClr>
              <a:buSzPct val="80000"/>
              <a:buFont typeface="Wingdings 3" charset="2"/>
              <a:buChar char=""/>
            </a:pPr>
            <a:endParaRPr lang="en-US" sz="1500" b="1" dirty="0">
              <a:solidFill>
                <a:srgbClr val="FFFFFF"/>
              </a:solidFill>
              <a:latin typeface="Arial"/>
              <a:cs typeface="Arial"/>
            </a:endParaRPr>
          </a:p>
        </p:txBody>
      </p:sp>
    </p:spTree>
    <p:extLst>
      <p:ext uri="{BB962C8B-B14F-4D97-AF65-F5344CB8AC3E}">
        <p14:creationId xmlns:p14="http://schemas.microsoft.com/office/powerpoint/2010/main" val="19225108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9" name="Rectangle 18">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Shape 34">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1">
            <a:extLst>
              <a:ext uri="{FF2B5EF4-FFF2-40B4-BE49-F238E27FC236}">
                <a16:creationId xmlns:a16="http://schemas.microsoft.com/office/drawing/2014/main" id="{08CC5781-307C-4D44-9055-96E7C68658E5}"/>
              </a:ext>
            </a:extLst>
          </p:cNvPr>
          <p:cNvSpPr txBox="1"/>
          <p:nvPr/>
        </p:nvSpPr>
        <p:spPr>
          <a:xfrm>
            <a:off x="7181723" y="422694"/>
            <a:ext cx="4512989" cy="818749"/>
          </a:xfrm>
          <a:prstGeom prst="rect">
            <a:avLst/>
          </a:prstGeom>
        </p:spPr>
        <p:txBody>
          <a:bodyPr rot="0" spcFirstLastPara="0" vert="horz" lIns="91440" tIns="45720" rIns="91440" bIns="45720" numCol="1" spcCol="0" rtlCol="0" fromWordArt="0" anchor="ctr"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spcBef>
                <a:spcPct val="0"/>
              </a:spcBef>
              <a:spcAft>
                <a:spcPts val="600"/>
              </a:spcAft>
            </a:pPr>
            <a:r>
              <a:rPr lang="en-US" sz="3600">
                <a:solidFill>
                  <a:srgbClr val="FFFFFF"/>
                </a:solidFill>
                <a:latin typeface="+mj-lt"/>
                <a:ea typeface="+mj-ea"/>
                <a:cs typeface="+mj-cs"/>
              </a:rPr>
              <a:t>Jean Piaget.</a:t>
            </a:r>
          </a:p>
        </p:txBody>
      </p:sp>
      <p:pic>
        <p:nvPicPr>
          <p:cNvPr id="6" name="Picture 6">
            <a:extLst>
              <a:ext uri="{FF2B5EF4-FFF2-40B4-BE49-F238E27FC236}">
                <a16:creationId xmlns:a16="http://schemas.microsoft.com/office/drawing/2014/main" id="{15750C93-085C-4A6A-89A5-D1DF2AECA17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7251" y="1545062"/>
            <a:ext cx="3856774" cy="3856774"/>
          </a:xfrm>
          <a:prstGeom prst="rect">
            <a:avLst/>
          </a:prstGeom>
        </p:spPr>
      </p:pic>
      <p:sp>
        <p:nvSpPr>
          <p:cNvPr id="12" name="TextBox 11">
            <a:extLst>
              <a:ext uri="{FF2B5EF4-FFF2-40B4-BE49-F238E27FC236}">
                <a16:creationId xmlns:a16="http://schemas.microsoft.com/office/drawing/2014/main" id="{D6B8464B-485C-40AD-A996-8FBBFEFC6362}"/>
              </a:ext>
            </a:extLst>
          </p:cNvPr>
          <p:cNvSpPr txBox="1"/>
          <p:nvPr/>
        </p:nvSpPr>
        <p:spPr>
          <a:xfrm>
            <a:off x="6707272" y="1859669"/>
            <a:ext cx="5634421" cy="3749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endParaRPr lang="en-US" dirty="0">
              <a:solidFill>
                <a:schemeClr val="bg1"/>
              </a:solidFill>
              <a:ea typeface="+mn-lt"/>
              <a:cs typeface="+mn-lt"/>
            </a:endParaRPr>
          </a:p>
          <a:p>
            <a:pPr defTabSz="457200">
              <a:spcBef>
                <a:spcPts val="1000"/>
              </a:spcBef>
              <a:buClr>
                <a:schemeClr val="accent1"/>
              </a:buClr>
              <a:buSzPct val="80000"/>
              <a:buFont typeface="Wingdings 3" charset="2"/>
              <a:buChar char=""/>
            </a:pPr>
            <a:endParaRPr lang="en-US" dirty="0">
              <a:solidFill>
                <a:schemeClr val="bg1"/>
              </a:solidFill>
              <a:ea typeface="+mn-lt"/>
              <a:cs typeface="+mn-lt"/>
            </a:endParaRPr>
          </a:p>
          <a:p>
            <a:pPr defTabSz="457200">
              <a:spcBef>
                <a:spcPts val="1000"/>
              </a:spcBef>
              <a:buClr>
                <a:schemeClr val="accent1"/>
              </a:buClr>
              <a:buSzPct val="80000"/>
            </a:pPr>
            <a:endParaRPr lang="en-US" dirty="0">
              <a:solidFill>
                <a:schemeClr val="bg1"/>
              </a:solidFill>
              <a:ea typeface="+mn-lt"/>
              <a:cs typeface="+mn-lt"/>
            </a:endParaRPr>
          </a:p>
        </p:txBody>
      </p:sp>
      <p:sp>
        <p:nvSpPr>
          <p:cNvPr id="2" name="TextBox 1">
            <a:extLst>
              <a:ext uri="{FF2B5EF4-FFF2-40B4-BE49-F238E27FC236}">
                <a16:creationId xmlns:a16="http://schemas.microsoft.com/office/drawing/2014/main" id="{F79263EC-6C8B-4AF1-B416-D451BC0B2C45}"/>
              </a:ext>
            </a:extLst>
          </p:cNvPr>
          <p:cNvSpPr txBox="1"/>
          <p:nvPr/>
        </p:nvSpPr>
        <p:spPr>
          <a:xfrm>
            <a:off x="6205270" y="1547003"/>
            <a:ext cx="571931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FFFF"/>
                </a:solidFill>
                <a:latin typeface="Arial"/>
              </a:rPr>
              <a:t>Jean Piaget </a:t>
            </a:r>
            <a:r>
              <a:rPr lang="en-US" dirty="0">
                <a:solidFill>
                  <a:srgbClr val="FFFFFF"/>
                </a:solidFill>
                <a:latin typeface="Arial"/>
              </a:rPr>
              <a:t>was born in Switzerland in 1896 and from an early age showed an interest in natural sciences  by the age of 11 had already wrote a paper on albino </a:t>
            </a:r>
            <a:r>
              <a:rPr lang="en-US">
                <a:solidFill>
                  <a:srgbClr val="FFFFFF"/>
                </a:solidFill>
                <a:latin typeface="Arial"/>
              </a:rPr>
              <a:t>sparrow. </a:t>
            </a:r>
            <a:endParaRPr lang="en-GB" dirty="0">
              <a:solidFill>
                <a:srgbClr val="000000"/>
              </a:solidFill>
              <a:latin typeface="Arial"/>
            </a:endParaRPr>
          </a:p>
          <a:p>
            <a:r>
              <a:rPr lang="en-US">
                <a:solidFill>
                  <a:srgbClr val="FFFFFF"/>
                </a:solidFill>
                <a:latin typeface="Arial"/>
              </a:rPr>
              <a:t>Piaget proposed that </a:t>
            </a:r>
            <a:r>
              <a:rPr lang="en-US" dirty="0">
                <a:solidFill>
                  <a:srgbClr val="FFFFFF"/>
                </a:solidFill>
                <a:latin typeface="Arial"/>
              </a:rPr>
              <a:t>children identify knowledge they gain from their observations and influences into categories. When new information is available it can be absorbed into current frameworks, accommodated by changing the existing theory or created as a separate category of evidence. Piaget's theories were developed by studying his own children.</a:t>
            </a:r>
            <a:r>
              <a:rPr lang="en-US" dirty="0">
                <a:solidFill>
                  <a:srgbClr val="FFFFFF"/>
                </a:solidFill>
                <a:latin typeface="Arial"/>
                <a:cs typeface="Arial"/>
              </a:rPr>
              <a:t>(Cherry, 2020)</a:t>
            </a:r>
            <a:endParaRPr lang="en-GB">
              <a:latin typeface="Arial"/>
              <a:cs typeface="Arial"/>
            </a:endParaRPr>
          </a:p>
        </p:txBody>
      </p:sp>
      <p:sp>
        <p:nvSpPr>
          <p:cNvPr id="3" name="TextBox 2">
            <a:extLst>
              <a:ext uri="{FF2B5EF4-FFF2-40B4-BE49-F238E27FC236}">
                <a16:creationId xmlns:a16="http://schemas.microsoft.com/office/drawing/2014/main" id="{88EAE2D9-78C4-4682-B6E5-2E322A290DAE}"/>
              </a:ext>
            </a:extLst>
          </p:cNvPr>
          <p:cNvSpPr txBox="1"/>
          <p:nvPr/>
        </p:nvSpPr>
        <p:spPr>
          <a:xfrm>
            <a:off x="756249" y="5543909"/>
            <a:ext cx="34333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(Biography.com Editors, 2020)</a:t>
            </a:r>
            <a:endParaRPr lang="en-US"/>
          </a:p>
        </p:txBody>
      </p:sp>
    </p:spTree>
    <p:extLst>
      <p:ext uri="{BB962C8B-B14F-4D97-AF65-F5344CB8AC3E}">
        <p14:creationId xmlns:p14="http://schemas.microsoft.com/office/powerpoint/2010/main" val="3385555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FE54C5C-40AD-4DE7-9C49-6B6B53D51370}"/>
              </a:ext>
            </a:extLst>
          </p:cNvPr>
          <p:cNvSpPr txBox="1"/>
          <p:nvPr/>
        </p:nvSpPr>
        <p:spPr>
          <a:xfrm>
            <a:off x="1015042" y="190643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Jean Piaget</a:t>
            </a:r>
            <a:endParaRPr lang="en-GB" sz="2000" dirty="0">
              <a:latin typeface="Arial"/>
              <a:cs typeface="Arial"/>
            </a:endParaRPr>
          </a:p>
        </p:txBody>
      </p:sp>
      <p:sp>
        <p:nvSpPr>
          <p:cNvPr id="2" name="TextBox 1">
            <a:extLst>
              <a:ext uri="{FF2B5EF4-FFF2-40B4-BE49-F238E27FC236}">
                <a16:creationId xmlns:a16="http://schemas.microsoft.com/office/drawing/2014/main" id="{ED9B91B0-C688-47FB-91BB-045BA10867E8}"/>
              </a:ext>
            </a:extLst>
          </p:cNvPr>
          <p:cNvSpPr txBox="1"/>
          <p:nvPr/>
        </p:nvSpPr>
        <p:spPr>
          <a:xfrm>
            <a:off x="5414515" y="799381"/>
            <a:ext cx="6696972" cy="43550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Wingdings 3',Sans-Serif"/>
              <a:buChar char=""/>
            </a:pPr>
            <a:endParaRPr lang="en-US" dirty="0">
              <a:ea typeface="+mn-lt"/>
              <a:cs typeface="+mn-lt"/>
            </a:endParaRPr>
          </a:p>
          <a:p>
            <a:pPr marL="285750" indent="-285750">
              <a:spcBef>
                <a:spcPts val="1000"/>
              </a:spcBef>
              <a:buFont typeface="'Wingdings 3',Sans-Serif"/>
              <a:buChar char=""/>
            </a:pPr>
            <a:r>
              <a:rPr lang="en-US" dirty="0">
                <a:latin typeface="Arial"/>
                <a:ea typeface="+mn-lt"/>
                <a:cs typeface="+mn-lt"/>
              </a:rPr>
              <a:t>According to Jean Piaget's theory of cognitive development, children's brains evolve as they grow through their lifetime. </a:t>
            </a:r>
            <a:r>
              <a:rPr lang="en-US">
                <a:latin typeface="Arial"/>
                <a:ea typeface="+mn-lt"/>
                <a:cs typeface="+mn-lt"/>
              </a:rPr>
              <a:t>Children's intellectual growth requires far more than gathering information they must also establish or develop a mental vision of what is happening in their surroundings . </a:t>
            </a:r>
            <a:r>
              <a:rPr lang="en-US">
                <a:ea typeface="+mn-lt"/>
                <a:cs typeface="+mn-lt"/>
              </a:rPr>
              <a:t>As a result of the interaction of personal capabilities, children go through many stages in their cognitive function</a:t>
            </a:r>
            <a:r>
              <a:rPr lang="en-US">
                <a:latin typeface="Arial"/>
                <a:ea typeface="+mn-lt"/>
                <a:cs typeface="+mn-lt"/>
              </a:rPr>
              <a:t> and life factors. (Flavell, 1981)</a:t>
            </a:r>
            <a:endParaRPr lang="en-US">
              <a:latin typeface="Arial"/>
              <a:cs typeface="Arial"/>
            </a:endParaRPr>
          </a:p>
          <a:p>
            <a:pPr marL="285750" indent="-285750">
              <a:spcBef>
                <a:spcPts val="1000"/>
              </a:spcBef>
              <a:buFont typeface="'Wingdings 3',Sans-Serif"/>
              <a:buChar char=""/>
            </a:pPr>
            <a:r>
              <a:rPr lang="en-US">
                <a:latin typeface="Arial"/>
                <a:cs typeface="Arial"/>
              </a:rPr>
              <a:t>Jean Piaget's stated that children advance through four stages of intellect development that depict the advancing refinementof their understanding (Inhelder, Chipman and Zwingmann, </a:t>
            </a:r>
            <a:r>
              <a:rPr lang="en-US" dirty="0">
                <a:latin typeface="Arial"/>
                <a:cs typeface="Arial"/>
              </a:rPr>
              <a:t>n.d.)</a:t>
            </a:r>
          </a:p>
          <a:p>
            <a:pPr>
              <a:spcBef>
                <a:spcPts val="1000"/>
              </a:spcBef>
            </a:pPr>
            <a:r>
              <a:rPr lang="en-US" dirty="0"/>
              <a:t>   </a:t>
            </a:r>
          </a:p>
        </p:txBody>
      </p:sp>
    </p:spTree>
    <p:extLst>
      <p:ext uri="{BB962C8B-B14F-4D97-AF65-F5344CB8AC3E}">
        <p14:creationId xmlns:p14="http://schemas.microsoft.com/office/powerpoint/2010/main" val="281866351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 name="Rectangle 1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Shape 35">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TextBox 12">
            <a:extLst>
              <a:ext uri="{FF2B5EF4-FFF2-40B4-BE49-F238E27FC236}">
                <a16:creationId xmlns:a16="http://schemas.microsoft.com/office/drawing/2014/main" id="{8699F2E7-252C-45C6-BA31-F9DFE3A48D4F}"/>
              </a:ext>
            </a:extLst>
          </p:cNvPr>
          <p:cNvSpPr txBox="1"/>
          <p:nvPr/>
        </p:nvSpPr>
        <p:spPr>
          <a:xfrm>
            <a:off x="7095459" y="120770"/>
            <a:ext cx="4512989" cy="6174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defTabSz="457200">
              <a:spcBef>
                <a:spcPct val="0"/>
              </a:spcBef>
              <a:spcAft>
                <a:spcPts val="600"/>
              </a:spcAft>
            </a:pPr>
            <a:r>
              <a:rPr lang="en-US" sz="3600">
                <a:solidFill>
                  <a:srgbClr val="FFFFFF"/>
                </a:solidFill>
                <a:latin typeface="+mj-lt"/>
                <a:ea typeface="+mj-ea"/>
                <a:cs typeface="+mj-cs"/>
              </a:rPr>
              <a:t>Erik Erikson.</a:t>
            </a:r>
          </a:p>
        </p:txBody>
      </p:sp>
      <p:sp>
        <p:nvSpPr>
          <p:cNvPr id="3" name="TextBox 2">
            <a:extLst>
              <a:ext uri="{FF2B5EF4-FFF2-40B4-BE49-F238E27FC236}">
                <a16:creationId xmlns:a16="http://schemas.microsoft.com/office/drawing/2014/main" id="{380BF729-8BFC-442B-A12A-1E36E9E606B4}"/>
              </a:ext>
            </a:extLst>
          </p:cNvPr>
          <p:cNvSpPr txBox="1"/>
          <p:nvPr/>
        </p:nvSpPr>
        <p:spPr>
          <a:xfrm>
            <a:off x="6922934" y="1025782"/>
            <a:ext cx="5174345" cy="488506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endParaRPr lang="en-US" dirty="0">
              <a:solidFill>
                <a:schemeClr val="bg1"/>
              </a:solidFill>
              <a:latin typeface="Arial"/>
              <a:ea typeface="+mn-lt"/>
              <a:cs typeface="Arial"/>
            </a:endParaRPr>
          </a:p>
          <a:p>
            <a:pPr defTabSz="457200">
              <a:spcBef>
                <a:spcPts val="1000"/>
              </a:spcBef>
              <a:buClr>
                <a:schemeClr val="accent1"/>
              </a:buClr>
              <a:buSzPct val="80000"/>
              <a:buFont typeface="Wingdings 3" charset="2"/>
              <a:buChar char=""/>
            </a:pPr>
            <a:endParaRPr lang="en-US" dirty="0">
              <a:solidFill>
                <a:schemeClr val="bg1"/>
              </a:solidFill>
              <a:latin typeface="Arial"/>
              <a:ea typeface="+mn-lt"/>
              <a:cs typeface="Arial"/>
            </a:endParaRPr>
          </a:p>
          <a:p>
            <a:pPr defTabSz="457200">
              <a:spcBef>
                <a:spcPts val="1000"/>
              </a:spcBef>
              <a:buClr>
                <a:schemeClr val="accent1"/>
              </a:buClr>
              <a:buSzPct val="80000"/>
              <a:buFont typeface="Wingdings 3" charset="2"/>
              <a:buChar char=""/>
            </a:pPr>
            <a:endParaRPr lang="en-US" dirty="0">
              <a:solidFill>
                <a:schemeClr val="bg1"/>
              </a:solidFill>
              <a:latin typeface="Arial"/>
              <a:ea typeface="+mn-lt"/>
              <a:cs typeface="+mn-lt"/>
            </a:endParaRPr>
          </a:p>
        </p:txBody>
      </p:sp>
      <p:sp>
        <p:nvSpPr>
          <p:cNvPr id="2" name="TextBox 1">
            <a:extLst>
              <a:ext uri="{FF2B5EF4-FFF2-40B4-BE49-F238E27FC236}">
                <a16:creationId xmlns:a16="http://schemas.microsoft.com/office/drawing/2014/main" id="{66A2F60C-4E86-4B54-8980-F9A7078E1DE2}"/>
              </a:ext>
            </a:extLst>
          </p:cNvPr>
          <p:cNvSpPr txBox="1"/>
          <p:nvPr/>
        </p:nvSpPr>
        <p:spPr>
          <a:xfrm>
            <a:off x="7384211" y="1820173"/>
            <a:ext cx="423844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FFFF"/>
                </a:solidFill>
                <a:latin typeface="Arial"/>
              </a:rPr>
              <a:t>Erik Erikson</a:t>
            </a:r>
            <a:r>
              <a:rPr lang="en-US" dirty="0">
                <a:solidFill>
                  <a:srgbClr val="FFFFFF"/>
                </a:solidFill>
                <a:latin typeface="Arial"/>
              </a:rPr>
              <a:t> was born in Germany in1902 Erik was raised by his mother by herself for several years before she re-married Dr Theodore Homberger, who raised him as his own and it was not until later in his life that Erik found out that Dr Homberger was not his real father, leaving Erikson confused about his heritage sparking his interested about formation of identity. Erikson's </a:t>
            </a:r>
            <a:r>
              <a:rPr lang="en-US" dirty="0">
                <a:solidFill>
                  <a:srgbClr val="FFFFFF"/>
                </a:solidFill>
                <a:latin typeface="Arial"/>
                <a:cs typeface="Arial"/>
              </a:rPr>
              <a:t>(Cherry, 2020)</a:t>
            </a:r>
            <a:endParaRPr lang="en-GB" dirty="0">
              <a:latin typeface="Trebuchet MS" panose="020B0603020202020204"/>
              <a:cs typeface="Arial"/>
            </a:endParaRPr>
          </a:p>
        </p:txBody>
      </p:sp>
      <p:pic>
        <p:nvPicPr>
          <p:cNvPr id="5" name="Picture 5">
            <a:extLst>
              <a:ext uri="{FF2B5EF4-FFF2-40B4-BE49-F238E27FC236}">
                <a16:creationId xmlns:a16="http://schemas.microsoft.com/office/drawing/2014/main" id="{EFC0FCDB-70AB-4B4E-A92D-21B501A4092C}"/>
              </a:ext>
            </a:extLst>
          </p:cNvPr>
          <p:cNvPicPr>
            <a:picLocks noChangeAspect="1"/>
          </p:cNvPicPr>
          <p:nvPr/>
        </p:nvPicPr>
        <p:blipFill>
          <a:blip r:embed="rId3"/>
          <a:stretch>
            <a:fillRect/>
          </a:stretch>
        </p:blipFill>
        <p:spPr>
          <a:xfrm>
            <a:off x="634672" y="673849"/>
            <a:ext cx="4265941" cy="4288226"/>
          </a:xfrm>
          <a:prstGeom prst="rect">
            <a:avLst/>
          </a:prstGeom>
        </p:spPr>
      </p:pic>
      <p:sp>
        <p:nvSpPr>
          <p:cNvPr id="6" name="TextBox 5">
            <a:extLst>
              <a:ext uri="{FF2B5EF4-FFF2-40B4-BE49-F238E27FC236}">
                <a16:creationId xmlns:a16="http://schemas.microsoft.com/office/drawing/2014/main" id="{4D7B762C-DD0E-4EDA-BC77-816ECB577163}"/>
              </a:ext>
            </a:extLst>
          </p:cNvPr>
          <p:cNvSpPr txBox="1"/>
          <p:nvPr/>
        </p:nvSpPr>
        <p:spPr>
          <a:xfrm>
            <a:off x="540588" y="49544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(Clark and profile, 2012)</a:t>
            </a:r>
            <a:endParaRPr lang="en-US"/>
          </a:p>
        </p:txBody>
      </p:sp>
    </p:spTree>
    <p:extLst>
      <p:ext uri="{BB962C8B-B14F-4D97-AF65-F5344CB8AC3E}">
        <p14:creationId xmlns:p14="http://schemas.microsoft.com/office/powerpoint/2010/main" val="879910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512E04F0-82B3-49B2-A179-F9BF4476000A}"/>
              </a:ext>
            </a:extLst>
          </p:cNvPr>
          <p:cNvSpPr txBox="1"/>
          <p:nvPr/>
        </p:nvSpPr>
        <p:spPr>
          <a:xfrm>
            <a:off x="1015042" y="1978324"/>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Erik Erikson</a:t>
            </a:r>
            <a:endParaRPr lang="en-GB" sz="2000" dirty="0">
              <a:latin typeface="Arial"/>
              <a:cs typeface="Arial"/>
            </a:endParaRPr>
          </a:p>
        </p:txBody>
      </p:sp>
      <p:sp>
        <p:nvSpPr>
          <p:cNvPr id="5" name="TextBox 4">
            <a:extLst>
              <a:ext uri="{FF2B5EF4-FFF2-40B4-BE49-F238E27FC236}">
                <a16:creationId xmlns:a16="http://schemas.microsoft.com/office/drawing/2014/main" id="{5002546A-7130-407F-8305-FEB835F6C062}"/>
              </a:ext>
            </a:extLst>
          </p:cNvPr>
          <p:cNvSpPr txBox="1"/>
          <p:nvPr/>
        </p:nvSpPr>
        <p:spPr>
          <a:xfrm>
            <a:off x="5269843" y="999767"/>
            <a:ext cx="6481311" cy="4652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mn-lt"/>
                <a:cs typeface="+mn-lt"/>
              </a:rPr>
              <a:t> Erikson's theory is that from infancy to adulthood the personality develops in a predefined sequence through eight phases of psychosocial development. The stages are defined by two contradictory factors one positive one negative. Erikson's eight stages of each individual person's progress that are determined by biological, psychological, and social influences during life. When an infant goes through a psychological crisis at each phase of  life, these  can impact on the development of their personality in either a positive or negative way.(Mcleod, 2018)</a:t>
            </a:r>
          </a:p>
          <a:p>
            <a:pPr>
              <a:spcBef>
                <a:spcPts val="1000"/>
              </a:spcBef>
            </a:pPr>
            <a:r>
              <a:rPr lang="en-US" dirty="0">
                <a:latin typeface="Arial"/>
                <a:ea typeface="+mn-lt"/>
                <a:cs typeface="+mn-lt"/>
              </a:rPr>
              <a:t> When a virtue is practiced, it can aid the individual's decision or dispute they have come across  It will also aid later process of growth and contribute to the establishment of a strong basis of core belief systems regarding the individual and the outside environment. (Orenstein and Lewis, 2020)</a:t>
            </a:r>
          </a:p>
          <a:p>
            <a:endParaRPr lang="en-US" dirty="0"/>
          </a:p>
        </p:txBody>
      </p:sp>
    </p:spTree>
    <p:extLst>
      <p:ext uri="{BB962C8B-B14F-4D97-AF65-F5344CB8AC3E}">
        <p14:creationId xmlns:p14="http://schemas.microsoft.com/office/powerpoint/2010/main" val="386993566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4F1E5E1-A23F-48CE-94E8-4990C72D107D}"/>
              </a:ext>
            </a:extLst>
          </p:cNvPr>
          <p:cNvSpPr txBox="1"/>
          <p:nvPr/>
        </p:nvSpPr>
        <p:spPr>
          <a:xfrm>
            <a:off x="3042249" y="439948"/>
            <a:ext cx="46841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Putting Erik Erikson's theory into practise.</a:t>
            </a:r>
          </a:p>
        </p:txBody>
      </p:sp>
      <p:sp>
        <p:nvSpPr>
          <p:cNvPr id="6" name="TextBox 5">
            <a:extLst>
              <a:ext uri="{FF2B5EF4-FFF2-40B4-BE49-F238E27FC236}">
                <a16:creationId xmlns:a16="http://schemas.microsoft.com/office/drawing/2014/main" id="{164E514F-771A-4112-99FE-3E2A6B845A1D}"/>
              </a:ext>
            </a:extLst>
          </p:cNvPr>
          <p:cNvSpPr txBox="1"/>
          <p:nvPr/>
        </p:nvSpPr>
        <p:spPr>
          <a:xfrm>
            <a:off x="2552520" y="1603615"/>
            <a:ext cx="83359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Break down teaching and exercises into achievable steps this stimulates children to keep trying and makes it simpler for them to accomplish given </a:t>
            </a:r>
            <a:r>
              <a:rPr lang="en-GB">
                <a:latin typeface="Arial"/>
                <a:ea typeface="+mn-lt"/>
                <a:cs typeface="+mn-lt"/>
              </a:rPr>
              <a:t>tasks.</a:t>
            </a:r>
            <a:endParaRPr lang="en-US">
              <a:latin typeface="Arial"/>
            </a:endParaRPr>
          </a:p>
        </p:txBody>
      </p:sp>
      <p:sp>
        <p:nvSpPr>
          <p:cNvPr id="7" name="TextBox 6">
            <a:extLst>
              <a:ext uri="{FF2B5EF4-FFF2-40B4-BE49-F238E27FC236}">
                <a16:creationId xmlns:a16="http://schemas.microsoft.com/office/drawing/2014/main" id="{ED2280FC-B171-4603-968A-C65A32B02038}"/>
              </a:ext>
            </a:extLst>
          </p:cNvPr>
          <p:cNvSpPr txBox="1"/>
          <p:nvPr/>
        </p:nvSpPr>
        <p:spPr>
          <a:xfrm>
            <a:off x="294376" y="1121183"/>
            <a:ext cx="170803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latin typeface="Blackadder ITC"/>
              </a:rPr>
              <a:t>HOPE</a:t>
            </a:r>
            <a:endParaRPr lang="en-GB" sz="3200" dirty="0">
              <a:latin typeface="Blackadder ITC"/>
            </a:endParaRPr>
          </a:p>
        </p:txBody>
      </p:sp>
      <p:sp>
        <p:nvSpPr>
          <p:cNvPr id="8" name="TextBox 7">
            <a:extLst>
              <a:ext uri="{FF2B5EF4-FFF2-40B4-BE49-F238E27FC236}">
                <a16:creationId xmlns:a16="http://schemas.microsoft.com/office/drawing/2014/main" id="{DD13E0EC-7A31-433E-B672-37826AA6572F}"/>
              </a:ext>
            </a:extLst>
          </p:cNvPr>
          <p:cNvSpPr txBox="1"/>
          <p:nvPr/>
        </p:nvSpPr>
        <p:spPr>
          <a:xfrm>
            <a:off x="336611" y="2601153"/>
            <a:ext cx="163614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latin typeface="Blackadder ITC"/>
              </a:rPr>
              <a:t>WILL</a:t>
            </a:r>
            <a:endParaRPr lang="en-GB" sz="3200" dirty="0">
              <a:latin typeface="Blackadder ITC"/>
            </a:endParaRPr>
          </a:p>
        </p:txBody>
      </p:sp>
      <p:sp>
        <p:nvSpPr>
          <p:cNvPr id="9" name="TextBox 8">
            <a:extLst>
              <a:ext uri="{FF2B5EF4-FFF2-40B4-BE49-F238E27FC236}">
                <a16:creationId xmlns:a16="http://schemas.microsoft.com/office/drawing/2014/main" id="{195CAA15-CCCB-4EB3-A75F-953FE23DCF7A}"/>
              </a:ext>
            </a:extLst>
          </p:cNvPr>
          <p:cNvSpPr txBox="1"/>
          <p:nvPr/>
        </p:nvSpPr>
        <p:spPr>
          <a:xfrm>
            <a:off x="62542" y="4339915"/>
            <a:ext cx="24268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latin typeface="Blackadder ITC"/>
              </a:rPr>
              <a:t>PURPOSE</a:t>
            </a:r>
            <a:endParaRPr lang="en-GB" sz="3200" dirty="0">
              <a:latin typeface="Blackadder ITC"/>
            </a:endParaRPr>
          </a:p>
        </p:txBody>
      </p:sp>
      <p:sp>
        <p:nvSpPr>
          <p:cNvPr id="10" name="TextBox 9">
            <a:extLst>
              <a:ext uri="{FF2B5EF4-FFF2-40B4-BE49-F238E27FC236}">
                <a16:creationId xmlns:a16="http://schemas.microsoft.com/office/drawing/2014/main" id="{380433BD-E39A-4750-B634-C51457731640}"/>
              </a:ext>
            </a:extLst>
          </p:cNvPr>
          <p:cNvSpPr txBox="1"/>
          <p:nvPr/>
        </p:nvSpPr>
        <p:spPr>
          <a:xfrm>
            <a:off x="3382813" y="2778964"/>
            <a:ext cx="58630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Allow children to make their own choices and decisions and give them time with choices to act on these.</a:t>
            </a:r>
          </a:p>
        </p:txBody>
      </p:sp>
      <p:sp>
        <p:nvSpPr>
          <p:cNvPr id="2" name="TextBox 1">
            <a:extLst>
              <a:ext uri="{FF2B5EF4-FFF2-40B4-BE49-F238E27FC236}">
                <a16:creationId xmlns:a16="http://schemas.microsoft.com/office/drawing/2014/main" id="{0BCBBD6C-D5D7-4ADC-9E60-A6BF929D7EE6}"/>
              </a:ext>
            </a:extLst>
          </p:cNvPr>
          <p:cNvSpPr txBox="1"/>
          <p:nvPr/>
        </p:nvSpPr>
        <p:spPr>
          <a:xfrm>
            <a:off x="2639683" y="4077419"/>
            <a:ext cx="824972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When interacting with children try to ensure that the activities you are implementing are well-balanced i.e., equal numbers in a group.  Children may assume they are weak at a given subject if they continually lose at maths for instance  Similarly, if their team performs well generally, even a struggling child may feel assured in their abilities.</a:t>
            </a:r>
            <a:endParaRPr lang="en-US" dirty="0">
              <a:latin typeface="Arial"/>
            </a:endParaRPr>
          </a:p>
        </p:txBody>
      </p:sp>
    </p:spTree>
    <p:extLst>
      <p:ext uri="{BB962C8B-B14F-4D97-AF65-F5344CB8AC3E}">
        <p14:creationId xmlns:p14="http://schemas.microsoft.com/office/powerpoint/2010/main" val="3422972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4E57AC-C34A-4B33-8B1F-3C44C42C6B6D}"/>
              </a:ext>
            </a:extLst>
          </p:cNvPr>
          <p:cNvSpPr txBox="1"/>
          <p:nvPr/>
        </p:nvSpPr>
        <p:spPr>
          <a:xfrm>
            <a:off x="914400" y="1805796"/>
            <a:ext cx="54317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Promote infants to have plenty of opportunities to practise the capabilities that will set the foundation for more purposeful like reading skills.</a:t>
            </a:r>
            <a:endParaRPr lang="en-US" dirty="0">
              <a:latin typeface="Arial"/>
            </a:endParaRPr>
          </a:p>
        </p:txBody>
      </p:sp>
      <p:sp>
        <p:nvSpPr>
          <p:cNvPr id="5" name="TextBox 4">
            <a:extLst>
              <a:ext uri="{FF2B5EF4-FFF2-40B4-BE49-F238E27FC236}">
                <a16:creationId xmlns:a16="http://schemas.microsoft.com/office/drawing/2014/main" id="{3DC2C3F6-2FD4-44D3-A771-5CF88AA5B78E}"/>
              </a:ext>
            </a:extLst>
          </p:cNvPr>
          <p:cNvSpPr txBox="1"/>
          <p:nvPr/>
        </p:nvSpPr>
        <p:spPr>
          <a:xfrm>
            <a:off x="2149954" y="3070106"/>
            <a:ext cx="47991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Ensure instructions are as minimal as necessary, combining both visual and words.</a:t>
            </a:r>
            <a:endParaRPr lang="en-US" dirty="0">
              <a:latin typeface="Arial"/>
            </a:endParaRPr>
          </a:p>
        </p:txBody>
      </p:sp>
      <p:sp>
        <p:nvSpPr>
          <p:cNvPr id="2" name="TextBox 1">
            <a:extLst>
              <a:ext uri="{FF2B5EF4-FFF2-40B4-BE49-F238E27FC236}">
                <a16:creationId xmlns:a16="http://schemas.microsoft.com/office/drawing/2014/main" id="{BBBF4FD9-9C5A-401B-974E-ACEE63C4419C}"/>
              </a:ext>
            </a:extLst>
          </p:cNvPr>
          <p:cNvSpPr txBox="1"/>
          <p:nvPr/>
        </p:nvSpPr>
        <p:spPr>
          <a:xfrm>
            <a:off x="1300792" y="4032488"/>
            <a:ext cx="541738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Give children a great deal of hands-on practice with the skills that serve as building blocks for more complex skills like reading comprehension.</a:t>
            </a:r>
          </a:p>
          <a:p>
            <a:endParaRPr lang="en-GB" dirty="0"/>
          </a:p>
        </p:txBody>
      </p:sp>
      <p:sp>
        <p:nvSpPr>
          <p:cNvPr id="3" name="TextBox 2">
            <a:extLst>
              <a:ext uri="{FF2B5EF4-FFF2-40B4-BE49-F238E27FC236}">
                <a16:creationId xmlns:a16="http://schemas.microsoft.com/office/drawing/2014/main" id="{238A540D-C06F-42F8-85B2-F4B6AED8B96A}"/>
              </a:ext>
            </a:extLst>
          </p:cNvPr>
          <p:cNvSpPr txBox="1"/>
          <p:nvPr/>
        </p:nvSpPr>
        <p:spPr>
          <a:xfrm>
            <a:off x="2766383" y="293478"/>
            <a:ext cx="41665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Putting Piaget theories into practice.</a:t>
            </a:r>
          </a:p>
        </p:txBody>
      </p:sp>
      <p:sp>
        <p:nvSpPr>
          <p:cNvPr id="6" name="TextBox 5">
            <a:extLst>
              <a:ext uri="{FF2B5EF4-FFF2-40B4-BE49-F238E27FC236}">
                <a16:creationId xmlns:a16="http://schemas.microsoft.com/office/drawing/2014/main" id="{AC04EF0C-D9A2-4BDB-82B9-BDA3CAE027ED}"/>
              </a:ext>
            </a:extLst>
          </p:cNvPr>
          <p:cNvSpPr txBox="1"/>
          <p:nvPr/>
        </p:nvSpPr>
        <p:spPr>
          <a:xfrm>
            <a:off x="2362918" y="1155220"/>
            <a:ext cx="46697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Use visual aids and props where possible.</a:t>
            </a:r>
          </a:p>
        </p:txBody>
      </p:sp>
      <p:pic>
        <p:nvPicPr>
          <p:cNvPr id="14" name="Picture 14">
            <a:extLst>
              <a:ext uri="{FF2B5EF4-FFF2-40B4-BE49-F238E27FC236}">
                <a16:creationId xmlns:a16="http://schemas.microsoft.com/office/drawing/2014/main" id="{B364E2D9-D76B-441C-8472-C05BA85FBC25}"/>
              </a:ext>
            </a:extLst>
          </p:cNvPr>
          <p:cNvPicPr>
            <a:picLocks noChangeAspect="1"/>
          </p:cNvPicPr>
          <p:nvPr/>
        </p:nvPicPr>
        <p:blipFill>
          <a:blip r:embed="rId3"/>
          <a:stretch>
            <a:fillRect/>
          </a:stretch>
        </p:blipFill>
        <p:spPr>
          <a:xfrm rot="1620000">
            <a:off x="8605612" y="990445"/>
            <a:ext cx="3154032" cy="2463919"/>
          </a:xfrm>
          <a:prstGeom prst="rect">
            <a:avLst/>
          </a:prstGeom>
        </p:spPr>
      </p:pic>
      <p:sp>
        <p:nvSpPr>
          <p:cNvPr id="15" name="TextBox 14">
            <a:extLst>
              <a:ext uri="{FF2B5EF4-FFF2-40B4-BE49-F238E27FC236}">
                <a16:creationId xmlns:a16="http://schemas.microsoft.com/office/drawing/2014/main" id="{CFD6E123-80D9-474E-8385-C9FC2D0FE3EF}"/>
              </a:ext>
            </a:extLst>
          </p:cNvPr>
          <p:cNvSpPr txBox="1"/>
          <p:nvPr/>
        </p:nvSpPr>
        <p:spPr>
          <a:xfrm rot="1680000">
            <a:off x="8141718" y="33540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(Petlasnaney, 2020)</a:t>
            </a:r>
            <a:endParaRPr lang="en-US"/>
          </a:p>
        </p:txBody>
      </p:sp>
      <p:pic>
        <p:nvPicPr>
          <p:cNvPr id="16" name="Picture 16" descr="A picture containing text, vector graphics&#10;&#10;Description automatically generated">
            <a:extLst>
              <a:ext uri="{FF2B5EF4-FFF2-40B4-BE49-F238E27FC236}">
                <a16:creationId xmlns:a16="http://schemas.microsoft.com/office/drawing/2014/main" id="{638A0B41-6181-4635-9867-3B80F1C7A6AC}"/>
              </a:ext>
            </a:extLst>
          </p:cNvPr>
          <p:cNvPicPr>
            <a:picLocks noChangeAspect="1"/>
          </p:cNvPicPr>
          <p:nvPr/>
        </p:nvPicPr>
        <p:blipFill>
          <a:blip r:embed="rId4"/>
          <a:stretch>
            <a:fillRect/>
          </a:stretch>
        </p:blipFill>
        <p:spPr>
          <a:xfrm rot="-960000">
            <a:off x="6607834" y="3610155"/>
            <a:ext cx="2743200" cy="2743200"/>
          </a:xfrm>
          <a:prstGeom prst="rect">
            <a:avLst/>
          </a:prstGeom>
        </p:spPr>
      </p:pic>
      <p:sp>
        <p:nvSpPr>
          <p:cNvPr id="17" name="TextBox 16">
            <a:extLst>
              <a:ext uri="{FF2B5EF4-FFF2-40B4-BE49-F238E27FC236}">
                <a16:creationId xmlns:a16="http://schemas.microsoft.com/office/drawing/2014/main" id="{5F6E883B-EDF4-484D-8F04-C8009B3576F9}"/>
              </a:ext>
            </a:extLst>
          </p:cNvPr>
          <p:cNvSpPr txBox="1"/>
          <p:nvPr/>
        </p:nvSpPr>
        <p:spPr>
          <a:xfrm>
            <a:off x="7752631" y="62430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(Davies, 2014)</a:t>
            </a:r>
            <a:endParaRPr lang="en-US"/>
          </a:p>
        </p:txBody>
      </p:sp>
      <p:sp>
        <p:nvSpPr>
          <p:cNvPr id="20" name="TextBox 1">
            <a:extLst>
              <a:ext uri="{FF2B5EF4-FFF2-40B4-BE49-F238E27FC236}">
                <a16:creationId xmlns:a16="http://schemas.microsoft.com/office/drawing/2014/main" id="{2B98BD44-2595-4B2B-9EEF-18C22C819A7A}"/>
              </a:ext>
            </a:extLst>
          </p:cNvPr>
          <p:cNvSpPr txBox="1"/>
          <p:nvPr/>
        </p:nvSpPr>
        <p:spPr>
          <a:xfrm>
            <a:off x="2134678" y="5139547"/>
            <a:ext cx="5129840" cy="14773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latin typeface="Arial"/>
                <a:cs typeface="Arial"/>
              </a:rPr>
              <a:t>Parents can purchase a book that gives a simple guide to follow in their child's pathway.</a:t>
            </a:r>
            <a:endParaRPr lang="en-US" dirty="0"/>
          </a:p>
          <a:p>
            <a:r>
              <a:rPr lang="en-GB" dirty="0">
                <a:latin typeface="Arial"/>
                <a:cs typeface="Arial"/>
              </a:rPr>
              <a:t>Piaget Handbook for Teachers and Parents by Rosemary Peterson.</a:t>
            </a:r>
            <a:endParaRPr lang="en-GB" dirty="0"/>
          </a:p>
          <a:p>
            <a:endParaRPr lang="en-GB" dirty="0"/>
          </a:p>
        </p:txBody>
      </p:sp>
    </p:spTree>
    <p:extLst>
      <p:ext uri="{BB962C8B-B14F-4D97-AF65-F5344CB8AC3E}">
        <p14:creationId xmlns:p14="http://schemas.microsoft.com/office/powerpoint/2010/main" val="454228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2A9B44-B1AA-41C7-AF48-0DFC74A51228}"/>
              </a:ext>
            </a:extLst>
          </p:cNvPr>
          <p:cNvSpPr txBox="1"/>
          <p:nvPr/>
        </p:nvSpPr>
        <p:spPr>
          <a:xfrm>
            <a:off x="641230" y="669986"/>
            <a:ext cx="8939841"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Biography.com Editors, 2020. </a:t>
            </a:r>
            <a:r>
              <a:rPr lang="en-GB" i="1" dirty="0">
                <a:latin typeface="Arial"/>
                <a:ea typeface="+mn-lt"/>
                <a:cs typeface="+mn-lt"/>
              </a:rPr>
              <a:t>Jean Piaget</a:t>
            </a:r>
            <a:r>
              <a:rPr lang="en-GB" dirty="0">
                <a:latin typeface="Arial"/>
                <a:ea typeface="+mn-lt"/>
                <a:cs typeface="+mn-lt"/>
              </a:rPr>
              <a:t>. [online] Biography. Available at: &lt;https://www.biography.com/scientist/jean-piaget&gt; [Accessed 25 October 2021].</a:t>
            </a:r>
          </a:p>
          <a:p>
            <a:endParaRPr lang="en-GB" dirty="0">
              <a:latin typeface="Arial"/>
              <a:ea typeface="+mn-lt"/>
              <a:cs typeface="+mn-lt"/>
            </a:endParaRPr>
          </a:p>
          <a:p>
            <a:r>
              <a:rPr lang="en-GB">
                <a:latin typeface="Arial"/>
                <a:ea typeface="+mn-lt"/>
                <a:cs typeface="+mn-lt"/>
              </a:rPr>
              <a:t>Cherry, K., 2020. </a:t>
            </a:r>
            <a:r>
              <a:rPr lang="en-GB" i="1">
                <a:latin typeface="Arial"/>
                <a:ea typeface="+mn-lt"/>
                <a:cs typeface="+mn-lt"/>
              </a:rPr>
              <a:t>How Erik Erikson's Own Identity Crisis Shaped His Theories</a:t>
            </a:r>
            <a:r>
              <a:rPr lang="en-GB">
                <a:latin typeface="Arial"/>
                <a:ea typeface="+mn-lt"/>
                <a:cs typeface="+mn-lt"/>
              </a:rPr>
              <a:t>. [online] Verywell Mind. Available at: &lt;https://www.verywellmind.com/erik-erikson-biography-1902-1994-2795538&gt; [Accessed 21 October 2021]. </a:t>
            </a:r>
          </a:p>
          <a:p>
            <a:endParaRPr lang="en-GB" dirty="0">
              <a:latin typeface="Arial"/>
              <a:cs typeface="Arial"/>
            </a:endParaRPr>
          </a:p>
          <a:p>
            <a:r>
              <a:rPr lang="en-GB">
                <a:latin typeface="Arial"/>
                <a:ea typeface="+mn-lt"/>
                <a:cs typeface="+mn-lt"/>
              </a:rPr>
              <a:t>Cherry, K., 2020. </a:t>
            </a:r>
            <a:r>
              <a:rPr lang="en-GB" i="1">
                <a:latin typeface="Arial"/>
                <a:ea typeface="+mn-lt"/>
                <a:cs typeface="+mn-lt"/>
              </a:rPr>
              <a:t>Jean Piaget's Life and Contributions to Psychology</a:t>
            </a:r>
            <a:r>
              <a:rPr lang="en-GB">
                <a:latin typeface="Arial"/>
                <a:ea typeface="+mn-lt"/>
                <a:cs typeface="+mn-lt"/>
              </a:rPr>
              <a:t>. [online] Verywell Mind. Available at: &lt;https://www.verywellmind.com/jean-piaget-biography-1896-1980-2795549&gt; [Accessed 22 October 2021].</a:t>
            </a:r>
          </a:p>
          <a:p>
            <a:endParaRPr lang="en-GB" dirty="0">
              <a:latin typeface="Arial"/>
              <a:cs typeface="Arial"/>
            </a:endParaRPr>
          </a:p>
          <a:p>
            <a:r>
              <a:rPr lang="en-GB">
                <a:latin typeface="Arial"/>
                <a:ea typeface="+mn-lt"/>
                <a:cs typeface="+mn-lt"/>
              </a:rPr>
              <a:t>Clark, D. and profile, V., 2012. </a:t>
            </a:r>
            <a:r>
              <a:rPr lang="en-GB" i="1">
                <a:latin typeface="Arial"/>
                <a:ea typeface="+mn-lt"/>
                <a:cs typeface="+mn-lt"/>
              </a:rPr>
              <a:t>Erikson (1902 – 1994) lifelong identity crises, 8 stages</a:t>
            </a:r>
            <a:r>
              <a:rPr lang="en-GB">
                <a:latin typeface="Arial"/>
                <a:ea typeface="+mn-lt"/>
                <a:cs typeface="+mn-lt"/>
              </a:rPr>
              <a:t>. [online] Donaldclarkplanb.blogspot.com. Available at: &lt;http://donaldclarkplanb.blogspot.com/2012/04/erikson-1902-1994-lifelong-identity.html&gt; [Accessed 25 October 2021].</a:t>
            </a:r>
          </a:p>
          <a:p>
            <a:endParaRPr lang="en-GB" dirty="0">
              <a:latin typeface="Arial"/>
              <a:cs typeface="Arial"/>
            </a:endParaRPr>
          </a:p>
          <a:p>
            <a:r>
              <a:rPr lang="en-GB">
                <a:latin typeface="Arial"/>
                <a:ea typeface="+mn-lt"/>
                <a:cs typeface="+mn-lt"/>
              </a:rPr>
              <a:t>Davies, N., 2014. </a:t>
            </a:r>
            <a:r>
              <a:rPr lang="en-GB" i="1">
                <a:latin typeface="Arial"/>
                <a:ea typeface="+mn-lt"/>
                <a:cs typeface="+mn-lt"/>
              </a:rPr>
              <a:t>Ladybird Books promises an end to gender-specific children's books » MobyLives</a:t>
            </a:r>
            <a:r>
              <a:rPr lang="en-GB">
                <a:latin typeface="Arial"/>
                <a:ea typeface="+mn-lt"/>
                <a:cs typeface="+mn-lt"/>
              </a:rPr>
              <a:t>. [online] Melville House Books. Available at: &lt;https://www.mhpbooks.com/ladybird-books-promises-an-end-to-gender-specific-childrens-books/&gt; [Accessed 25 October 202</a:t>
            </a:r>
            <a:endParaRPr lang="en-GB">
              <a:latin typeface="Arial"/>
            </a:endParaRPr>
          </a:p>
          <a:p>
            <a:endParaRPr lang="en-GB" dirty="0"/>
          </a:p>
        </p:txBody>
      </p:sp>
      <p:sp>
        <p:nvSpPr>
          <p:cNvPr id="6" name="TextBox 5">
            <a:extLst>
              <a:ext uri="{FF2B5EF4-FFF2-40B4-BE49-F238E27FC236}">
                <a16:creationId xmlns:a16="http://schemas.microsoft.com/office/drawing/2014/main" id="{2F16C435-2460-468A-85B7-27200BAE0B76}"/>
              </a:ext>
            </a:extLst>
          </p:cNvPr>
          <p:cNvSpPr txBox="1"/>
          <p:nvPr/>
        </p:nvSpPr>
        <p:spPr>
          <a:xfrm>
            <a:off x="11496136" y="1000664"/>
            <a:ext cx="615352"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Arial"/>
              </a:rPr>
              <a:t>R</a:t>
            </a:r>
            <a:endParaRPr lang="en-GB" sz="2400" b="1" dirty="0">
              <a:latin typeface="Arial"/>
              <a:cs typeface="Arial"/>
            </a:endParaRPr>
          </a:p>
          <a:p>
            <a:r>
              <a:rPr lang="en-GB" sz="2400" b="1">
                <a:latin typeface="Arial"/>
                <a:cs typeface="Arial"/>
              </a:rPr>
              <a:t>E</a:t>
            </a:r>
            <a:endParaRPr lang="en-GB" sz="2400" b="1" dirty="0">
              <a:latin typeface="Arial"/>
              <a:cs typeface="Arial"/>
            </a:endParaRPr>
          </a:p>
          <a:p>
            <a:r>
              <a:rPr lang="en-GB" sz="2400" b="1">
                <a:latin typeface="Arial"/>
                <a:cs typeface="Arial"/>
              </a:rPr>
              <a:t>F</a:t>
            </a:r>
            <a:endParaRPr lang="en-GB" sz="2400" b="1" dirty="0">
              <a:latin typeface="Arial"/>
              <a:cs typeface="Arial"/>
            </a:endParaRPr>
          </a:p>
          <a:p>
            <a:r>
              <a:rPr lang="en-GB" sz="2400" b="1">
                <a:latin typeface="Arial"/>
                <a:cs typeface="Arial"/>
              </a:rPr>
              <a:t>E</a:t>
            </a:r>
            <a:endParaRPr lang="en-GB" sz="2400" b="1" dirty="0">
              <a:latin typeface="Arial"/>
              <a:cs typeface="Arial"/>
            </a:endParaRPr>
          </a:p>
          <a:p>
            <a:r>
              <a:rPr lang="en-GB" sz="2400" b="1">
                <a:latin typeface="Arial"/>
                <a:cs typeface="Arial"/>
              </a:rPr>
              <a:t>R</a:t>
            </a:r>
            <a:endParaRPr lang="en-GB" sz="2400" b="1" dirty="0">
              <a:latin typeface="Arial"/>
              <a:cs typeface="Arial"/>
            </a:endParaRPr>
          </a:p>
          <a:p>
            <a:r>
              <a:rPr lang="en-GB" sz="2400" b="1">
                <a:latin typeface="Arial"/>
                <a:cs typeface="Arial"/>
              </a:rPr>
              <a:t>E</a:t>
            </a:r>
          </a:p>
          <a:p>
            <a:r>
              <a:rPr lang="en-GB" sz="2400" b="1">
                <a:latin typeface="Arial"/>
                <a:cs typeface="Arial"/>
              </a:rPr>
              <a:t>N</a:t>
            </a:r>
            <a:endParaRPr lang="en-GB" sz="2400" b="1" dirty="0">
              <a:latin typeface="Arial"/>
              <a:cs typeface="Arial"/>
            </a:endParaRPr>
          </a:p>
          <a:p>
            <a:r>
              <a:rPr lang="en-GB" sz="2400" b="1">
                <a:latin typeface="Arial"/>
                <a:cs typeface="Arial"/>
              </a:rPr>
              <a:t>C</a:t>
            </a:r>
            <a:endParaRPr lang="en-GB" sz="2400" b="1" dirty="0">
              <a:latin typeface="Arial"/>
              <a:cs typeface="Arial"/>
            </a:endParaRPr>
          </a:p>
          <a:p>
            <a:r>
              <a:rPr lang="en-GB" sz="2400" b="1">
                <a:latin typeface="Arial"/>
                <a:cs typeface="Arial"/>
              </a:rPr>
              <a:t>E</a:t>
            </a:r>
            <a:endParaRPr lang="en-GB" sz="2400" b="1" dirty="0">
              <a:latin typeface="Arial"/>
              <a:cs typeface="Arial"/>
            </a:endParaRPr>
          </a:p>
          <a:p>
            <a:r>
              <a:rPr lang="en-GB" sz="2400" b="1">
                <a:latin typeface="Arial"/>
                <a:cs typeface="Arial"/>
              </a:rPr>
              <a:t>S.</a:t>
            </a:r>
            <a:endParaRPr lang="en-GB" sz="2400" b="1" dirty="0">
              <a:latin typeface="Arial"/>
              <a:cs typeface="Arial"/>
            </a:endParaRPr>
          </a:p>
          <a:p>
            <a:endParaRPr lang="en-GB" sz="2400" b="1" dirty="0">
              <a:latin typeface="Arial"/>
              <a:cs typeface="Arial"/>
            </a:endParaRPr>
          </a:p>
        </p:txBody>
      </p:sp>
    </p:spTree>
    <p:extLst>
      <p:ext uri="{BB962C8B-B14F-4D97-AF65-F5344CB8AC3E}">
        <p14:creationId xmlns:p14="http://schemas.microsoft.com/office/powerpoint/2010/main" val="3551070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DAE421-D8B3-4DDE-9626-D924BE8EC93F}"/>
              </a:ext>
            </a:extLst>
          </p:cNvPr>
          <p:cNvSpPr txBox="1"/>
          <p:nvPr/>
        </p:nvSpPr>
        <p:spPr>
          <a:xfrm>
            <a:off x="871268" y="813759"/>
            <a:ext cx="81203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pPr algn="l"/>
            <a:endParaRPr lang="en-GB" dirty="0"/>
          </a:p>
        </p:txBody>
      </p:sp>
      <p:sp>
        <p:nvSpPr>
          <p:cNvPr id="5" name="TextBox 4">
            <a:extLst>
              <a:ext uri="{FF2B5EF4-FFF2-40B4-BE49-F238E27FC236}">
                <a16:creationId xmlns:a16="http://schemas.microsoft.com/office/drawing/2014/main" id="{685167A6-8882-49A2-89D0-D0AF4D160343}"/>
              </a:ext>
            </a:extLst>
          </p:cNvPr>
          <p:cNvSpPr txBox="1"/>
          <p:nvPr/>
        </p:nvSpPr>
        <p:spPr>
          <a:xfrm rot="10800000" flipV="1">
            <a:off x="986287" y="262543"/>
            <a:ext cx="8609160" cy="63325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Flavell, J., 1981. </a:t>
            </a:r>
            <a:r>
              <a:rPr lang="en-GB" i="1">
                <a:latin typeface="Arial"/>
                <a:cs typeface="Arial"/>
              </a:rPr>
              <a:t>APA PsycNet</a:t>
            </a:r>
            <a:r>
              <a:rPr lang="en-GB">
                <a:latin typeface="Arial"/>
                <a:cs typeface="Arial"/>
              </a:rPr>
              <a:t>. [online] Psycnet.apa.org. Available at: &lt;https://psycnet.apa.org/record/2007-02163-000&gt; [Accessed 22 October 2021].</a:t>
            </a:r>
            <a:r>
              <a:rPr lang="en-GB" dirty="0">
                <a:latin typeface="Arial"/>
                <a:ea typeface="Open Sans"/>
                <a:cs typeface="Open Sans"/>
              </a:rPr>
              <a:t> </a:t>
            </a:r>
          </a:p>
          <a:p>
            <a:endParaRPr lang="en-GB" dirty="0">
              <a:latin typeface="Arial"/>
              <a:ea typeface="Open Sans"/>
              <a:cs typeface="Open Sans"/>
            </a:endParaRPr>
          </a:p>
          <a:p>
            <a:r>
              <a:rPr lang="en-GB">
                <a:latin typeface="Arial"/>
                <a:ea typeface="+mn-lt"/>
                <a:cs typeface="+mn-lt"/>
              </a:rPr>
              <a:t>Inhelder, B., Chipman, H. and Zwingmann, C., n.d. </a:t>
            </a:r>
            <a:r>
              <a:rPr lang="en-GB" i="1">
                <a:latin typeface="Arial"/>
                <a:ea typeface="+mn-lt"/>
                <a:cs typeface="+mn-lt"/>
              </a:rPr>
              <a:t>Piaget and his school</a:t>
            </a:r>
            <a:r>
              <a:rPr lang="en-GB">
                <a:latin typeface="Arial"/>
                <a:ea typeface="+mn-lt"/>
                <a:cs typeface="+mn-lt"/>
              </a:rPr>
              <a:t>. Geneva Switzerland: Springer, Berlin, Heidelberg, pp.21/30.</a:t>
            </a:r>
            <a:endParaRPr lang="en-GB">
              <a:latin typeface="Arial"/>
              <a:cs typeface="Arial"/>
            </a:endParaRPr>
          </a:p>
          <a:p>
            <a:endParaRPr lang="en-GB" dirty="0">
              <a:latin typeface="Arial"/>
              <a:ea typeface="Open Sans"/>
              <a:cs typeface="Open Sans"/>
            </a:endParaRPr>
          </a:p>
          <a:p>
            <a:r>
              <a:rPr lang="en-GB">
                <a:latin typeface="Arial"/>
                <a:ea typeface="+mn-lt"/>
                <a:cs typeface="+mn-lt"/>
              </a:rPr>
              <a:t>Mcleod, D., 2020. </a:t>
            </a:r>
            <a:r>
              <a:rPr lang="en-GB" i="1">
                <a:latin typeface="Arial"/>
                <a:ea typeface="+mn-lt"/>
                <a:cs typeface="+mn-lt"/>
              </a:rPr>
              <a:t>Piaget's Stages of Cognitive Development</a:t>
            </a:r>
            <a:r>
              <a:rPr lang="en-GB">
                <a:latin typeface="Arial"/>
                <a:ea typeface="+mn-lt"/>
                <a:cs typeface="+mn-lt"/>
              </a:rPr>
              <a:t>. [online] Simplypsychology.org. Available at: &lt;https://www.simplypsychology.org/piaget.html&gt; [Accessed 20 October 2021].</a:t>
            </a:r>
            <a:endParaRPr lang="en-GB">
              <a:latin typeface="Arial"/>
              <a:cs typeface="Arial"/>
            </a:endParaRPr>
          </a:p>
          <a:p>
            <a:endParaRPr lang="en-GB" dirty="0">
              <a:latin typeface="Arial"/>
              <a:ea typeface="Open Sans"/>
              <a:cs typeface="Open Sans"/>
            </a:endParaRPr>
          </a:p>
          <a:p>
            <a:r>
              <a:rPr lang="en-GB">
                <a:latin typeface="Arial"/>
                <a:ea typeface="+mn-lt"/>
                <a:cs typeface="+mn-lt"/>
              </a:rPr>
              <a:t>Mcleod, S., 2018. </a:t>
            </a:r>
            <a:r>
              <a:rPr lang="en-GB" i="1">
                <a:latin typeface="Arial"/>
                <a:ea typeface="+mn-lt"/>
                <a:cs typeface="+mn-lt"/>
              </a:rPr>
              <a:t>Erik Erikson's stages of psychosocial development</a:t>
            </a:r>
            <a:r>
              <a:rPr lang="en-GB">
                <a:latin typeface="Arial"/>
                <a:ea typeface="+mn-lt"/>
                <a:cs typeface="+mn-lt"/>
              </a:rPr>
              <a:t>. [online] Simplypsychology.org. Available at: &lt;https://www.simplypsychology.org/Erik-Erikson.html&gt; [Accessed 20 October 2021].</a:t>
            </a:r>
            <a:endParaRPr lang="en-GB" dirty="0">
              <a:latin typeface="Arial"/>
              <a:ea typeface="+mn-lt"/>
              <a:cs typeface="+mn-lt"/>
            </a:endParaRPr>
          </a:p>
          <a:p>
            <a:endParaRPr lang="en-GB" dirty="0">
              <a:latin typeface="Arial"/>
              <a:ea typeface="+mn-lt"/>
              <a:cs typeface="+mn-lt"/>
            </a:endParaRPr>
          </a:p>
          <a:p>
            <a:r>
              <a:rPr lang="en-GB">
                <a:latin typeface="Arial"/>
                <a:ea typeface="+mn-lt"/>
                <a:cs typeface="+mn-lt"/>
              </a:rPr>
              <a:t>Orenstein, G. and Lewis, L., 2020. </a:t>
            </a:r>
            <a:r>
              <a:rPr lang="en-GB" i="1">
                <a:latin typeface="Arial"/>
                <a:ea typeface="+mn-lt"/>
                <a:cs typeface="+mn-lt"/>
              </a:rPr>
              <a:t>Eriksons Stages of Psychosocial Development</a:t>
            </a:r>
            <a:r>
              <a:rPr lang="en-GB">
                <a:latin typeface="Arial"/>
                <a:ea typeface="+mn-lt"/>
                <a:cs typeface="+mn-lt"/>
              </a:rPr>
              <a:t>. [online] Statepearls. Available at: &lt;https://www.ncbi.nlm.nih.gov/books/NBK556096/&gt; [Accessed 21 October 2021].</a:t>
            </a:r>
            <a:endParaRPr lang="en-GB">
              <a:latin typeface="Arial"/>
              <a:cs typeface="Arial"/>
            </a:endParaRPr>
          </a:p>
          <a:p>
            <a:endParaRPr lang="en-GB" dirty="0">
              <a:latin typeface="Arial"/>
              <a:ea typeface="Open Sans"/>
              <a:cs typeface="Open Sans"/>
            </a:endParaRPr>
          </a:p>
          <a:p>
            <a:r>
              <a:rPr lang="en-GB">
                <a:latin typeface="Arial"/>
                <a:ea typeface="+mn-lt"/>
                <a:cs typeface="+mn-lt"/>
              </a:rPr>
              <a:t>Petlasnaney, 2020. </a:t>
            </a:r>
            <a:r>
              <a:rPr lang="en-GB" i="1">
                <a:latin typeface="Arial"/>
                <a:ea typeface="+mn-lt"/>
                <a:cs typeface="+mn-lt"/>
              </a:rPr>
              <a:t>How to help our special needs children: Using Visual Aids</a:t>
            </a:r>
            <a:r>
              <a:rPr lang="en-GB">
                <a:latin typeface="Arial"/>
                <a:ea typeface="+mn-lt"/>
                <a:cs typeface="+mn-lt"/>
              </a:rPr>
              <a:t>. [online] Special Needs Village. Available at: &lt;https://specialneedsvillage.com/2021/01/05/sen-resources-visual-aids/&gt; [Accessed 25 October 2021].</a:t>
            </a:r>
            <a:endParaRPr lang="en-GB">
              <a:latin typeface="Arial"/>
            </a:endParaRPr>
          </a:p>
          <a:p>
            <a:endParaRPr lang="en-GB" sz="950" dirty="0"/>
          </a:p>
        </p:txBody>
      </p:sp>
      <p:sp>
        <p:nvSpPr>
          <p:cNvPr id="2" name="TextBox 1">
            <a:extLst>
              <a:ext uri="{FF2B5EF4-FFF2-40B4-BE49-F238E27FC236}">
                <a16:creationId xmlns:a16="http://schemas.microsoft.com/office/drawing/2014/main" id="{D0D512C2-53BE-4834-B00E-EBDCF9F2F193}"/>
              </a:ext>
            </a:extLst>
          </p:cNvPr>
          <p:cNvSpPr txBox="1"/>
          <p:nvPr/>
        </p:nvSpPr>
        <p:spPr>
          <a:xfrm rot="10800000" flipV="1">
            <a:off x="11553645" y="1125297"/>
            <a:ext cx="84539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Arial"/>
              </a:rPr>
              <a:t>R</a:t>
            </a:r>
            <a:endParaRPr lang="en-GB" sz="2400" b="1" dirty="0">
              <a:latin typeface="Arial"/>
              <a:cs typeface="Arial"/>
            </a:endParaRPr>
          </a:p>
          <a:p>
            <a:r>
              <a:rPr lang="en-GB" sz="2400" b="1">
                <a:latin typeface="Arial"/>
                <a:cs typeface="Arial"/>
              </a:rPr>
              <a:t>E</a:t>
            </a:r>
          </a:p>
          <a:p>
            <a:r>
              <a:rPr lang="en-GB" sz="2400" b="1">
                <a:latin typeface="Arial"/>
                <a:cs typeface="Arial"/>
              </a:rPr>
              <a:t>F</a:t>
            </a:r>
            <a:endParaRPr lang="en-GB" sz="2400" b="1" dirty="0">
              <a:latin typeface="Arial"/>
              <a:cs typeface="Arial"/>
            </a:endParaRPr>
          </a:p>
          <a:p>
            <a:r>
              <a:rPr lang="en-GB" sz="2400" b="1">
                <a:latin typeface="Arial"/>
                <a:cs typeface="Arial"/>
              </a:rPr>
              <a:t>E</a:t>
            </a:r>
            <a:endParaRPr lang="en-GB" sz="2400" b="1" dirty="0">
              <a:latin typeface="Arial"/>
              <a:cs typeface="Arial"/>
            </a:endParaRPr>
          </a:p>
          <a:p>
            <a:r>
              <a:rPr lang="en-GB" sz="2400" b="1">
                <a:latin typeface="Arial"/>
                <a:cs typeface="Arial"/>
              </a:rPr>
              <a:t>R</a:t>
            </a:r>
          </a:p>
          <a:p>
            <a:r>
              <a:rPr lang="en-GB" sz="2400" b="1">
                <a:latin typeface="Arial"/>
                <a:cs typeface="Arial"/>
              </a:rPr>
              <a:t>E</a:t>
            </a:r>
            <a:endParaRPr lang="en-GB" sz="2400" b="1" dirty="0">
              <a:latin typeface="Arial"/>
              <a:cs typeface="Arial"/>
            </a:endParaRPr>
          </a:p>
          <a:p>
            <a:r>
              <a:rPr lang="en-GB" sz="2400" b="1">
                <a:latin typeface="Arial"/>
                <a:cs typeface="Arial"/>
              </a:rPr>
              <a:t>N</a:t>
            </a:r>
            <a:endParaRPr lang="en-GB" sz="2400" b="1" dirty="0">
              <a:latin typeface="Arial"/>
              <a:cs typeface="Arial"/>
            </a:endParaRPr>
          </a:p>
          <a:p>
            <a:r>
              <a:rPr lang="en-GB" sz="2400" b="1">
                <a:latin typeface="Arial"/>
                <a:cs typeface="Arial"/>
              </a:rPr>
              <a:t>C</a:t>
            </a:r>
            <a:endParaRPr lang="en-GB" sz="2400" b="1" dirty="0">
              <a:latin typeface="Arial"/>
              <a:cs typeface="Arial"/>
            </a:endParaRPr>
          </a:p>
          <a:p>
            <a:r>
              <a:rPr lang="en-GB" sz="2400" b="1">
                <a:latin typeface="Arial"/>
                <a:cs typeface="Arial"/>
              </a:rPr>
              <a:t>E</a:t>
            </a:r>
            <a:endParaRPr lang="en-GB" sz="2400" b="1" dirty="0">
              <a:latin typeface="Arial"/>
              <a:cs typeface="Arial"/>
            </a:endParaRPr>
          </a:p>
          <a:p>
            <a:r>
              <a:rPr lang="en-GB" sz="2400" b="1">
                <a:latin typeface="Arial"/>
                <a:cs typeface="Arial"/>
              </a:rPr>
              <a:t>S</a:t>
            </a:r>
          </a:p>
          <a:p>
            <a:pPr algn="l"/>
            <a:endParaRPr lang="en-GB" sz="2400" b="1" dirty="0">
              <a:latin typeface="Arial"/>
              <a:cs typeface="Arial"/>
            </a:endParaRPr>
          </a:p>
        </p:txBody>
      </p:sp>
    </p:spTree>
    <p:extLst>
      <p:ext uri="{BB962C8B-B14F-4D97-AF65-F5344CB8AC3E}">
        <p14:creationId xmlns:p14="http://schemas.microsoft.com/office/powerpoint/2010/main" val="11675144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4</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1151</cp:revision>
  <dcterms:created xsi:type="dcterms:W3CDTF">2021-10-20T16:45:51Z</dcterms:created>
  <dcterms:modified xsi:type="dcterms:W3CDTF">2021-10-27T11:41:34Z</dcterms:modified>
</cp:coreProperties>
</file>