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13"/>
  </p:notesMasterIdLst>
  <p:sldIdLst>
    <p:sldId id="256" r:id="rId4"/>
    <p:sldId id="423" r:id="rId5"/>
    <p:sldId id="425" r:id="rId6"/>
    <p:sldId id="424" r:id="rId7"/>
    <p:sldId id="427" r:id="rId8"/>
    <p:sldId id="426" r:id="rId9"/>
    <p:sldId id="428" r:id="rId10"/>
    <p:sldId id="429" r:id="rId11"/>
    <p:sldId id="42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646A42-B0F7-453A-8CC5-DFA84FE07E53}" v="22" dt="2026-05-06T10:42:22.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1958" autoAdjust="0"/>
  </p:normalViewPr>
  <p:slideViewPr>
    <p:cSldViewPr snapToGrid="0">
      <p:cViewPr varScale="1">
        <p:scale>
          <a:sx n="56" d="100"/>
          <a:sy n="56" d="100"/>
        </p:scale>
        <p:origin x="402"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19"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5-06T10:42:44.797" v="351" actId="26606"/>
      <pc:docMkLst>
        <pc:docMk/>
      </pc:docMkLst>
      <pc:sldChg chg="addSp delSp modSp new mod modMedia modClrScheme delAnim chgLayout">
        <pc:chgData name="Rhiannon Akers" userId="fb3c9d12-5c8c-42d7-8dc7-d872d7a3d202" providerId="ADAL" clId="{80AABDCA-A693-4F09-99FD-F26609E442FC}" dt="2026-05-06T10:37:38.739" v="288" actId="26606"/>
        <pc:sldMkLst>
          <pc:docMk/>
          <pc:sldMk cId="2153721539" sldId="423"/>
        </pc:sldMkLst>
        <pc:spChg chg="del mod ord">
          <ac:chgData name="Rhiannon Akers" userId="fb3c9d12-5c8c-42d7-8dc7-d872d7a3d202" providerId="ADAL" clId="{80AABDCA-A693-4F09-99FD-F26609E442FC}" dt="2026-05-06T10:20:04.369" v="20" actId="700"/>
          <ac:spMkLst>
            <pc:docMk/>
            <pc:sldMk cId="2153721539" sldId="423"/>
            <ac:spMk id="2" creationId="{5121E726-C35B-60BD-F3F2-630F5F4CCF6F}"/>
          </ac:spMkLst>
        </pc:spChg>
        <pc:spChg chg="del mod ord">
          <ac:chgData name="Rhiannon Akers" userId="fb3c9d12-5c8c-42d7-8dc7-d872d7a3d202" providerId="ADAL" clId="{80AABDCA-A693-4F09-99FD-F26609E442FC}" dt="2026-05-06T10:20:04.369" v="20" actId="700"/>
          <ac:spMkLst>
            <pc:docMk/>
            <pc:sldMk cId="2153721539" sldId="423"/>
            <ac:spMk id="3" creationId="{2ED49C35-1F9E-8884-FE83-C3760A21A25E}"/>
          </ac:spMkLst>
        </pc:spChg>
        <pc:spChg chg="add mod ord">
          <ac:chgData name="Rhiannon Akers" userId="fb3c9d12-5c8c-42d7-8dc7-d872d7a3d202" providerId="ADAL" clId="{80AABDCA-A693-4F09-99FD-F26609E442FC}" dt="2026-05-06T10:37:38.739" v="288" actId="26606"/>
          <ac:spMkLst>
            <pc:docMk/>
            <pc:sldMk cId="2153721539" sldId="423"/>
            <ac:spMk id="4" creationId="{79EA2E1A-523A-13DD-AF9E-6362FD26109F}"/>
          </ac:spMkLst>
        </pc:spChg>
        <pc:spChg chg="add del mod ord">
          <ac:chgData name="Rhiannon Akers" userId="fb3c9d12-5c8c-42d7-8dc7-d872d7a3d202" providerId="ADAL" clId="{80AABDCA-A693-4F09-99FD-F26609E442FC}" dt="2026-05-06T10:36:43.686" v="280" actId="26606"/>
          <ac:spMkLst>
            <pc:docMk/>
            <pc:sldMk cId="2153721539" sldId="423"/>
            <ac:spMk id="5" creationId="{335CBFB6-E8C5-580A-5A64-6C70932BB7BE}"/>
          </ac:spMkLst>
        </pc:spChg>
        <pc:graphicFrameChg chg="add mod ord modGraphic">
          <ac:chgData name="Rhiannon Akers" userId="fb3c9d12-5c8c-42d7-8dc7-d872d7a3d202" providerId="ADAL" clId="{80AABDCA-A693-4F09-99FD-F26609E442FC}" dt="2026-05-06T10:37:38.739" v="288" actId="26606"/>
          <ac:graphicFrameMkLst>
            <pc:docMk/>
            <pc:sldMk cId="2153721539" sldId="423"/>
            <ac:graphicFrameMk id="9" creationId="{0CCF47FC-993B-B9C0-27B4-21C07B011D10}"/>
          </ac:graphicFrameMkLst>
        </pc:graphicFrameChg>
        <pc:picChg chg="add del mod">
          <ac:chgData name="Rhiannon Akers" userId="fb3c9d12-5c8c-42d7-8dc7-d872d7a3d202" providerId="ADAL" clId="{80AABDCA-A693-4F09-99FD-F26609E442FC}" dt="2026-05-06T10:36:43.651" v="279" actId="26606"/>
          <ac:picMkLst>
            <pc:docMk/>
            <pc:sldMk cId="2153721539" sldId="423"/>
            <ac:picMk id="7" creationId="{108B1ADE-9081-CE3E-35ED-5134A5A8AB82}"/>
          </ac:picMkLst>
        </pc:picChg>
      </pc:sldChg>
      <pc:sldChg chg="addSp delSp modSp new mod ord modClrScheme chgLayout">
        <pc:chgData name="Rhiannon Akers" userId="fb3c9d12-5c8c-42d7-8dc7-d872d7a3d202" providerId="ADAL" clId="{80AABDCA-A693-4F09-99FD-F26609E442FC}" dt="2026-05-06T10:36:25.507" v="275" actId="26606"/>
        <pc:sldMkLst>
          <pc:docMk/>
          <pc:sldMk cId="2744695955" sldId="424"/>
        </pc:sldMkLst>
        <pc:spChg chg="mod ord">
          <ac:chgData name="Rhiannon Akers" userId="fb3c9d12-5c8c-42d7-8dc7-d872d7a3d202" providerId="ADAL" clId="{80AABDCA-A693-4F09-99FD-F26609E442FC}" dt="2026-05-06T10:36:25.507" v="275" actId="26606"/>
          <ac:spMkLst>
            <pc:docMk/>
            <pc:sldMk cId="2744695955" sldId="424"/>
            <ac:spMk id="2" creationId="{4C66D9F6-9077-80DE-2912-164ED4D04148}"/>
          </ac:spMkLst>
        </pc:spChg>
        <pc:spChg chg="del mod ord">
          <ac:chgData name="Rhiannon Akers" userId="fb3c9d12-5c8c-42d7-8dc7-d872d7a3d202" providerId="ADAL" clId="{80AABDCA-A693-4F09-99FD-F26609E442FC}" dt="2026-05-06T10:36:25.507" v="275" actId="26606"/>
          <ac:spMkLst>
            <pc:docMk/>
            <pc:sldMk cId="2744695955" sldId="424"/>
            <ac:spMk id="3" creationId="{99E9C46D-8785-ADF9-7603-4B554BF30C6A}"/>
          </ac:spMkLst>
        </pc:spChg>
        <pc:graphicFrameChg chg="add mod">
          <ac:chgData name="Rhiannon Akers" userId="fb3c9d12-5c8c-42d7-8dc7-d872d7a3d202" providerId="ADAL" clId="{80AABDCA-A693-4F09-99FD-F26609E442FC}" dt="2026-05-06T10:36:25.507" v="275" actId="26606"/>
          <ac:graphicFrameMkLst>
            <pc:docMk/>
            <pc:sldMk cId="2744695955" sldId="424"/>
            <ac:graphicFrameMk id="5" creationId="{6A0BBB7A-2601-194C-8FE1-156F3D5AE7C3}"/>
          </ac:graphicFrameMkLst>
        </pc:graphicFrameChg>
      </pc:sldChg>
      <pc:sldChg chg="addSp delSp modSp new mod modClrScheme chgLayout">
        <pc:chgData name="Rhiannon Akers" userId="fb3c9d12-5c8c-42d7-8dc7-d872d7a3d202" providerId="ADAL" clId="{80AABDCA-A693-4F09-99FD-F26609E442FC}" dt="2026-05-06T10:37:51.280" v="290" actId="700"/>
        <pc:sldMkLst>
          <pc:docMk/>
          <pc:sldMk cId="3765109867" sldId="425"/>
        </pc:sldMkLst>
        <pc:spChg chg="mod ord">
          <ac:chgData name="Rhiannon Akers" userId="fb3c9d12-5c8c-42d7-8dc7-d872d7a3d202" providerId="ADAL" clId="{80AABDCA-A693-4F09-99FD-F26609E442FC}" dt="2026-05-06T10:37:51.280" v="290" actId="700"/>
          <ac:spMkLst>
            <pc:docMk/>
            <pc:sldMk cId="3765109867" sldId="425"/>
            <ac:spMk id="2" creationId="{511C61F3-7133-E689-F3CE-0EA48A105498}"/>
          </ac:spMkLst>
        </pc:spChg>
        <pc:spChg chg="del mod ord">
          <ac:chgData name="Rhiannon Akers" userId="fb3c9d12-5c8c-42d7-8dc7-d872d7a3d202" providerId="ADAL" clId="{80AABDCA-A693-4F09-99FD-F26609E442FC}" dt="2026-05-06T10:22:42.582" v="128" actId="26606"/>
          <ac:spMkLst>
            <pc:docMk/>
            <pc:sldMk cId="3765109867" sldId="425"/>
            <ac:spMk id="3" creationId="{CCAF5D26-0114-3852-A1D9-69234814E110}"/>
          </ac:spMkLst>
        </pc:spChg>
        <pc:graphicFrameChg chg="add mod ord modGraphic">
          <ac:chgData name="Rhiannon Akers" userId="fb3c9d12-5c8c-42d7-8dc7-d872d7a3d202" providerId="ADAL" clId="{80AABDCA-A693-4F09-99FD-F26609E442FC}" dt="2026-05-06T10:37:51.280" v="290" actId="700"/>
          <ac:graphicFrameMkLst>
            <pc:docMk/>
            <pc:sldMk cId="3765109867" sldId="425"/>
            <ac:graphicFrameMk id="5" creationId="{87A31922-7938-AEB5-CA7C-14FC8460F394}"/>
          </ac:graphicFrameMkLst>
        </pc:graphicFrameChg>
      </pc:sldChg>
      <pc:sldChg chg="addSp delSp modSp new mod modClrScheme chgLayout">
        <pc:chgData name="Rhiannon Akers" userId="fb3c9d12-5c8c-42d7-8dc7-d872d7a3d202" providerId="ADAL" clId="{80AABDCA-A693-4F09-99FD-F26609E442FC}" dt="2026-05-06T10:35:53.362" v="270" actId="1076"/>
        <pc:sldMkLst>
          <pc:docMk/>
          <pc:sldMk cId="4226201005" sldId="426"/>
        </pc:sldMkLst>
        <pc:spChg chg="del mod ord">
          <ac:chgData name="Rhiannon Akers" userId="fb3c9d12-5c8c-42d7-8dc7-d872d7a3d202" providerId="ADAL" clId="{80AABDCA-A693-4F09-99FD-F26609E442FC}" dt="2026-05-06T10:23:47.355" v="137" actId="700"/>
          <ac:spMkLst>
            <pc:docMk/>
            <pc:sldMk cId="4226201005" sldId="426"/>
            <ac:spMk id="2" creationId="{3FC58EFE-DF2C-EA84-E0F1-43A48BB74488}"/>
          </ac:spMkLst>
        </pc:spChg>
        <pc:spChg chg="del mod ord">
          <ac:chgData name="Rhiannon Akers" userId="fb3c9d12-5c8c-42d7-8dc7-d872d7a3d202" providerId="ADAL" clId="{80AABDCA-A693-4F09-99FD-F26609E442FC}" dt="2026-05-06T10:23:47.355" v="137" actId="700"/>
          <ac:spMkLst>
            <pc:docMk/>
            <pc:sldMk cId="4226201005" sldId="426"/>
            <ac:spMk id="3" creationId="{4B5FDADD-D91C-128A-D48E-25B14F30F140}"/>
          </ac:spMkLst>
        </pc:spChg>
        <pc:spChg chg="add mod ord">
          <ac:chgData name="Rhiannon Akers" userId="fb3c9d12-5c8c-42d7-8dc7-d872d7a3d202" providerId="ADAL" clId="{80AABDCA-A693-4F09-99FD-F26609E442FC}" dt="2026-05-06T10:24:01.740" v="178" actId="20577"/>
          <ac:spMkLst>
            <pc:docMk/>
            <pc:sldMk cId="4226201005" sldId="426"/>
            <ac:spMk id="4" creationId="{32548370-1491-997B-567C-8716D6680DAD}"/>
          </ac:spMkLst>
        </pc:spChg>
        <pc:spChg chg="add del mod ord">
          <ac:chgData name="Rhiannon Akers" userId="fb3c9d12-5c8c-42d7-8dc7-d872d7a3d202" providerId="ADAL" clId="{80AABDCA-A693-4F09-99FD-F26609E442FC}" dt="2026-05-06T10:24:46.231" v="181" actId="22"/>
          <ac:spMkLst>
            <pc:docMk/>
            <pc:sldMk cId="4226201005" sldId="426"/>
            <ac:spMk id="5" creationId="{469D4A6F-6541-7DF1-0575-BC4F0102E58F}"/>
          </ac:spMkLst>
        </pc:spChg>
        <pc:graphicFrameChg chg="add mod">
          <ac:chgData name="Rhiannon Akers" userId="fb3c9d12-5c8c-42d7-8dc7-d872d7a3d202" providerId="ADAL" clId="{80AABDCA-A693-4F09-99FD-F26609E442FC}" dt="2026-05-06T10:24:19.137" v="180"/>
          <ac:graphicFrameMkLst>
            <pc:docMk/>
            <pc:sldMk cId="4226201005" sldId="426"/>
            <ac:graphicFrameMk id="6" creationId="{C7F57B97-8781-4811-7110-1C153EFEB5C4}"/>
          </ac:graphicFrameMkLst>
        </pc:graphicFrameChg>
        <pc:graphicFrameChg chg="add mod">
          <ac:chgData name="Rhiannon Akers" userId="fb3c9d12-5c8c-42d7-8dc7-d872d7a3d202" providerId="ADAL" clId="{80AABDCA-A693-4F09-99FD-F26609E442FC}" dt="2026-05-06T10:24:14.580" v="179"/>
          <ac:graphicFrameMkLst>
            <pc:docMk/>
            <pc:sldMk cId="4226201005" sldId="426"/>
            <ac:graphicFrameMk id="7" creationId="{A12AE4DD-772E-13D7-124D-796A51B53B6C}"/>
          </ac:graphicFrameMkLst>
        </pc:graphicFrameChg>
        <pc:picChg chg="add mod ord">
          <ac:chgData name="Rhiannon Akers" userId="fb3c9d12-5c8c-42d7-8dc7-d872d7a3d202" providerId="ADAL" clId="{80AABDCA-A693-4F09-99FD-F26609E442FC}" dt="2026-05-06T10:25:17.355" v="185" actId="1076"/>
          <ac:picMkLst>
            <pc:docMk/>
            <pc:sldMk cId="4226201005" sldId="426"/>
            <ac:picMk id="9" creationId="{45E9AC66-4C04-9ED9-65C6-24EFE2C5A653}"/>
          </ac:picMkLst>
        </pc:picChg>
        <pc:picChg chg="add mod">
          <ac:chgData name="Rhiannon Akers" userId="fb3c9d12-5c8c-42d7-8dc7-d872d7a3d202" providerId="ADAL" clId="{80AABDCA-A693-4F09-99FD-F26609E442FC}" dt="2026-05-06T10:35:53.362" v="270" actId="1076"/>
          <ac:picMkLst>
            <pc:docMk/>
            <pc:sldMk cId="4226201005" sldId="426"/>
            <ac:picMk id="11" creationId="{5E63E966-E749-33E9-B3DE-E2C7D0B0CFA5}"/>
          </ac:picMkLst>
        </pc:picChg>
      </pc:sldChg>
      <pc:sldChg chg="addSp delSp modSp new mod ord modClrScheme chgLayout">
        <pc:chgData name="Rhiannon Akers" userId="fb3c9d12-5c8c-42d7-8dc7-d872d7a3d202" providerId="ADAL" clId="{80AABDCA-A693-4F09-99FD-F26609E442FC}" dt="2026-05-06T10:36:11.960" v="274" actId="20577"/>
        <pc:sldMkLst>
          <pc:docMk/>
          <pc:sldMk cId="1014837871" sldId="427"/>
        </pc:sldMkLst>
        <pc:spChg chg="del">
          <ac:chgData name="Rhiannon Akers" userId="fb3c9d12-5c8c-42d7-8dc7-d872d7a3d202" providerId="ADAL" clId="{80AABDCA-A693-4F09-99FD-F26609E442FC}" dt="2026-05-06T10:25:23.510" v="187" actId="26606"/>
          <ac:spMkLst>
            <pc:docMk/>
            <pc:sldMk cId="1014837871" sldId="427"/>
            <ac:spMk id="2" creationId="{A93D916F-48A6-C442-9B6E-567580EE0859}"/>
          </ac:spMkLst>
        </pc:spChg>
        <pc:spChg chg="del">
          <ac:chgData name="Rhiannon Akers" userId="fb3c9d12-5c8c-42d7-8dc7-d872d7a3d202" providerId="ADAL" clId="{80AABDCA-A693-4F09-99FD-F26609E442FC}" dt="2026-05-06T10:25:23.510" v="187" actId="26606"/>
          <ac:spMkLst>
            <pc:docMk/>
            <pc:sldMk cId="1014837871" sldId="427"/>
            <ac:spMk id="3" creationId="{F265BE86-F39F-6188-E694-97BA7EF6523C}"/>
          </ac:spMkLst>
        </pc:spChg>
        <pc:spChg chg="add mod">
          <ac:chgData name="Rhiannon Akers" userId="fb3c9d12-5c8c-42d7-8dc7-d872d7a3d202" providerId="ADAL" clId="{80AABDCA-A693-4F09-99FD-F26609E442FC}" dt="2026-05-06T10:35:59.483" v="271" actId="26606"/>
          <ac:spMkLst>
            <pc:docMk/>
            <pc:sldMk cId="1014837871" sldId="427"/>
            <ac:spMk id="8" creationId="{42C80AC4-62A9-05B9-6756-5BE2F2C56397}"/>
          </ac:spMkLst>
        </pc:spChg>
        <pc:spChg chg="add del mod">
          <ac:chgData name="Rhiannon Akers" userId="fb3c9d12-5c8c-42d7-8dc7-d872d7a3d202" providerId="ADAL" clId="{80AABDCA-A693-4F09-99FD-F26609E442FC}" dt="2026-05-06T10:35:59.483" v="271" actId="26606"/>
          <ac:spMkLst>
            <pc:docMk/>
            <pc:sldMk cId="1014837871" sldId="427"/>
            <ac:spMk id="10" creationId="{301F67F0-BCF0-B793-308D-FDB3BB744211}"/>
          </ac:spMkLst>
        </pc:spChg>
        <pc:graphicFrameChg chg="add mod modGraphic">
          <ac:chgData name="Rhiannon Akers" userId="fb3c9d12-5c8c-42d7-8dc7-d872d7a3d202" providerId="ADAL" clId="{80AABDCA-A693-4F09-99FD-F26609E442FC}" dt="2026-05-06T10:36:11.960" v="274" actId="20577"/>
          <ac:graphicFrameMkLst>
            <pc:docMk/>
            <pc:sldMk cId="1014837871" sldId="427"/>
            <ac:graphicFrameMk id="12" creationId="{DAD7A572-B9BB-67F7-C567-11745DBA64A5}"/>
          </ac:graphicFrameMkLst>
        </pc:graphicFrameChg>
      </pc:sldChg>
      <pc:sldChg chg="addSp delSp modSp new mod modClrScheme chgLayout">
        <pc:chgData name="Rhiannon Akers" userId="fb3c9d12-5c8c-42d7-8dc7-d872d7a3d202" providerId="ADAL" clId="{80AABDCA-A693-4F09-99FD-F26609E442FC}" dt="2026-05-06T10:35:13.272" v="264" actId="26606"/>
        <pc:sldMkLst>
          <pc:docMk/>
          <pc:sldMk cId="979657714" sldId="428"/>
        </pc:sldMkLst>
        <pc:spChg chg="mod ord">
          <ac:chgData name="Rhiannon Akers" userId="fb3c9d12-5c8c-42d7-8dc7-d872d7a3d202" providerId="ADAL" clId="{80AABDCA-A693-4F09-99FD-F26609E442FC}" dt="2026-05-06T10:35:13.272" v="264" actId="26606"/>
          <ac:spMkLst>
            <pc:docMk/>
            <pc:sldMk cId="979657714" sldId="428"/>
            <ac:spMk id="2" creationId="{1117D03D-7DC4-3A40-B109-D04A5C4EFBC3}"/>
          </ac:spMkLst>
        </pc:spChg>
        <pc:spChg chg="add del mod ord">
          <ac:chgData name="Rhiannon Akers" userId="fb3c9d12-5c8c-42d7-8dc7-d872d7a3d202" providerId="ADAL" clId="{80AABDCA-A693-4F09-99FD-F26609E442FC}" dt="2026-05-06T10:35:13.272" v="264" actId="26606"/>
          <ac:spMkLst>
            <pc:docMk/>
            <pc:sldMk cId="979657714" sldId="428"/>
            <ac:spMk id="3" creationId="{1130FAF6-962C-1AB6-48EF-3B0298F521E3}"/>
          </ac:spMkLst>
        </pc:spChg>
        <pc:graphicFrameChg chg="add del mod">
          <ac:chgData name="Rhiannon Akers" userId="fb3c9d12-5c8c-42d7-8dc7-d872d7a3d202" providerId="ADAL" clId="{80AABDCA-A693-4F09-99FD-F26609E442FC}" dt="2026-05-06T10:35:13.272" v="264" actId="26606"/>
          <ac:graphicFrameMkLst>
            <pc:docMk/>
            <pc:sldMk cId="979657714" sldId="428"/>
            <ac:graphicFrameMk id="5" creationId="{07C409A1-2505-D93C-90A3-8E2427579ABA}"/>
          </ac:graphicFrameMkLst>
        </pc:graphicFrameChg>
      </pc:sldChg>
      <pc:sldChg chg="addSp delSp modSp new mod modClrScheme chgLayout">
        <pc:chgData name="Rhiannon Akers" userId="fb3c9d12-5c8c-42d7-8dc7-d872d7a3d202" providerId="ADAL" clId="{80AABDCA-A693-4F09-99FD-F26609E442FC}" dt="2026-05-06T10:42:44.797" v="351" actId="26606"/>
        <pc:sldMkLst>
          <pc:docMk/>
          <pc:sldMk cId="2047486084" sldId="429"/>
        </pc:sldMkLst>
        <pc:spChg chg="mod">
          <ac:chgData name="Rhiannon Akers" userId="fb3c9d12-5c8c-42d7-8dc7-d872d7a3d202" providerId="ADAL" clId="{80AABDCA-A693-4F09-99FD-F26609E442FC}" dt="2026-05-06T10:42:44.797" v="351" actId="26606"/>
          <ac:spMkLst>
            <pc:docMk/>
            <pc:sldMk cId="2047486084" sldId="429"/>
            <ac:spMk id="2" creationId="{6B19B8F8-C0F3-C71D-4F5C-31B0BA744D5C}"/>
          </ac:spMkLst>
        </pc:spChg>
        <pc:spChg chg="del">
          <ac:chgData name="Rhiannon Akers" userId="fb3c9d12-5c8c-42d7-8dc7-d872d7a3d202" providerId="ADAL" clId="{80AABDCA-A693-4F09-99FD-F26609E442FC}" dt="2026-05-06T10:39:34.848" v="299" actId="26606"/>
          <ac:spMkLst>
            <pc:docMk/>
            <pc:sldMk cId="2047486084" sldId="429"/>
            <ac:spMk id="3" creationId="{43EE0816-1325-EE5A-FDEB-413BE3210E64}"/>
          </ac:spMkLst>
        </pc:spChg>
        <pc:spChg chg="add del mod">
          <ac:chgData name="Rhiannon Akers" userId="fb3c9d12-5c8c-42d7-8dc7-d872d7a3d202" providerId="ADAL" clId="{80AABDCA-A693-4F09-99FD-F26609E442FC}" dt="2026-05-06T10:42:22.561" v="330" actId="931"/>
          <ac:spMkLst>
            <pc:docMk/>
            <pc:sldMk cId="2047486084" sldId="429"/>
            <ac:spMk id="8" creationId="{CB6B7B06-5714-F430-4910-D410B1313B86}"/>
          </ac:spMkLst>
        </pc:spChg>
        <pc:picChg chg="add mod">
          <ac:chgData name="Rhiannon Akers" userId="fb3c9d12-5c8c-42d7-8dc7-d872d7a3d202" providerId="ADAL" clId="{80AABDCA-A693-4F09-99FD-F26609E442FC}" dt="2026-05-06T10:42:44.797" v="351" actId="26606"/>
          <ac:picMkLst>
            <pc:docMk/>
            <pc:sldMk cId="2047486084" sldId="429"/>
            <ac:picMk id="5" creationId="{D901A35D-11F1-E163-CF46-BCE281AEFD85}"/>
          </ac:picMkLst>
        </pc:picChg>
      </pc:sldChg>
      <pc:sldChg chg="del">
        <pc:chgData name="Rhiannon Akers" userId="fb3c9d12-5c8c-42d7-8dc7-d872d7a3d202" providerId="ADAL" clId="{80AABDCA-A693-4F09-99FD-F26609E442FC}" dt="2026-05-06T10:19:46.365" v="0" actId="47"/>
        <pc:sldMkLst>
          <pc:docMk/>
          <pc:sldMk cId="878686010" sldId="453"/>
        </pc:sldMkLst>
      </pc:sldChg>
      <pc:sldChg chg="del">
        <pc:chgData name="Rhiannon Akers" userId="fb3c9d12-5c8c-42d7-8dc7-d872d7a3d202" providerId="ADAL" clId="{80AABDCA-A693-4F09-99FD-F26609E442FC}" dt="2026-05-06T10:19:47.241" v="1" actId="47"/>
        <pc:sldMkLst>
          <pc:docMk/>
          <pc:sldMk cId="531521757" sldId="454"/>
        </pc:sldMkLst>
      </pc:sldChg>
      <pc:sldChg chg="del">
        <pc:chgData name="Rhiannon Akers" userId="fb3c9d12-5c8c-42d7-8dc7-d872d7a3d202" providerId="ADAL" clId="{80AABDCA-A693-4F09-99FD-F26609E442FC}" dt="2026-05-06T10:19:48.053" v="2" actId="47"/>
        <pc:sldMkLst>
          <pc:docMk/>
          <pc:sldMk cId="1241299198" sldId="455"/>
        </pc:sldMkLst>
      </pc:sldChg>
      <pc:sldChg chg="del">
        <pc:chgData name="Rhiannon Akers" userId="fb3c9d12-5c8c-42d7-8dc7-d872d7a3d202" providerId="ADAL" clId="{80AABDCA-A693-4F09-99FD-F26609E442FC}" dt="2026-05-06T10:19:49.075" v="3" actId="47"/>
        <pc:sldMkLst>
          <pc:docMk/>
          <pc:sldMk cId="94639336" sldId="456"/>
        </pc:sldMkLst>
      </pc:sldChg>
      <pc:sldChg chg="del">
        <pc:chgData name="Rhiannon Akers" userId="fb3c9d12-5c8c-42d7-8dc7-d872d7a3d202" providerId="ADAL" clId="{80AABDCA-A693-4F09-99FD-F26609E442FC}" dt="2026-05-06T10:19:49.420" v="4" actId="47"/>
        <pc:sldMkLst>
          <pc:docMk/>
          <pc:sldMk cId="4167283584" sldId="457"/>
        </pc:sldMkLst>
      </pc:sldChg>
      <pc:sldChg chg="del">
        <pc:chgData name="Rhiannon Akers" userId="fb3c9d12-5c8c-42d7-8dc7-d872d7a3d202" providerId="ADAL" clId="{80AABDCA-A693-4F09-99FD-F26609E442FC}" dt="2026-05-06T10:19:49.695" v="5" actId="47"/>
        <pc:sldMkLst>
          <pc:docMk/>
          <pc:sldMk cId="72933747" sldId="458"/>
        </pc:sldMkLst>
      </pc:sldChg>
      <pc:sldChg chg="del">
        <pc:chgData name="Rhiannon Akers" userId="fb3c9d12-5c8c-42d7-8dc7-d872d7a3d202" providerId="ADAL" clId="{80AABDCA-A693-4F09-99FD-F26609E442FC}" dt="2026-05-06T10:19:49.958" v="6" actId="47"/>
        <pc:sldMkLst>
          <pc:docMk/>
          <pc:sldMk cId="68973196" sldId="459"/>
        </pc:sldMkLst>
      </pc:sldChg>
      <pc:sldChg chg="del">
        <pc:chgData name="Rhiannon Akers" userId="fb3c9d12-5c8c-42d7-8dc7-d872d7a3d202" providerId="ADAL" clId="{80AABDCA-A693-4F09-99FD-F26609E442FC}" dt="2026-05-06T10:19:50.564" v="8" actId="47"/>
        <pc:sldMkLst>
          <pc:docMk/>
          <pc:sldMk cId="673465886" sldId="460"/>
        </pc:sldMkLst>
      </pc:sldChg>
      <pc:sldChg chg="del">
        <pc:chgData name="Rhiannon Akers" userId="fb3c9d12-5c8c-42d7-8dc7-d872d7a3d202" providerId="ADAL" clId="{80AABDCA-A693-4F09-99FD-F26609E442FC}" dt="2026-05-06T10:19:51.178" v="11" actId="47"/>
        <pc:sldMkLst>
          <pc:docMk/>
          <pc:sldMk cId="1770765945" sldId="461"/>
        </pc:sldMkLst>
      </pc:sldChg>
      <pc:sldChg chg="del">
        <pc:chgData name="Rhiannon Akers" userId="fb3c9d12-5c8c-42d7-8dc7-d872d7a3d202" providerId="ADAL" clId="{80AABDCA-A693-4F09-99FD-F26609E442FC}" dt="2026-05-06T10:19:51.429" v="12" actId="47"/>
        <pc:sldMkLst>
          <pc:docMk/>
          <pc:sldMk cId="4038801298" sldId="462"/>
        </pc:sldMkLst>
      </pc:sldChg>
      <pc:sldChg chg="del">
        <pc:chgData name="Rhiannon Akers" userId="fb3c9d12-5c8c-42d7-8dc7-d872d7a3d202" providerId="ADAL" clId="{80AABDCA-A693-4F09-99FD-F26609E442FC}" dt="2026-05-06T10:19:51.728" v="13" actId="47"/>
        <pc:sldMkLst>
          <pc:docMk/>
          <pc:sldMk cId="898128182" sldId="463"/>
        </pc:sldMkLst>
      </pc:sldChg>
      <pc:sldChg chg="del">
        <pc:chgData name="Rhiannon Akers" userId="fb3c9d12-5c8c-42d7-8dc7-d872d7a3d202" providerId="ADAL" clId="{80AABDCA-A693-4F09-99FD-F26609E442FC}" dt="2026-05-06T10:19:52.065" v="14" actId="47"/>
        <pc:sldMkLst>
          <pc:docMk/>
          <pc:sldMk cId="634976811" sldId="464"/>
        </pc:sldMkLst>
      </pc:sldChg>
      <pc:sldChg chg="del">
        <pc:chgData name="Rhiannon Akers" userId="fb3c9d12-5c8c-42d7-8dc7-d872d7a3d202" providerId="ADAL" clId="{80AABDCA-A693-4F09-99FD-F26609E442FC}" dt="2026-05-06T10:19:52.336" v="15" actId="47"/>
        <pc:sldMkLst>
          <pc:docMk/>
          <pc:sldMk cId="2263331253" sldId="465"/>
        </pc:sldMkLst>
      </pc:sldChg>
      <pc:sldChg chg="del">
        <pc:chgData name="Rhiannon Akers" userId="fb3c9d12-5c8c-42d7-8dc7-d872d7a3d202" providerId="ADAL" clId="{80AABDCA-A693-4F09-99FD-F26609E442FC}" dt="2026-05-06T10:19:57.716" v="18" actId="47"/>
        <pc:sldMkLst>
          <pc:docMk/>
          <pc:sldMk cId="858163125" sldId="466"/>
        </pc:sldMkLst>
      </pc:sldChg>
      <pc:sldChg chg="del">
        <pc:chgData name="Rhiannon Akers" userId="fb3c9d12-5c8c-42d7-8dc7-d872d7a3d202" providerId="ADAL" clId="{80AABDCA-A693-4F09-99FD-F26609E442FC}" dt="2026-05-06T10:19:52.704" v="16" actId="47"/>
        <pc:sldMkLst>
          <pc:docMk/>
          <pc:sldMk cId="1816894815" sldId="467"/>
        </pc:sldMkLst>
      </pc:sldChg>
      <pc:sldChg chg="del">
        <pc:chgData name="Rhiannon Akers" userId="fb3c9d12-5c8c-42d7-8dc7-d872d7a3d202" providerId="ADAL" clId="{80AABDCA-A693-4F09-99FD-F26609E442FC}" dt="2026-05-06T10:19:50.296" v="7" actId="47"/>
        <pc:sldMkLst>
          <pc:docMk/>
          <pc:sldMk cId="3663001571" sldId="468"/>
        </pc:sldMkLst>
      </pc:sldChg>
      <pc:sldChg chg="del">
        <pc:chgData name="Rhiannon Akers" userId="fb3c9d12-5c8c-42d7-8dc7-d872d7a3d202" providerId="ADAL" clId="{80AABDCA-A693-4F09-99FD-F26609E442FC}" dt="2026-05-06T10:19:50.776" v="9" actId="47"/>
        <pc:sldMkLst>
          <pc:docMk/>
          <pc:sldMk cId="1388874342" sldId="469"/>
        </pc:sldMkLst>
      </pc:sldChg>
      <pc:sldChg chg="del">
        <pc:chgData name="Rhiannon Akers" userId="fb3c9d12-5c8c-42d7-8dc7-d872d7a3d202" providerId="ADAL" clId="{80AABDCA-A693-4F09-99FD-F26609E442FC}" dt="2026-05-06T10:19:50.997" v="10" actId="47"/>
        <pc:sldMkLst>
          <pc:docMk/>
          <pc:sldMk cId="685771032" sldId="470"/>
        </pc:sldMkLst>
      </pc:sldChg>
      <pc:sldChg chg="del">
        <pc:chgData name="Rhiannon Akers" userId="fb3c9d12-5c8c-42d7-8dc7-d872d7a3d202" providerId="ADAL" clId="{80AABDCA-A693-4F09-99FD-F26609E442FC}" dt="2026-05-06T10:19:57.174" v="17" actId="47"/>
        <pc:sldMkLst>
          <pc:docMk/>
          <pc:sldMk cId="500544773" sldId="47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hyperlink" Target="https://www.gov.uk/courts-tribunals/employment-tribunal" TargetMode="External"/><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hyperlink" Target="https://www.gov.uk/courts-tribunals/employment-tribunal"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90A03C-C1FD-4007-87F3-4838EAFC195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065E902-D6C0-4B24-87F0-0FEA8F144F58}">
      <dgm:prSet/>
      <dgm:spPr/>
      <dgm:t>
        <a:bodyPr/>
        <a:lstStyle/>
        <a:p>
          <a:pPr>
            <a:lnSpc>
              <a:spcPct val="100000"/>
            </a:lnSpc>
          </a:pPr>
          <a:r>
            <a:rPr lang="en-GB"/>
            <a:t>An employment tribunal is a legal body in the UK that decides disputes between workers and employers about employment rights, such as unfair dismissal, discrimination, and unpaid wages. </a:t>
          </a:r>
          <a:endParaRPr lang="en-US"/>
        </a:p>
      </dgm:t>
    </dgm:pt>
    <dgm:pt modelId="{CB9EB2C2-0ACF-44AD-BDEC-1CB7ACCDF4B1}" type="parTrans" cxnId="{093718FE-217D-42F5-8430-154B5ED24BE1}">
      <dgm:prSet/>
      <dgm:spPr/>
      <dgm:t>
        <a:bodyPr/>
        <a:lstStyle/>
        <a:p>
          <a:endParaRPr lang="en-US"/>
        </a:p>
      </dgm:t>
    </dgm:pt>
    <dgm:pt modelId="{D5559A59-E498-42D8-A175-75D460BCFEC8}" type="sibTrans" cxnId="{093718FE-217D-42F5-8430-154B5ED24BE1}">
      <dgm:prSet phldrT="01"/>
      <dgm:spPr/>
      <dgm:t>
        <a:bodyPr/>
        <a:lstStyle/>
        <a:p>
          <a:endParaRPr lang="en-US"/>
        </a:p>
      </dgm:t>
    </dgm:pt>
    <dgm:pt modelId="{D57ECC1F-D6E8-4651-BFFA-DB145AF78774}">
      <dgm:prSet/>
      <dgm:spPr/>
      <dgm:t>
        <a:bodyPr/>
        <a:lstStyle/>
        <a:p>
          <a:pPr>
            <a:lnSpc>
              <a:spcPct val="100000"/>
            </a:lnSpc>
          </a:pPr>
          <a:r>
            <a:rPr lang="en-GB"/>
            <a:t>It is an independent tribunal, and in many cases you must first contact Acas before making a claim</a:t>
          </a:r>
          <a:endParaRPr lang="en-US"/>
        </a:p>
      </dgm:t>
    </dgm:pt>
    <dgm:pt modelId="{5B0561F5-A62C-4D87-8E9D-76D252EF6ABB}" type="parTrans" cxnId="{4C92782B-FE16-4526-841D-0145DA56520D}">
      <dgm:prSet/>
      <dgm:spPr/>
      <dgm:t>
        <a:bodyPr/>
        <a:lstStyle/>
        <a:p>
          <a:endParaRPr lang="en-US"/>
        </a:p>
      </dgm:t>
    </dgm:pt>
    <dgm:pt modelId="{4C9DD154-0068-43DD-A61A-FB7FF86E66F3}" type="sibTrans" cxnId="{4C92782B-FE16-4526-841D-0145DA56520D}">
      <dgm:prSet phldrT="02"/>
      <dgm:spPr/>
      <dgm:t>
        <a:bodyPr/>
        <a:lstStyle/>
        <a:p>
          <a:endParaRPr lang="en-US"/>
        </a:p>
      </dgm:t>
    </dgm:pt>
    <dgm:pt modelId="{7C20797E-B5B3-4236-89FC-F135709C76B3}">
      <dgm:prSet/>
      <dgm:spPr/>
      <dgm:t>
        <a:bodyPr/>
        <a:lstStyle/>
        <a:p>
          <a:pPr>
            <a:lnSpc>
              <a:spcPct val="100000"/>
            </a:lnSpc>
          </a:pPr>
          <a:r>
            <a:rPr lang="en-GB">
              <a:hlinkClick xmlns:r="http://schemas.openxmlformats.org/officeDocument/2006/relationships" r:id="rId1"/>
            </a:rPr>
            <a:t>https://www.gov.uk/courts-tribunals/employment-tribunal</a:t>
          </a:r>
          <a:r>
            <a:rPr lang="en-GB"/>
            <a:t> </a:t>
          </a:r>
          <a:endParaRPr lang="en-US"/>
        </a:p>
      </dgm:t>
    </dgm:pt>
    <dgm:pt modelId="{A1D482E5-04CD-42FF-9E8B-408C36ADED14}" type="parTrans" cxnId="{0E990B5F-FA51-45A6-8B6C-431284AF819D}">
      <dgm:prSet/>
      <dgm:spPr/>
      <dgm:t>
        <a:bodyPr/>
        <a:lstStyle/>
        <a:p>
          <a:endParaRPr lang="en-US"/>
        </a:p>
      </dgm:t>
    </dgm:pt>
    <dgm:pt modelId="{4C3A7618-E6BA-4099-865C-7BCA13CB9333}" type="sibTrans" cxnId="{0E990B5F-FA51-45A6-8B6C-431284AF819D}">
      <dgm:prSet phldrT="03"/>
      <dgm:spPr/>
      <dgm:t>
        <a:bodyPr/>
        <a:lstStyle/>
        <a:p>
          <a:endParaRPr lang="en-US"/>
        </a:p>
      </dgm:t>
    </dgm:pt>
    <dgm:pt modelId="{27197BBA-FB75-4542-86FD-C0CF9B6E32D2}" type="pres">
      <dgm:prSet presAssocID="{F090A03C-C1FD-4007-87F3-4838EAFC1959}" presName="root" presStyleCnt="0">
        <dgm:presLayoutVars>
          <dgm:dir/>
          <dgm:resizeHandles val="exact"/>
        </dgm:presLayoutVars>
      </dgm:prSet>
      <dgm:spPr/>
    </dgm:pt>
    <dgm:pt modelId="{33DA60D0-704F-464A-B134-F36FE6FE4260}" type="pres">
      <dgm:prSet presAssocID="{1065E902-D6C0-4B24-87F0-0FEA8F144F58}" presName="compNode" presStyleCnt="0"/>
      <dgm:spPr/>
    </dgm:pt>
    <dgm:pt modelId="{C90BAA8A-CF99-4B9C-963D-FF4C416F9811}" type="pres">
      <dgm:prSet presAssocID="{1065E902-D6C0-4B24-87F0-0FEA8F144F58}" presName="bgRect" presStyleLbl="bgShp" presStyleIdx="0" presStyleCnt="3"/>
      <dgm:spPr/>
    </dgm:pt>
    <dgm:pt modelId="{234090D6-A7B5-4D19-9B19-28D724898FAE}" type="pres">
      <dgm:prSet presAssocID="{1065E902-D6C0-4B24-87F0-0FEA8F144F5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C0D148B-8C88-4C47-8C58-34FAF6415F69}" type="pres">
      <dgm:prSet presAssocID="{1065E902-D6C0-4B24-87F0-0FEA8F144F58}" presName="spaceRect" presStyleCnt="0"/>
      <dgm:spPr/>
    </dgm:pt>
    <dgm:pt modelId="{3FB1D6C5-4A88-4B97-B3CB-45D5505DC6AE}" type="pres">
      <dgm:prSet presAssocID="{1065E902-D6C0-4B24-87F0-0FEA8F144F58}" presName="parTx" presStyleLbl="revTx" presStyleIdx="0" presStyleCnt="3">
        <dgm:presLayoutVars>
          <dgm:chMax val="0"/>
          <dgm:chPref val="0"/>
        </dgm:presLayoutVars>
      </dgm:prSet>
      <dgm:spPr/>
    </dgm:pt>
    <dgm:pt modelId="{FCFABE5B-673D-41B2-9DED-CAAB16CAFBA2}" type="pres">
      <dgm:prSet presAssocID="{D5559A59-E498-42D8-A175-75D460BCFEC8}" presName="sibTrans" presStyleCnt="0"/>
      <dgm:spPr/>
    </dgm:pt>
    <dgm:pt modelId="{CE45D4EC-6955-4570-BFB4-64B767C7DC67}" type="pres">
      <dgm:prSet presAssocID="{D57ECC1F-D6E8-4651-BFFA-DB145AF78774}" presName="compNode" presStyleCnt="0"/>
      <dgm:spPr/>
    </dgm:pt>
    <dgm:pt modelId="{BA449363-BE77-4ADD-9547-B41DE788C658}" type="pres">
      <dgm:prSet presAssocID="{D57ECC1F-D6E8-4651-BFFA-DB145AF78774}" presName="bgRect" presStyleLbl="bgShp" presStyleIdx="1" presStyleCnt="3"/>
      <dgm:spPr/>
    </dgm:pt>
    <dgm:pt modelId="{8C1AA549-4595-48EA-A346-8A920E4E8431}" type="pres">
      <dgm:prSet presAssocID="{D57ECC1F-D6E8-4651-BFFA-DB145AF7877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E8694BAC-3C90-42B5-9F2E-4F873B04F21D}" type="pres">
      <dgm:prSet presAssocID="{D57ECC1F-D6E8-4651-BFFA-DB145AF78774}" presName="spaceRect" presStyleCnt="0"/>
      <dgm:spPr/>
    </dgm:pt>
    <dgm:pt modelId="{0BECD876-2720-40D1-BB43-602F0C913BCC}" type="pres">
      <dgm:prSet presAssocID="{D57ECC1F-D6E8-4651-BFFA-DB145AF78774}" presName="parTx" presStyleLbl="revTx" presStyleIdx="1" presStyleCnt="3">
        <dgm:presLayoutVars>
          <dgm:chMax val="0"/>
          <dgm:chPref val="0"/>
        </dgm:presLayoutVars>
      </dgm:prSet>
      <dgm:spPr/>
    </dgm:pt>
    <dgm:pt modelId="{C14FF286-A15B-4356-A383-753F771CE743}" type="pres">
      <dgm:prSet presAssocID="{4C9DD154-0068-43DD-A61A-FB7FF86E66F3}" presName="sibTrans" presStyleCnt="0"/>
      <dgm:spPr/>
    </dgm:pt>
    <dgm:pt modelId="{DE9AB946-2556-4400-8357-01E482C11664}" type="pres">
      <dgm:prSet presAssocID="{7C20797E-B5B3-4236-89FC-F135709C76B3}" presName="compNode" presStyleCnt="0"/>
      <dgm:spPr/>
    </dgm:pt>
    <dgm:pt modelId="{2A83A5F3-9C87-4406-B7BD-44910561EF05}" type="pres">
      <dgm:prSet presAssocID="{7C20797E-B5B3-4236-89FC-F135709C76B3}" presName="bgRect" presStyleLbl="bgShp" presStyleIdx="2" presStyleCnt="3"/>
      <dgm:spPr/>
    </dgm:pt>
    <dgm:pt modelId="{7F9D8D81-8049-4184-BB9A-403D02793BD8}" type="pres">
      <dgm:prSet presAssocID="{7C20797E-B5B3-4236-89FC-F135709C76B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00755684-AE3E-4DEB-BB6D-50BD8ADB0215}" type="pres">
      <dgm:prSet presAssocID="{7C20797E-B5B3-4236-89FC-F135709C76B3}" presName="spaceRect" presStyleCnt="0"/>
      <dgm:spPr/>
    </dgm:pt>
    <dgm:pt modelId="{956A6DA0-22A3-41B6-A05C-F9D23D043833}" type="pres">
      <dgm:prSet presAssocID="{7C20797E-B5B3-4236-89FC-F135709C76B3}" presName="parTx" presStyleLbl="revTx" presStyleIdx="2" presStyleCnt="3">
        <dgm:presLayoutVars>
          <dgm:chMax val="0"/>
          <dgm:chPref val="0"/>
        </dgm:presLayoutVars>
      </dgm:prSet>
      <dgm:spPr/>
    </dgm:pt>
  </dgm:ptLst>
  <dgm:cxnLst>
    <dgm:cxn modelId="{4C92782B-FE16-4526-841D-0145DA56520D}" srcId="{F090A03C-C1FD-4007-87F3-4838EAFC1959}" destId="{D57ECC1F-D6E8-4651-BFFA-DB145AF78774}" srcOrd="1" destOrd="0" parTransId="{5B0561F5-A62C-4D87-8E9D-76D252EF6ABB}" sibTransId="{4C9DD154-0068-43DD-A61A-FB7FF86E66F3}"/>
    <dgm:cxn modelId="{0E990B5F-FA51-45A6-8B6C-431284AF819D}" srcId="{F090A03C-C1FD-4007-87F3-4838EAFC1959}" destId="{7C20797E-B5B3-4236-89FC-F135709C76B3}" srcOrd="2" destOrd="0" parTransId="{A1D482E5-04CD-42FF-9E8B-408C36ADED14}" sibTransId="{4C3A7618-E6BA-4099-865C-7BCA13CB9333}"/>
    <dgm:cxn modelId="{4F25F577-9DCE-4291-980F-BA9E0529B1CF}" type="presOf" srcId="{1065E902-D6C0-4B24-87F0-0FEA8F144F58}" destId="{3FB1D6C5-4A88-4B97-B3CB-45D5505DC6AE}" srcOrd="0" destOrd="0" presId="urn:microsoft.com/office/officeart/2018/2/layout/IconVerticalSolidList"/>
    <dgm:cxn modelId="{5DEC12B5-A791-4385-88EB-A58B5A60C7F7}" type="presOf" srcId="{7C20797E-B5B3-4236-89FC-F135709C76B3}" destId="{956A6DA0-22A3-41B6-A05C-F9D23D043833}" srcOrd="0" destOrd="0" presId="urn:microsoft.com/office/officeart/2018/2/layout/IconVerticalSolidList"/>
    <dgm:cxn modelId="{A4D5A5D1-3254-4E3E-9557-20873B139A1A}" type="presOf" srcId="{F090A03C-C1FD-4007-87F3-4838EAFC1959}" destId="{27197BBA-FB75-4542-86FD-C0CF9B6E32D2}" srcOrd="0" destOrd="0" presId="urn:microsoft.com/office/officeart/2018/2/layout/IconVerticalSolidList"/>
    <dgm:cxn modelId="{79DBF2D5-DA8E-453D-857B-B891277FBF70}" type="presOf" srcId="{D57ECC1F-D6E8-4651-BFFA-DB145AF78774}" destId="{0BECD876-2720-40D1-BB43-602F0C913BCC}" srcOrd="0" destOrd="0" presId="urn:microsoft.com/office/officeart/2018/2/layout/IconVerticalSolidList"/>
    <dgm:cxn modelId="{093718FE-217D-42F5-8430-154B5ED24BE1}" srcId="{F090A03C-C1FD-4007-87F3-4838EAFC1959}" destId="{1065E902-D6C0-4B24-87F0-0FEA8F144F58}" srcOrd="0" destOrd="0" parTransId="{CB9EB2C2-0ACF-44AD-BDEC-1CB7ACCDF4B1}" sibTransId="{D5559A59-E498-42D8-A175-75D460BCFEC8}"/>
    <dgm:cxn modelId="{A86D3754-2492-49C9-B2CD-F5C128646ACA}" type="presParOf" srcId="{27197BBA-FB75-4542-86FD-C0CF9B6E32D2}" destId="{33DA60D0-704F-464A-B134-F36FE6FE4260}" srcOrd="0" destOrd="0" presId="urn:microsoft.com/office/officeart/2018/2/layout/IconVerticalSolidList"/>
    <dgm:cxn modelId="{282A8C8A-0B66-4486-8E17-A249BF210525}" type="presParOf" srcId="{33DA60D0-704F-464A-B134-F36FE6FE4260}" destId="{C90BAA8A-CF99-4B9C-963D-FF4C416F9811}" srcOrd="0" destOrd="0" presId="urn:microsoft.com/office/officeart/2018/2/layout/IconVerticalSolidList"/>
    <dgm:cxn modelId="{0EB98EEB-2E39-4E86-9B14-C7D8A6AD3FF0}" type="presParOf" srcId="{33DA60D0-704F-464A-B134-F36FE6FE4260}" destId="{234090D6-A7B5-4D19-9B19-28D724898FAE}" srcOrd="1" destOrd="0" presId="urn:microsoft.com/office/officeart/2018/2/layout/IconVerticalSolidList"/>
    <dgm:cxn modelId="{EE32B214-9D58-4A0C-BDB6-24B93A9B30DF}" type="presParOf" srcId="{33DA60D0-704F-464A-B134-F36FE6FE4260}" destId="{1C0D148B-8C88-4C47-8C58-34FAF6415F69}" srcOrd="2" destOrd="0" presId="urn:microsoft.com/office/officeart/2018/2/layout/IconVerticalSolidList"/>
    <dgm:cxn modelId="{911809DD-D9F2-4960-A0D7-971CE4443EDE}" type="presParOf" srcId="{33DA60D0-704F-464A-B134-F36FE6FE4260}" destId="{3FB1D6C5-4A88-4B97-B3CB-45D5505DC6AE}" srcOrd="3" destOrd="0" presId="urn:microsoft.com/office/officeart/2018/2/layout/IconVerticalSolidList"/>
    <dgm:cxn modelId="{3F21CC46-7938-4A06-9CE2-765D4F5C7BCF}" type="presParOf" srcId="{27197BBA-FB75-4542-86FD-C0CF9B6E32D2}" destId="{FCFABE5B-673D-41B2-9DED-CAAB16CAFBA2}" srcOrd="1" destOrd="0" presId="urn:microsoft.com/office/officeart/2018/2/layout/IconVerticalSolidList"/>
    <dgm:cxn modelId="{011A9BD4-68CF-47CE-AD43-0BF8A93F3BC0}" type="presParOf" srcId="{27197BBA-FB75-4542-86FD-C0CF9B6E32D2}" destId="{CE45D4EC-6955-4570-BFB4-64B767C7DC67}" srcOrd="2" destOrd="0" presId="urn:microsoft.com/office/officeart/2018/2/layout/IconVerticalSolidList"/>
    <dgm:cxn modelId="{6A7E916F-960A-48BA-8793-267ABC6B8F21}" type="presParOf" srcId="{CE45D4EC-6955-4570-BFB4-64B767C7DC67}" destId="{BA449363-BE77-4ADD-9547-B41DE788C658}" srcOrd="0" destOrd="0" presId="urn:microsoft.com/office/officeart/2018/2/layout/IconVerticalSolidList"/>
    <dgm:cxn modelId="{631D1820-FB6D-43F2-9FDC-DF6BFAC00794}" type="presParOf" srcId="{CE45D4EC-6955-4570-BFB4-64B767C7DC67}" destId="{8C1AA549-4595-48EA-A346-8A920E4E8431}" srcOrd="1" destOrd="0" presId="urn:microsoft.com/office/officeart/2018/2/layout/IconVerticalSolidList"/>
    <dgm:cxn modelId="{FC7E8A0F-1B2F-4E45-9400-560026C22D92}" type="presParOf" srcId="{CE45D4EC-6955-4570-BFB4-64B767C7DC67}" destId="{E8694BAC-3C90-42B5-9F2E-4F873B04F21D}" srcOrd="2" destOrd="0" presId="urn:microsoft.com/office/officeart/2018/2/layout/IconVerticalSolidList"/>
    <dgm:cxn modelId="{D7FE5A1F-6B94-4F3E-B002-C85D03B678C6}" type="presParOf" srcId="{CE45D4EC-6955-4570-BFB4-64B767C7DC67}" destId="{0BECD876-2720-40D1-BB43-602F0C913BCC}" srcOrd="3" destOrd="0" presId="urn:microsoft.com/office/officeart/2018/2/layout/IconVerticalSolidList"/>
    <dgm:cxn modelId="{19186BBE-6660-4DB2-A935-FFD518059F68}" type="presParOf" srcId="{27197BBA-FB75-4542-86FD-C0CF9B6E32D2}" destId="{C14FF286-A15B-4356-A383-753F771CE743}" srcOrd="3" destOrd="0" presId="urn:microsoft.com/office/officeart/2018/2/layout/IconVerticalSolidList"/>
    <dgm:cxn modelId="{662F55B5-EBDF-44DB-AD4D-D541E169CEF4}" type="presParOf" srcId="{27197BBA-FB75-4542-86FD-C0CF9B6E32D2}" destId="{DE9AB946-2556-4400-8357-01E482C11664}" srcOrd="4" destOrd="0" presId="urn:microsoft.com/office/officeart/2018/2/layout/IconVerticalSolidList"/>
    <dgm:cxn modelId="{7AE557D6-E0DA-4A6F-B9CD-486EA306416C}" type="presParOf" srcId="{DE9AB946-2556-4400-8357-01E482C11664}" destId="{2A83A5F3-9C87-4406-B7BD-44910561EF05}" srcOrd="0" destOrd="0" presId="urn:microsoft.com/office/officeart/2018/2/layout/IconVerticalSolidList"/>
    <dgm:cxn modelId="{FF418C2A-74DC-407C-A6DC-41D6170586F5}" type="presParOf" srcId="{DE9AB946-2556-4400-8357-01E482C11664}" destId="{7F9D8D81-8049-4184-BB9A-403D02793BD8}" srcOrd="1" destOrd="0" presId="urn:microsoft.com/office/officeart/2018/2/layout/IconVerticalSolidList"/>
    <dgm:cxn modelId="{682E97D1-6761-46E6-B9E8-E2A584667142}" type="presParOf" srcId="{DE9AB946-2556-4400-8357-01E482C11664}" destId="{00755684-AE3E-4DEB-BB6D-50BD8ADB0215}" srcOrd="2" destOrd="0" presId="urn:microsoft.com/office/officeart/2018/2/layout/IconVerticalSolidList"/>
    <dgm:cxn modelId="{BD10FD5B-FBFA-4564-99D9-248B5D488DC9}" type="presParOf" srcId="{DE9AB946-2556-4400-8357-01E482C11664}" destId="{956A6DA0-22A3-41B6-A05C-F9D23D0438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367A22-112D-4908-A876-B8D1BBE6291F}" type="doc">
      <dgm:prSet loTypeId="urn:microsoft.com/office/officeart/2005/8/layout/process5" loCatId="process" qsTypeId="urn:microsoft.com/office/officeart/2005/8/quickstyle/simple1" qsCatId="simple" csTypeId="urn:microsoft.com/office/officeart/2005/8/colors/accent2_2" csCatId="accent2"/>
      <dgm:spPr/>
      <dgm:t>
        <a:bodyPr/>
        <a:lstStyle/>
        <a:p>
          <a:endParaRPr lang="en-US"/>
        </a:p>
      </dgm:t>
    </dgm:pt>
    <dgm:pt modelId="{F5D18465-DA7E-472B-9194-33E8F41D2ED0}">
      <dgm:prSet/>
      <dgm:spPr/>
      <dgm:t>
        <a:bodyPr/>
        <a:lstStyle/>
        <a:p>
          <a:r>
            <a:rPr lang="en-GB"/>
            <a:t>Contact Acas first for early conciliation, which usually lasts one month and can be extended by up to 14 days.</a:t>
          </a:r>
          <a:endParaRPr lang="en-US"/>
        </a:p>
      </dgm:t>
    </dgm:pt>
    <dgm:pt modelId="{C55C191B-64C1-4200-AF8D-E754D4D2A1FC}" type="parTrans" cxnId="{9D5D6F8F-B994-488D-98A0-7EA2FF24A318}">
      <dgm:prSet/>
      <dgm:spPr/>
      <dgm:t>
        <a:bodyPr/>
        <a:lstStyle/>
        <a:p>
          <a:endParaRPr lang="en-US"/>
        </a:p>
      </dgm:t>
    </dgm:pt>
    <dgm:pt modelId="{A4663DD5-B7F9-4B38-A904-193810756185}" type="sibTrans" cxnId="{9D5D6F8F-B994-488D-98A0-7EA2FF24A318}">
      <dgm:prSet/>
      <dgm:spPr/>
      <dgm:t>
        <a:bodyPr/>
        <a:lstStyle/>
        <a:p>
          <a:endParaRPr lang="en-US"/>
        </a:p>
      </dgm:t>
    </dgm:pt>
    <dgm:pt modelId="{B457B113-84B1-4734-92FB-E499B5316A94}">
      <dgm:prSet/>
      <dgm:spPr/>
      <dgm:t>
        <a:bodyPr/>
        <a:lstStyle/>
        <a:p>
          <a:r>
            <a:rPr lang="en-GB"/>
            <a:t>Submit the claim to the tribunal.</a:t>
          </a:r>
          <a:endParaRPr lang="en-US"/>
        </a:p>
      </dgm:t>
    </dgm:pt>
    <dgm:pt modelId="{82B40857-3079-43BE-A87E-4A3845AB693F}" type="parTrans" cxnId="{3058BF5B-E34E-4EB9-9BB0-C405A92D8953}">
      <dgm:prSet/>
      <dgm:spPr/>
      <dgm:t>
        <a:bodyPr/>
        <a:lstStyle/>
        <a:p>
          <a:endParaRPr lang="en-US"/>
        </a:p>
      </dgm:t>
    </dgm:pt>
    <dgm:pt modelId="{403BCF2D-F002-48BF-92D5-E7575536D7A0}" type="sibTrans" cxnId="{3058BF5B-E34E-4EB9-9BB0-C405A92D8953}">
      <dgm:prSet/>
      <dgm:spPr/>
      <dgm:t>
        <a:bodyPr/>
        <a:lstStyle/>
        <a:p>
          <a:endParaRPr lang="en-US"/>
        </a:p>
      </dgm:t>
    </dgm:pt>
    <dgm:pt modelId="{48482CDE-E484-4115-A8ED-510DF98AA3B8}">
      <dgm:prSet/>
      <dgm:spPr/>
      <dgm:t>
        <a:bodyPr/>
        <a:lstStyle/>
        <a:p>
          <a:r>
            <a:rPr lang="en-GB"/>
            <a:t>The employer usually has 28 days to file a response.</a:t>
          </a:r>
          <a:endParaRPr lang="en-US"/>
        </a:p>
      </dgm:t>
    </dgm:pt>
    <dgm:pt modelId="{82D56063-DC7B-4884-B5D5-464904A32F7A}" type="parTrans" cxnId="{A53C109C-3390-48AC-8AFE-E0799545382A}">
      <dgm:prSet/>
      <dgm:spPr/>
      <dgm:t>
        <a:bodyPr/>
        <a:lstStyle/>
        <a:p>
          <a:endParaRPr lang="en-US"/>
        </a:p>
      </dgm:t>
    </dgm:pt>
    <dgm:pt modelId="{066DDECC-28A0-4CBF-BAB3-E7C9069946DA}" type="sibTrans" cxnId="{A53C109C-3390-48AC-8AFE-E0799545382A}">
      <dgm:prSet/>
      <dgm:spPr/>
      <dgm:t>
        <a:bodyPr/>
        <a:lstStyle/>
        <a:p>
          <a:endParaRPr lang="en-US"/>
        </a:p>
      </dgm:t>
    </dgm:pt>
    <dgm:pt modelId="{CFD2776D-0BD7-4DB8-BDD8-CA489CE7960A}">
      <dgm:prSet/>
      <dgm:spPr/>
      <dgm:t>
        <a:bodyPr/>
        <a:lstStyle/>
        <a:p>
          <a:r>
            <a:rPr lang="en-GB"/>
            <a:t>The tribunal may then hold a preliminary hearing or issue case management orders to set deadlines for documents, witness statements, and other preparation.</a:t>
          </a:r>
          <a:endParaRPr lang="en-US"/>
        </a:p>
      </dgm:t>
    </dgm:pt>
    <dgm:pt modelId="{A6847414-0105-49EF-8E56-D628A1BB9555}" type="parTrans" cxnId="{1748B550-698F-48F7-8CBF-6E4226DDB72D}">
      <dgm:prSet/>
      <dgm:spPr/>
      <dgm:t>
        <a:bodyPr/>
        <a:lstStyle/>
        <a:p>
          <a:endParaRPr lang="en-US"/>
        </a:p>
      </dgm:t>
    </dgm:pt>
    <dgm:pt modelId="{28131F6C-CADF-4924-928A-D74EBA066F55}" type="sibTrans" cxnId="{1748B550-698F-48F7-8CBF-6E4226DDB72D}">
      <dgm:prSet/>
      <dgm:spPr/>
      <dgm:t>
        <a:bodyPr/>
        <a:lstStyle/>
        <a:p>
          <a:endParaRPr lang="en-US"/>
        </a:p>
      </dgm:t>
    </dgm:pt>
    <dgm:pt modelId="{6291D67F-9EAC-4733-AD75-723A273FC6AC}">
      <dgm:prSet/>
      <dgm:spPr/>
      <dgm:t>
        <a:bodyPr/>
        <a:lstStyle/>
        <a:p>
          <a:r>
            <a:rPr lang="en-GB"/>
            <a:t>The final hearing takes place, and the judge may give the decision on the day or send it later in writing.</a:t>
          </a:r>
          <a:endParaRPr lang="en-US"/>
        </a:p>
      </dgm:t>
    </dgm:pt>
    <dgm:pt modelId="{887BF42E-9320-4E7B-9684-2617A77496A3}" type="parTrans" cxnId="{3ED892C9-171F-4E81-A49C-69208A20AF7F}">
      <dgm:prSet/>
      <dgm:spPr/>
      <dgm:t>
        <a:bodyPr/>
        <a:lstStyle/>
        <a:p>
          <a:endParaRPr lang="en-US"/>
        </a:p>
      </dgm:t>
    </dgm:pt>
    <dgm:pt modelId="{45BA48C4-37FD-4C8B-9234-0CB5623BB4C2}" type="sibTrans" cxnId="{3ED892C9-171F-4E81-A49C-69208A20AF7F}">
      <dgm:prSet/>
      <dgm:spPr/>
      <dgm:t>
        <a:bodyPr/>
        <a:lstStyle/>
        <a:p>
          <a:endParaRPr lang="en-US"/>
        </a:p>
      </dgm:t>
    </dgm:pt>
    <dgm:pt modelId="{8FAD7C16-14F6-4FD5-A7E5-C0B2E7C91B1B}" type="pres">
      <dgm:prSet presAssocID="{65367A22-112D-4908-A876-B8D1BBE6291F}" presName="diagram" presStyleCnt="0">
        <dgm:presLayoutVars>
          <dgm:dir/>
          <dgm:resizeHandles val="exact"/>
        </dgm:presLayoutVars>
      </dgm:prSet>
      <dgm:spPr/>
    </dgm:pt>
    <dgm:pt modelId="{2933B18B-A700-466C-926D-903454336E73}" type="pres">
      <dgm:prSet presAssocID="{F5D18465-DA7E-472B-9194-33E8F41D2ED0}" presName="node" presStyleLbl="node1" presStyleIdx="0" presStyleCnt="5">
        <dgm:presLayoutVars>
          <dgm:bulletEnabled val="1"/>
        </dgm:presLayoutVars>
      </dgm:prSet>
      <dgm:spPr/>
    </dgm:pt>
    <dgm:pt modelId="{6EB3D675-E949-44AC-8BFD-31D1D4271F5B}" type="pres">
      <dgm:prSet presAssocID="{A4663DD5-B7F9-4B38-A904-193810756185}" presName="sibTrans" presStyleLbl="sibTrans2D1" presStyleIdx="0" presStyleCnt="4"/>
      <dgm:spPr/>
    </dgm:pt>
    <dgm:pt modelId="{60CE1579-A825-4B8D-AB06-29BF7435A24B}" type="pres">
      <dgm:prSet presAssocID="{A4663DD5-B7F9-4B38-A904-193810756185}" presName="connectorText" presStyleLbl="sibTrans2D1" presStyleIdx="0" presStyleCnt="4"/>
      <dgm:spPr/>
    </dgm:pt>
    <dgm:pt modelId="{FF19E0CE-5A86-4953-A311-D4018DC748C2}" type="pres">
      <dgm:prSet presAssocID="{B457B113-84B1-4734-92FB-E499B5316A94}" presName="node" presStyleLbl="node1" presStyleIdx="1" presStyleCnt="5">
        <dgm:presLayoutVars>
          <dgm:bulletEnabled val="1"/>
        </dgm:presLayoutVars>
      </dgm:prSet>
      <dgm:spPr/>
    </dgm:pt>
    <dgm:pt modelId="{D9694A71-9BF8-4AC2-9546-C97C88D6A407}" type="pres">
      <dgm:prSet presAssocID="{403BCF2D-F002-48BF-92D5-E7575536D7A0}" presName="sibTrans" presStyleLbl="sibTrans2D1" presStyleIdx="1" presStyleCnt="4"/>
      <dgm:spPr/>
    </dgm:pt>
    <dgm:pt modelId="{304ABC73-0059-4507-A1D7-48F17963DD89}" type="pres">
      <dgm:prSet presAssocID="{403BCF2D-F002-48BF-92D5-E7575536D7A0}" presName="connectorText" presStyleLbl="sibTrans2D1" presStyleIdx="1" presStyleCnt="4"/>
      <dgm:spPr/>
    </dgm:pt>
    <dgm:pt modelId="{D5E338FB-18DF-481E-8854-6EF011789D78}" type="pres">
      <dgm:prSet presAssocID="{48482CDE-E484-4115-A8ED-510DF98AA3B8}" presName="node" presStyleLbl="node1" presStyleIdx="2" presStyleCnt="5">
        <dgm:presLayoutVars>
          <dgm:bulletEnabled val="1"/>
        </dgm:presLayoutVars>
      </dgm:prSet>
      <dgm:spPr/>
    </dgm:pt>
    <dgm:pt modelId="{5D1AA537-AF75-42BC-8B9B-AD57F78232DA}" type="pres">
      <dgm:prSet presAssocID="{066DDECC-28A0-4CBF-BAB3-E7C9069946DA}" presName="sibTrans" presStyleLbl="sibTrans2D1" presStyleIdx="2" presStyleCnt="4"/>
      <dgm:spPr/>
    </dgm:pt>
    <dgm:pt modelId="{6FCA319C-2772-49AA-9D24-9FDF91ADA55D}" type="pres">
      <dgm:prSet presAssocID="{066DDECC-28A0-4CBF-BAB3-E7C9069946DA}" presName="connectorText" presStyleLbl="sibTrans2D1" presStyleIdx="2" presStyleCnt="4"/>
      <dgm:spPr/>
    </dgm:pt>
    <dgm:pt modelId="{E9FF8E15-F20D-4469-98ED-9514097F921A}" type="pres">
      <dgm:prSet presAssocID="{CFD2776D-0BD7-4DB8-BDD8-CA489CE7960A}" presName="node" presStyleLbl="node1" presStyleIdx="3" presStyleCnt="5">
        <dgm:presLayoutVars>
          <dgm:bulletEnabled val="1"/>
        </dgm:presLayoutVars>
      </dgm:prSet>
      <dgm:spPr/>
    </dgm:pt>
    <dgm:pt modelId="{0B9AFE30-D0F6-49C2-BFF6-E98D15302E96}" type="pres">
      <dgm:prSet presAssocID="{28131F6C-CADF-4924-928A-D74EBA066F55}" presName="sibTrans" presStyleLbl="sibTrans2D1" presStyleIdx="3" presStyleCnt="4"/>
      <dgm:spPr/>
    </dgm:pt>
    <dgm:pt modelId="{26DC0746-452B-4499-8968-4DD1CEB6CD4A}" type="pres">
      <dgm:prSet presAssocID="{28131F6C-CADF-4924-928A-D74EBA066F55}" presName="connectorText" presStyleLbl="sibTrans2D1" presStyleIdx="3" presStyleCnt="4"/>
      <dgm:spPr/>
    </dgm:pt>
    <dgm:pt modelId="{F9280363-1576-479C-BE66-9AF4E87CC316}" type="pres">
      <dgm:prSet presAssocID="{6291D67F-9EAC-4733-AD75-723A273FC6AC}" presName="node" presStyleLbl="node1" presStyleIdx="4" presStyleCnt="5">
        <dgm:presLayoutVars>
          <dgm:bulletEnabled val="1"/>
        </dgm:presLayoutVars>
      </dgm:prSet>
      <dgm:spPr/>
    </dgm:pt>
  </dgm:ptLst>
  <dgm:cxnLst>
    <dgm:cxn modelId="{977DFE19-D3C7-4E81-8A4C-B61806132891}" type="presOf" srcId="{F5D18465-DA7E-472B-9194-33E8F41D2ED0}" destId="{2933B18B-A700-466C-926D-903454336E73}" srcOrd="0" destOrd="0" presId="urn:microsoft.com/office/officeart/2005/8/layout/process5"/>
    <dgm:cxn modelId="{D9D13334-1ABD-4F8D-9BBA-B042353253B8}" type="presOf" srcId="{066DDECC-28A0-4CBF-BAB3-E7C9069946DA}" destId="{6FCA319C-2772-49AA-9D24-9FDF91ADA55D}" srcOrd="1" destOrd="0" presId="urn:microsoft.com/office/officeart/2005/8/layout/process5"/>
    <dgm:cxn modelId="{038A3540-73BA-4858-8148-F1D15BE6846F}" type="presOf" srcId="{CFD2776D-0BD7-4DB8-BDD8-CA489CE7960A}" destId="{E9FF8E15-F20D-4469-98ED-9514097F921A}" srcOrd="0" destOrd="0" presId="urn:microsoft.com/office/officeart/2005/8/layout/process5"/>
    <dgm:cxn modelId="{3058BF5B-E34E-4EB9-9BB0-C405A92D8953}" srcId="{65367A22-112D-4908-A876-B8D1BBE6291F}" destId="{B457B113-84B1-4734-92FB-E499B5316A94}" srcOrd="1" destOrd="0" parTransId="{82B40857-3079-43BE-A87E-4A3845AB693F}" sibTransId="{403BCF2D-F002-48BF-92D5-E7575536D7A0}"/>
    <dgm:cxn modelId="{53BEC243-9FD4-4F33-82FE-600314F71673}" type="presOf" srcId="{403BCF2D-F002-48BF-92D5-E7575536D7A0}" destId="{D9694A71-9BF8-4AC2-9546-C97C88D6A407}" srcOrd="0" destOrd="0" presId="urn:microsoft.com/office/officeart/2005/8/layout/process5"/>
    <dgm:cxn modelId="{559E946A-A1B7-4772-BEBC-6C5881E9AD55}" type="presOf" srcId="{B457B113-84B1-4734-92FB-E499B5316A94}" destId="{FF19E0CE-5A86-4953-A311-D4018DC748C2}" srcOrd="0" destOrd="0" presId="urn:microsoft.com/office/officeart/2005/8/layout/process5"/>
    <dgm:cxn modelId="{1748B550-698F-48F7-8CBF-6E4226DDB72D}" srcId="{65367A22-112D-4908-A876-B8D1BBE6291F}" destId="{CFD2776D-0BD7-4DB8-BDD8-CA489CE7960A}" srcOrd="3" destOrd="0" parTransId="{A6847414-0105-49EF-8E56-D628A1BB9555}" sibTransId="{28131F6C-CADF-4924-928A-D74EBA066F55}"/>
    <dgm:cxn modelId="{D9F7CB59-973E-461A-9DCA-8060764898C0}" type="presOf" srcId="{6291D67F-9EAC-4733-AD75-723A273FC6AC}" destId="{F9280363-1576-479C-BE66-9AF4E87CC316}" srcOrd="0" destOrd="0" presId="urn:microsoft.com/office/officeart/2005/8/layout/process5"/>
    <dgm:cxn modelId="{5B0C747D-3FEA-486C-BFD4-AE334009FD46}" type="presOf" srcId="{28131F6C-CADF-4924-928A-D74EBA066F55}" destId="{0B9AFE30-D0F6-49C2-BFF6-E98D15302E96}" srcOrd="0" destOrd="0" presId="urn:microsoft.com/office/officeart/2005/8/layout/process5"/>
    <dgm:cxn modelId="{9D5D6F8F-B994-488D-98A0-7EA2FF24A318}" srcId="{65367A22-112D-4908-A876-B8D1BBE6291F}" destId="{F5D18465-DA7E-472B-9194-33E8F41D2ED0}" srcOrd="0" destOrd="0" parTransId="{C55C191B-64C1-4200-AF8D-E754D4D2A1FC}" sibTransId="{A4663DD5-B7F9-4B38-A904-193810756185}"/>
    <dgm:cxn modelId="{A53C109C-3390-48AC-8AFE-E0799545382A}" srcId="{65367A22-112D-4908-A876-B8D1BBE6291F}" destId="{48482CDE-E484-4115-A8ED-510DF98AA3B8}" srcOrd="2" destOrd="0" parTransId="{82D56063-DC7B-4884-B5D5-464904A32F7A}" sibTransId="{066DDECC-28A0-4CBF-BAB3-E7C9069946DA}"/>
    <dgm:cxn modelId="{435E68BF-7ED1-4F23-BF1D-3EE89CF71E43}" type="presOf" srcId="{65367A22-112D-4908-A876-B8D1BBE6291F}" destId="{8FAD7C16-14F6-4FD5-A7E5-C0B2E7C91B1B}" srcOrd="0" destOrd="0" presId="urn:microsoft.com/office/officeart/2005/8/layout/process5"/>
    <dgm:cxn modelId="{3ED892C9-171F-4E81-A49C-69208A20AF7F}" srcId="{65367A22-112D-4908-A876-B8D1BBE6291F}" destId="{6291D67F-9EAC-4733-AD75-723A273FC6AC}" srcOrd="4" destOrd="0" parTransId="{887BF42E-9320-4E7B-9684-2617A77496A3}" sibTransId="{45BA48C4-37FD-4C8B-9234-0CB5623BB4C2}"/>
    <dgm:cxn modelId="{41EF5ADF-1845-42EE-A37D-FF8B60020173}" type="presOf" srcId="{066DDECC-28A0-4CBF-BAB3-E7C9069946DA}" destId="{5D1AA537-AF75-42BC-8B9B-AD57F78232DA}" srcOrd="0" destOrd="0" presId="urn:microsoft.com/office/officeart/2005/8/layout/process5"/>
    <dgm:cxn modelId="{A290DBE2-D0B3-4A1E-8CC0-2957305B2D89}" type="presOf" srcId="{A4663DD5-B7F9-4B38-A904-193810756185}" destId="{60CE1579-A825-4B8D-AB06-29BF7435A24B}" srcOrd="1" destOrd="0" presId="urn:microsoft.com/office/officeart/2005/8/layout/process5"/>
    <dgm:cxn modelId="{E5E30FF1-3AF6-47B1-8645-2E2B0DD37F7A}" type="presOf" srcId="{48482CDE-E484-4115-A8ED-510DF98AA3B8}" destId="{D5E338FB-18DF-481E-8854-6EF011789D78}" srcOrd="0" destOrd="0" presId="urn:microsoft.com/office/officeart/2005/8/layout/process5"/>
    <dgm:cxn modelId="{0483D4F1-D66C-4753-819C-97886248E6FC}" type="presOf" srcId="{403BCF2D-F002-48BF-92D5-E7575536D7A0}" destId="{304ABC73-0059-4507-A1D7-48F17963DD89}" srcOrd="1" destOrd="0" presId="urn:microsoft.com/office/officeart/2005/8/layout/process5"/>
    <dgm:cxn modelId="{4AF431F3-13AA-4352-8A91-77CA3917FD1F}" type="presOf" srcId="{28131F6C-CADF-4924-928A-D74EBA066F55}" destId="{26DC0746-452B-4499-8968-4DD1CEB6CD4A}" srcOrd="1" destOrd="0" presId="urn:microsoft.com/office/officeart/2005/8/layout/process5"/>
    <dgm:cxn modelId="{F3FD04FB-173B-4E8F-849E-846003E785E1}" type="presOf" srcId="{A4663DD5-B7F9-4B38-A904-193810756185}" destId="{6EB3D675-E949-44AC-8BFD-31D1D4271F5B}" srcOrd="0" destOrd="0" presId="urn:microsoft.com/office/officeart/2005/8/layout/process5"/>
    <dgm:cxn modelId="{264F5AE1-8669-4A96-A599-AB3869ED6A79}" type="presParOf" srcId="{8FAD7C16-14F6-4FD5-A7E5-C0B2E7C91B1B}" destId="{2933B18B-A700-466C-926D-903454336E73}" srcOrd="0" destOrd="0" presId="urn:microsoft.com/office/officeart/2005/8/layout/process5"/>
    <dgm:cxn modelId="{A2F1D873-5D00-4531-A7BB-BE073CD79021}" type="presParOf" srcId="{8FAD7C16-14F6-4FD5-A7E5-C0B2E7C91B1B}" destId="{6EB3D675-E949-44AC-8BFD-31D1D4271F5B}" srcOrd="1" destOrd="0" presId="urn:microsoft.com/office/officeart/2005/8/layout/process5"/>
    <dgm:cxn modelId="{E7969A23-4153-454E-B067-41B2837133C0}" type="presParOf" srcId="{6EB3D675-E949-44AC-8BFD-31D1D4271F5B}" destId="{60CE1579-A825-4B8D-AB06-29BF7435A24B}" srcOrd="0" destOrd="0" presId="urn:microsoft.com/office/officeart/2005/8/layout/process5"/>
    <dgm:cxn modelId="{D45C3CE9-6E24-4003-B120-DD73DB7EC06E}" type="presParOf" srcId="{8FAD7C16-14F6-4FD5-A7E5-C0B2E7C91B1B}" destId="{FF19E0CE-5A86-4953-A311-D4018DC748C2}" srcOrd="2" destOrd="0" presId="urn:microsoft.com/office/officeart/2005/8/layout/process5"/>
    <dgm:cxn modelId="{C4836AE3-EFB4-452B-8414-F69212CDBED3}" type="presParOf" srcId="{8FAD7C16-14F6-4FD5-A7E5-C0B2E7C91B1B}" destId="{D9694A71-9BF8-4AC2-9546-C97C88D6A407}" srcOrd="3" destOrd="0" presId="urn:microsoft.com/office/officeart/2005/8/layout/process5"/>
    <dgm:cxn modelId="{32BDC7F0-BF79-4F47-AD2D-3C4F0238FA5E}" type="presParOf" srcId="{D9694A71-9BF8-4AC2-9546-C97C88D6A407}" destId="{304ABC73-0059-4507-A1D7-48F17963DD89}" srcOrd="0" destOrd="0" presId="urn:microsoft.com/office/officeart/2005/8/layout/process5"/>
    <dgm:cxn modelId="{14B9EC71-C86F-4FAF-B094-6ABA25696CCC}" type="presParOf" srcId="{8FAD7C16-14F6-4FD5-A7E5-C0B2E7C91B1B}" destId="{D5E338FB-18DF-481E-8854-6EF011789D78}" srcOrd="4" destOrd="0" presId="urn:microsoft.com/office/officeart/2005/8/layout/process5"/>
    <dgm:cxn modelId="{C2642BFF-0BC1-469E-9274-94D594BDDAB3}" type="presParOf" srcId="{8FAD7C16-14F6-4FD5-A7E5-C0B2E7C91B1B}" destId="{5D1AA537-AF75-42BC-8B9B-AD57F78232DA}" srcOrd="5" destOrd="0" presId="urn:microsoft.com/office/officeart/2005/8/layout/process5"/>
    <dgm:cxn modelId="{5D4595CC-19CF-4DF5-89CE-A39578546545}" type="presParOf" srcId="{5D1AA537-AF75-42BC-8B9B-AD57F78232DA}" destId="{6FCA319C-2772-49AA-9D24-9FDF91ADA55D}" srcOrd="0" destOrd="0" presId="urn:microsoft.com/office/officeart/2005/8/layout/process5"/>
    <dgm:cxn modelId="{41EB6B97-4C51-40C7-ACF0-0CD49C79A10F}" type="presParOf" srcId="{8FAD7C16-14F6-4FD5-A7E5-C0B2E7C91B1B}" destId="{E9FF8E15-F20D-4469-98ED-9514097F921A}" srcOrd="6" destOrd="0" presId="urn:microsoft.com/office/officeart/2005/8/layout/process5"/>
    <dgm:cxn modelId="{C83DFD8C-9274-4B3E-827B-DB31E56D9A59}" type="presParOf" srcId="{8FAD7C16-14F6-4FD5-A7E5-C0B2E7C91B1B}" destId="{0B9AFE30-D0F6-49C2-BFF6-E98D15302E96}" srcOrd="7" destOrd="0" presId="urn:microsoft.com/office/officeart/2005/8/layout/process5"/>
    <dgm:cxn modelId="{609F668A-882A-4A9E-8E8F-2351FD79F05A}" type="presParOf" srcId="{0B9AFE30-D0F6-49C2-BFF6-E98D15302E96}" destId="{26DC0746-452B-4499-8968-4DD1CEB6CD4A}" srcOrd="0" destOrd="0" presId="urn:microsoft.com/office/officeart/2005/8/layout/process5"/>
    <dgm:cxn modelId="{BFE06A9D-2BA5-4EDF-BAA1-E47D41F65762}" type="presParOf" srcId="{8FAD7C16-14F6-4FD5-A7E5-C0B2E7C91B1B}" destId="{F9280363-1576-479C-BE66-9AF4E87CC316}"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D73DD3-4425-41C4-8F66-D5B5832E6AD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1965D9B6-5908-4972-807F-DC66ABEA6632}">
      <dgm:prSet/>
      <dgm:spPr/>
      <dgm:t>
        <a:bodyPr/>
        <a:lstStyle/>
        <a:p>
          <a:r>
            <a:rPr lang="en-GB"/>
            <a:t>At the hearing, both sides usually present evidence, call witnesses, and answer questions from the judge, who may also ask their own questions. After closing submissions, the tribunal decides the case and may later issue a written judgment or decide on compensation at a separate remedies hearing.</a:t>
          </a:r>
          <a:endParaRPr lang="en-US"/>
        </a:p>
      </dgm:t>
    </dgm:pt>
    <dgm:pt modelId="{16075095-EFFF-4B97-B2AA-2A774E9EABC5}" type="parTrans" cxnId="{EF97886F-C7B1-4594-800B-C029C74C0AE5}">
      <dgm:prSet/>
      <dgm:spPr/>
      <dgm:t>
        <a:bodyPr/>
        <a:lstStyle/>
        <a:p>
          <a:endParaRPr lang="en-US"/>
        </a:p>
      </dgm:t>
    </dgm:pt>
    <dgm:pt modelId="{B3BE25C6-F260-4E6C-845B-29077FB03182}" type="sibTrans" cxnId="{EF97886F-C7B1-4594-800B-C029C74C0AE5}">
      <dgm:prSet/>
      <dgm:spPr/>
      <dgm:t>
        <a:bodyPr/>
        <a:lstStyle/>
        <a:p>
          <a:endParaRPr lang="en-US"/>
        </a:p>
      </dgm:t>
    </dgm:pt>
    <dgm:pt modelId="{5687BF0F-900A-4A97-A726-347E4356BCE7}">
      <dgm:prSet/>
      <dgm:spPr/>
      <dgm:t>
        <a:bodyPr/>
        <a:lstStyle/>
        <a:p>
          <a:r>
            <a:rPr lang="en-GB"/>
            <a:t>The biggest variable is tribunal listing time, not the paperwork stages. Complex discrimination or whistleblowing claims usually take longer because they involve more witnesses, more documents, and more hearing days.</a:t>
          </a:r>
          <a:endParaRPr lang="en-US"/>
        </a:p>
      </dgm:t>
    </dgm:pt>
    <dgm:pt modelId="{E3249BCE-5BB5-4A00-B8B9-8D93AB36418A}" type="parTrans" cxnId="{D7C4DFC2-2351-4943-A7E1-D8FE9C4629D3}">
      <dgm:prSet/>
      <dgm:spPr/>
      <dgm:t>
        <a:bodyPr/>
        <a:lstStyle/>
        <a:p>
          <a:endParaRPr lang="en-US"/>
        </a:p>
      </dgm:t>
    </dgm:pt>
    <dgm:pt modelId="{FCBDF332-9187-4930-9E8E-4E2391026DC0}" type="sibTrans" cxnId="{D7C4DFC2-2351-4943-A7E1-D8FE9C4629D3}">
      <dgm:prSet/>
      <dgm:spPr/>
      <dgm:t>
        <a:bodyPr/>
        <a:lstStyle/>
        <a:p>
          <a:endParaRPr lang="en-US"/>
        </a:p>
      </dgm:t>
    </dgm:pt>
    <dgm:pt modelId="{A69C32E3-FA4B-4C0B-8C23-17458825AD10}" type="pres">
      <dgm:prSet presAssocID="{9DD73DD3-4425-41C4-8F66-D5B5832E6ADB}" presName="hierChild1" presStyleCnt="0">
        <dgm:presLayoutVars>
          <dgm:chPref val="1"/>
          <dgm:dir/>
          <dgm:animOne val="branch"/>
          <dgm:animLvl val="lvl"/>
          <dgm:resizeHandles/>
        </dgm:presLayoutVars>
      </dgm:prSet>
      <dgm:spPr/>
    </dgm:pt>
    <dgm:pt modelId="{EC37815B-AD84-485A-A9F0-7A66723A40AA}" type="pres">
      <dgm:prSet presAssocID="{1965D9B6-5908-4972-807F-DC66ABEA6632}" presName="hierRoot1" presStyleCnt="0"/>
      <dgm:spPr/>
    </dgm:pt>
    <dgm:pt modelId="{99DA08CC-4B32-4211-A562-22E0B5F6B4B4}" type="pres">
      <dgm:prSet presAssocID="{1965D9B6-5908-4972-807F-DC66ABEA6632}" presName="composite" presStyleCnt="0"/>
      <dgm:spPr/>
    </dgm:pt>
    <dgm:pt modelId="{4654D3DF-8E6E-4B8B-A819-B1F24C96BCCE}" type="pres">
      <dgm:prSet presAssocID="{1965D9B6-5908-4972-807F-DC66ABEA6632}" presName="background" presStyleLbl="node0" presStyleIdx="0" presStyleCnt="2"/>
      <dgm:spPr/>
    </dgm:pt>
    <dgm:pt modelId="{E6B2E8EE-E129-4A48-8E2D-CDC3FD100F10}" type="pres">
      <dgm:prSet presAssocID="{1965D9B6-5908-4972-807F-DC66ABEA6632}" presName="text" presStyleLbl="fgAcc0" presStyleIdx="0" presStyleCnt="2">
        <dgm:presLayoutVars>
          <dgm:chPref val="3"/>
        </dgm:presLayoutVars>
      </dgm:prSet>
      <dgm:spPr/>
    </dgm:pt>
    <dgm:pt modelId="{A718E551-1A95-4519-A5AA-3364A537203A}" type="pres">
      <dgm:prSet presAssocID="{1965D9B6-5908-4972-807F-DC66ABEA6632}" presName="hierChild2" presStyleCnt="0"/>
      <dgm:spPr/>
    </dgm:pt>
    <dgm:pt modelId="{9176BECC-F50C-44C7-8617-21E352005C79}" type="pres">
      <dgm:prSet presAssocID="{5687BF0F-900A-4A97-A726-347E4356BCE7}" presName="hierRoot1" presStyleCnt="0"/>
      <dgm:spPr/>
    </dgm:pt>
    <dgm:pt modelId="{53A0E531-0B95-43FB-BDF7-3E5B79BCE7CC}" type="pres">
      <dgm:prSet presAssocID="{5687BF0F-900A-4A97-A726-347E4356BCE7}" presName="composite" presStyleCnt="0"/>
      <dgm:spPr/>
    </dgm:pt>
    <dgm:pt modelId="{B323B4FD-9606-4DA9-B62F-11682F7048A1}" type="pres">
      <dgm:prSet presAssocID="{5687BF0F-900A-4A97-A726-347E4356BCE7}" presName="background" presStyleLbl="node0" presStyleIdx="1" presStyleCnt="2"/>
      <dgm:spPr/>
    </dgm:pt>
    <dgm:pt modelId="{35FF86A3-46DB-4026-ABBF-767A80E4A5EF}" type="pres">
      <dgm:prSet presAssocID="{5687BF0F-900A-4A97-A726-347E4356BCE7}" presName="text" presStyleLbl="fgAcc0" presStyleIdx="1" presStyleCnt="2">
        <dgm:presLayoutVars>
          <dgm:chPref val="3"/>
        </dgm:presLayoutVars>
      </dgm:prSet>
      <dgm:spPr/>
    </dgm:pt>
    <dgm:pt modelId="{E3FC9F99-A638-43E1-9946-D411A6F1FDC1}" type="pres">
      <dgm:prSet presAssocID="{5687BF0F-900A-4A97-A726-347E4356BCE7}" presName="hierChild2" presStyleCnt="0"/>
      <dgm:spPr/>
    </dgm:pt>
  </dgm:ptLst>
  <dgm:cxnLst>
    <dgm:cxn modelId="{D3102927-9099-438C-9109-F8EDE299DCFD}" type="presOf" srcId="{9DD73DD3-4425-41C4-8F66-D5B5832E6ADB}" destId="{A69C32E3-FA4B-4C0B-8C23-17458825AD10}" srcOrd="0" destOrd="0" presId="urn:microsoft.com/office/officeart/2005/8/layout/hierarchy1"/>
    <dgm:cxn modelId="{21E65E29-07A0-4D0B-B046-4934C81E87E3}" type="presOf" srcId="{5687BF0F-900A-4A97-A726-347E4356BCE7}" destId="{35FF86A3-46DB-4026-ABBF-767A80E4A5EF}" srcOrd="0" destOrd="0" presId="urn:microsoft.com/office/officeart/2005/8/layout/hierarchy1"/>
    <dgm:cxn modelId="{EF97886F-C7B1-4594-800B-C029C74C0AE5}" srcId="{9DD73DD3-4425-41C4-8F66-D5B5832E6ADB}" destId="{1965D9B6-5908-4972-807F-DC66ABEA6632}" srcOrd="0" destOrd="0" parTransId="{16075095-EFFF-4B97-B2AA-2A774E9EABC5}" sibTransId="{B3BE25C6-F260-4E6C-845B-29077FB03182}"/>
    <dgm:cxn modelId="{30515E54-842A-455A-A1DE-9D085EFFD7B8}" type="presOf" srcId="{1965D9B6-5908-4972-807F-DC66ABEA6632}" destId="{E6B2E8EE-E129-4A48-8E2D-CDC3FD100F10}" srcOrd="0" destOrd="0" presId="urn:microsoft.com/office/officeart/2005/8/layout/hierarchy1"/>
    <dgm:cxn modelId="{D7C4DFC2-2351-4943-A7E1-D8FE9C4629D3}" srcId="{9DD73DD3-4425-41C4-8F66-D5B5832E6ADB}" destId="{5687BF0F-900A-4A97-A726-347E4356BCE7}" srcOrd="1" destOrd="0" parTransId="{E3249BCE-5BB5-4A00-B8B9-8D93AB36418A}" sibTransId="{FCBDF332-9187-4930-9E8E-4E2391026DC0}"/>
    <dgm:cxn modelId="{2C3B56DC-6D74-4813-A436-244FECD6AED3}" type="presParOf" srcId="{A69C32E3-FA4B-4C0B-8C23-17458825AD10}" destId="{EC37815B-AD84-485A-A9F0-7A66723A40AA}" srcOrd="0" destOrd="0" presId="urn:microsoft.com/office/officeart/2005/8/layout/hierarchy1"/>
    <dgm:cxn modelId="{993D9787-B5EB-46F5-AB1F-A055FB0BDE03}" type="presParOf" srcId="{EC37815B-AD84-485A-A9F0-7A66723A40AA}" destId="{99DA08CC-4B32-4211-A562-22E0B5F6B4B4}" srcOrd="0" destOrd="0" presId="urn:microsoft.com/office/officeart/2005/8/layout/hierarchy1"/>
    <dgm:cxn modelId="{232430EC-9518-4E2F-B46A-D6DB89559BD7}" type="presParOf" srcId="{99DA08CC-4B32-4211-A562-22E0B5F6B4B4}" destId="{4654D3DF-8E6E-4B8B-A819-B1F24C96BCCE}" srcOrd="0" destOrd="0" presId="urn:microsoft.com/office/officeart/2005/8/layout/hierarchy1"/>
    <dgm:cxn modelId="{2DA30DF3-C60D-4A24-B146-168C6BC66CBF}" type="presParOf" srcId="{99DA08CC-4B32-4211-A562-22E0B5F6B4B4}" destId="{E6B2E8EE-E129-4A48-8E2D-CDC3FD100F10}" srcOrd="1" destOrd="0" presId="urn:microsoft.com/office/officeart/2005/8/layout/hierarchy1"/>
    <dgm:cxn modelId="{30C9D2FB-4471-4FFB-B25F-41C90407FA3E}" type="presParOf" srcId="{EC37815B-AD84-485A-A9F0-7A66723A40AA}" destId="{A718E551-1A95-4519-A5AA-3364A537203A}" srcOrd="1" destOrd="0" presId="urn:microsoft.com/office/officeart/2005/8/layout/hierarchy1"/>
    <dgm:cxn modelId="{F2392461-A1C5-442B-9B4A-A0B425F31016}" type="presParOf" srcId="{A69C32E3-FA4B-4C0B-8C23-17458825AD10}" destId="{9176BECC-F50C-44C7-8617-21E352005C79}" srcOrd="1" destOrd="0" presId="urn:microsoft.com/office/officeart/2005/8/layout/hierarchy1"/>
    <dgm:cxn modelId="{BE9318CD-E57B-4FA5-97EF-A0B5EB1B87B2}" type="presParOf" srcId="{9176BECC-F50C-44C7-8617-21E352005C79}" destId="{53A0E531-0B95-43FB-BDF7-3E5B79BCE7CC}" srcOrd="0" destOrd="0" presId="urn:microsoft.com/office/officeart/2005/8/layout/hierarchy1"/>
    <dgm:cxn modelId="{C4FF6348-CE12-46AD-A3C5-F55525515712}" type="presParOf" srcId="{53A0E531-0B95-43FB-BDF7-3E5B79BCE7CC}" destId="{B323B4FD-9606-4DA9-B62F-11682F7048A1}" srcOrd="0" destOrd="0" presId="urn:microsoft.com/office/officeart/2005/8/layout/hierarchy1"/>
    <dgm:cxn modelId="{20E14C29-7A8C-45F8-964C-D73C3148D265}" type="presParOf" srcId="{53A0E531-0B95-43FB-BDF7-3E5B79BCE7CC}" destId="{35FF86A3-46DB-4026-ABBF-767A80E4A5EF}" srcOrd="1" destOrd="0" presId="urn:microsoft.com/office/officeart/2005/8/layout/hierarchy1"/>
    <dgm:cxn modelId="{AD9DEFF9-E691-4FD3-811E-18964BEE8692}" type="presParOf" srcId="{9176BECC-F50C-44C7-8617-21E352005C79}" destId="{E3FC9F99-A638-43E1-9946-D411A6F1FDC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BEF552-5D13-4F6B-8EB1-058EF6C19AC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572E052-FC56-4996-8EA8-96A4A07763A6}">
      <dgm:prSet/>
      <dgm:spPr/>
      <dgm:t>
        <a:bodyPr/>
        <a:lstStyle/>
        <a:p>
          <a:pPr>
            <a:lnSpc>
              <a:spcPct val="100000"/>
            </a:lnSpc>
          </a:pPr>
          <a:r>
            <a:rPr lang="en-GB" dirty="0"/>
            <a:t>Evaluate whether a dismissal meets the ERA 1996 s.98 fairness test - substantive and procedural </a:t>
          </a:r>
          <a:endParaRPr lang="en-US" dirty="0"/>
        </a:p>
      </dgm:t>
    </dgm:pt>
    <dgm:pt modelId="{5879C435-62F2-41D6-AEB1-4B3B938E3F3F}" type="parTrans" cxnId="{08A0E645-9A80-42B7-BA9B-D1C4AC26D85D}">
      <dgm:prSet/>
      <dgm:spPr/>
      <dgm:t>
        <a:bodyPr/>
        <a:lstStyle/>
        <a:p>
          <a:endParaRPr lang="en-US"/>
        </a:p>
      </dgm:t>
    </dgm:pt>
    <dgm:pt modelId="{DB7E4BBD-C4EE-45E9-81FE-BC5895E4B0DF}" type="sibTrans" cxnId="{08A0E645-9A80-42B7-BA9B-D1C4AC26D85D}">
      <dgm:prSet/>
      <dgm:spPr/>
      <dgm:t>
        <a:bodyPr/>
        <a:lstStyle/>
        <a:p>
          <a:endParaRPr lang="en-US"/>
        </a:p>
      </dgm:t>
    </dgm:pt>
    <dgm:pt modelId="{E935D94E-9D5D-4C60-A984-6EB83B70E4B3}">
      <dgm:prSet/>
      <dgm:spPr/>
      <dgm:t>
        <a:bodyPr/>
        <a:lstStyle/>
        <a:p>
          <a:pPr>
            <a:lnSpc>
              <a:spcPct val="100000"/>
            </a:lnSpc>
          </a:pPr>
          <a:r>
            <a:rPr lang="en-GB"/>
            <a:t>Apply the ACAS Code of Practice on Disciplinary and Grievance Procedures to a live scenario </a:t>
          </a:r>
          <a:endParaRPr lang="en-US"/>
        </a:p>
      </dgm:t>
    </dgm:pt>
    <dgm:pt modelId="{2C32BEA5-AAC6-4B23-BE43-05AE02D44715}" type="parTrans" cxnId="{50CE30F4-59DA-4FAB-8057-D724A3F0DD87}">
      <dgm:prSet/>
      <dgm:spPr/>
      <dgm:t>
        <a:bodyPr/>
        <a:lstStyle/>
        <a:p>
          <a:endParaRPr lang="en-US"/>
        </a:p>
      </dgm:t>
    </dgm:pt>
    <dgm:pt modelId="{BC615B2D-41E3-4FB7-8E44-E12CC02A0CD5}" type="sibTrans" cxnId="{50CE30F4-59DA-4FAB-8057-D724A3F0DD87}">
      <dgm:prSet/>
      <dgm:spPr/>
      <dgm:t>
        <a:bodyPr/>
        <a:lstStyle/>
        <a:p>
          <a:endParaRPr lang="en-US"/>
        </a:p>
      </dgm:t>
    </dgm:pt>
    <dgm:pt modelId="{34D43E2C-804C-4144-9B48-432837388693}">
      <dgm:prSet/>
      <dgm:spPr/>
      <dgm:t>
        <a:bodyPr/>
        <a:lstStyle/>
        <a:p>
          <a:pPr>
            <a:lnSpc>
              <a:spcPct val="100000"/>
            </a:lnSpc>
          </a:pPr>
          <a:r>
            <a:rPr lang="en-GB"/>
            <a:t>Construct and challenge arguments from both Claimant and Respondent perspectives </a:t>
          </a:r>
          <a:endParaRPr lang="en-US"/>
        </a:p>
      </dgm:t>
    </dgm:pt>
    <dgm:pt modelId="{CE965D97-C3EE-46DD-B283-E3877D100883}" type="parTrans" cxnId="{D4557EE1-556F-4547-866C-A7009E5FE439}">
      <dgm:prSet/>
      <dgm:spPr/>
      <dgm:t>
        <a:bodyPr/>
        <a:lstStyle/>
        <a:p>
          <a:endParaRPr lang="en-US"/>
        </a:p>
      </dgm:t>
    </dgm:pt>
    <dgm:pt modelId="{C813270E-0769-41E0-BBE8-8B03C45E7CAB}" type="sibTrans" cxnId="{D4557EE1-556F-4547-866C-A7009E5FE439}">
      <dgm:prSet/>
      <dgm:spPr/>
      <dgm:t>
        <a:bodyPr/>
        <a:lstStyle/>
        <a:p>
          <a:endParaRPr lang="en-US"/>
        </a:p>
      </dgm:t>
    </dgm:pt>
    <dgm:pt modelId="{C5047E91-8B65-4118-872C-B1FEAD7D0D95}">
      <dgm:prSet/>
      <dgm:spPr/>
      <dgm:t>
        <a:bodyPr/>
        <a:lstStyle/>
        <a:p>
          <a:pPr>
            <a:lnSpc>
              <a:spcPct val="100000"/>
            </a:lnSpc>
          </a:pPr>
          <a:r>
            <a:rPr lang="en-GB"/>
            <a:t>Analyse tribunal procedure, burden of proof, and judicial reasoning </a:t>
          </a:r>
          <a:endParaRPr lang="en-US"/>
        </a:p>
      </dgm:t>
    </dgm:pt>
    <dgm:pt modelId="{280722CF-59AD-4A57-B6D5-8822A76A8E66}" type="parTrans" cxnId="{36DD5AEC-7104-4B2B-8F1D-5238EA9E4ABC}">
      <dgm:prSet/>
      <dgm:spPr/>
      <dgm:t>
        <a:bodyPr/>
        <a:lstStyle/>
        <a:p>
          <a:endParaRPr lang="en-US"/>
        </a:p>
      </dgm:t>
    </dgm:pt>
    <dgm:pt modelId="{D2BDAFAF-BDB1-4A18-87E6-2786D96E314D}" type="sibTrans" cxnId="{36DD5AEC-7104-4B2B-8F1D-5238EA9E4ABC}">
      <dgm:prSet/>
      <dgm:spPr/>
      <dgm:t>
        <a:bodyPr/>
        <a:lstStyle/>
        <a:p>
          <a:endParaRPr lang="en-US"/>
        </a:p>
      </dgm:t>
    </dgm:pt>
    <dgm:pt modelId="{1681E6D4-457B-4DB6-8336-FF77ECEEB256}">
      <dgm:prSet/>
      <dgm:spPr/>
      <dgm:t>
        <a:bodyPr/>
        <a:lstStyle/>
        <a:p>
          <a:pPr>
            <a:lnSpc>
              <a:spcPct val="100000"/>
            </a:lnSpc>
          </a:pPr>
          <a:r>
            <a:rPr lang="en-GB"/>
            <a:t>Reflect on the strategic and reputational implications of tribunal proceedings for organisations </a:t>
          </a:r>
          <a:endParaRPr lang="en-US"/>
        </a:p>
      </dgm:t>
    </dgm:pt>
    <dgm:pt modelId="{064C77E5-E4E6-4583-899F-DBE481902785}" type="parTrans" cxnId="{6C6AB579-8DA1-4AD6-B910-9CE06419FB9B}">
      <dgm:prSet/>
      <dgm:spPr/>
      <dgm:t>
        <a:bodyPr/>
        <a:lstStyle/>
        <a:p>
          <a:endParaRPr lang="en-US"/>
        </a:p>
      </dgm:t>
    </dgm:pt>
    <dgm:pt modelId="{5625C395-670F-4998-8E3C-2810F43A2E93}" type="sibTrans" cxnId="{6C6AB579-8DA1-4AD6-B910-9CE06419FB9B}">
      <dgm:prSet/>
      <dgm:spPr/>
      <dgm:t>
        <a:bodyPr/>
        <a:lstStyle/>
        <a:p>
          <a:endParaRPr lang="en-US"/>
        </a:p>
      </dgm:t>
    </dgm:pt>
    <dgm:pt modelId="{723CC46D-E942-4F88-A588-D16E2D3A802A}" type="pres">
      <dgm:prSet presAssocID="{DBBEF552-5D13-4F6B-8EB1-058EF6C19ACC}" presName="root" presStyleCnt="0">
        <dgm:presLayoutVars>
          <dgm:dir/>
          <dgm:resizeHandles val="exact"/>
        </dgm:presLayoutVars>
      </dgm:prSet>
      <dgm:spPr/>
    </dgm:pt>
    <dgm:pt modelId="{054DC89E-CF33-46B9-AC65-461C30EC95F9}" type="pres">
      <dgm:prSet presAssocID="{6572E052-FC56-4996-8EA8-96A4A07763A6}" presName="compNode" presStyleCnt="0"/>
      <dgm:spPr/>
    </dgm:pt>
    <dgm:pt modelId="{36C00962-A291-48A6-86FF-E778D3AAEBF9}" type="pres">
      <dgm:prSet presAssocID="{6572E052-FC56-4996-8EA8-96A4A07763A6}" presName="bgRect" presStyleLbl="bgShp" presStyleIdx="0" presStyleCnt="5"/>
      <dgm:spPr/>
    </dgm:pt>
    <dgm:pt modelId="{9A335E14-6313-4A81-8F8A-FD5F0D828B9E}" type="pres">
      <dgm:prSet presAssocID="{6572E052-FC56-4996-8EA8-96A4A07763A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udge"/>
        </a:ext>
      </dgm:extLst>
    </dgm:pt>
    <dgm:pt modelId="{3B2AB975-36EC-4B89-AEB7-8BD87756FB1C}" type="pres">
      <dgm:prSet presAssocID="{6572E052-FC56-4996-8EA8-96A4A07763A6}" presName="spaceRect" presStyleCnt="0"/>
      <dgm:spPr/>
    </dgm:pt>
    <dgm:pt modelId="{955878FF-EA46-43A0-9097-6B707F675718}" type="pres">
      <dgm:prSet presAssocID="{6572E052-FC56-4996-8EA8-96A4A07763A6}" presName="parTx" presStyleLbl="revTx" presStyleIdx="0" presStyleCnt="5">
        <dgm:presLayoutVars>
          <dgm:chMax val="0"/>
          <dgm:chPref val="0"/>
        </dgm:presLayoutVars>
      </dgm:prSet>
      <dgm:spPr/>
    </dgm:pt>
    <dgm:pt modelId="{6454C38D-76B3-4B01-A4C6-73FB81E997F7}" type="pres">
      <dgm:prSet presAssocID="{DB7E4BBD-C4EE-45E9-81FE-BC5895E4B0DF}" presName="sibTrans" presStyleCnt="0"/>
      <dgm:spPr/>
    </dgm:pt>
    <dgm:pt modelId="{51B30693-F7EF-4B5B-AB2F-93BDC65A0F03}" type="pres">
      <dgm:prSet presAssocID="{E935D94E-9D5D-4C60-A984-6EB83B70E4B3}" presName="compNode" presStyleCnt="0"/>
      <dgm:spPr/>
    </dgm:pt>
    <dgm:pt modelId="{871450AB-981C-415E-BEBD-419F0C6FA049}" type="pres">
      <dgm:prSet presAssocID="{E935D94E-9D5D-4C60-A984-6EB83B70E4B3}" presName="bgRect" presStyleLbl="bgShp" presStyleIdx="1" presStyleCnt="5"/>
      <dgm:spPr/>
    </dgm:pt>
    <dgm:pt modelId="{56968188-E180-4E3C-945B-6AA577524785}" type="pres">
      <dgm:prSet presAssocID="{E935D94E-9D5D-4C60-A984-6EB83B70E4B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D41ED17A-6D0B-45C4-9A46-DB218B1F87A1}" type="pres">
      <dgm:prSet presAssocID="{E935D94E-9D5D-4C60-A984-6EB83B70E4B3}" presName="spaceRect" presStyleCnt="0"/>
      <dgm:spPr/>
    </dgm:pt>
    <dgm:pt modelId="{30B2F826-5569-48E5-AD20-4668EF3B4D3D}" type="pres">
      <dgm:prSet presAssocID="{E935D94E-9D5D-4C60-A984-6EB83B70E4B3}" presName="parTx" presStyleLbl="revTx" presStyleIdx="1" presStyleCnt="5">
        <dgm:presLayoutVars>
          <dgm:chMax val="0"/>
          <dgm:chPref val="0"/>
        </dgm:presLayoutVars>
      </dgm:prSet>
      <dgm:spPr/>
    </dgm:pt>
    <dgm:pt modelId="{D802DF72-5386-4CBE-80BA-087F4642D59A}" type="pres">
      <dgm:prSet presAssocID="{BC615B2D-41E3-4FB7-8E44-E12CC02A0CD5}" presName="sibTrans" presStyleCnt="0"/>
      <dgm:spPr/>
    </dgm:pt>
    <dgm:pt modelId="{A8F599FE-7FE1-406D-AA52-596A5BB0D27C}" type="pres">
      <dgm:prSet presAssocID="{34D43E2C-804C-4144-9B48-432837388693}" presName="compNode" presStyleCnt="0"/>
      <dgm:spPr/>
    </dgm:pt>
    <dgm:pt modelId="{CD4D86EC-D81D-4F76-9A97-9B4AC411EA0F}" type="pres">
      <dgm:prSet presAssocID="{34D43E2C-804C-4144-9B48-432837388693}" presName="bgRect" presStyleLbl="bgShp" presStyleIdx="2" presStyleCnt="5"/>
      <dgm:spPr/>
    </dgm:pt>
    <dgm:pt modelId="{F9EAFF65-8A33-4A37-9EEA-4982A0C91F78}" type="pres">
      <dgm:prSet presAssocID="{34D43E2C-804C-4144-9B48-43283738869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EF650398-5B1F-4A4E-9099-2D53AB0794B9}" type="pres">
      <dgm:prSet presAssocID="{34D43E2C-804C-4144-9B48-432837388693}" presName="spaceRect" presStyleCnt="0"/>
      <dgm:spPr/>
    </dgm:pt>
    <dgm:pt modelId="{23C5B4BE-0BAD-4B15-ABF8-40E062F10C24}" type="pres">
      <dgm:prSet presAssocID="{34D43E2C-804C-4144-9B48-432837388693}" presName="parTx" presStyleLbl="revTx" presStyleIdx="2" presStyleCnt="5">
        <dgm:presLayoutVars>
          <dgm:chMax val="0"/>
          <dgm:chPref val="0"/>
        </dgm:presLayoutVars>
      </dgm:prSet>
      <dgm:spPr/>
    </dgm:pt>
    <dgm:pt modelId="{062FAD52-BC89-4638-A51B-2FA27A5ED081}" type="pres">
      <dgm:prSet presAssocID="{C813270E-0769-41E0-BBE8-8B03C45E7CAB}" presName="sibTrans" presStyleCnt="0"/>
      <dgm:spPr/>
    </dgm:pt>
    <dgm:pt modelId="{41DAEEF0-86EE-4C0E-B11C-D39F9D1ADDF1}" type="pres">
      <dgm:prSet presAssocID="{C5047E91-8B65-4118-872C-B1FEAD7D0D95}" presName="compNode" presStyleCnt="0"/>
      <dgm:spPr/>
    </dgm:pt>
    <dgm:pt modelId="{56DC66A1-0B52-480A-822B-C850E524A313}" type="pres">
      <dgm:prSet presAssocID="{C5047E91-8B65-4118-872C-B1FEAD7D0D95}" presName="bgRect" presStyleLbl="bgShp" presStyleIdx="3" presStyleCnt="5"/>
      <dgm:spPr/>
    </dgm:pt>
    <dgm:pt modelId="{0A6F5B73-073B-497F-875C-5FC544ED69E0}" type="pres">
      <dgm:prSet presAssocID="{C5047E91-8B65-4118-872C-B1FEAD7D0D9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8945473-D406-4BBF-827D-8F139EA767B5}" type="pres">
      <dgm:prSet presAssocID="{C5047E91-8B65-4118-872C-B1FEAD7D0D95}" presName="spaceRect" presStyleCnt="0"/>
      <dgm:spPr/>
    </dgm:pt>
    <dgm:pt modelId="{B8C72D39-9E0B-4F0A-9B6E-87985C38ADEE}" type="pres">
      <dgm:prSet presAssocID="{C5047E91-8B65-4118-872C-B1FEAD7D0D95}" presName="parTx" presStyleLbl="revTx" presStyleIdx="3" presStyleCnt="5">
        <dgm:presLayoutVars>
          <dgm:chMax val="0"/>
          <dgm:chPref val="0"/>
        </dgm:presLayoutVars>
      </dgm:prSet>
      <dgm:spPr/>
    </dgm:pt>
    <dgm:pt modelId="{A96292F0-D5F7-40DC-9DD1-06F0D7B41AC2}" type="pres">
      <dgm:prSet presAssocID="{D2BDAFAF-BDB1-4A18-87E6-2786D96E314D}" presName="sibTrans" presStyleCnt="0"/>
      <dgm:spPr/>
    </dgm:pt>
    <dgm:pt modelId="{DD81525C-DA92-4318-9432-FA90AD66EF0A}" type="pres">
      <dgm:prSet presAssocID="{1681E6D4-457B-4DB6-8336-FF77ECEEB256}" presName="compNode" presStyleCnt="0"/>
      <dgm:spPr/>
    </dgm:pt>
    <dgm:pt modelId="{E928290F-A19B-43E8-A7FF-5B68328F7878}" type="pres">
      <dgm:prSet presAssocID="{1681E6D4-457B-4DB6-8336-FF77ECEEB256}" presName="bgRect" presStyleLbl="bgShp" presStyleIdx="4" presStyleCnt="5"/>
      <dgm:spPr/>
    </dgm:pt>
    <dgm:pt modelId="{C8DB832C-DBBF-41F5-83F9-7608DAD9C6FB}" type="pres">
      <dgm:prSet presAssocID="{1681E6D4-457B-4DB6-8336-FF77ECEEB25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vel"/>
        </a:ext>
      </dgm:extLst>
    </dgm:pt>
    <dgm:pt modelId="{EBD1909B-4A63-4604-ADD6-A302448FE43E}" type="pres">
      <dgm:prSet presAssocID="{1681E6D4-457B-4DB6-8336-FF77ECEEB256}" presName="spaceRect" presStyleCnt="0"/>
      <dgm:spPr/>
    </dgm:pt>
    <dgm:pt modelId="{04409BB5-0F81-4310-8470-538F06669F8D}" type="pres">
      <dgm:prSet presAssocID="{1681E6D4-457B-4DB6-8336-FF77ECEEB256}" presName="parTx" presStyleLbl="revTx" presStyleIdx="4" presStyleCnt="5">
        <dgm:presLayoutVars>
          <dgm:chMax val="0"/>
          <dgm:chPref val="0"/>
        </dgm:presLayoutVars>
      </dgm:prSet>
      <dgm:spPr/>
    </dgm:pt>
  </dgm:ptLst>
  <dgm:cxnLst>
    <dgm:cxn modelId="{52C66A00-77A3-495A-A34B-92515A790B1E}" type="presOf" srcId="{1681E6D4-457B-4DB6-8336-FF77ECEEB256}" destId="{04409BB5-0F81-4310-8470-538F06669F8D}" srcOrd="0" destOrd="0" presId="urn:microsoft.com/office/officeart/2018/2/layout/IconVerticalSolidList"/>
    <dgm:cxn modelId="{520FAE18-A1AA-4031-9F51-21423423611B}" type="presOf" srcId="{6572E052-FC56-4996-8EA8-96A4A07763A6}" destId="{955878FF-EA46-43A0-9097-6B707F675718}" srcOrd="0" destOrd="0" presId="urn:microsoft.com/office/officeart/2018/2/layout/IconVerticalSolidList"/>
    <dgm:cxn modelId="{08A0E645-9A80-42B7-BA9B-D1C4AC26D85D}" srcId="{DBBEF552-5D13-4F6B-8EB1-058EF6C19ACC}" destId="{6572E052-FC56-4996-8EA8-96A4A07763A6}" srcOrd="0" destOrd="0" parTransId="{5879C435-62F2-41D6-AEB1-4B3B938E3F3F}" sibTransId="{DB7E4BBD-C4EE-45E9-81FE-BC5895E4B0DF}"/>
    <dgm:cxn modelId="{6C6AB579-8DA1-4AD6-B910-9CE06419FB9B}" srcId="{DBBEF552-5D13-4F6B-8EB1-058EF6C19ACC}" destId="{1681E6D4-457B-4DB6-8336-FF77ECEEB256}" srcOrd="4" destOrd="0" parTransId="{064C77E5-E4E6-4583-899F-DBE481902785}" sibTransId="{5625C395-670F-4998-8E3C-2810F43A2E93}"/>
    <dgm:cxn modelId="{4A03B591-8E36-490E-9B4F-1DCF86B24D9C}" type="presOf" srcId="{C5047E91-8B65-4118-872C-B1FEAD7D0D95}" destId="{B8C72D39-9E0B-4F0A-9B6E-87985C38ADEE}" srcOrd="0" destOrd="0" presId="urn:microsoft.com/office/officeart/2018/2/layout/IconVerticalSolidList"/>
    <dgm:cxn modelId="{B9CF729F-3084-4652-B9CF-43130A0E0D5E}" type="presOf" srcId="{34D43E2C-804C-4144-9B48-432837388693}" destId="{23C5B4BE-0BAD-4B15-ABF8-40E062F10C24}" srcOrd="0" destOrd="0" presId="urn:microsoft.com/office/officeart/2018/2/layout/IconVerticalSolidList"/>
    <dgm:cxn modelId="{5C9024D3-7275-4602-9D4B-37B76FEDD17D}" type="presOf" srcId="{E935D94E-9D5D-4C60-A984-6EB83B70E4B3}" destId="{30B2F826-5569-48E5-AD20-4668EF3B4D3D}" srcOrd="0" destOrd="0" presId="urn:microsoft.com/office/officeart/2018/2/layout/IconVerticalSolidList"/>
    <dgm:cxn modelId="{D4557EE1-556F-4547-866C-A7009E5FE439}" srcId="{DBBEF552-5D13-4F6B-8EB1-058EF6C19ACC}" destId="{34D43E2C-804C-4144-9B48-432837388693}" srcOrd="2" destOrd="0" parTransId="{CE965D97-C3EE-46DD-B283-E3877D100883}" sibTransId="{C813270E-0769-41E0-BBE8-8B03C45E7CAB}"/>
    <dgm:cxn modelId="{36DD5AEC-7104-4B2B-8F1D-5238EA9E4ABC}" srcId="{DBBEF552-5D13-4F6B-8EB1-058EF6C19ACC}" destId="{C5047E91-8B65-4118-872C-B1FEAD7D0D95}" srcOrd="3" destOrd="0" parTransId="{280722CF-59AD-4A57-B6D5-8822A76A8E66}" sibTransId="{D2BDAFAF-BDB1-4A18-87E6-2786D96E314D}"/>
    <dgm:cxn modelId="{50CE30F4-59DA-4FAB-8057-D724A3F0DD87}" srcId="{DBBEF552-5D13-4F6B-8EB1-058EF6C19ACC}" destId="{E935D94E-9D5D-4C60-A984-6EB83B70E4B3}" srcOrd="1" destOrd="0" parTransId="{2C32BEA5-AAC6-4B23-BE43-05AE02D44715}" sibTransId="{BC615B2D-41E3-4FB7-8E44-E12CC02A0CD5}"/>
    <dgm:cxn modelId="{D09878F9-2C8F-4155-99F0-F2B34368C944}" type="presOf" srcId="{DBBEF552-5D13-4F6B-8EB1-058EF6C19ACC}" destId="{723CC46D-E942-4F88-A588-D16E2D3A802A}" srcOrd="0" destOrd="0" presId="urn:microsoft.com/office/officeart/2018/2/layout/IconVerticalSolidList"/>
    <dgm:cxn modelId="{D15D40E0-4D32-4C4E-85E4-4026D4FFD868}" type="presParOf" srcId="{723CC46D-E942-4F88-A588-D16E2D3A802A}" destId="{054DC89E-CF33-46B9-AC65-461C30EC95F9}" srcOrd="0" destOrd="0" presId="urn:microsoft.com/office/officeart/2018/2/layout/IconVerticalSolidList"/>
    <dgm:cxn modelId="{0923CB05-BC4C-49B2-8B2F-49429F6ED3A3}" type="presParOf" srcId="{054DC89E-CF33-46B9-AC65-461C30EC95F9}" destId="{36C00962-A291-48A6-86FF-E778D3AAEBF9}" srcOrd="0" destOrd="0" presId="urn:microsoft.com/office/officeart/2018/2/layout/IconVerticalSolidList"/>
    <dgm:cxn modelId="{B1CBC333-EC1D-48D3-B9D6-4C64CF2D07B1}" type="presParOf" srcId="{054DC89E-CF33-46B9-AC65-461C30EC95F9}" destId="{9A335E14-6313-4A81-8F8A-FD5F0D828B9E}" srcOrd="1" destOrd="0" presId="urn:microsoft.com/office/officeart/2018/2/layout/IconVerticalSolidList"/>
    <dgm:cxn modelId="{1A11D4BB-5AFB-4462-AC92-F66731DBBA4B}" type="presParOf" srcId="{054DC89E-CF33-46B9-AC65-461C30EC95F9}" destId="{3B2AB975-36EC-4B89-AEB7-8BD87756FB1C}" srcOrd="2" destOrd="0" presId="urn:microsoft.com/office/officeart/2018/2/layout/IconVerticalSolidList"/>
    <dgm:cxn modelId="{7B53FA65-94AC-493F-852F-FC3D853EB49D}" type="presParOf" srcId="{054DC89E-CF33-46B9-AC65-461C30EC95F9}" destId="{955878FF-EA46-43A0-9097-6B707F675718}" srcOrd="3" destOrd="0" presId="urn:microsoft.com/office/officeart/2018/2/layout/IconVerticalSolidList"/>
    <dgm:cxn modelId="{96B5D0AB-E9AA-492D-89B7-13786CEAD02C}" type="presParOf" srcId="{723CC46D-E942-4F88-A588-D16E2D3A802A}" destId="{6454C38D-76B3-4B01-A4C6-73FB81E997F7}" srcOrd="1" destOrd="0" presId="urn:microsoft.com/office/officeart/2018/2/layout/IconVerticalSolidList"/>
    <dgm:cxn modelId="{B9648622-0142-4720-A5AE-3A9E2BFC5A61}" type="presParOf" srcId="{723CC46D-E942-4F88-A588-D16E2D3A802A}" destId="{51B30693-F7EF-4B5B-AB2F-93BDC65A0F03}" srcOrd="2" destOrd="0" presId="urn:microsoft.com/office/officeart/2018/2/layout/IconVerticalSolidList"/>
    <dgm:cxn modelId="{C0362016-B379-4EAF-A6A6-24F7F8584DBB}" type="presParOf" srcId="{51B30693-F7EF-4B5B-AB2F-93BDC65A0F03}" destId="{871450AB-981C-415E-BEBD-419F0C6FA049}" srcOrd="0" destOrd="0" presId="urn:microsoft.com/office/officeart/2018/2/layout/IconVerticalSolidList"/>
    <dgm:cxn modelId="{B1765281-DC0A-4ED3-9D8B-5B2FE03F9DB7}" type="presParOf" srcId="{51B30693-F7EF-4B5B-AB2F-93BDC65A0F03}" destId="{56968188-E180-4E3C-945B-6AA577524785}" srcOrd="1" destOrd="0" presId="urn:microsoft.com/office/officeart/2018/2/layout/IconVerticalSolidList"/>
    <dgm:cxn modelId="{8083D2F2-5646-4289-AF8E-BFF5D41E0265}" type="presParOf" srcId="{51B30693-F7EF-4B5B-AB2F-93BDC65A0F03}" destId="{D41ED17A-6D0B-45C4-9A46-DB218B1F87A1}" srcOrd="2" destOrd="0" presId="urn:microsoft.com/office/officeart/2018/2/layout/IconVerticalSolidList"/>
    <dgm:cxn modelId="{29163A0D-6FBD-4379-B410-BEECF73636C4}" type="presParOf" srcId="{51B30693-F7EF-4B5B-AB2F-93BDC65A0F03}" destId="{30B2F826-5569-48E5-AD20-4668EF3B4D3D}" srcOrd="3" destOrd="0" presId="urn:microsoft.com/office/officeart/2018/2/layout/IconVerticalSolidList"/>
    <dgm:cxn modelId="{4E6078A7-46E9-473A-9ABB-3EC4EB8D6AAB}" type="presParOf" srcId="{723CC46D-E942-4F88-A588-D16E2D3A802A}" destId="{D802DF72-5386-4CBE-80BA-087F4642D59A}" srcOrd="3" destOrd="0" presId="urn:microsoft.com/office/officeart/2018/2/layout/IconVerticalSolidList"/>
    <dgm:cxn modelId="{1ECCA81C-9698-4154-BE10-AD27EA4B8217}" type="presParOf" srcId="{723CC46D-E942-4F88-A588-D16E2D3A802A}" destId="{A8F599FE-7FE1-406D-AA52-596A5BB0D27C}" srcOrd="4" destOrd="0" presId="urn:microsoft.com/office/officeart/2018/2/layout/IconVerticalSolidList"/>
    <dgm:cxn modelId="{10605761-7CF4-4B69-9EC0-727573DD4482}" type="presParOf" srcId="{A8F599FE-7FE1-406D-AA52-596A5BB0D27C}" destId="{CD4D86EC-D81D-4F76-9A97-9B4AC411EA0F}" srcOrd="0" destOrd="0" presId="urn:microsoft.com/office/officeart/2018/2/layout/IconVerticalSolidList"/>
    <dgm:cxn modelId="{F7F99B2A-4DE8-4042-AB36-EEE30B1ACBB2}" type="presParOf" srcId="{A8F599FE-7FE1-406D-AA52-596A5BB0D27C}" destId="{F9EAFF65-8A33-4A37-9EEA-4982A0C91F78}" srcOrd="1" destOrd="0" presId="urn:microsoft.com/office/officeart/2018/2/layout/IconVerticalSolidList"/>
    <dgm:cxn modelId="{5333FE69-F713-41A1-A1BC-9148F4D7B74A}" type="presParOf" srcId="{A8F599FE-7FE1-406D-AA52-596A5BB0D27C}" destId="{EF650398-5B1F-4A4E-9099-2D53AB0794B9}" srcOrd="2" destOrd="0" presId="urn:microsoft.com/office/officeart/2018/2/layout/IconVerticalSolidList"/>
    <dgm:cxn modelId="{7C828770-8D7D-45EE-9CD7-646AFD581A1C}" type="presParOf" srcId="{A8F599FE-7FE1-406D-AA52-596A5BB0D27C}" destId="{23C5B4BE-0BAD-4B15-ABF8-40E062F10C24}" srcOrd="3" destOrd="0" presId="urn:microsoft.com/office/officeart/2018/2/layout/IconVerticalSolidList"/>
    <dgm:cxn modelId="{75ED9EC3-9C1C-4B64-B098-BCBC340EBA74}" type="presParOf" srcId="{723CC46D-E942-4F88-A588-D16E2D3A802A}" destId="{062FAD52-BC89-4638-A51B-2FA27A5ED081}" srcOrd="5" destOrd="0" presId="urn:microsoft.com/office/officeart/2018/2/layout/IconVerticalSolidList"/>
    <dgm:cxn modelId="{2A4E660F-3DFD-42FF-A682-BBAE7538C520}" type="presParOf" srcId="{723CC46D-E942-4F88-A588-D16E2D3A802A}" destId="{41DAEEF0-86EE-4C0E-B11C-D39F9D1ADDF1}" srcOrd="6" destOrd="0" presId="urn:microsoft.com/office/officeart/2018/2/layout/IconVerticalSolidList"/>
    <dgm:cxn modelId="{0E39BB3E-2B91-4549-B37D-D108720B6C71}" type="presParOf" srcId="{41DAEEF0-86EE-4C0E-B11C-D39F9D1ADDF1}" destId="{56DC66A1-0B52-480A-822B-C850E524A313}" srcOrd="0" destOrd="0" presId="urn:microsoft.com/office/officeart/2018/2/layout/IconVerticalSolidList"/>
    <dgm:cxn modelId="{091FC1CA-CED2-46C8-B7DE-29193398EC36}" type="presParOf" srcId="{41DAEEF0-86EE-4C0E-B11C-D39F9D1ADDF1}" destId="{0A6F5B73-073B-497F-875C-5FC544ED69E0}" srcOrd="1" destOrd="0" presId="urn:microsoft.com/office/officeart/2018/2/layout/IconVerticalSolidList"/>
    <dgm:cxn modelId="{0C201E85-B08C-4546-8A77-3D2DCE242EA8}" type="presParOf" srcId="{41DAEEF0-86EE-4C0E-B11C-D39F9D1ADDF1}" destId="{E8945473-D406-4BBF-827D-8F139EA767B5}" srcOrd="2" destOrd="0" presId="urn:microsoft.com/office/officeart/2018/2/layout/IconVerticalSolidList"/>
    <dgm:cxn modelId="{FE893D19-EF8E-4305-ABB4-08FA907FCB2B}" type="presParOf" srcId="{41DAEEF0-86EE-4C0E-B11C-D39F9D1ADDF1}" destId="{B8C72D39-9E0B-4F0A-9B6E-87985C38ADEE}" srcOrd="3" destOrd="0" presId="urn:microsoft.com/office/officeart/2018/2/layout/IconVerticalSolidList"/>
    <dgm:cxn modelId="{B3269142-776A-4C06-8C7F-FC9B36061B6D}" type="presParOf" srcId="{723CC46D-E942-4F88-A588-D16E2D3A802A}" destId="{A96292F0-D5F7-40DC-9DD1-06F0D7B41AC2}" srcOrd="7" destOrd="0" presId="urn:microsoft.com/office/officeart/2018/2/layout/IconVerticalSolidList"/>
    <dgm:cxn modelId="{5D2F8B09-3B20-46E3-AAD3-5F68F359C984}" type="presParOf" srcId="{723CC46D-E942-4F88-A588-D16E2D3A802A}" destId="{DD81525C-DA92-4318-9432-FA90AD66EF0A}" srcOrd="8" destOrd="0" presId="urn:microsoft.com/office/officeart/2018/2/layout/IconVerticalSolidList"/>
    <dgm:cxn modelId="{729D22F3-1276-4EBF-9550-FBB68FBE4447}" type="presParOf" srcId="{DD81525C-DA92-4318-9432-FA90AD66EF0A}" destId="{E928290F-A19B-43E8-A7FF-5B68328F7878}" srcOrd="0" destOrd="0" presId="urn:microsoft.com/office/officeart/2018/2/layout/IconVerticalSolidList"/>
    <dgm:cxn modelId="{E1D600A8-9F60-4C0C-BC68-57E6C86E51FA}" type="presParOf" srcId="{DD81525C-DA92-4318-9432-FA90AD66EF0A}" destId="{C8DB832C-DBBF-41F5-83F9-7608DAD9C6FB}" srcOrd="1" destOrd="0" presId="urn:microsoft.com/office/officeart/2018/2/layout/IconVerticalSolidList"/>
    <dgm:cxn modelId="{D6359E82-263E-46E4-B3C7-9B726C372CC3}" type="presParOf" srcId="{DD81525C-DA92-4318-9432-FA90AD66EF0A}" destId="{EBD1909B-4A63-4604-ADD6-A302448FE43E}" srcOrd="2" destOrd="0" presId="urn:microsoft.com/office/officeart/2018/2/layout/IconVerticalSolidList"/>
    <dgm:cxn modelId="{59D26466-D60E-4585-8EAB-F1C742DBF65C}" type="presParOf" srcId="{DD81525C-DA92-4318-9432-FA90AD66EF0A}" destId="{04409BB5-0F81-4310-8470-538F06669F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0BAA8A-CF99-4B9C-963D-FF4C416F9811}">
      <dsp:nvSpPr>
        <dsp:cNvPr id="0" name=""/>
        <dsp:cNvSpPr/>
      </dsp:nvSpPr>
      <dsp:spPr>
        <a:xfrm>
          <a:off x="0" y="478"/>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090D6-A7B5-4D19-9B19-28D724898FAE}">
      <dsp:nvSpPr>
        <dsp:cNvPr id="0" name=""/>
        <dsp:cNvSpPr/>
      </dsp:nvSpPr>
      <dsp:spPr>
        <a:xfrm>
          <a:off x="338460" y="252225"/>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B1D6C5-4A88-4B97-B3CB-45D5505DC6AE}">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844550">
            <a:lnSpc>
              <a:spcPct val="100000"/>
            </a:lnSpc>
            <a:spcBef>
              <a:spcPct val="0"/>
            </a:spcBef>
            <a:spcAft>
              <a:spcPct val="35000"/>
            </a:spcAft>
            <a:buNone/>
          </a:pPr>
          <a:r>
            <a:rPr lang="en-GB" sz="1900" kern="1200"/>
            <a:t>An employment tribunal is a legal body in the UK that decides disputes between workers and employers about employment rights, such as unfair dismissal, discrimination, and unpaid wages. </a:t>
          </a:r>
          <a:endParaRPr lang="en-US" sz="1900" kern="1200"/>
        </a:p>
      </dsp:txBody>
      <dsp:txXfrm>
        <a:off x="1292304" y="478"/>
        <a:ext cx="9680495" cy="1118878"/>
      </dsp:txXfrm>
    </dsp:sp>
    <dsp:sp modelId="{BA449363-BE77-4ADD-9547-B41DE788C658}">
      <dsp:nvSpPr>
        <dsp:cNvPr id="0" name=""/>
        <dsp:cNvSpPr/>
      </dsp:nvSpPr>
      <dsp:spPr>
        <a:xfrm>
          <a:off x="0" y="1399076"/>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1AA549-4595-48EA-A346-8A920E4E8431}">
      <dsp:nvSpPr>
        <dsp:cNvPr id="0" name=""/>
        <dsp:cNvSpPr/>
      </dsp:nvSpPr>
      <dsp:spPr>
        <a:xfrm>
          <a:off x="338460" y="1650824"/>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ECD876-2720-40D1-BB43-602F0C913BCC}">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844550">
            <a:lnSpc>
              <a:spcPct val="100000"/>
            </a:lnSpc>
            <a:spcBef>
              <a:spcPct val="0"/>
            </a:spcBef>
            <a:spcAft>
              <a:spcPct val="35000"/>
            </a:spcAft>
            <a:buNone/>
          </a:pPr>
          <a:r>
            <a:rPr lang="en-GB" sz="1900" kern="1200"/>
            <a:t>It is an independent tribunal, and in many cases you must first contact Acas before making a claim</a:t>
          </a:r>
          <a:endParaRPr lang="en-US" sz="1900" kern="1200"/>
        </a:p>
      </dsp:txBody>
      <dsp:txXfrm>
        <a:off x="1292304" y="1399076"/>
        <a:ext cx="9680495" cy="1118878"/>
      </dsp:txXfrm>
    </dsp:sp>
    <dsp:sp modelId="{2A83A5F3-9C87-4406-B7BD-44910561EF05}">
      <dsp:nvSpPr>
        <dsp:cNvPr id="0" name=""/>
        <dsp:cNvSpPr/>
      </dsp:nvSpPr>
      <dsp:spPr>
        <a:xfrm>
          <a:off x="0" y="2797675"/>
          <a:ext cx="10972800" cy="111887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D8D81-8049-4184-BB9A-403D02793BD8}">
      <dsp:nvSpPr>
        <dsp:cNvPr id="0" name=""/>
        <dsp:cNvSpPr/>
      </dsp:nvSpPr>
      <dsp:spPr>
        <a:xfrm>
          <a:off x="338460" y="3049422"/>
          <a:ext cx="615383" cy="6153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6A6DA0-22A3-41B6-A05C-F9D23D043833}">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844550">
            <a:lnSpc>
              <a:spcPct val="100000"/>
            </a:lnSpc>
            <a:spcBef>
              <a:spcPct val="0"/>
            </a:spcBef>
            <a:spcAft>
              <a:spcPct val="35000"/>
            </a:spcAft>
            <a:buNone/>
          </a:pPr>
          <a:r>
            <a:rPr lang="en-GB" sz="1900" kern="1200">
              <a:hlinkClick xmlns:r="http://schemas.openxmlformats.org/officeDocument/2006/relationships" r:id="rId4"/>
            </a:rPr>
            <a:t>https://www.gov.uk/courts-tribunals/employment-tribunal</a:t>
          </a:r>
          <a:r>
            <a:rPr lang="en-GB" sz="1900" kern="1200"/>
            <a:t> </a:t>
          </a:r>
          <a:endParaRPr lang="en-US" sz="1900" kern="1200"/>
        </a:p>
      </dsp:txBody>
      <dsp:txXfrm>
        <a:off x="1292304" y="2797675"/>
        <a:ext cx="9680495" cy="111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3B18B-A700-466C-926D-903454336E73}">
      <dsp:nvSpPr>
        <dsp:cNvPr id="0" name=""/>
        <dsp:cNvSpPr/>
      </dsp:nvSpPr>
      <dsp:spPr>
        <a:xfrm>
          <a:off x="1495923" y="1171"/>
          <a:ext cx="2233934" cy="13403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Contact Acas first for early conciliation, which usually lasts one month and can be extended by up to 14 days.</a:t>
          </a:r>
          <a:endParaRPr lang="en-US" sz="1300" kern="1200"/>
        </a:p>
      </dsp:txBody>
      <dsp:txXfrm>
        <a:off x="1535181" y="40429"/>
        <a:ext cx="2155418" cy="1261844"/>
      </dsp:txXfrm>
    </dsp:sp>
    <dsp:sp modelId="{6EB3D675-E949-44AC-8BFD-31D1D4271F5B}">
      <dsp:nvSpPr>
        <dsp:cNvPr id="0" name=""/>
        <dsp:cNvSpPr/>
      </dsp:nvSpPr>
      <dsp:spPr>
        <a:xfrm>
          <a:off x="3926444" y="394343"/>
          <a:ext cx="473594" cy="55401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926444" y="505146"/>
        <a:ext cx="331516" cy="332409"/>
      </dsp:txXfrm>
    </dsp:sp>
    <dsp:sp modelId="{FF19E0CE-5A86-4953-A311-D4018DC748C2}">
      <dsp:nvSpPr>
        <dsp:cNvPr id="0" name=""/>
        <dsp:cNvSpPr/>
      </dsp:nvSpPr>
      <dsp:spPr>
        <a:xfrm>
          <a:off x="4623432" y="1171"/>
          <a:ext cx="2233934" cy="13403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Submit the claim to the tribunal.</a:t>
          </a:r>
          <a:endParaRPr lang="en-US" sz="1300" kern="1200"/>
        </a:p>
      </dsp:txBody>
      <dsp:txXfrm>
        <a:off x="4662690" y="40429"/>
        <a:ext cx="2155418" cy="1261844"/>
      </dsp:txXfrm>
    </dsp:sp>
    <dsp:sp modelId="{D9694A71-9BF8-4AC2-9546-C97C88D6A407}">
      <dsp:nvSpPr>
        <dsp:cNvPr id="0" name=""/>
        <dsp:cNvSpPr/>
      </dsp:nvSpPr>
      <dsp:spPr>
        <a:xfrm>
          <a:off x="7053953" y="394343"/>
          <a:ext cx="473594" cy="55401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053953" y="505146"/>
        <a:ext cx="331516" cy="332409"/>
      </dsp:txXfrm>
    </dsp:sp>
    <dsp:sp modelId="{D5E338FB-18DF-481E-8854-6EF011789D78}">
      <dsp:nvSpPr>
        <dsp:cNvPr id="0" name=""/>
        <dsp:cNvSpPr/>
      </dsp:nvSpPr>
      <dsp:spPr>
        <a:xfrm>
          <a:off x="7750941" y="1171"/>
          <a:ext cx="2233934" cy="13403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employer usually has 28 days to file a response.</a:t>
          </a:r>
          <a:endParaRPr lang="en-US" sz="1300" kern="1200"/>
        </a:p>
      </dsp:txBody>
      <dsp:txXfrm>
        <a:off x="7790199" y="40429"/>
        <a:ext cx="2155418" cy="1261844"/>
      </dsp:txXfrm>
    </dsp:sp>
    <dsp:sp modelId="{5D1AA537-AF75-42BC-8B9B-AD57F78232DA}">
      <dsp:nvSpPr>
        <dsp:cNvPr id="0" name=""/>
        <dsp:cNvSpPr/>
      </dsp:nvSpPr>
      <dsp:spPr>
        <a:xfrm rot="5400000">
          <a:off x="8631111" y="1497907"/>
          <a:ext cx="473594" cy="55401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701704" y="1538117"/>
        <a:ext cx="332409" cy="331516"/>
      </dsp:txXfrm>
    </dsp:sp>
    <dsp:sp modelId="{E9FF8E15-F20D-4469-98ED-9514097F921A}">
      <dsp:nvSpPr>
        <dsp:cNvPr id="0" name=""/>
        <dsp:cNvSpPr/>
      </dsp:nvSpPr>
      <dsp:spPr>
        <a:xfrm>
          <a:off x="7750941" y="2235105"/>
          <a:ext cx="2233934" cy="13403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tribunal may then hold a preliminary hearing or issue case management orders to set deadlines for documents, witness statements, and other preparation.</a:t>
          </a:r>
          <a:endParaRPr lang="en-US" sz="1300" kern="1200"/>
        </a:p>
      </dsp:txBody>
      <dsp:txXfrm>
        <a:off x="7790199" y="2274363"/>
        <a:ext cx="2155418" cy="1261844"/>
      </dsp:txXfrm>
    </dsp:sp>
    <dsp:sp modelId="{0B9AFE30-D0F6-49C2-BFF6-E98D15302E96}">
      <dsp:nvSpPr>
        <dsp:cNvPr id="0" name=""/>
        <dsp:cNvSpPr/>
      </dsp:nvSpPr>
      <dsp:spPr>
        <a:xfrm rot="10800000">
          <a:off x="7080760" y="2628278"/>
          <a:ext cx="473594" cy="554015"/>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222838" y="2739081"/>
        <a:ext cx="331516" cy="332409"/>
      </dsp:txXfrm>
    </dsp:sp>
    <dsp:sp modelId="{F9280363-1576-479C-BE66-9AF4E87CC316}">
      <dsp:nvSpPr>
        <dsp:cNvPr id="0" name=""/>
        <dsp:cNvSpPr/>
      </dsp:nvSpPr>
      <dsp:spPr>
        <a:xfrm>
          <a:off x="4623432" y="2235105"/>
          <a:ext cx="2233934" cy="13403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final hearing takes place, and the judge may give the decision on the day or send it later in writing.</a:t>
          </a:r>
          <a:endParaRPr lang="en-US" sz="1300" kern="1200"/>
        </a:p>
      </dsp:txBody>
      <dsp:txXfrm>
        <a:off x="4662690" y="2274363"/>
        <a:ext cx="2155418" cy="1261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4D3DF-8E6E-4B8B-A819-B1F24C96BCCE}">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6B2E8EE-E129-4A48-8E2D-CDC3FD100F10}">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At the hearing, both sides usually present evidence, call witnesses, and answer questions from the judge, who may also ask their own questions. After closing submissions, the tribunal decides the case and may later issue a written judgment or decide on compensation at a separate remedies hearing.</a:t>
          </a:r>
          <a:endParaRPr lang="en-US" sz="2200" kern="1200"/>
        </a:p>
      </dsp:txBody>
      <dsp:txXfrm>
        <a:off x="688090" y="612949"/>
        <a:ext cx="4744015" cy="2945552"/>
      </dsp:txXfrm>
    </dsp:sp>
    <dsp:sp modelId="{B323B4FD-9606-4DA9-B62F-11682F7048A1}">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5FF86A3-46DB-4026-ABBF-767A80E4A5EF}">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biggest variable is tribunal listing time, not the paperwork stages. Complex discrimination or whistleblowing claims usually take longer because they involve more witnesses, more documents, and more hearing days.</a:t>
          </a:r>
          <a:endParaRPr lang="en-US" sz="2200" kern="1200"/>
        </a:p>
      </dsp:txBody>
      <dsp:txXfrm>
        <a:off x="6710340" y="612949"/>
        <a:ext cx="4744015" cy="29455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00962-A291-48A6-86FF-E778D3AAEBF9}">
      <dsp:nvSpPr>
        <dsp:cNvPr id="0" name=""/>
        <dsp:cNvSpPr/>
      </dsp:nvSpPr>
      <dsp:spPr>
        <a:xfrm>
          <a:off x="0" y="3060"/>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35E14-6313-4A81-8F8A-FD5F0D828B9E}">
      <dsp:nvSpPr>
        <dsp:cNvPr id="0" name=""/>
        <dsp:cNvSpPr/>
      </dsp:nvSpPr>
      <dsp:spPr>
        <a:xfrm>
          <a:off x="197175" y="14971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5878FF-EA46-43A0-9097-6B707F675718}">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100000"/>
            </a:lnSpc>
            <a:spcBef>
              <a:spcPct val="0"/>
            </a:spcBef>
            <a:spcAft>
              <a:spcPct val="35000"/>
            </a:spcAft>
            <a:buNone/>
          </a:pPr>
          <a:r>
            <a:rPr lang="en-GB" sz="1900" kern="1200" dirty="0"/>
            <a:t>Evaluate whether a dismissal meets the ERA 1996 s.98 fairness test - substantive and procedural </a:t>
          </a:r>
          <a:endParaRPr lang="en-US" sz="1900" kern="1200" dirty="0"/>
        </a:p>
      </dsp:txBody>
      <dsp:txXfrm>
        <a:off x="752850" y="3060"/>
        <a:ext cx="10219949" cy="651818"/>
      </dsp:txXfrm>
    </dsp:sp>
    <dsp:sp modelId="{871450AB-981C-415E-BEBD-419F0C6FA049}">
      <dsp:nvSpPr>
        <dsp:cNvPr id="0" name=""/>
        <dsp:cNvSpPr/>
      </dsp:nvSpPr>
      <dsp:spPr>
        <a:xfrm>
          <a:off x="0" y="81783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968188-E180-4E3C-945B-6AA577524785}">
      <dsp:nvSpPr>
        <dsp:cNvPr id="0" name=""/>
        <dsp:cNvSpPr/>
      </dsp:nvSpPr>
      <dsp:spPr>
        <a:xfrm>
          <a:off x="197175" y="96449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2F826-5569-48E5-AD20-4668EF3B4D3D}">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100000"/>
            </a:lnSpc>
            <a:spcBef>
              <a:spcPct val="0"/>
            </a:spcBef>
            <a:spcAft>
              <a:spcPct val="35000"/>
            </a:spcAft>
            <a:buNone/>
          </a:pPr>
          <a:r>
            <a:rPr lang="en-GB" sz="1900" kern="1200"/>
            <a:t>Apply the ACAS Code of Practice on Disciplinary and Grievance Procedures to a live scenario </a:t>
          </a:r>
          <a:endParaRPr lang="en-US" sz="1900" kern="1200"/>
        </a:p>
      </dsp:txBody>
      <dsp:txXfrm>
        <a:off x="752850" y="817833"/>
        <a:ext cx="10219949" cy="651818"/>
      </dsp:txXfrm>
    </dsp:sp>
    <dsp:sp modelId="{CD4D86EC-D81D-4F76-9A97-9B4AC411EA0F}">
      <dsp:nvSpPr>
        <dsp:cNvPr id="0" name=""/>
        <dsp:cNvSpPr/>
      </dsp:nvSpPr>
      <dsp:spPr>
        <a:xfrm>
          <a:off x="0" y="1632606"/>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AFF65-8A33-4A37-9EEA-4982A0C91F78}">
      <dsp:nvSpPr>
        <dsp:cNvPr id="0" name=""/>
        <dsp:cNvSpPr/>
      </dsp:nvSpPr>
      <dsp:spPr>
        <a:xfrm>
          <a:off x="197175" y="1779265"/>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5B4BE-0BAD-4B15-ABF8-40E062F10C24}">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100000"/>
            </a:lnSpc>
            <a:spcBef>
              <a:spcPct val="0"/>
            </a:spcBef>
            <a:spcAft>
              <a:spcPct val="35000"/>
            </a:spcAft>
            <a:buNone/>
          </a:pPr>
          <a:r>
            <a:rPr lang="en-GB" sz="1900" kern="1200"/>
            <a:t>Construct and challenge arguments from both Claimant and Respondent perspectives </a:t>
          </a:r>
          <a:endParaRPr lang="en-US" sz="1900" kern="1200"/>
        </a:p>
      </dsp:txBody>
      <dsp:txXfrm>
        <a:off x="752850" y="1632606"/>
        <a:ext cx="10219949" cy="651818"/>
      </dsp:txXfrm>
    </dsp:sp>
    <dsp:sp modelId="{56DC66A1-0B52-480A-822B-C850E524A313}">
      <dsp:nvSpPr>
        <dsp:cNvPr id="0" name=""/>
        <dsp:cNvSpPr/>
      </dsp:nvSpPr>
      <dsp:spPr>
        <a:xfrm>
          <a:off x="0" y="2447379"/>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F5B73-073B-497F-875C-5FC544ED69E0}">
      <dsp:nvSpPr>
        <dsp:cNvPr id="0" name=""/>
        <dsp:cNvSpPr/>
      </dsp:nvSpPr>
      <dsp:spPr>
        <a:xfrm>
          <a:off x="197175" y="2594039"/>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C72D39-9E0B-4F0A-9B6E-87985C38ADEE}">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100000"/>
            </a:lnSpc>
            <a:spcBef>
              <a:spcPct val="0"/>
            </a:spcBef>
            <a:spcAft>
              <a:spcPct val="35000"/>
            </a:spcAft>
            <a:buNone/>
          </a:pPr>
          <a:r>
            <a:rPr lang="en-GB" sz="1900" kern="1200"/>
            <a:t>Analyse tribunal procedure, burden of proof, and judicial reasoning </a:t>
          </a:r>
          <a:endParaRPr lang="en-US" sz="1900" kern="1200"/>
        </a:p>
      </dsp:txBody>
      <dsp:txXfrm>
        <a:off x="752850" y="2447379"/>
        <a:ext cx="10219949" cy="651818"/>
      </dsp:txXfrm>
    </dsp:sp>
    <dsp:sp modelId="{E928290F-A19B-43E8-A7FF-5B68328F7878}">
      <dsp:nvSpPr>
        <dsp:cNvPr id="0" name=""/>
        <dsp:cNvSpPr/>
      </dsp:nvSpPr>
      <dsp:spPr>
        <a:xfrm>
          <a:off x="0" y="3262153"/>
          <a:ext cx="10972800" cy="65181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B832C-DBBF-41F5-83F9-7608DAD9C6FB}">
      <dsp:nvSpPr>
        <dsp:cNvPr id="0" name=""/>
        <dsp:cNvSpPr/>
      </dsp:nvSpPr>
      <dsp:spPr>
        <a:xfrm>
          <a:off x="197175" y="3408812"/>
          <a:ext cx="358500" cy="3585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409BB5-0F81-4310-8470-538F06669F8D}">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44550">
            <a:lnSpc>
              <a:spcPct val="100000"/>
            </a:lnSpc>
            <a:spcBef>
              <a:spcPct val="0"/>
            </a:spcBef>
            <a:spcAft>
              <a:spcPct val="35000"/>
            </a:spcAft>
            <a:buNone/>
          </a:pPr>
          <a:r>
            <a:rPr lang="en-GB" sz="1900" kern="1200"/>
            <a:t>Reflect on the strategic and reputational implications of tribunal proceedings for organisations </a:t>
          </a:r>
          <a:endParaRPr lang="en-US" sz="1900" kern="1200"/>
        </a:p>
      </dsp:txBody>
      <dsp:txXfrm>
        <a:off x="752850" y="3262153"/>
        <a:ext cx="10219949" cy="6518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2813540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1781600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98749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3369519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946631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1123620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1828661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06/05/2026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5/6/2026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06/05/2026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Rhiannon Akers – Driving Your Development</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EA2E1A-523A-13DD-AF9E-6362FD26109F}"/>
              </a:ext>
            </a:extLst>
          </p:cNvPr>
          <p:cNvSpPr>
            <a:spLocks noGrp="1"/>
          </p:cNvSpPr>
          <p:nvPr>
            <p:ph type="title"/>
          </p:nvPr>
        </p:nvSpPr>
        <p:spPr>
          <a:xfrm>
            <a:off x="358219" y="365125"/>
            <a:ext cx="11481847" cy="1325563"/>
          </a:xfrm>
        </p:spPr>
        <p:txBody>
          <a:bodyPr anchor="ctr">
            <a:normAutofit/>
          </a:bodyPr>
          <a:lstStyle/>
          <a:p>
            <a:r>
              <a:rPr lang="en-GB" dirty="0"/>
              <a:t>What is an Employment Tribunal? </a:t>
            </a:r>
          </a:p>
        </p:txBody>
      </p:sp>
      <p:graphicFrame>
        <p:nvGraphicFramePr>
          <p:cNvPr id="9" name="Content Placeholder 4">
            <a:extLst>
              <a:ext uri="{FF2B5EF4-FFF2-40B4-BE49-F238E27FC236}">
                <a16:creationId xmlns:a16="http://schemas.microsoft.com/office/drawing/2014/main" id="{0CCF47FC-993B-B9C0-27B4-21C07B011D10}"/>
              </a:ext>
            </a:extLst>
          </p:cNvPr>
          <p:cNvGraphicFramePr>
            <a:graphicFrameLocks noGrp="1"/>
          </p:cNvGraphicFramePr>
          <p:nvPr>
            <p:ph idx="1"/>
            <p:extLst>
              <p:ext uri="{D42A27DB-BD31-4B8C-83A1-F6EECF244321}">
                <p14:modId xmlns:p14="http://schemas.microsoft.com/office/powerpoint/2010/main" val="295018309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3721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C61F3-7133-E689-F3CE-0EA48A105498}"/>
              </a:ext>
            </a:extLst>
          </p:cNvPr>
          <p:cNvSpPr>
            <a:spLocks noGrp="1"/>
          </p:cNvSpPr>
          <p:nvPr>
            <p:ph type="title"/>
          </p:nvPr>
        </p:nvSpPr>
        <p:spPr/>
        <p:txBody>
          <a:bodyPr anchor="ctr">
            <a:normAutofit/>
          </a:bodyPr>
          <a:lstStyle/>
          <a:p>
            <a:r>
              <a:rPr lang="en-GB" dirty="0"/>
              <a:t>Typical process</a:t>
            </a:r>
          </a:p>
        </p:txBody>
      </p:sp>
      <p:graphicFrame>
        <p:nvGraphicFramePr>
          <p:cNvPr id="5" name="Content Placeholder 2">
            <a:extLst>
              <a:ext uri="{FF2B5EF4-FFF2-40B4-BE49-F238E27FC236}">
                <a16:creationId xmlns:a16="http://schemas.microsoft.com/office/drawing/2014/main" id="{87A31922-7938-AEB5-CA7C-14FC8460F394}"/>
              </a:ext>
            </a:extLst>
          </p:cNvPr>
          <p:cNvGraphicFramePr>
            <a:graphicFrameLocks noGrp="1"/>
          </p:cNvGraphicFramePr>
          <p:nvPr>
            <p:ph idx="1"/>
            <p:extLst>
              <p:ext uri="{D42A27DB-BD31-4B8C-83A1-F6EECF244321}">
                <p14:modId xmlns:p14="http://schemas.microsoft.com/office/powerpoint/2010/main" val="3343147311"/>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5109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6D9F6-9077-80DE-2912-164ED4D04148}"/>
              </a:ext>
            </a:extLst>
          </p:cNvPr>
          <p:cNvSpPr>
            <a:spLocks noGrp="1"/>
          </p:cNvSpPr>
          <p:nvPr>
            <p:ph type="title"/>
          </p:nvPr>
        </p:nvSpPr>
        <p:spPr>
          <a:xfrm>
            <a:off x="301657" y="1420926"/>
            <a:ext cx="11594969" cy="1325563"/>
          </a:xfrm>
        </p:spPr>
        <p:txBody>
          <a:bodyPr anchor="ctr">
            <a:normAutofit/>
          </a:bodyPr>
          <a:lstStyle/>
          <a:p>
            <a:r>
              <a:rPr lang="en-GB" dirty="0"/>
              <a:t>How it works?</a:t>
            </a:r>
          </a:p>
        </p:txBody>
      </p:sp>
      <p:graphicFrame>
        <p:nvGraphicFramePr>
          <p:cNvPr id="5" name="Content Placeholder 2">
            <a:extLst>
              <a:ext uri="{FF2B5EF4-FFF2-40B4-BE49-F238E27FC236}">
                <a16:creationId xmlns:a16="http://schemas.microsoft.com/office/drawing/2014/main" id="{6A0BBB7A-2601-194C-8FE1-156F3D5AE7C3}"/>
              </a:ext>
            </a:extLst>
          </p:cNvPr>
          <p:cNvGraphicFramePr>
            <a:graphicFrameLocks noGrp="1"/>
          </p:cNvGraphicFramePr>
          <p:nvPr>
            <p:ph idx="1"/>
            <p:extLst>
              <p:ext uri="{D42A27DB-BD31-4B8C-83A1-F6EECF244321}">
                <p14:modId xmlns:p14="http://schemas.microsoft.com/office/powerpoint/2010/main" val="895183589"/>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4695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2C80AC4-62A9-05B9-6756-5BE2F2C56397}"/>
              </a:ext>
            </a:extLst>
          </p:cNvPr>
          <p:cNvSpPr>
            <a:spLocks noGrp="1"/>
          </p:cNvSpPr>
          <p:nvPr>
            <p:ph type="title"/>
          </p:nvPr>
        </p:nvSpPr>
        <p:spPr>
          <a:xfrm>
            <a:off x="358219" y="365125"/>
            <a:ext cx="11481847" cy="1325563"/>
          </a:xfrm>
        </p:spPr>
        <p:txBody>
          <a:bodyPr anchor="ctr">
            <a:normAutofit/>
          </a:bodyPr>
          <a:lstStyle/>
          <a:p>
            <a:r>
              <a:rPr lang="en-US" dirty="0"/>
              <a:t>Learning Outcomes</a:t>
            </a:r>
          </a:p>
        </p:txBody>
      </p:sp>
      <p:graphicFrame>
        <p:nvGraphicFramePr>
          <p:cNvPr id="12" name="Content Placeholder 2">
            <a:extLst>
              <a:ext uri="{FF2B5EF4-FFF2-40B4-BE49-F238E27FC236}">
                <a16:creationId xmlns:a16="http://schemas.microsoft.com/office/drawing/2014/main" id="{DAD7A572-B9BB-67F7-C567-11745DBA64A5}"/>
              </a:ext>
            </a:extLst>
          </p:cNvPr>
          <p:cNvGraphicFramePr>
            <a:graphicFrameLocks noGrp="1"/>
          </p:cNvGraphicFramePr>
          <p:nvPr>
            <p:ph idx="1"/>
            <p:extLst>
              <p:ext uri="{D42A27DB-BD31-4B8C-83A1-F6EECF244321}">
                <p14:modId xmlns:p14="http://schemas.microsoft.com/office/powerpoint/2010/main" val="449739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4837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548370-1491-997B-567C-8716D6680DAD}"/>
              </a:ext>
            </a:extLst>
          </p:cNvPr>
          <p:cNvSpPr>
            <a:spLocks noGrp="1"/>
          </p:cNvSpPr>
          <p:nvPr>
            <p:ph type="title"/>
          </p:nvPr>
        </p:nvSpPr>
        <p:spPr/>
        <p:txBody>
          <a:bodyPr/>
          <a:lstStyle/>
          <a:p>
            <a:r>
              <a:rPr lang="en-GB" dirty="0"/>
              <a:t>Mock Employment Tribunal Case</a:t>
            </a:r>
          </a:p>
        </p:txBody>
      </p:sp>
      <p:pic>
        <p:nvPicPr>
          <p:cNvPr id="9" name="Content Placeholder 8">
            <a:extLst>
              <a:ext uri="{FF2B5EF4-FFF2-40B4-BE49-F238E27FC236}">
                <a16:creationId xmlns:a16="http://schemas.microsoft.com/office/drawing/2014/main" id="{45E9AC66-4C04-9ED9-65C6-24EFE2C5A653}"/>
              </a:ext>
            </a:extLst>
          </p:cNvPr>
          <p:cNvPicPr>
            <a:picLocks noGrp="1" noChangeAspect="1"/>
          </p:cNvPicPr>
          <p:nvPr>
            <p:ph idx="1"/>
          </p:nvPr>
        </p:nvPicPr>
        <p:blipFill>
          <a:blip r:embed="rId3"/>
          <a:stretch>
            <a:fillRect/>
          </a:stretch>
        </p:blipFill>
        <p:spPr>
          <a:xfrm>
            <a:off x="1087234" y="1690688"/>
            <a:ext cx="9885804" cy="997936"/>
          </a:xfrm>
          <a:prstGeom prst="rect">
            <a:avLst/>
          </a:prstGeom>
        </p:spPr>
      </p:pic>
      <p:pic>
        <p:nvPicPr>
          <p:cNvPr id="11" name="Picture 10" descr="Gavel resting on block">
            <a:extLst>
              <a:ext uri="{FF2B5EF4-FFF2-40B4-BE49-F238E27FC236}">
                <a16:creationId xmlns:a16="http://schemas.microsoft.com/office/drawing/2014/main" id="{5E63E966-E749-33E9-B3DE-E2C7D0B0CF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10527" y="3114802"/>
            <a:ext cx="3163724" cy="2109149"/>
          </a:xfrm>
          <a:prstGeom prst="rect">
            <a:avLst/>
          </a:prstGeom>
        </p:spPr>
      </p:pic>
    </p:spTree>
    <p:extLst>
      <p:ext uri="{BB962C8B-B14F-4D97-AF65-F5344CB8AC3E}">
        <p14:creationId xmlns:p14="http://schemas.microsoft.com/office/powerpoint/2010/main" val="4226201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7D03D-7DC4-3A40-B109-D04A5C4EFBC3}"/>
              </a:ext>
            </a:extLst>
          </p:cNvPr>
          <p:cNvSpPr>
            <a:spLocks noGrp="1"/>
          </p:cNvSpPr>
          <p:nvPr>
            <p:ph type="title"/>
          </p:nvPr>
        </p:nvSpPr>
        <p:spPr/>
        <p:txBody>
          <a:bodyPr/>
          <a:lstStyle/>
          <a:p>
            <a:r>
              <a:rPr lang="en-GB" dirty="0"/>
              <a:t>The facts of the case</a:t>
            </a:r>
          </a:p>
        </p:txBody>
      </p:sp>
      <p:sp>
        <p:nvSpPr>
          <p:cNvPr id="3" name="Content Placeholder 2">
            <a:extLst>
              <a:ext uri="{FF2B5EF4-FFF2-40B4-BE49-F238E27FC236}">
                <a16:creationId xmlns:a16="http://schemas.microsoft.com/office/drawing/2014/main" id="{1130FAF6-962C-1AB6-48EF-3B0298F521E3}"/>
              </a:ext>
            </a:extLst>
          </p:cNvPr>
          <p:cNvSpPr>
            <a:spLocks noGrp="1"/>
          </p:cNvSpPr>
          <p:nvPr>
            <p:ph idx="1"/>
          </p:nvPr>
        </p:nvSpPr>
        <p:spPr/>
        <p:txBody>
          <a:bodyPr>
            <a:normAutofit fontScale="47500" lnSpcReduction="20000"/>
          </a:bodyPr>
          <a:lstStyle/>
          <a:p>
            <a:pPr fontAlgn="base"/>
            <a:r>
              <a:rPr lang="en-GB" sz="3300" dirty="0"/>
              <a:t>Marcus Taylor was employed as a Senior Logistics Coordinator at Meridian Logistics Ltd, a mid-sized freight company based in Cardiff. He had worked there for six years and had a broadly positive employment record, save for a written warning issued approximately 14 months before his dismissal relating to a separate matter.</a:t>
            </a:r>
          </a:p>
          <a:p>
            <a:pPr fontAlgn="base"/>
            <a:r>
              <a:rPr lang="en-GB" sz="3300" dirty="0"/>
              <a:t>On 5 September 2023, Marcus became involved in a heated argument with Priya Shah, a Logistics Administrator, concerning shift reallocations he believed were unfair. Priya Shah subsequently made a formal complaint alleging that Marcus made aggressive and intimidatory comments, including telling her she 'would regret making trouble' and raising his voice in a manner that left her feeling threatened. </a:t>
            </a:r>
          </a:p>
          <a:p>
            <a:pPr fontAlgn="base"/>
            <a:r>
              <a:rPr lang="en-GB" sz="3300" dirty="0"/>
              <a:t>James Cole, a warehouse operative who was nearby, provided a witness statement broadly corroborating Priya Shah's account. </a:t>
            </a:r>
          </a:p>
          <a:p>
            <a:pPr fontAlgn="base"/>
            <a:r>
              <a:rPr lang="en-GB" sz="3300" dirty="0"/>
              <a:t>An investigation was conducted by Daniel Osei, Marcus's line manager. Marcus was invited to an investigation meeting but was not told he could bring a companion. Priya Shah's witness statement was not shared with Marcus before the subsequent disciplinary hearing. </a:t>
            </a:r>
          </a:p>
          <a:p>
            <a:pPr fontAlgn="base"/>
            <a:r>
              <a:rPr lang="en-GB" sz="3300" dirty="0"/>
              <a:t>The disciplinary hearing was chaired by Helen Carter (HR Manager). Marcus was dismissed for gross misconduct on 14 September 2023. His internal appeal to the Operations Director was unsuccessful. </a:t>
            </a:r>
          </a:p>
          <a:p>
            <a:pPr fontAlgn="base"/>
            <a:r>
              <a:rPr lang="en-GB" sz="3300" dirty="0"/>
              <a:t>Marcus denies making any threatening statements. He accepts the conversation was heated but says Priya Shah was equally aggressive and that he was simply defending himself. </a:t>
            </a:r>
          </a:p>
          <a:p>
            <a:pPr fontAlgn="base"/>
            <a:endParaRPr lang="en-GB" dirty="0"/>
          </a:p>
          <a:p>
            <a:endParaRPr lang="en-GB" dirty="0"/>
          </a:p>
        </p:txBody>
      </p:sp>
    </p:spTree>
    <p:extLst>
      <p:ext uri="{BB962C8B-B14F-4D97-AF65-F5344CB8AC3E}">
        <p14:creationId xmlns:p14="http://schemas.microsoft.com/office/powerpoint/2010/main" val="979657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9B8F8-C0F3-C71D-4F5C-31B0BA744D5C}"/>
              </a:ext>
            </a:extLst>
          </p:cNvPr>
          <p:cNvSpPr>
            <a:spLocks noGrp="1"/>
          </p:cNvSpPr>
          <p:nvPr>
            <p:ph type="title"/>
          </p:nvPr>
        </p:nvSpPr>
        <p:spPr>
          <a:xfrm>
            <a:off x="358219" y="365125"/>
            <a:ext cx="11481847" cy="1325563"/>
          </a:xfrm>
        </p:spPr>
        <p:txBody>
          <a:bodyPr anchor="ctr">
            <a:normAutofit/>
          </a:bodyPr>
          <a:lstStyle/>
          <a:p>
            <a:r>
              <a:rPr lang="en-GB" dirty="0"/>
              <a:t>The Judgment</a:t>
            </a:r>
          </a:p>
        </p:txBody>
      </p:sp>
      <p:pic>
        <p:nvPicPr>
          <p:cNvPr id="5" name="Content Placeholder 4" descr="Business person looking out window contemplating">
            <a:extLst>
              <a:ext uri="{FF2B5EF4-FFF2-40B4-BE49-F238E27FC236}">
                <a16:creationId xmlns:a16="http://schemas.microsoft.com/office/drawing/2014/main" id="{D901A35D-11F1-E163-CF46-BCE281AEFD85}"/>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39345" b="7176"/>
          <a:stretch>
            <a:fillRect/>
          </a:stretch>
        </p:blipFill>
        <p:spPr>
          <a:xfrm>
            <a:off x="609600" y="1600201"/>
            <a:ext cx="10972800" cy="3917032"/>
          </a:xfrm>
          <a:noFill/>
        </p:spPr>
      </p:pic>
    </p:spTree>
    <p:extLst>
      <p:ext uri="{BB962C8B-B14F-4D97-AF65-F5344CB8AC3E}">
        <p14:creationId xmlns:p14="http://schemas.microsoft.com/office/powerpoint/2010/main" val="2047486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593</Words>
  <Application>Microsoft Office PowerPoint</Application>
  <PresentationFormat>Widescreen</PresentationFormat>
  <Paragraphs>38</Paragraphs>
  <Slides>9</Slides>
  <Notes>8</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9</vt:i4>
      </vt:variant>
    </vt:vector>
  </HeadingPairs>
  <TitlesOfParts>
    <vt:vector size="16" baseType="lpstr">
      <vt:lpstr>Aptos</vt:lpstr>
      <vt:lpstr>Arial</vt:lpstr>
      <vt:lpstr>Calibri</vt:lpstr>
      <vt:lpstr>Calibri Light</vt:lpstr>
      <vt:lpstr>Theme1</vt:lpstr>
      <vt:lpstr>UWTSD Text 2</vt:lpstr>
      <vt:lpstr>UWTSD Logo Variations place image in Background</vt:lpstr>
      <vt:lpstr>PowerPoint Presentation</vt:lpstr>
      <vt:lpstr>What is an Employment Tribunal? </vt:lpstr>
      <vt:lpstr>Typical process</vt:lpstr>
      <vt:lpstr>How it works?</vt:lpstr>
      <vt:lpstr>Learning Outcomes</vt:lpstr>
      <vt:lpstr>Mock Employment Tribunal Case</vt:lpstr>
      <vt:lpstr>The facts of the case</vt:lpstr>
      <vt:lpstr>The Judgment</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10</cp:revision>
  <dcterms:created xsi:type="dcterms:W3CDTF">2025-11-20T10:37:10Z</dcterms:created>
  <dcterms:modified xsi:type="dcterms:W3CDTF">2026-05-06T10:42:49Z</dcterms:modified>
</cp:coreProperties>
</file>