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32"/>
  </p:notesMasterIdLst>
  <p:sldIdLst>
    <p:sldId id="256" r:id="rId2"/>
    <p:sldId id="260" r:id="rId3"/>
    <p:sldId id="257" r:id="rId4"/>
    <p:sldId id="258" r:id="rId5"/>
    <p:sldId id="259" r:id="rId6"/>
    <p:sldId id="262" r:id="rId7"/>
    <p:sldId id="261" r:id="rId8"/>
    <p:sldId id="263" r:id="rId9"/>
    <p:sldId id="265" r:id="rId10"/>
    <p:sldId id="266" r:id="rId11"/>
    <p:sldId id="268" r:id="rId12"/>
    <p:sldId id="267" r:id="rId13"/>
    <p:sldId id="269" r:id="rId14"/>
    <p:sldId id="271" r:id="rId15"/>
    <p:sldId id="272" r:id="rId16"/>
    <p:sldId id="273" r:id="rId17"/>
    <p:sldId id="274" r:id="rId18"/>
    <p:sldId id="275" r:id="rId19"/>
    <p:sldId id="276" r:id="rId20"/>
    <p:sldId id="277" r:id="rId21"/>
    <p:sldId id="278" r:id="rId22"/>
    <p:sldId id="279" r:id="rId23"/>
    <p:sldId id="280" r:id="rId24"/>
    <p:sldId id="281" r:id="rId25"/>
    <p:sldId id="286" r:id="rId26"/>
    <p:sldId id="282" r:id="rId27"/>
    <p:sldId id="283" r:id="rId28"/>
    <p:sldId id="284" r:id="rId29"/>
    <p:sldId id="285" r:id="rId30"/>
    <p:sldId id="264"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9B48A5-B08F-49BC-A5FD-29E1BB0F5038}" v="4258" dt="2020-10-08T14:37:19.413"/>
    <p1510:client id="{9E7F7FB5-6A6E-D3F8-5092-83BC61C34E04}" v="8645" dt="2020-10-09T07:15:25.5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_rels/data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7.png"/><Relationship Id="rId4" Type="http://schemas.openxmlformats.org/officeDocument/2006/relationships/image" Target="../media/image8.svg"/></Relationships>
</file>

<file path=ppt/diagrams/_rels/data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6.svg"/><Relationship Id="rId1" Type="http://schemas.openxmlformats.org/officeDocument/2006/relationships/image" Target="../media/image12.png"/><Relationship Id="rId6" Type="http://schemas.openxmlformats.org/officeDocument/2006/relationships/image" Target="../media/image20.svg"/><Relationship Id="rId5" Type="http://schemas.openxmlformats.org/officeDocument/2006/relationships/image" Target="../media/image14.png"/><Relationship Id="rId4" Type="http://schemas.openxmlformats.org/officeDocument/2006/relationships/image" Target="../media/image18.svg"/></Relationships>
</file>

<file path=ppt/diagrams/_rels/data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3.svg"/><Relationship Id="rId1" Type="http://schemas.openxmlformats.org/officeDocument/2006/relationships/image" Target="../media/image16.png"/><Relationship Id="rId6" Type="http://schemas.openxmlformats.org/officeDocument/2006/relationships/image" Target="../media/image27.svg"/><Relationship Id="rId5" Type="http://schemas.openxmlformats.org/officeDocument/2006/relationships/image" Target="../media/image18.png"/><Relationship Id="rId4" Type="http://schemas.openxmlformats.org/officeDocument/2006/relationships/image" Target="../media/image25.svg"/></Relationships>
</file>

<file path=ppt/diagrams/_rels/data1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image" Target="../media/image29.svg"/><Relationship Id="rId1" Type="http://schemas.openxmlformats.org/officeDocument/2006/relationships/image" Target="../media/image19.png"/><Relationship Id="rId6" Type="http://schemas.openxmlformats.org/officeDocument/2006/relationships/image" Target="../media/image33.svg"/><Relationship Id="rId5" Type="http://schemas.openxmlformats.org/officeDocument/2006/relationships/image" Target="../media/image21.png"/><Relationship Id="rId4" Type="http://schemas.openxmlformats.org/officeDocument/2006/relationships/image" Target="../media/image3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7.png"/><Relationship Id="rId4" Type="http://schemas.openxmlformats.org/officeDocument/2006/relationships/image" Target="../media/image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6.svg"/><Relationship Id="rId1" Type="http://schemas.openxmlformats.org/officeDocument/2006/relationships/image" Target="../media/image12.png"/><Relationship Id="rId6" Type="http://schemas.openxmlformats.org/officeDocument/2006/relationships/image" Target="../media/image20.svg"/><Relationship Id="rId5" Type="http://schemas.openxmlformats.org/officeDocument/2006/relationships/image" Target="../media/image14.png"/><Relationship Id="rId4" Type="http://schemas.openxmlformats.org/officeDocument/2006/relationships/image" Target="../media/image18.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3.svg"/><Relationship Id="rId1" Type="http://schemas.openxmlformats.org/officeDocument/2006/relationships/image" Target="../media/image16.png"/><Relationship Id="rId6" Type="http://schemas.openxmlformats.org/officeDocument/2006/relationships/image" Target="../media/image27.svg"/><Relationship Id="rId5" Type="http://schemas.openxmlformats.org/officeDocument/2006/relationships/image" Target="../media/image18.png"/><Relationship Id="rId4" Type="http://schemas.openxmlformats.org/officeDocument/2006/relationships/image" Target="../media/image25.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image" Target="../media/image29.svg"/><Relationship Id="rId1" Type="http://schemas.openxmlformats.org/officeDocument/2006/relationships/image" Target="../media/image19.png"/><Relationship Id="rId6" Type="http://schemas.openxmlformats.org/officeDocument/2006/relationships/image" Target="../media/image33.svg"/><Relationship Id="rId5" Type="http://schemas.openxmlformats.org/officeDocument/2006/relationships/image" Target="../media/image21.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DA34CA2-A8CF-49C4-B20B-86098E6262A9}" type="doc">
      <dgm:prSet loTypeId="urn:microsoft.com/office/officeart/2016/7/layout/LinearBlockProcessNumbered" loCatId="process" qsTypeId="urn:microsoft.com/office/officeart/2005/8/quickstyle/simple3" qsCatId="simple" csTypeId="urn:microsoft.com/office/officeart/2005/8/colors/colorful1" csCatId="colorful"/>
      <dgm:spPr/>
      <dgm:t>
        <a:bodyPr/>
        <a:lstStyle/>
        <a:p>
          <a:endParaRPr lang="en-US"/>
        </a:p>
      </dgm:t>
    </dgm:pt>
    <dgm:pt modelId="{74A1CCC2-5E31-4073-8658-1EF59AB7BA90}">
      <dgm:prSet/>
      <dgm:spPr/>
      <dgm:t>
        <a:bodyPr/>
        <a:lstStyle/>
        <a:p>
          <a:r>
            <a:rPr lang="en-GB" baseline="0"/>
            <a:t>To explore how we learn from our experiences</a:t>
          </a:r>
          <a:endParaRPr lang="en-US"/>
        </a:p>
      </dgm:t>
    </dgm:pt>
    <dgm:pt modelId="{0444BFB4-A294-45F2-B893-AB7D6845E14E}" type="parTrans" cxnId="{7A295ABC-67D3-47ED-81F8-818A0F0357F0}">
      <dgm:prSet/>
      <dgm:spPr/>
      <dgm:t>
        <a:bodyPr/>
        <a:lstStyle/>
        <a:p>
          <a:endParaRPr lang="en-US"/>
        </a:p>
      </dgm:t>
    </dgm:pt>
    <dgm:pt modelId="{8F77E38F-F5E9-4C5A-AF67-C4BD0ADA2FC9}" type="sibTrans" cxnId="{7A295ABC-67D3-47ED-81F8-818A0F0357F0}">
      <dgm:prSet phldrT="01" phldr="0"/>
      <dgm:spPr/>
      <dgm:t>
        <a:bodyPr/>
        <a:lstStyle/>
        <a:p>
          <a:r>
            <a:rPr lang="en-US"/>
            <a:t>01</a:t>
          </a:r>
        </a:p>
      </dgm:t>
    </dgm:pt>
    <dgm:pt modelId="{C187B89E-B043-41D9-A275-2CB7F1C710C7}">
      <dgm:prSet/>
      <dgm:spPr/>
      <dgm:t>
        <a:bodyPr/>
        <a:lstStyle/>
        <a:p>
          <a:r>
            <a:rPr lang="en-GB" baseline="0"/>
            <a:t>To become familiar with different reflective models</a:t>
          </a:r>
          <a:endParaRPr lang="en-US"/>
        </a:p>
      </dgm:t>
    </dgm:pt>
    <dgm:pt modelId="{38625CE8-F382-4BAD-B4D2-66854277B5B4}" type="parTrans" cxnId="{2BBE4552-F9F6-4199-8D42-C45AF3501BF2}">
      <dgm:prSet/>
      <dgm:spPr/>
      <dgm:t>
        <a:bodyPr/>
        <a:lstStyle/>
        <a:p>
          <a:endParaRPr lang="en-US"/>
        </a:p>
      </dgm:t>
    </dgm:pt>
    <dgm:pt modelId="{22632A55-D11C-40F3-B8F7-4EE393342DF6}" type="sibTrans" cxnId="{2BBE4552-F9F6-4199-8D42-C45AF3501BF2}">
      <dgm:prSet phldrT="02" phldr="0"/>
      <dgm:spPr/>
      <dgm:t>
        <a:bodyPr/>
        <a:lstStyle/>
        <a:p>
          <a:r>
            <a:rPr lang="en-US"/>
            <a:t>02</a:t>
          </a:r>
        </a:p>
      </dgm:t>
    </dgm:pt>
    <dgm:pt modelId="{EC144656-00D2-46DD-A3A4-3F59A4554F21}">
      <dgm:prSet/>
      <dgm:spPr/>
      <dgm:t>
        <a:bodyPr/>
        <a:lstStyle/>
        <a:p>
          <a:r>
            <a:rPr lang="en-GB" baseline="0"/>
            <a:t>To reflect on both positive and negative experiences and how to learn from them</a:t>
          </a:r>
          <a:endParaRPr lang="en-US"/>
        </a:p>
      </dgm:t>
    </dgm:pt>
    <dgm:pt modelId="{7FC19659-D624-45B4-87B0-C2AF7F03E979}" type="parTrans" cxnId="{63FDD425-6E7A-456E-B175-8755D67235B4}">
      <dgm:prSet/>
      <dgm:spPr/>
      <dgm:t>
        <a:bodyPr/>
        <a:lstStyle/>
        <a:p>
          <a:endParaRPr lang="en-US"/>
        </a:p>
      </dgm:t>
    </dgm:pt>
    <dgm:pt modelId="{54376635-250E-4C6B-AAA5-AAA81A7E27D3}" type="sibTrans" cxnId="{63FDD425-6E7A-456E-B175-8755D67235B4}">
      <dgm:prSet phldrT="03" phldr="0"/>
      <dgm:spPr/>
      <dgm:t>
        <a:bodyPr/>
        <a:lstStyle/>
        <a:p>
          <a:r>
            <a:rPr lang="en-US"/>
            <a:t>03</a:t>
          </a:r>
        </a:p>
      </dgm:t>
    </dgm:pt>
    <dgm:pt modelId="{90E74342-91FA-4BA6-A8DE-0DE3C3B60ACC}">
      <dgm:prSet/>
      <dgm:spPr/>
      <dgm:t>
        <a:bodyPr/>
        <a:lstStyle/>
        <a:p>
          <a:r>
            <a:rPr lang="en-GB" baseline="0"/>
            <a:t>To also be aware of progress and regression</a:t>
          </a:r>
          <a:endParaRPr lang="en-US"/>
        </a:p>
      </dgm:t>
    </dgm:pt>
    <dgm:pt modelId="{1AC1C87F-3573-47D7-BB5A-2B8BA498D8BC}" type="parTrans" cxnId="{79C3007E-22E4-4221-B391-AA9C088CDAC7}">
      <dgm:prSet/>
      <dgm:spPr/>
      <dgm:t>
        <a:bodyPr/>
        <a:lstStyle/>
        <a:p>
          <a:endParaRPr lang="en-US"/>
        </a:p>
      </dgm:t>
    </dgm:pt>
    <dgm:pt modelId="{3C985DBF-A393-4290-BA98-64F6B3B34614}" type="sibTrans" cxnId="{79C3007E-22E4-4221-B391-AA9C088CDAC7}">
      <dgm:prSet phldrT="04" phldr="0"/>
      <dgm:spPr/>
      <dgm:t>
        <a:bodyPr/>
        <a:lstStyle/>
        <a:p>
          <a:r>
            <a:rPr lang="en-US"/>
            <a:t>04</a:t>
          </a:r>
        </a:p>
      </dgm:t>
    </dgm:pt>
    <dgm:pt modelId="{F5C60C65-3F0D-4606-A815-0EDDB4A69E96}" type="pres">
      <dgm:prSet presAssocID="{8DA34CA2-A8CF-49C4-B20B-86098E6262A9}" presName="Name0" presStyleCnt="0">
        <dgm:presLayoutVars>
          <dgm:animLvl val="lvl"/>
          <dgm:resizeHandles val="exact"/>
        </dgm:presLayoutVars>
      </dgm:prSet>
      <dgm:spPr/>
      <dgm:t>
        <a:bodyPr/>
        <a:lstStyle/>
        <a:p>
          <a:endParaRPr lang="en-US"/>
        </a:p>
      </dgm:t>
    </dgm:pt>
    <dgm:pt modelId="{95DE45C3-ECDB-4165-9226-303C118677F6}" type="pres">
      <dgm:prSet presAssocID="{74A1CCC2-5E31-4073-8658-1EF59AB7BA90}" presName="compositeNode" presStyleCnt="0">
        <dgm:presLayoutVars>
          <dgm:bulletEnabled val="1"/>
        </dgm:presLayoutVars>
      </dgm:prSet>
      <dgm:spPr/>
    </dgm:pt>
    <dgm:pt modelId="{F764754E-43D4-42B4-81C2-C95E8622ADAE}" type="pres">
      <dgm:prSet presAssocID="{74A1CCC2-5E31-4073-8658-1EF59AB7BA90}" presName="bgRect" presStyleLbl="alignNode1" presStyleIdx="0" presStyleCnt="4"/>
      <dgm:spPr/>
      <dgm:t>
        <a:bodyPr/>
        <a:lstStyle/>
        <a:p>
          <a:endParaRPr lang="en-US"/>
        </a:p>
      </dgm:t>
    </dgm:pt>
    <dgm:pt modelId="{A4300549-E568-4B38-8F55-E30C68C02BBC}" type="pres">
      <dgm:prSet presAssocID="{8F77E38F-F5E9-4C5A-AF67-C4BD0ADA2FC9}" presName="sibTransNodeRect" presStyleLbl="alignNode1" presStyleIdx="0" presStyleCnt="4">
        <dgm:presLayoutVars>
          <dgm:chMax val="0"/>
          <dgm:bulletEnabled val="1"/>
        </dgm:presLayoutVars>
      </dgm:prSet>
      <dgm:spPr/>
      <dgm:t>
        <a:bodyPr/>
        <a:lstStyle/>
        <a:p>
          <a:endParaRPr lang="en-US"/>
        </a:p>
      </dgm:t>
    </dgm:pt>
    <dgm:pt modelId="{02BE5F1E-5325-4A5C-8CED-22BD653231E1}" type="pres">
      <dgm:prSet presAssocID="{74A1CCC2-5E31-4073-8658-1EF59AB7BA90}" presName="nodeRect" presStyleLbl="alignNode1" presStyleIdx="0" presStyleCnt="4">
        <dgm:presLayoutVars>
          <dgm:bulletEnabled val="1"/>
        </dgm:presLayoutVars>
      </dgm:prSet>
      <dgm:spPr/>
      <dgm:t>
        <a:bodyPr/>
        <a:lstStyle/>
        <a:p>
          <a:endParaRPr lang="en-US"/>
        </a:p>
      </dgm:t>
    </dgm:pt>
    <dgm:pt modelId="{66C3EDF4-372E-478B-8CFF-6A21B156C60B}" type="pres">
      <dgm:prSet presAssocID="{8F77E38F-F5E9-4C5A-AF67-C4BD0ADA2FC9}" presName="sibTrans" presStyleCnt="0"/>
      <dgm:spPr/>
    </dgm:pt>
    <dgm:pt modelId="{9A0F13AE-9191-4418-927E-5D0430E48BBC}" type="pres">
      <dgm:prSet presAssocID="{C187B89E-B043-41D9-A275-2CB7F1C710C7}" presName="compositeNode" presStyleCnt="0">
        <dgm:presLayoutVars>
          <dgm:bulletEnabled val="1"/>
        </dgm:presLayoutVars>
      </dgm:prSet>
      <dgm:spPr/>
    </dgm:pt>
    <dgm:pt modelId="{5E8BDACA-088A-4314-A904-A11C670A7E07}" type="pres">
      <dgm:prSet presAssocID="{C187B89E-B043-41D9-A275-2CB7F1C710C7}" presName="bgRect" presStyleLbl="alignNode1" presStyleIdx="1" presStyleCnt="4"/>
      <dgm:spPr/>
      <dgm:t>
        <a:bodyPr/>
        <a:lstStyle/>
        <a:p>
          <a:endParaRPr lang="en-US"/>
        </a:p>
      </dgm:t>
    </dgm:pt>
    <dgm:pt modelId="{7C70DA12-403A-4A70-9743-326D7C5BD162}" type="pres">
      <dgm:prSet presAssocID="{22632A55-D11C-40F3-B8F7-4EE393342DF6}" presName="sibTransNodeRect" presStyleLbl="alignNode1" presStyleIdx="1" presStyleCnt="4">
        <dgm:presLayoutVars>
          <dgm:chMax val="0"/>
          <dgm:bulletEnabled val="1"/>
        </dgm:presLayoutVars>
      </dgm:prSet>
      <dgm:spPr/>
      <dgm:t>
        <a:bodyPr/>
        <a:lstStyle/>
        <a:p>
          <a:endParaRPr lang="en-US"/>
        </a:p>
      </dgm:t>
    </dgm:pt>
    <dgm:pt modelId="{67B48D21-28D8-49B4-88BC-32C64C4DD460}" type="pres">
      <dgm:prSet presAssocID="{C187B89E-B043-41D9-A275-2CB7F1C710C7}" presName="nodeRect" presStyleLbl="alignNode1" presStyleIdx="1" presStyleCnt="4">
        <dgm:presLayoutVars>
          <dgm:bulletEnabled val="1"/>
        </dgm:presLayoutVars>
      </dgm:prSet>
      <dgm:spPr/>
      <dgm:t>
        <a:bodyPr/>
        <a:lstStyle/>
        <a:p>
          <a:endParaRPr lang="en-US"/>
        </a:p>
      </dgm:t>
    </dgm:pt>
    <dgm:pt modelId="{ABE303BD-2B26-4D15-8C20-BA1228A646D8}" type="pres">
      <dgm:prSet presAssocID="{22632A55-D11C-40F3-B8F7-4EE393342DF6}" presName="sibTrans" presStyleCnt="0"/>
      <dgm:spPr/>
    </dgm:pt>
    <dgm:pt modelId="{A34D673C-E2CA-47C0-BB33-224C0E021B60}" type="pres">
      <dgm:prSet presAssocID="{EC144656-00D2-46DD-A3A4-3F59A4554F21}" presName="compositeNode" presStyleCnt="0">
        <dgm:presLayoutVars>
          <dgm:bulletEnabled val="1"/>
        </dgm:presLayoutVars>
      </dgm:prSet>
      <dgm:spPr/>
    </dgm:pt>
    <dgm:pt modelId="{06D2EFAE-0E49-49C3-9B06-615DBFDCA4E3}" type="pres">
      <dgm:prSet presAssocID="{EC144656-00D2-46DD-A3A4-3F59A4554F21}" presName="bgRect" presStyleLbl="alignNode1" presStyleIdx="2" presStyleCnt="4"/>
      <dgm:spPr/>
      <dgm:t>
        <a:bodyPr/>
        <a:lstStyle/>
        <a:p>
          <a:endParaRPr lang="en-US"/>
        </a:p>
      </dgm:t>
    </dgm:pt>
    <dgm:pt modelId="{12B5DF91-AD10-4E38-8567-62B5C1732EDB}" type="pres">
      <dgm:prSet presAssocID="{54376635-250E-4C6B-AAA5-AAA81A7E27D3}" presName="sibTransNodeRect" presStyleLbl="alignNode1" presStyleIdx="2" presStyleCnt="4">
        <dgm:presLayoutVars>
          <dgm:chMax val="0"/>
          <dgm:bulletEnabled val="1"/>
        </dgm:presLayoutVars>
      </dgm:prSet>
      <dgm:spPr/>
      <dgm:t>
        <a:bodyPr/>
        <a:lstStyle/>
        <a:p>
          <a:endParaRPr lang="en-US"/>
        </a:p>
      </dgm:t>
    </dgm:pt>
    <dgm:pt modelId="{F32DF714-5E6E-4811-ABB8-AF65EBA683BB}" type="pres">
      <dgm:prSet presAssocID="{EC144656-00D2-46DD-A3A4-3F59A4554F21}" presName="nodeRect" presStyleLbl="alignNode1" presStyleIdx="2" presStyleCnt="4">
        <dgm:presLayoutVars>
          <dgm:bulletEnabled val="1"/>
        </dgm:presLayoutVars>
      </dgm:prSet>
      <dgm:spPr/>
      <dgm:t>
        <a:bodyPr/>
        <a:lstStyle/>
        <a:p>
          <a:endParaRPr lang="en-US"/>
        </a:p>
      </dgm:t>
    </dgm:pt>
    <dgm:pt modelId="{95A135D9-4EE7-4DC0-B386-8D159526D2C2}" type="pres">
      <dgm:prSet presAssocID="{54376635-250E-4C6B-AAA5-AAA81A7E27D3}" presName="sibTrans" presStyleCnt="0"/>
      <dgm:spPr/>
    </dgm:pt>
    <dgm:pt modelId="{604204EC-82B0-464A-8A48-A8A4A7A81525}" type="pres">
      <dgm:prSet presAssocID="{90E74342-91FA-4BA6-A8DE-0DE3C3B60ACC}" presName="compositeNode" presStyleCnt="0">
        <dgm:presLayoutVars>
          <dgm:bulletEnabled val="1"/>
        </dgm:presLayoutVars>
      </dgm:prSet>
      <dgm:spPr/>
    </dgm:pt>
    <dgm:pt modelId="{E9C567B2-220E-44B0-8D13-0C01A8166CE9}" type="pres">
      <dgm:prSet presAssocID="{90E74342-91FA-4BA6-A8DE-0DE3C3B60ACC}" presName="bgRect" presStyleLbl="alignNode1" presStyleIdx="3" presStyleCnt="4"/>
      <dgm:spPr/>
      <dgm:t>
        <a:bodyPr/>
        <a:lstStyle/>
        <a:p>
          <a:endParaRPr lang="en-US"/>
        </a:p>
      </dgm:t>
    </dgm:pt>
    <dgm:pt modelId="{1B65AF28-A328-400C-873A-47C85DB3D460}" type="pres">
      <dgm:prSet presAssocID="{3C985DBF-A393-4290-BA98-64F6B3B34614}" presName="sibTransNodeRect" presStyleLbl="alignNode1" presStyleIdx="3" presStyleCnt="4">
        <dgm:presLayoutVars>
          <dgm:chMax val="0"/>
          <dgm:bulletEnabled val="1"/>
        </dgm:presLayoutVars>
      </dgm:prSet>
      <dgm:spPr/>
      <dgm:t>
        <a:bodyPr/>
        <a:lstStyle/>
        <a:p>
          <a:endParaRPr lang="en-US"/>
        </a:p>
      </dgm:t>
    </dgm:pt>
    <dgm:pt modelId="{BAA83401-0978-40AD-8A40-6208E351BA19}" type="pres">
      <dgm:prSet presAssocID="{90E74342-91FA-4BA6-A8DE-0DE3C3B60ACC}" presName="nodeRect" presStyleLbl="alignNode1" presStyleIdx="3" presStyleCnt="4">
        <dgm:presLayoutVars>
          <dgm:bulletEnabled val="1"/>
        </dgm:presLayoutVars>
      </dgm:prSet>
      <dgm:spPr/>
      <dgm:t>
        <a:bodyPr/>
        <a:lstStyle/>
        <a:p>
          <a:endParaRPr lang="en-US"/>
        </a:p>
      </dgm:t>
    </dgm:pt>
  </dgm:ptLst>
  <dgm:cxnLst>
    <dgm:cxn modelId="{5AD276A0-AF1E-402C-B7EC-F7055AA1E643}" type="presOf" srcId="{90E74342-91FA-4BA6-A8DE-0DE3C3B60ACC}" destId="{E9C567B2-220E-44B0-8D13-0C01A8166CE9}" srcOrd="0" destOrd="0" presId="urn:microsoft.com/office/officeart/2016/7/layout/LinearBlockProcessNumbered"/>
    <dgm:cxn modelId="{A3D3E7EC-9A66-46CF-A9D4-A637DE9BB1C6}" type="presOf" srcId="{C187B89E-B043-41D9-A275-2CB7F1C710C7}" destId="{5E8BDACA-088A-4314-A904-A11C670A7E07}" srcOrd="0" destOrd="0" presId="urn:microsoft.com/office/officeart/2016/7/layout/LinearBlockProcessNumbered"/>
    <dgm:cxn modelId="{63FDD425-6E7A-456E-B175-8755D67235B4}" srcId="{8DA34CA2-A8CF-49C4-B20B-86098E6262A9}" destId="{EC144656-00D2-46DD-A3A4-3F59A4554F21}" srcOrd="2" destOrd="0" parTransId="{7FC19659-D624-45B4-87B0-C2AF7F03E979}" sibTransId="{54376635-250E-4C6B-AAA5-AAA81A7E27D3}"/>
    <dgm:cxn modelId="{814B178D-8CA6-4C34-B45E-9FF782C41B38}" type="presOf" srcId="{74A1CCC2-5E31-4073-8658-1EF59AB7BA90}" destId="{F764754E-43D4-42B4-81C2-C95E8622ADAE}" srcOrd="0" destOrd="0" presId="urn:microsoft.com/office/officeart/2016/7/layout/LinearBlockProcessNumbered"/>
    <dgm:cxn modelId="{71C5E191-8120-4076-A6BF-A254385B86B5}" type="presOf" srcId="{54376635-250E-4C6B-AAA5-AAA81A7E27D3}" destId="{12B5DF91-AD10-4E38-8567-62B5C1732EDB}" srcOrd="0" destOrd="0" presId="urn:microsoft.com/office/officeart/2016/7/layout/LinearBlockProcessNumbered"/>
    <dgm:cxn modelId="{7A295ABC-67D3-47ED-81F8-818A0F0357F0}" srcId="{8DA34CA2-A8CF-49C4-B20B-86098E6262A9}" destId="{74A1CCC2-5E31-4073-8658-1EF59AB7BA90}" srcOrd="0" destOrd="0" parTransId="{0444BFB4-A294-45F2-B893-AB7D6845E14E}" sibTransId="{8F77E38F-F5E9-4C5A-AF67-C4BD0ADA2FC9}"/>
    <dgm:cxn modelId="{8DB2DF0F-D239-4C34-AA24-C5B600D65CCC}" type="presOf" srcId="{C187B89E-B043-41D9-A275-2CB7F1C710C7}" destId="{67B48D21-28D8-49B4-88BC-32C64C4DD460}" srcOrd="1" destOrd="0" presId="urn:microsoft.com/office/officeart/2016/7/layout/LinearBlockProcessNumbered"/>
    <dgm:cxn modelId="{2BBE4552-F9F6-4199-8D42-C45AF3501BF2}" srcId="{8DA34CA2-A8CF-49C4-B20B-86098E6262A9}" destId="{C187B89E-B043-41D9-A275-2CB7F1C710C7}" srcOrd="1" destOrd="0" parTransId="{38625CE8-F382-4BAD-B4D2-66854277B5B4}" sibTransId="{22632A55-D11C-40F3-B8F7-4EE393342DF6}"/>
    <dgm:cxn modelId="{E7F9D405-9A46-4169-AE95-DE2BA420DD72}" type="presOf" srcId="{8DA34CA2-A8CF-49C4-B20B-86098E6262A9}" destId="{F5C60C65-3F0D-4606-A815-0EDDB4A69E96}" srcOrd="0" destOrd="0" presId="urn:microsoft.com/office/officeart/2016/7/layout/LinearBlockProcessNumbered"/>
    <dgm:cxn modelId="{6DC00EC7-9908-4D16-9453-302D3C79D981}" type="presOf" srcId="{3C985DBF-A393-4290-BA98-64F6B3B34614}" destId="{1B65AF28-A328-400C-873A-47C85DB3D460}" srcOrd="0" destOrd="0" presId="urn:microsoft.com/office/officeart/2016/7/layout/LinearBlockProcessNumbered"/>
    <dgm:cxn modelId="{79C3007E-22E4-4221-B391-AA9C088CDAC7}" srcId="{8DA34CA2-A8CF-49C4-B20B-86098E6262A9}" destId="{90E74342-91FA-4BA6-A8DE-0DE3C3B60ACC}" srcOrd="3" destOrd="0" parTransId="{1AC1C87F-3573-47D7-BB5A-2B8BA498D8BC}" sibTransId="{3C985DBF-A393-4290-BA98-64F6B3B34614}"/>
    <dgm:cxn modelId="{86176B15-DB8F-4C2F-B616-3AAC1108A22E}" type="presOf" srcId="{8F77E38F-F5E9-4C5A-AF67-C4BD0ADA2FC9}" destId="{A4300549-E568-4B38-8F55-E30C68C02BBC}" srcOrd="0" destOrd="0" presId="urn:microsoft.com/office/officeart/2016/7/layout/LinearBlockProcessNumbered"/>
    <dgm:cxn modelId="{13B9FAFB-82DC-4008-B803-C39F4D434C4B}" type="presOf" srcId="{90E74342-91FA-4BA6-A8DE-0DE3C3B60ACC}" destId="{BAA83401-0978-40AD-8A40-6208E351BA19}" srcOrd="1" destOrd="0" presId="urn:microsoft.com/office/officeart/2016/7/layout/LinearBlockProcessNumbered"/>
    <dgm:cxn modelId="{8BD2D6B5-6FB3-43FE-9EB8-1A03028F131D}" type="presOf" srcId="{EC144656-00D2-46DD-A3A4-3F59A4554F21}" destId="{F32DF714-5E6E-4811-ABB8-AF65EBA683BB}" srcOrd="1" destOrd="0" presId="urn:microsoft.com/office/officeart/2016/7/layout/LinearBlockProcessNumbered"/>
    <dgm:cxn modelId="{19183855-986C-4801-8513-495C0781BDC4}" type="presOf" srcId="{22632A55-D11C-40F3-B8F7-4EE393342DF6}" destId="{7C70DA12-403A-4A70-9743-326D7C5BD162}" srcOrd="0" destOrd="0" presId="urn:microsoft.com/office/officeart/2016/7/layout/LinearBlockProcessNumbered"/>
    <dgm:cxn modelId="{078B9A6B-DF0B-4282-9E4C-E8D5B34783D0}" type="presOf" srcId="{74A1CCC2-5E31-4073-8658-1EF59AB7BA90}" destId="{02BE5F1E-5325-4A5C-8CED-22BD653231E1}" srcOrd="1" destOrd="0" presId="urn:microsoft.com/office/officeart/2016/7/layout/LinearBlockProcessNumbered"/>
    <dgm:cxn modelId="{1607DB19-B979-447B-8D98-CCE3346E4AD5}" type="presOf" srcId="{EC144656-00D2-46DD-A3A4-3F59A4554F21}" destId="{06D2EFAE-0E49-49C3-9B06-615DBFDCA4E3}" srcOrd="0" destOrd="0" presId="urn:microsoft.com/office/officeart/2016/7/layout/LinearBlockProcessNumbered"/>
    <dgm:cxn modelId="{FF7E0F33-3DF5-4E7F-9CF0-2CFAA4598008}" type="presParOf" srcId="{F5C60C65-3F0D-4606-A815-0EDDB4A69E96}" destId="{95DE45C3-ECDB-4165-9226-303C118677F6}" srcOrd="0" destOrd="0" presId="urn:microsoft.com/office/officeart/2016/7/layout/LinearBlockProcessNumbered"/>
    <dgm:cxn modelId="{87FBBDF7-4558-40AE-A955-8ACDDA821B24}" type="presParOf" srcId="{95DE45C3-ECDB-4165-9226-303C118677F6}" destId="{F764754E-43D4-42B4-81C2-C95E8622ADAE}" srcOrd="0" destOrd="0" presId="urn:microsoft.com/office/officeart/2016/7/layout/LinearBlockProcessNumbered"/>
    <dgm:cxn modelId="{A1C7A77E-0BB7-4F09-B43C-5F4CD9ACE1DF}" type="presParOf" srcId="{95DE45C3-ECDB-4165-9226-303C118677F6}" destId="{A4300549-E568-4B38-8F55-E30C68C02BBC}" srcOrd="1" destOrd="0" presId="urn:microsoft.com/office/officeart/2016/7/layout/LinearBlockProcessNumbered"/>
    <dgm:cxn modelId="{AF900C72-98F8-49E2-A4D6-FE154BED9C01}" type="presParOf" srcId="{95DE45C3-ECDB-4165-9226-303C118677F6}" destId="{02BE5F1E-5325-4A5C-8CED-22BD653231E1}" srcOrd="2" destOrd="0" presId="urn:microsoft.com/office/officeart/2016/7/layout/LinearBlockProcessNumbered"/>
    <dgm:cxn modelId="{3B913071-7E5D-41C8-89BA-79510A2BE1CE}" type="presParOf" srcId="{F5C60C65-3F0D-4606-A815-0EDDB4A69E96}" destId="{66C3EDF4-372E-478B-8CFF-6A21B156C60B}" srcOrd="1" destOrd="0" presId="urn:microsoft.com/office/officeart/2016/7/layout/LinearBlockProcessNumbered"/>
    <dgm:cxn modelId="{63FC09C9-0126-4E02-B402-74BE6C64C30B}" type="presParOf" srcId="{F5C60C65-3F0D-4606-A815-0EDDB4A69E96}" destId="{9A0F13AE-9191-4418-927E-5D0430E48BBC}" srcOrd="2" destOrd="0" presId="urn:microsoft.com/office/officeart/2016/7/layout/LinearBlockProcessNumbered"/>
    <dgm:cxn modelId="{001C48B3-B1FF-49E1-8AAF-47300FFF1FC3}" type="presParOf" srcId="{9A0F13AE-9191-4418-927E-5D0430E48BBC}" destId="{5E8BDACA-088A-4314-A904-A11C670A7E07}" srcOrd="0" destOrd="0" presId="urn:microsoft.com/office/officeart/2016/7/layout/LinearBlockProcessNumbered"/>
    <dgm:cxn modelId="{7CEF19C1-4AC6-4174-8923-365079C8D99D}" type="presParOf" srcId="{9A0F13AE-9191-4418-927E-5D0430E48BBC}" destId="{7C70DA12-403A-4A70-9743-326D7C5BD162}" srcOrd="1" destOrd="0" presId="urn:microsoft.com/office/officeart/2016/7/layout/LinearBlockProcessNumbered"/>
    <dgm:cxn modelId="{F2D82A51-B2B4-41D8-9213-701739A65E9A}" type="presParOf" srcId="{9A0F13AE-9191-4418-927E-5D0430E48BBC}" destId="{67B48D21-28D8-49B4-88BC-32C64C4DD460}" srcOrd="2" destOrd="0" presId="urn:microsoft.com/office/officeart/2016/7/layout/LinearBlockProcessNumbered"/>
    <dgm:cxn modelId="{AEAB5D68-E74B-4D04-A124-0209888A0189}" type="presParOf" srcId="{F5C60C65-3F0D-4606-A815-0EDDB4A69E96}" destId="{ABE303BD-2B26-4D15-8C20-BA1228A646D8}" srcOrd="3" destOrd="0" presId="urn:microsoft.com/office/officeart/2016/7/layout/LinearBlockProcessNumbered"/>
    <dgm:cxn modelId="{DAE4DE52-C74F-437D-90CB-5EADA43C8FB9}" type="presParOf" srcId="{F5C60C65-3F0D-4606-A815-0EDDB4A69E96}" destId="{A34D673C-E2CA-47C0-BB33-224C0E021B60}" srcOrd="4" destOrd="0" presId="urn:microsoft.com/office/officeart/2016/7/layout/LinearBlockProcessNumbered"/>
    <dgm:cxn modelId="{ECE113C6-3F02-463F-9FCA-9271B8757FE8}" type="presParOf" srcId="{A34D673C-E2CA-47C0-BB33-224C0E021B60}" destId="{06D2EFAE-0E49-49C3-9B06-615DBFDCA4E3}" srcOrd="0" destOrd="0" presId="urn:microsoft.com/office/officeart/2016/7/layout/LinearBlockProcessNumbered"/>
    <dgm:cxn modelId="{E2915F8E-A869-49AB-93BE-246D02B9F923}" type="presParOf" srcId="{A34D673C-E2CA-47C0-BB33-224C0E021B60}" destId="{12B5DF91-AD10-4E38-8567-62B5C1732EDB}" srcOrd="1" destOrd="0" presId="urn:microsoft.com/office/officeart/2016/7/layout/LinearBlockProcessNumbered"/>
    <dgm:cxn modelId="{7F998B6C-5E8E-4342-AE49-0FBC8973D9E6}" type="presParOf" srcId="{A34D673C-E2CA-47C0-BB33-224C0E021B60}" destId="{F32DF714-5E6E-4811-ABB8-AF65EBA683BB}" srcOrd="2" destOrd="0" presId="urn:microsoft.com/office/officeart/2016/7/layout/LinearBlockProcessNumbered"/>
    <dgm:cxn modelId="{DF135610-3972-4EDF-8F79-6B849A154E6B}" type="presParOf" srcId="{F5C60C65-3F0D-4606-A815-0EDDB4A69E96}" destId="{95A135D9-4EE7-4DC0-B386-8D159526D2C2}" srcOrd="5" destOrd="0" presId="urn:microsoft.com/office/officeart/2016/7/layout/LinearBlockProcessNumbered"/>
    <dgm:cxn modelId="{E3560098-44B5-450F-B0F2-BAAB5F465C37}" type="presParOf" srcId="{F5C60C65-3F0D-4606-A815-0EDDB4A69E96}" destId="{604204EC-82B0-464A-8A48-A8A4A7A81525}" srcOrd="6" destOrd="0" presId="urn:microsoft.com/office/officeart/2016/7/layout/LinearBlockProcessNumbered"/>
    <dgm:cxn modelId="{C575E723-2A6A-41E1-9838-34CE2E7A9354}" type="presParOf" srcId="{604204EC-82B0-464A-8A48-A8A4A7A81525}" destId="{E9C567B2-220E-44B0-8D13-0C01A8166CE9}" srcOrd="0" destOrd="0" presId="urn:microsoft.com/office/officeart/2016/7/layout/LinearBlockProcessNumbered"/>
    <dgm:cxn modelId="{ACB36DEE-D5A1-42D8-8BB9-63A9FE88F3CF}" type="presParOf" srcId="{604204EC-82B0-464A-8A48-A8A4A7A81525}" destId="{1B65AF28-A328-400C-873A-47C85DB3D460}" srcOrd="1" destOrd="0" presId="urn:microsoft.com/office/officeart/2016/7/layout/LinearBlockProcessNumbered"/>
    <dgm:cxn modelId="{C376A23C-5595-473F-9C97-3FDEFBE9C098}" type="presParOf" srcId="{604204EC-82B0-464A-8A48-A8A4A7A81525}" destId="{BAA83401-0978-40AD-8A40-6208E351BA19}"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705ED3-46BF-422F-AB24-EF4C3631AB38}" type="doc">
      <dgm:prSet loTypeId="urn:microsoft.com/office/officeart/2008/layout/LinedList" loCatId="list" qsTypeId="urn:microsoft.com/office/officeart/2005/8/quickstyle/simple3" qsCatId="simple" csTypeId="urn:microsoft.com/office/officeart/2005/8/colors/colorful2" csCatId="colorful"/>
      <dgm:spPr/>
      <dgm:t>
        <a:bodyPr/>
        <a:lstStyle/>
        <a:p>
          <a:endParaRPr lang="en-US"/>
        </a:p>
      </dgm:t>
    </dgm:pt>
    <dgm:pt modelId="{E31A6313-ACEF-4D24-946C-69DA6FDCB599}">
      <dgm:prSet/>
      <dgm:spPr/>
      <dgm:t>
        <a:bodyPr/>
        <a:lstStyle/>
        <a:p>
          <a:r>
            <a:rPr lang="en-GB" baseline="0"/>
            <a:t>I'd like to introduce you to several different models this week. They will help you for your final assessment for this module.</a:t>
          </a:r>
          <a:endParaRPr lang="en-US"/>
        </a:p>
      </dgm:t>
    </dgm:pt>
    <dgm:pt modelId="{711D35FF-426F-40D6-93A7-594A555C2AD6}" type="parTrans" cxnId="{572A0A7D-B4A4-43BA-B66D-DFE3BD35C445}">
      <dgm:prSet/>
      <dgm:spPr/>
      <dgm:t>
        <a:bodyPr/>
        <a:lstStyle/>
        <a:p>
          <a:endParaRPr lang="en-US"/>
        </a:p>
      </dgm:t>
    </dgm:pt>
    <dgm:pt modelId="{B870DC2D-066D-45A8-96CB-8401C4D79050}" type="sibTrans" cxnId="{572A0A7D-B4A4-43BA-B66D-DFE3BD35C445}">
      <dgm:prSet/>
      <dgm:spPr/>
      <dgm:t>
        <a:bodyPr/>
        <a:lstStyle/>
        <a:p>
          <a:endParaRPr lang="en-US"/>
        </a:p>
      </dgm:t>
    </dgm:pt>
    <dgm:pt modelId="{C49B6C2B-C27F-4F0E-A01C-842C9AF3F061}">
      <dgm:prSet/>
      <dgm:spPr/>
      <dgm:t>
        <a:bodyPr/>
        <a:lstStyle/>
        <a:p>
          <a:r>
            <a:rPr lang="en-GB" baseline="0"/>
            <a:t>ERA model</a:t>
          </a:r>
          <a:endParaRPr lang="en-US"/>
        </a:p>
      </dgm:t>
    </dgm:pt>
    <dgm:pt modelId="{D2E650E1-DDE0-4AD1-9BB7-1D231D95EBB4}" type="parTrans" cxnId="{144DBD43-A89B-4541-9664-690B908A229C}">
      <dgm:prSet/>
      <dgm:spPr/>
      <dgm:t>
        <a:bodyPr/>
        <a:lstStyle/>
        <a:p>
          <a:endParaRPr lang="en-US"/>
        </a:p>
      </dgm:t>
    </dgm:pt>
    <dgm:pt modelId="{DC42C9B5-93C5-4439-BEC8-6228D9D92A8A}" type="sibTrans" cxnId="{144DBD43-A89B-4541-9664-690B908A229C}">
      <dgm:prSet/>
      <dgm:spPr/>
      <dgm:t>
        <a:bodyPr/>
        <a:lstStyle/>
        <a:p>
          <a:endParaRPr lang="en-US"/>
        </a:p>
      </dgm:t>
    </dgm:pt>
    <dgm:pt modelId="{480844B3-BFB2-472F-B47F-B7AC5BC450C2}">
      <dgm:prSet/>
      <dgm:spPr/>
      <dgm:t>
        <a:bodyPr/>
        <a:lstStyle/>
        <a:p>
          <a:r>
            <a:rPr lang="en-GB" baseline="0"/>
            <a:t>Driscoll's 'What?' Model</a:t>
          </a:r>
          <a:endParaRPr lang="en-US"/>
        </a:p>
      </dgm:t>
    </dgm:pt>
    <dgm:pt modelId="{C602911D-7D3D-422C-92D4-05BEBEC73EC0}" type="parTrans" cxnId="{91E67DDB-FA60-4797-8FD6-5CD4532FCE1A}">
      <dgm:prSet/>
      <dgm:spPr/>
      <dgm:t>
        <a:bodyPr/>
        <a:lstStyle/>
        <a:p>
          <a:endParaRPr lang="en-US"/>
        </a:p>
      </dgm:t>
    </dgm:pt>
    <dgm:pt modelId="{4F965A4B-0C86-4493-9930-ED9727E23C32}" type="sibTrans" cxnId="{91E67DDB-FA60-4797-8FD6-5CD4532FCE1A}">
      <dgm:prSet/>
      <dgm:spPr/>
      <dgm:t>
        <a:bodyPr/>
        <a:lstStyle/>
        <a:p>
          <a:endParaRPr lang="en-US"/>
        </a:p>
      </dgm:t>
    </dgm:pt>
    <dgm:pt modelId="{A3416670-30F5-4DA7-AFA1-F0DA9D1E885E}">
      <dgm:prSet/>
      <dgm:spPr/>
      <dgm:t>
        <a:bodyPr/>
        <a:lstStyle/>
        <a:p>
          <a:r>
            <a:rPr lang="en-GB" baseline="0"/>
            <a:t>Kolb's experiential learning model</a:t>
          </a:r>
          <a:endParaRPr lang="en-US"/>
        </a:p>
      </dgm:t>
    </dgm:pt>
    <dgm:pt modelId="{2CAE720C-5AF5-4828-B92C-4F9A45941260}" type="parTrans" cxnId="{F378882B-1956-4218-9485-142DFB9802D1}">
      <dgm:prSet/>
      <dgm:spPr/>
      <dgm:t>
        <a:bodyPr/>
        <a:lstStyle/>
        <a:p>
          <a:endParaRPr lang="en-US"/>
        </a:p>
      </dgm:t>
    </dgm:pt>
    <dgm:pt modelId="{346ADD9C-2B84-40F4-A900-132BDEC06995}" type="sibTrans" cxnId="{F378882B-1956-4218-9485-142DFB9802D1}">
      <dgm:prSet/>
      <dgm:spPr/>
      <dgm:t>
        <a:bodyPr/>
        <a:lstStyle/>
        <a:p>
          <a:endParaRPr lang="en-US"/>
        </a:p>
      </dgm:t>
    </dgm:pt>
    <dgm:pt modelId="{552F3F27-7C68-4A70-A71C-4FDB2F3951C9}">
      <dgm:prSet/>
      <dgm:spPr/>
      <dgm:t>
        <a:bodyPr/>
        <a:lstStyle/>
        <a:p>
          <a:r>
            <a:rPr lang="en-GB" baseline="0"/>
            <a:t>Gibb's model</a:t>
          </a:r>
          <a:endParaRPr lang="en-US"/>
        </a:p>
      </dgm:t>
    </dgm:pt>
    <dgm:pt modelId="{3E963A1A-28B8-42F9-AE0B-9E69603B9D53}" type="parTrans" cxnId="{E64626C0-4323-4B88-BD64-BE6976C06F38}">
      <dgm:prSet/>
      <dgm:spPr/>
      <dgm:t>
        <a:bodyPr/>
        <a:lstStyle/>
        <a:p>
          <a:endParaRPr lang="en-US"/>
        </a:p>
      </dgm:t>
    </dgm:pt>
    <dgm:pt modelId="{DD3BD8B1-446E-4808-8E35-9D2D1ACB3240}" type="sibTrans" cxnId="{E64626C0-4323-4B88-BD64-BE6976C06F38}">
      <dgm:prSet/>
      <dgm:spPr/>
      <dgm:t>
        <a:bodyPr/>
        <a:lstStyle/>
        <a:p>
          <a:endParaRPr lang="en-US"/>
        </a:p>
      </dgm:t>
    </dgm:pt>
    <dgm:pt modelId="{7DE63DF7-2829-46B6-B598-328E5AE737FC}">
      <dgm:prSet/>
      <dgm:spPr/>
      <dgm:t>
        <a:bodyPr/>
        <a:lstStyle/>
        <a:p>
          <a:r>
            <a:rPr lang="en-GB" baseline="0"/>
            <a:t>We'll be looking at other models as we progress further into the module.</a:t>
          </a:r>
          <a:endParaRPr lang="en-US"/>
        </a:p>
      </dgm:t>
    </dgm:pt>
    <dgm:pt modelId="{B1CF1971-C70E-4FCB-9425-C01044DA1859}" type="parTrans" cxnId="{333070A7-C4FF-47A8-98C4-F04EB3AADB58}">
      <dgm:prSet/>
      <dgm:spPr/>
      <dgm:t>
        <a:bodyPr/>
        <a:lstStyle/>
        <a:p>
          <a:endParaRPr lang="en-US"/>
        </a:p>
      </dgm:t>
    </dgm:pt>
    <dgm:pt modelId="{B942BF6D-B252-4066-9515-C2C8B0704CAF}" type="sibTrans" cxnId="{333070A7-C4FF-47A8-98C4-F04EB3AADB58}">
      <dgm:prSet/>
      <dgm:spPr/>
      <dgm:t>
        <a:bodyPr/>
        <a:lstStyle/>
        <a:p>
          <a:endParaRPr lang="en-US"/>
        </a:p>
      </dgm:t>
    </dgm:pt>
    <dgm:pt modelId="{D2E37BC2-94FE-4286-A037-243DFD442D1F}" type="pres">
      <dgm:prSet presAssocID="{EF705ED3-46BF-422F-AB24-EF4C3631AB38}" presName="vert0" presStyleCnt="0">
        <dgm:presLayoutVars>
          <dgm:dir/>
          <dgm:animOne val="branch"/>
          <dgm:animLvl val="lvl"/>
        </dgm:presLayoutVars>
      </dgm:prSet>
      <dgm:spPr/>
      <dgm:t>
        <a:bodyPr/>
        <a:lstStyle/>
        <a:p>
          <a:endParaRPr lang="en-US"/>
        </a:p>
      </dgm:t>
    </dgm:pt>
    <dgm:pt modelId="{62913FE2-16BA-486D-A43C-B35B7C501309}" type="pres">
      <dgm:prSet presAssocID="{E31A6313-ACEF-4D24-946C-69DA6FDCB599}" presName="thickLine" presStyleLbl="alignNode1" presStyleIdx="0" presStyleCnt="6"/>
      <dgm:spPr/>
    </dgm:pt>
    <dgm:pt modelId="{0498D107-7C59-46D3-9763-485A949676A2}" type="pres">
      <dgm:prSet presAssocID="{E31A6313-ACEF-4D24-946C-69DA6FDCB599}" presName="horz1" presStyleCnt="0"/>
      <dgm:spPr/>
    </dgm:pt>
    <dgm:pt modelId="{9A814790-0FB0-4E6F-BCBA-8384A7CBF87E}" type="pres">
      <dgm:prSet presAssocID="{E31A6313-ACEF-4D24-946C-69DA6FDCB599}" presName="tx1" presStyleLbl="revTx" presStyleIdx="0" presStyleCnt="6"/>
      <dgm:spPr/>
      <dgm:t>
        <a:bodyPr/>
        <a:lstStyle/>
        <a:p>
          <a:endParaRPr lang="en-US"/>
        </a:p>
      </dgm:t>
    </dgm:pt>
    <dgm:pt modelId="{35B740B3-0EA5-49DD-8AE5-85693B7BA5FB}" type="pres">
      <dgm:prSet presAssocID="{E31A6313-ACEF-4D24-946C-69DA6FDCB599}" presName="vert1" presStyleCnt="0"/>
      <dgm:spPr/>
    </dgm:pt>
    <dgm:pt modelId="{E3C937DB-8682-4137-9BF5-878BE5B4D8C7}" type="pres">
      <dgm:prSet presAssocID="{C49B6C2B-C27F-4F0E-A01C-842C9AF3F061}" presName="thickLine" presStyleLbl="alignNode1" presStyleIdx="1" presStyleCnt="6"/>
      <dgm:spPr/>
    </dgm:pt>
    <dgm:pt modelId="{0983268C-2661-401B-AD70-BDCD85F27B27}" type="pres">
      <dgm:prSet presAssocID="{C49B6C2B-C27F-4F0E-A01C-842C9AF3F061}" presName="horz1" presStyleCnt="0"/>
      <dgm:spPr/>
    </dgm:pt>
    <dgm:pt modelId="{A4483208-FABA-4ED0-8413-EA5880BE5F6F}" type="pres">
      <dgm:prSet presAssocID="{C49B6C2B-C27F-4F0E-A01C-842C9AF3F061}" presName="tx1" presStyleLbl="revTx" presStyleIdx="1" presStyleCnt="6"/>
      <dgm:spPr/>
      <dgm:t>
        <a:bodyPr/>
        <a:lstStyle/>
        <a:p>
          <a:endParaRPr lang="en-US"/>
        </a:p>
      </dgm:t>
    </dgm:pt>
    <dgm:pt modelId="{82F283CA-8588-4A3E-B6C5-E58CDA88CDCD}" type="pres">
      <dgm:prSet presAssocID="{C49B6C2B-C27F-4F0E-A01C-842C9AF3F061}" presName="vert1" presStyleCnt="0"/>
      <dgm:spPr/>
    </dgm:pt>
    <dgm:pt modelId="{2F8E00A2-7C0A-41F2-ACA0-EC47B7F38775}" type="pres">
      <dgm:prSet presAssocID="{480844B3-BFB2-472F-B47F-B7AC5BC450C2}" presName="thickLine" presStyleLbl="alignNode1" presStyleIdx="2" presStyleCnt="6"/>
      <dgm:spPr/>
    </dgm:pt>
    <dgm:pt modelId="{187F9076-354B-4048-A865-165216908B5B}" type="pres">
      <dgm:prSet presAssocID="{480844B3-BFB2-472F-B47F-B7AC5BC450C2}" presName="horz1" presStyleCnt="0"/>
      <dgm:spPr/>
    </dgm:pt>
    <dgm:pt modelId="{F104AF7A-6555-4E13-9A1C-FA4A448C615D}" type="pres">
      <dgm:prSet presAssocID="{480844B3-BFB2-472F-B47F-B7AC5BC450C2}" presName="tx1" presStyleLbl="revTx" presStyleIdx="2" presStyleCnt="6"/>
      <dgm:spPr/>
      <dgm:t>
        <a:bodyPr/>
        <a:lstStyle/>
        <a:p>
          <a:endParaRPr lang="en-US"/>
        </a:p>
      </dgm:t>
    </dgm:pt>
    <dgm:pt modelId="{AC77CD1A-04FE-448F-B5A2-0BEAD6DD9C40}" type="pres">
      <dgm:prSet presAssocID="{480844B3-BFB2-472F-B47F-B7AC5BC450C2}" presName="vert1" presStyleCnt="0"/>
      <dgm:spPr/>
    </dgm:pt>
    <dgm:pt modelId="{3F0ABE2B-0A11-4F4B-8368-C72C62211BB1}" type="pres">
      <dgm:prSet presAssocID="{A3416670-30F5-4DA7-AFA1-F0DA9D1E885E}" presName="thickLine" presStyleLbl="alignNode1" presStyleIdx="3" presStyleCnt="6"/>
      <dgm:spPr/>
    </dgm:pt>
    <dgm:pt modelId="{1E84F5D3-82BB-4106-838F-00C12A914420}" type="pres">
      <dgm:prSet presAssocID="{A3416670-30F5-4DA7-AFA1-F0DA9D1E885E}" presName="horz1" presStyleCnt="0"/>
      <dgm:spPr/>
    </dgm:pt>
    <dgm:pt modelId="{7B9924B8-22FB-4CC0-A7D6-46917E03D684}" type="pres">
      <dgm:prSet presAssocID="{A3416670-30F5-4DA7-AFA1-F0DA9D1E885E}" presName="tx1" presStyleLbl="revTx" presStyleIdx="3" presStyleCnt="6"/>
      <dgm:spPr/>
      <dgm:t>
        <a:bodyPr/>
        <a:lstStyle/>
        <a:p>
          <a:endParaRPr lang="en-US"/>
        </a:p>
      </dgm:t>
    </dgm:pt>
    <dgm:pt modelId="{42AE1896-C654-45BE-BFDB-08B7A4B5AF7D}" type="pres">
      <dgm:prSet presAssocID="{A3416670-30F5-4DA7-AFA1-F0DA9D1E885E}" presName="vert1" presStyleCnt="0"/>
      <dgm:spPr/>
    </dgm:pt>
    <dgm:pt modelId="{EC3FA46C-AB92-45DB-9D55-4E67CE04812D}" type="pres">
      <dgm:prSet presAssocID="{552F3F27-7C68-4A70-A71C-4FDB2F3951C9}" presName="thickLine" presStyleLbl="alignNode1" presStyleIdx="4" presStyleCnt="6"/>
      <dgm:spPr/>
    </dgm:pt>
    <dgm:pt modelId="{703E27B9-A748-48F1-8055-7BA6BF536C98}" type="pres">
      <dgm:prSet presAssocID="{552F3F27-7C68-4A70-A71C-4FDB2F3951C9}" presName="horz1" presStyleCnt="0"/>
      <dgm:spPr/>
    </dgm:pt>
    <dgm:pt modelId="{777EC4C9-1389-448B-B770-C957DAC86842}" type="pres">
      <dgm:prSet presAssocID="{552F3F27-7C68-4A70-A71C-4FDB2F3951C9}" presName="tx1" presStyleLbl="revTx" presStyleIdx="4" presStyleCnt="6"/>
      <dgm:spPr/>
      <dgm:t>
        <a:bodyPr/>
        <a:lstStyle/>
        <a:p>
          <a:endParaRPr lang="en-US"/>
        </a:p>
      </dgm:t>
    </dgm:pt>
    <dgm:pt modelId="{1E992D26-3F1F-4CA9-A05B-B10592AB7621}" type="pres">
      <dgm:prSet presAssocID="{552F3F27-7C68-4A70-A71C-4FDB2F3951C9}" presName="vert1" presStyleCnt="0"/>
      <dgm:spPr/>
    </dgm:pt>
    <dgm:pt modelId="{529E8ED2-FEFA-4CE1-BA8B-7AA5949C3889}" type="pres">
      <dgm:prSet presAssocID="{7DE63DF7-2829-46B6-B598-328E5AE737FC}" presName="thickLine" presStyleLbl="alignNode1" presStyleIdx="5" presStyleCnt="6"/>
      <dgm:spPr/>
    </dgm:pt>
    <dgm:pt modelId="{CD34C09C-FAAC-4059-A08D-A16C069B60DC}" type="pres">
      <dgm:prSet presAssocID="{7DE63DF7-2829-46B6-B598-328E5AE737FC}" presName="horz1" presStyleCnt="0"/>
      <dgm:spPr/>
    </dgm:pt>
    <dgm:pt modelId="{8351A24C-DC4B-4283-AFBC-99E0F84FC461}" type="pres">
      <dgm:prSet presAssocID="{7DE63DF7-2829-46B6-B598-328E5AE737FC}" presName="tx1" presStyleLbl="revTx" presStyleIdx="5" presStyleCnt="6"/>
      <dgm:spPr/>
      <dgm:t>
        <a:bodyPr/>
        <a:lstStyle/>
        <a:p>
          <a:endParaRPr lang="en-US"/>
        </a:p>
      </dgm:t>
    </dgm:pt>
    <dgm:pt modelId="{1C10F5D5-72C9-4280-BE49-E956C052A426}" type="pres">
      <dgm:prSet presAssocID="{7DE63DF7-2829-46B6-B598-328E5AE737FC}" presName="vert1" presStyleCnt="0"/>
      <dgm:spPr/>
    </dgm:pt>
  </dgm:ptLst>
  <dgm:cxnLst>
    <dgm:cxn modelId="{572A0A7D-B4A4-43BA-B66D-DFE3BD35C445}" srcId="{EF705ED3-46BF-422F-AB24-EF4C3631AB38}" destId="{E31A6313-ACEF-4D24-946C-69DA6FDCB599}" srcOrd="0" destOrd="0" parTransId="{711D35FF-426F-40D6-93A7-594A555C2AD6}" sibTransId="{B870DC2D-066D-45A8-96CB-8401C4D79050}"/>
    <dgm:cxn modelId="{144DBD43-A89B-4541-9664-690B908A229C}" srcId="{EF705ED3-46BF-422F-AB24-EF4C3631AB38}" destId="{C49B6C2B-C27F-4F0E-A01C-842C9AF3F061}" srcOrd="1" destOrd="0" parTransId="{D2E650E1-DDE0-4AD1-9BB7-1D231D95EBB4}" sibTransId="{DC42C9B5-93C5-4439-BEC8-6228D9D92A8A}"/>
    <dgm:cxn modelId="{B1654D90-BEBD-45CF-8A1D-C6AFDCE6FB68}" type="presOf" srcId="{E31A6313-ACEF-4D24-946C-69DA6FDCB599}" destId="{9A814790-0FB0-4E6F-BCBA-8384A7CBF87E}" srcOrd="0" destOrd="0" presId="urn:microsoft.com/office/officeart/2008/layout/LinedList"/>
    <dgm:cxn modelId="{E64626C0-4323-4B88-BD64-BE6976C06F38}" srcId="{EF705ED3-46BF-422F-AB24-EF4C3631AB38}" destId="{552F3F27-7C68-4A70-A71C-4FDB2F3951C9}" srcOrd="4" destOrd="0" parTransId="{3E963A1A-28B8-42F9-AE0B-9E69603B9D53}" sibTransId="{DD3BD8B1-446E-4808-8E35-9D2D1ACB3240}"/>
    <dgm:cxn modelId="{2C3029D9-0F05-4919-8949-291160B90AE2}" type="presOf" srcId="{7DE63DF7-2829-46B6-B598-328E5AE737FC}" destId="{8351A24C-DC4B-4283-AFBC-99E0F84FC461}" srcOrd="0" destOrd="0" presId="urn:microsoft.com/office/officeart/2008/layout/LinedList"/>
    <dgm:cxn modelId="{A5A6B1D5-1991-4B44-AB17-D2D74990ECEB}" type="presOf" srcId="{EF705ED3-46BF-422F-AB24-EF4C3631AB38}" destId="{D2E37BC2-94FE-4286-A037-243DFD442D1F}" srcOrd="0" destOrd="0" presId="urn:microsoft.com/office/officeart/2008/layout/LinedList"/>
    <dgm:cxn modelId="{F378882B-1956-4218-9485-142DFB9802D1}" srcId="{EF705ED3-46BF-422F-AB24-EF4C3631AB38}" destId="{A3416670-30F5-4DA7-AFA1-F0DA9D1E885E}" srcOrd="3" destOrd="0" parTransId="{2CAE720C-5AF5-4828-B92C-4F9A45941260}" sibTransId="{346ADD9C-2B84-40F4-A900-132BDEC06995}"/>
    <dgm:cxn modelId="{333070A7-C4FF-47A8-98C4-F04EB3AADB58}" srcId="{EF705ED3-46BF-422F-AB24-EF4C3631AB38}" destId="{7DE63DF7-2829-46B6-B598-328E5AE737FC}" srcOrd="5" destOrd="0" parTransId="{B1CF1971-C70E-4FCB-9425-C01044DA1859}" sibTransId="{B942BF6D-B252-4066-9515-C2C8B0704CAF}"/>
    <dgm:cxn modelId="{C03C8580-E4FA-4CC3-8742-EE60A99B8F55}" type="presOf" srcId="{480844B3-BFB2-472F-B47F-B7AC5BC450C2}" destId="{F104AF7A-6555-4E13-9A1C-FA4A448C615D}" srcOrd="0" destOrd="0" presId="urn:microsoft.com/office/officeart/2008/layout/LinedList"/>
    <dgm:cxn modelId="{E688AEFE-36D8-43A4-8FCF-DD235A3BE2AD}" type="presOf" srcId="{A3416670-30F5-4DA7-AFA1-F0DA9D1E885E}" destId="{7B9924B8-22FB-4CC0-A7D6-46917E03D684}" srcOrd="0" destOrd="0" presId="urn:microsoft.com/office/officeart/2008/layout/LinedList"/>
    <dgm:cxn modelId="{91E67DDB-FA60-4797-8FD6-5CD4532FCE1A}" srcId="{EF705ED3-46BF-422F-AB24-EF4C3631AB38}" destId="{480844B3-BFB2-472F-B47F-B7AC5BC450C2}" srcOrd="2" destOrd="0" parTransId="{C602911D-7D3D-422C-92D4-05BEBEC73EC0}" sibTransId="{4F965A4B-0C86-4493-9930-ED9727E23C32}"/>
    <dgm:cxn modelId="{569C92B3-5156-43F0-B4E2-20C9A1F19B48}" type="presOf" srcId="{C49B6C2B-C27F-4F0E-A01C-842C9AF3F061}" destId="{A4483208-FABA-4ED0-8413-EA5880BE5F6F}" srcOrd="0" destOrd="0" presId="urn:microsoft.com/office/officeart/2008/layout/LinedList"/>
    <dgm:cxn modelId="{A2745892-24CA-48C0-B4D9-9CF79127F4BD}" type="presOf" srcId="{552F3F27-7C68-4A70-A71C-4FDB2F3951C9}" destId="{777EC4C9-1389-448B-B770-C957DAC86842}" srcOrd="0" destOrd="0" presId="urn:microsoft.com/office/officeart/2008/layout/LinedList"/>
    <dgm:cxn modelId="{A20E5F92-47D8-4CEE-B5DF-C9655D0EE218}" type="presParOf" srcId="{D2E37BC2-94FE-4286-A037-243DFD442D1F}" destId="{62913FE2-16BA-486D-A43C-B35B7C501309}" srcOrd="0" destOrd="0" presId="urn:microsoft.com/office/officeart/2008/layout/LinedList"/>
    <dgm:cxn modelId="{9BCEA997-A063-4289-83CD-9E0A06C836B3}" type="presParOf" srcId="{D2E37BC2-94FE-4286-A037-243DFD442D1F}" destId="{0498D107-7C59-46D3-9763-485A949676A2}" srcOrd="1" destOrd="0" presId="urn:microsoft.com/office/officeart/2008/layout/LinedList"/>
    <dgm:cxn modelId="{6CFCA4F5-0466-44AB-99EC-77A955D477B7}" type="presParOf" srcId="{0498D107-7C59-46D3-9763-485A949676A2}" destId="{9A814790-0FB0-4E6F-BCBA-8384A7CBF87E}" srcOrd="0" destOrd="0" presId="urn:microsoft.com/office/officeart/2008/layout/LinedList"/>
    <dgm:cxn modelId="{6FAA0AC8-7D61-4142-922D-E466E8D5E651}" type="presParOf" srcId="{0498D107-7C59-46D3-9763-485A949676A2}" destId="{35B740B3-0EA5-49DD-8AE5-85693B7BA5FB}" srcOrd="1" destOrd="0" presId="urn:microsoft.com/office/officeart/2008/layout/LinedList"/>
    <dgm:cxn modelId="{C4A3FD76-763C-4AFE-8098-D74F98BA3BD7}" type="presParOf" srcId="{D2E37BC2-94FE-4286-A037-243DFD442D1F}" destId="{E3C937DB-8682-4137-9BF5-878BE5B4D8C7}" srcOrd="2" destOrd="0" presId="urn:microsoft.com/office/officeart/2008/layout/LinedList"/>
    <dgm:cxn modelId="{6C43D216-738C-420F-9D4D-22B7143E0B50}" type="presParOf" srcId="{D2E37BC2-94FE-4286-A037-243DFD442D1F}" destId="{0983268C-2661-401B-AD70-BDCD85F27B27}" srcOrd="3" destOrd="0" presId="urn:microsoft.com/office/officeart/2008/layout/LinedList"/>
    <dgm:cxn modelId="{F1275AF1-64FF-400D-A27C-1A378196C138}" type="presParOf" srcId="{0983268C-2661-401B-AD70-BDCD85F27B27}" destId="{A4483208-FABA-4ED0-8413-EA5880BE5F6F}" srcOrd="0" destOrd="0" presId="urn:microsoft.com/office/officeart/2008/layout/LinedList"/>
    <dgm:cxn modelId="{E0EFC937-544F-45D7-953C-B41438F85C50}" type="presParOf" srcId="{0983268C-2661-401B-AD70-BDCD85F27B27}" destId="{82F283CA-8588-4A3E-B6C5-E58CDA88CDCD}" srcOrd="1" destOrd="0" presId="urn:microsoft.com/office/officeart/2008/layout/LinedList"/>
    <dgm:cxn modelId="{4CC51444-4346-42FE-BDC9-62F96C043E2A}" type="presParOf" srcId="{D2E37BC2-94FE-4286-A037-243DFD442D1F}" destId="{2F8E00A2-7C0A-41F2-ACA0-EC47B7F38775}" srcOrd="4" destOrd="0" presId="urn:microsoft.com/office/officeart/2008/layout/LinedList"/>
    <dgm:cxn modelId="{C8D73704-6ED6-48CB-994F-17EA9DD3A3BA}" type="presParOf" srcId="{D2E37BC2-94FE-4286-A037-243DFD442D1F}" destId="{187F9076-354B-4048-A865-165216908B5B}" srcOrd="5" destOrd="0" presId="urn:microsoft.com/office/officeart/2008/layout/LinedList"/>
    <dgm:cxn modelId="{FB8093CD-E05D-441B-A4EC-5F32E5C1B8D8}" type="presParOf" srcId="{187F9076-354B-4048-A865-165216908B5B}" destId="{F104AF7A-6555-4E13-9A1C-FA4A448C615D}" srcOrd="0" destOrd="0" presId="urn:microsoft.com/office/officeart/2008/layout/LinedList"/>
    <dgm:cxn modelId="{35396ED6-CAB9-4E97-9662-B37DDB1BDA21}" type="presParOf" srcId="{187F9076-354B-4048-A865-165216908B5B}" destId="{AC77CD1A-04FE-448F-B5A2-0BEAD6DD9C40}" srcOrd="1" destOrd="0" presId="urn:microsoft.com/office/officeart/2008/layout/LinedList"/>
    <dgm:cxn modelId="{0257D78A-AD8F-42BC-BB3B-2BDB55005708}" type="presParOf" srcId="{D2E37BC2-94FE-4286-A037-243DFD442D1F}" destId="{3F0ABE2B-0A11-4F4B-8368-C72C62211BB1}" srcOrd="6" destOrd="0" presId="urn:microsoft.com/office/officeart/2008/layout/LinedList"/>
    <dgm:cxn modelId="{15E685E9-CFC6-4C8F-8E0C-7CD0A04C30C3}" type="presParOf" srcId="{D2E37BC2-94FE-4286-A037-243DFD442D1F}" destId="{1E84F5D3-82BB-4106-838F-00C12A914420}" srcOrd="7" destOrd="0" presId="urn:microsoft.com/office/officeart/2008/layout/LinedList"/>
    <dgm:cxn modelId="{D592F766-92A2-414F-BC16-FD9A87A7E6C9}" type="presParOf" srcId="{1E84F5D3-82BB-4106-838F-00C12A914420}" destId="{7B9924B8-22FB-4CC0-A7D6-46917E03D684}" srcOrd="0" destOrd="0" presId="urn:microsoft.com/office/officeart/2008/layout/LinedList"/>
    <dgm:cxn modelId="{C6C7CF85-B5FC-4F43-BCA2-E20EC933219A}" type="presParOf" srcId="{1E84F5D3-82BB-4106-838F-00C12A914420}" destId="{42AE1896-C654-45BE-BFDB-08B7A4B5AF7D}" srcOrd="1" destOrd="0" presId="urn:microsoft.com/office/officeart/2008/layout/LinedList"/>
    <dgm:cxn modelId="{650975E8-2D75-468C-88F2-43C410FC72F0}" type="presParOf" srcId="{D2E37BC2-94FE-4286-A037-243DFD442D1F}" destId="{EC3FA46C-AB92-45DB-9D55-4E67CE04812D}" srcOrd="8" destOrd="0" presId="urn:microsoft.com/office/officeart/2008/layout/LinedList"/>
    <dgm:cxn modelId="{2A381C75-18AF-4482-8552-976A5993FE04}" type="presParOf" srcId="{D2E37BC2-94FE-4286-A037-243DFD442D1F}" destId="{703E27B9-A748-48F1-8055-7BA6BF536C98}" srcOrd="9" destOrd="0" presId="urn:microsoft.com/office/officeart/2008/layout/LinedList"/>
    <dgm:cxn modelId="{F9E19659-942F-4216-912F-BBAA7ED43663}" type="presParOf" srcId="{703E27B9-A748-48F1-8055-7BA6BF536C98}" destId="{777EC4C9-1389-448B-B770-C957DAC86842}" srcOrd="0" destOrd="0" presId="urn:microsoft.com/office/officeart/2008/layout/LinedList"/>
    <dgm:cxn modelId="{3B14F264-097F-461D-A5B4-90C0D51C7C7B}" type="presParOf" srcId="{703E27B9-A748-48F1-8055-7BA6BF536C98}" destId="{1E992D26-3F1F-4CA9-A05B-B10592AB7621}" srcOrd="1" destOrd="0" presId="urn:microsoft.com/office/officeart/2008/layout/LinedList"/>
    <dgm:cxn modelId="{391FD38A-D1D8-4478-BD46-7DB273A03874}" type="presParOf" srcId="{D2E37BC2-94FE-4286-A037-243DFD442D1F}" destId="{529E8ED2-FEFA-4CE1-BA8B-7AA5949C3889}" srcOrd="10" destOrd="0" presId="urn:microsoft.com/office/officeart/2008/layout/LinedList"/>
    <dgm:cxn modelId="{670014DF-AC7A-4ADE-BA41-C9CF46B34173}" type="presParOf" srcId="{D2E37BC2-94FE-4286-A037-243DFD442D1F}" destId="{CD34C09C-FAAC-4059-A08D-A16C069B60DC}" srcOrd="11" destOrd="0" presId="urn:microsoft.com/office/officeart/2008/layout/LinedList"/>
    <dgm:cxn modelId="{DECAE185-5DC7-4DAE-A0C5-62630719D95D}" type="presParOf" srcId="{CD34C09C-FAAC-4059-A08D-A16C069B60DC}" destId="{8351A24C-DC4B-4283-AFBC-99E0F84FC461}" srcOrd="0" destOrd="0" presId="urn:microsoft.com/office/officeart/2008/layout/LinedList"/>
    <dgm:cxn modelId="{4FF48EBD-90ED-475C-B389-BB3CF9E3AB6A}" type="presParOf" srcId="{CD34C09C-FAAC-4059-A08D-A16C069B60DC}" destId="{1C10F5D5-72C9-4280-BE49-E956C052A42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FDDA35-D35E-4855-8665-4537C3C1C48A}" type="doc">
      <dgm:prSet loTypeId="urn:microsoft.com/office/officeart/2005/8/layout/cycle7" loCatId="cycle" qsTypeId="urn:microsoft.com/office/officeart/2005/8/quickstyle/simple3" qsCatId="simple" csTypeId="urn:microsoft.com/office/officeart/2005/8/colors/accent1_2" csCatId="accent1" phldr="1"/>
      <dgm:spPr/>
      <dgm:t>
        <a:bodyPr/>
        <a:lstStyle/>
        <a:p>
          <a:endParaRPr lang="en-GB"/>
        </a:p>
      </dgm:t>
    </dgm:pt>
    <dgm:pt modelId="{5116B819-0A01-4B69-8651-39961E9C67F6}">
      <dgm:prSet phldrT="[Text]" phldr="0"/>
      <dgm:spPr/>
      <dgm:t>
        <a:bodyPr/>
        <a:lstStyle/>
        <a:p>
          <a:r>
            <a:rPr lang="en-GB" dirty="0">
              <a:latin typeface="The Hand Extrablack"/>
            </a:rPr>
            <a:t>Experience</a:t>
          </a:r>
          <a:endParaRPr lang="en-GB" dirty="0"/>
        </a:p>
      </dgm:t>
    </dgm:pt>
    <dgm:pt modelId="{B4702D51-51AF-4E8E-A8EB-536278DB4AE7}" type="parTrans" cxnId="{6804FDD2-4443-46AF-91B7-F3956059B48E}">
      <dgm:prSet/>
      <dgm:spPr/>
      <dgm:t>
        <a:bodyPr/>
        <a:lstStyle/>
        <a:p>
          <a:endParaRPr lang="en-GB"/>
        </a:p>
      </dgm:t>
    </dgm:pt>
    <dgm:pt modelId="{E2CFA00A-13F7-4FC6-8E38-0A306A5407F8}" type="sibTrans" cxnId="{6804FDD2-4443-46AF-91B7-F3956059B48E}">
      <dgm:prSet/>
      <dgm:spPr/>
      <dgm:t>
        <a:bodyPr/>
        <a:lstStyle/>
        <a:p>
          <a:endParaRPr lang="en-GB"/>
        </a:p>
      </dgm:t>
    </dgm:pt>
    <dgm:pt modelId="{54EAC3A6-8FC9-482F-B771-5F48FB8AC1FD}">
      <dgm:prSet phldrT="[Text]" phldr="0"/>
      <dgm:spPr/>
      <dgm:t>
        <a:bodyPr/>
        <a:lstStyle/>
        <a:p>
          <a:r>
            <a:rPr lang="en-GB" dirty="0">
              <a:latin typeface="The Hand Extrablack"/>
            </a:rPr>
            <a:t>Reflection</a:t>
          </a:r>
          <a:endParaRPr lang="en-GB" dirty="0"/>
        </a:p>
      </dgm:t>
    </dgm:pt>
    <dgm:pt modelId="{7D484FB0-8C64-4ACC-9C85-AA62BC223D83}" type="parTrans" cxnId="{186D0124-AE81-42BC-B625-2CD7818F1CBD}">
      <dgm:prSet/>
      <dgm:spPr/>
      <dgm:t>
        <a:bodyPr/>
        <a:lstStyle/>
        <a:p>
          <a:endParaRPr lang="en-GB"/>
        </a:p>
      </dgm:t>
    </dgm:pt>
    <dgm:pt modelId="{6789EE9E-4C51-4296-996E-CCCD25F54F9A}" type="sibTrans" cxnId="{186D0124-AE81-42BC-B625-2CD7818F1CBD}">
      <dgm:prSet/>
      <dgm:spPr/>
      <dgm:t>
        <a:bodyPr/>
        <a:lstStyle/>
        <a:p>
          <a:endParaRPr lang="en-GB"/>
        </a:p>
      </dgm:t>
    </dgm:pt>
    <dgm:pt modelId="{147FF404-14F3-4E86-9BCE-C9644961BCA5}">
      <dgm:prSet phldrT="[Text]" phldr="0"/>
      <dgm:spPr/>
      <dgm:t>
        <a:bodyPr/>
        <a:lstStyle/>
        <a:p>
          <a:r>
            <a:rPr lang="en-GB" dirty="0">
              <a:latin typeface="The Hand Extrablack"/>
            </a:rPr>
            <a:t>Action</a:t>
          </a:r>
          <a:endParaRPr lang="en-GB" dirty="0"/>
        </a:p>
      </dgm:t>
    </dgm:pt>
    <dgm:pt modelId="{63CC82FC-4538-49A8-B7AF-6F6D52FA82A2}" type="parTrans" cxnId="{C7916167-5604-4879-A04A-8BEE559FD723}">
      <dgm:prSet/>
      <dgm:spPr/>
      <dgm:t>
        <a:bodyPr/>
        <a:lstStyle/>
        <a:p>
          <a:endParaRPr lang="en-GB"/>
        </a:p>
      </dgm:t>
    </dgm:pt>
    <dgm:pt modelId="{82B88C5E-4055-4DF4-A77E-B5DF1B31B159}" type="sibTrans" cxnId="{C7916167-5604-4879-A04A-8BEE559FD723}">
      <dgm:prSet/>
      <dgm:spPr/>
      <dgm:t>
        <a:bodyPr/>
        <a:lstStyle/>
        <a:p>
          <a:endParaRPr lang="en-GB"/>
        </a:p>
      </dgm:t>
    </dgm:pt>
    <dgm:pt modelId="{8719BBE2-9653-42E2-AEEE-A0D102776B03}" type="pres">
      <dgm:prSet presAssocID="{1CFDDA35-D35E-4855-8665-4537C3C1C48A}" presName="Name0" presStyleCnt="0">
        <dgm:presLayoutVars>
          <dgm:dir/>
          <dgm:resizeHandles val="exact"/>
        </dgm:presLayoutVars>
      </dgm:prSet>
      <dgm:spPr/>
      <dgm:t>
        <a:bodyPr/>
        <a:lstStyle/>
        <a:p>
          <a:endParaRPr lang="en-US"/>
        </a:p>
      </dgm:t>
    </dgm:pt>
    <dgm:pt modelId="{1682E993-030F-4155-81B6-DB04CC0D5544}" type="pres">
      <dgm:prSet presAssocID="{5116B819-0A01-4B69-8651-39961E9C67F6}" presName="node" presStyleLbl="node1" presStyleIdx="0" presStyleCnt="3">
        <dgm:presLayoutVars>
          <dgm:bulletEnabled val="1"/>
        </dgm:presLayoutVars>
      </dgm:prSet>
      <dgm:spPr/>
      <dgm:t>
        <a:bodyPr/>
        <a:lstStyle/>
        <a:p>
          <a:endParaRPr lang="en-US"/>
        </a:p>
      </dgm:t>
    </dgm:pt>
    <dgm:pt modelId="{03E9BE9F-4EB2-40AA-81B5-79C11F833C18}" type="pres">
      <dgm:prSet presAssocID="{E2CFA00A-13F7-4FC6-8E38-0A306A5407F8}" presName="sibTrans" presStyleLbl="sibTrans2D1" presStyleIdx="0" presStyleCnt="3"/>
      <dgm:spPr/>
      <dgm:t>
        <a:bodyPr/>
        <a:lstStyle/>
        <a:p>
          <a:endParaRPr lang="en-US"/>
        </a:p>
      </dgm:t>
    </dgm:pt>
    <dgm:pt modelId="{86E12C5F-D4F5-4C68-8B19-A14B35EBFA85}" type="pres">
      <dgm:prSet presAssocID="{E2CFA00A-13F7-4FC6-8E38-0A306A5407F8}" presName="connectorText" presStyleLbl="sibTrans2D1" presStyleIdx="0" presStyleCnt="3"/>
      <dgm:spPr/>
      <dgm:t>
        <a:bodyPr/>
        <a:lstStyle/>
        <a:p>
          <a:endParaRPr lang="en-US"/>
        </a:p>
      </dgm:t>
    </dgm:pt>
    <dgm:pt modelId="{4B315F40-729C-4245-BF8D-A9F1A82B91BD}" type="pres">
      <dgm:prSet presAssocID="{54EAC3A6-8FC9-482F-B771-5F48FB8AC1FD}" presName="node" presStyleLbl="node1" presStyleIdx="1" presStyleCnt="3">
        <dgm:presLayoutVars>
          <dgm:bulletEnabled val="1"/>
        </dgm:presLayoutVars>
      </dgm:prSet>
      <dgm:spPr/>
      <dgm:t>
        <a:bodyPr/>
        <a:lstStyle/>
        <a:p>
          <a:endParaRPr lang="en-US"/>
        </a:p>
      </dgm:t>
    </dgm:pt>
    <dgm:pt modelId="{87F75D6E-8A51-46C3-BECD-C5AB3AE2FC2F}" type="pres">
      <dgm:prSet presAssocID="{6789EE9E-4C51-4296-996E-CCCD25F54F9A}" presName="sibTrans" presStyleLbl="sibTrans2D1" presStyleIdx="1" presStyleCnt="3"/>
      <dgm:spPr/>
      <dgm:t>
        <a:bodyPr/>
        <a:lstStyle/>
        <a:p>
          <a:endParaRPr lang="en-US"/>
        </a:p>
      </dgm:t>
    </dgm:pt>
    <dgm:pt modelId="{852F766A-5CE3-4732-9697-8C03F4E193F8}" type="pres">
      <dgm:prSet presAssocID="{6789EE9E-4C51-4296-996E-CCCD25F54F9A}" presName="connectorText" presStyleLbl="sibTrans2D1" presStyleIdx="1" presStyleCnt="3"/>
      <dgm:spPr/>
      <dgm:t>
        <a:bodyPr/>
        <a:lstStyle/>
        <a:p>
          <a:endParaRPr lang="en-US"/>
        </a:p>
      </dgm:t>
    </dgm:pt>
    <dgm:pt modelId="{DF6B4B8B-C04D-40E5-9947-891191D05A69}" type="pres">
      <dgm:prSet presAssocID="{147FF404-14F3-4E86-9BCE-C9644961BCA5}" presName="node" presStyleLbl="node1" presStyleIdx="2" presStyleCnt="3">
        <dgm:presLayoutVars>
          <dgm:bulletEnabled val="1"/>
        </dgm:presLayoutVars>
      </dgm:prSet>
      <dgm:spPr/>
      <dgm:t>
        <a:bodyPr/>
        <a:lstStyle/>
        <a:p>
          <a:endParaRPr lang="en-US"/>
        </a:p>
      </dgm:t>
    </dgm:pt>
    <dgm:pt modelId="{5BA6C920-30EB-4C70-8A91-EC251C5669BE}" type="pres">
      <dgm:prSet presAssocID="{82B88C5E-4055-4DF4-A77E-B5DF1B31B159}" presName="sibTrans" presStyleLbl="sibTrans2D1" presStyleIdx="2" presStyleCnt="3"/>
      <dgm:spPr/>
      <dgm:t>
        <a:bodyPr/>
        <a:lstStyle/>
        <a:p>
          <a:endParaRPr lang="en-US"/>
        </a:p>
      </dgm:t>
    </dgm:pt>
    <dgm:pt modelId="{E9879CEE-8105-4DAD-AC87-4B4F3AE2E4BF}" type="pres">
      <dgm:prSet presAssocID="{82B88C5E-4055-4DF4-A77E-B5DF1B31B159}" presName="connectorText" presStyleLbl="sibTrans2D1" presStyleIdx="2" presStyleCnt="3"/>
      <dgm:spPr/>
      <dgm:t>
        <a:bodyPr/>
        <a:lstStyle/>
        <a:p>
          <a:endParaRPr lang="en-US"/>
        </a:p>
      </dgm:t>
    </dgm:pt>
  </dgm:ptLst>
  <dgm:cxnLst>
    <dgm:cxn modelId="{9901E787-71F1-41F8-A543-7B08CB84B2A9}" type="presOf" srcId="{E2CFA00A-13F7-4FC6-8E38-0A306A5407F8}" destId="{86E12C5F-D4F5-4C68-8B19-A14B35EBFA85}" srcOrd="1" destOrd="0" presId="urn:microsoft.com/office/officeart/2005/8/layout/cycle7"/>
    <dgm:cxn modelId="{C124F428-24DC-4DA2-B633-0360B38C9302}" type="presOf" srcId="{82B88C5E-4055-4DF4-A77E-B5DF1B31B159}" destId="{E9879CEE-8105-4DAD-AC87-4B4F3AE2E4BF}" srcOrd="1" destOrd="0" presId="urn:microsoft.com/office/officeart/2005/8/layout/cycle7"/>
    <dgm:cxn modelId="{474744D1-C1E3-4AF1-BC58-0E0946CBC39F}" type="presOf" srcId="{6789EE9E-4C51-4296-996E-CCCD25F54F9A}" destId="{87F75D6E-8A51-46C3-BECD-C5AB3AE2FC2F}" srcOrd="0" destOrd="0" presId="urn:microsoft.com/office/officeart/2005/8/layout/cycle7"/>
    <dgm:cxn modelId="{6804FDD2-4443-46AF-91B7-F3956059B48E}" srcId="{1CFDDA35-D35E-4855-8665-4537C3C1C48A}" destId="{5116B819-0A01-4B69-8651-39961E9C67F6}" srcOrd="0" destOrd="0" parTransId="{B4702D51-51AF-4E8E-A8EB-536278DB4AE7}" sibTransId="{E2CFA00A-13F7-4FC6-8E38-0A306A5407F8}"/>
    <dgm:cxn modelId="{3824945D-4A71-4A5C-8178-D630EBF18C4A}" type="presOf" srcId="{147FF404-14F3-4E86-9BCE-C9644961BCA5}" destId="{DF6B4B8B-C04D-40E5-9947-891191D05A69}" srcOrd="0" destOrd="0" presId="urn:microsoft.com/office/officeart/2005/8/layout/cycle7"/>
    <dgm:cxn modelId="{C7916167-5604-4879-A04A-8BEE559FD723}" srcId="{1CFDDA35-D35E-4855-8665-4537C3C1C48A}" destId="{147FF404-14F3-4E86-9BCE-C9644961BCA5}" srcOrd="2" destOrd="0" parTransId="{63CC82FC-4538-49A8-B7AF-6F6D52FA82A2}" sibTransId="{82B88C5E-4055-4DF4-A77E-B5DF1B31B159}"/>
    <dgm:cxn modelId="{7C1E6E79-D2B7-49A5-980C-07F519CC92E4}" type="presOf" srcId="{E2CFA00A-13F7-4FC6-8E38-0A306A5407F8}" destId="{03E9BE9F-4EB2-40AA-81B5-79C11F833C18}" srcOrd="0" destOrd="0" presId="urn:microsoft.com/office/officeart/2005/8/layout/cycle7"/>
    <dgm:cxn modelId="{186D0124-AE81-42BC-B625-2CD7818F1CBD}" srcId="{1CFDDA35-D35E-4855-8665-4537C3C1C48A}" destId="{54EAC3A6-8FC9-482F-B771-5F48FB8AC1FD}" srcOrd="1" destOrd="0" parTransId="{7D484FB0-8C64-4ACC-9C85-AA62BC223D83}" sibTransId="{6789EE9E-4C51-4296-996E-CCCD25F54F9A}"/>
    <dgm:cxn modelId="{D86CF17A-5A08-467D-95A7-0836CA68794A}" type="presOf" srcId="{5116B819-0A01-4B69-8651-39961E9C67F6}" destId="{1682E993-030F-4155-81B6-DB04CC0D5544}" srcOrd="0" destOrd="0" presId="urn:microsoft.com/office/officeart/2005/8/layout/cycle7"/>
    <dgm:cxn modelId="{D9CE00FB-D26C-40E0-9D5E-9866E3296F32}" type="presOf" srcId="{1CFDDA35-D35E-4855-8665-4537C3C1C48A}" destId="{8719BBE2-9653-42E2-AEEE-A0D102776B03}" srcOrd="0" destOrd="0" presId="urn:microsoft.com/office/officeart/2005/8/layout/cycle7"/>
    <dgm:cxn modelId="{8AEB96ED-40A7-44AE-AAF5-5311A8C682C1}" type="presOf" srcId="{54EAC3A6-8FC9-482F-B771-5F48FB8AC1FD}" destId="{4B315F40-729C-4245-BF8D-A9F1A82B91BD}" srcOrd="0" destOrd="0" presId="urn:microsoft.com/office/officeart/2005/8/layout/cycle7"/>
    <dgm:cxn modelId="{6CEC1889-9DEC-4B4F-8888-BC7FFC79C21F}" type="presOf" srcId="{6789EE9E-4C51-4296-996E-CCCD25F54F9A}" destId="{852F766A-5CE3-4732-9697-8C03F4E193F8}" srcOrd="1" destOrd="0" presId="urn:microsoft.com/office/officeart/2005/8/layout/cycle7"/>
    <dgm:cxn modelId="{C32E310A-D065-4031-9F7A-BFC70E554357}" type="presOf" srcId="{82B88C5E-4055-4DF4-A77E-B5DF1B31B159}" destId="{5BA6C920-30EB-4C70-8A91-EC251C5669BE}" srcOrd="0" destOrd="0" presId="urn:microsoft.com/office/officeart/2005/8/layout/cycle7"/>
    <dgm:cxn modelId="{824F155E-349D-4700-B83B-0438F84D276F}" type="presParOf" srcId="{8719BBE2-9653-42E2-AEEE-A0D102776B03}" destId="{1682E993-030F-4155-81B6-DB04CC0D5544}" srcOrd="0" destOrd="0" presId="urn:microsoft.com/office/officeart/2005/8/layout/cycle7"/>
    <dgm:cxn modelId="{615ACE7C-E3A4-4404-98C9-447456B574F3}" type="presParOf" srcId="{8719BBE2-9653-42E2-AEEE-A0D102776B03}" destId="{03E9BE9F-4EB2-40AA-81B5-79C11F833C18}" srcOrd="1" destOrd="0" presId="urn:microsoft.com/office/officeart/2005/8/layout/cycle7"/>
    <dgm:cxn modelId="{37F8D8E7-A37D-4D23-B98B-F7E85BEEB95C}" type="presParOf" srcId="{03E9BE9F-4EB2-40AA-81B5-79C11F833C18}" destId="{86E12C5F-D4F5-4C68-8B19-A14B35EBFA85}" srcOrd="0" destOrd="0" presId="urn:microsoft.com/office/officeart/2005/8/layout/cycle7"/>
    <dgm:cxn modelId="{D2ED9FC6-D155-4677-8005-3FFCBDB714BD}" type="presParOf" srcId="{8719BBE2-9653-42E2-AEEE-A0D102776B03}" destId="{4B315F40-729C-4245-BF8D-A9F1A82B91BD}" srcOrd="2" destOrd="0" presId="urn:microsoft.com/office/officeart/2005/8/layout/cycle7"/>
    <dgm:cxn modelId="{C4793732-EE81-4020-92A3-54BCE70C8996}" type="presParOf" srcId="{8719BBE2-9653-42E2-AEEE-A0D102776B03}" destId="{87F75D6E-8A51-46C3-BECD-C5AB3AE2FC2F}" srcOrd="3" destOrd="0" presId="urn:microsoft.com/office/officeart/2005/8/layout/cycle7"/>
    <dgm:cxn modelId="{A0841FE6-D47E-4CBD-AC7E-4BEC82B6B56B}" type="presParOf" srcId="{87F75D6E-8A51-46C3-BECD-C5AB3AE2FC2F}" destId="{852F766A-5CE3-4732-9697-8C03F4E193F8}" srcOrd="0" destOrd="0" presId="urn:microsoft.com/office/officeart/2005/8/layout/cycle7"/>
    <dgm:cxn modelId="{A95340B4-58E1-4C3F-8E38-4C37B718D6D2}" type="presParOf" srcId="{8719BBE2-9653-42E2-AEEE-A0D102776B03}" destId="{DF6B4B8B-C04D-40E5-9947-891191D05A69}" srcOrd="4" destOrd="0" presId="urn:microsoft.com/office/officeart/2005/8/layout/cycle7"/>
    <dgm:cxn modelId="{A7A0AD8B-1186-4EAB-9656-16F75B91C652}" type="presParOf" srcId="{8719BBE2-9653-42E2-AEEE-A0D102776B03}" destId="{5BA6C920-30EB-4C70-8A91-EC251C5669BE}" srcOrd="5" destOrd="0" presId="urn:microsoft.com/office/officeart/2005/8/layout/cycle7"/>
    <dgm:cxn modelId="{9CEB0816-54DA-4500-BB6A-32F38351098A}" type="presParOf" srcId="{5BA6C920-30EB-4C70-8A91-EC251C5669BE}" destId="{E9879CEE-8105-4DAD-AC87-4B4F3AE2E4BF}"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DCDBED-E465-4329-B6EF-707CBA1E986A}" type="doc">
      <dgm:prSet loTypeId="urn:microsoft.com/office/officeart/2005/8/layout/vProcess5" loCatId="process" qsTypeId="urn:microsoft.com/office/officeart/2005/8/quickstyle/simple3" qsCatId="simple" csTypeId="urn:microsoft.com/office/officeart/2005/8/colors/colorful1" csCatId="colorful"/>
      <dgm:spPr/>
      <dgm:t>
        <a:bodyPr/>
        <a:lstStyle/>
        <a:p>
          <a:endParaRPr lang="en-US"/>
        </a:p>
      </dgm:t>
    </dgm:pt>
    <dgm:pt modelId="{F9BB8083-A931-4DB7-85A3-97F7B468E158}">
      <dgm:prSet/>
      <dgm:spPr/>
      <dgm:t>
        <a:bodyPr/>
        <a:lstStyle/>
        <a:p>
          <a:r>
            <a:rPr lang="en-GB" baseline="0"/>
            <a:t>We all start with an experience, it can be an old or new experience, it can also be positive or negative. It can be related to our work, or something entirely different.</a:t>
          </a:r>
          <a:endParaRPr lang="en-US"/>
        </a:p>
      </dgm:t>
    </dgm:pt>
    <dgm:pt modelId="{066E22C2-3031-4E48-BFD6-D209C5760C09}" type="parTrans" cxnId="{9EA9B14B-A9E9-4700-A788-EDD5B16AB4BB}">
      <dgm:prSet/>
      <dgm:spPr/>
      <dgm:t>
        <a:bodyPr/>
        <a:lstStyle/>
        <a:p>
          <a:endParaRPr lang="en-US"/>
        </a:p>
      </dgm:t>
    </dgm:pt>
    <dgm:pt modelId="{1DCB9207-B9F4-4A99-86E9-6929C4D86FB6}" type="sibTrans" cxnId="{9EA9B14B-A9E9-4700-A788-EDD5B16AB4BB}">
      <dgm:prSet/>
      <dgm:spPr/>
      <dgm:t>
        <a:bodyPr/>
        <a:lstStyle/>
        <a:p>
          <a:endParaRPr lang="en-US"/>
        </a:p>
      </dgm:t>
    </dgm:pt>
    <dgm:pt modelId="{735775DF-650D-4491-9055-C4410E694485}">
      <dgm:prSet/>
      <dgm:spPr/>
      <dgm:t>
        <a:bodyPr/>
        <a:lstStyle/>
        <a:p>
          <a:r>
            <a:rPr lang="en-GB" baseline="0"/>
            <a:t>Once the event has occurred, we then start to think about it, or reflect on what has happened . We examine our feelings, reflect on the experience and then try to decide what happens next.</a:t>
          </a:r>
          <a:endParaRPr lang="en-US"/>
        </a:p>
      </dgm:t>
    </dgm:pt>
    <dgm:pt modelId="{CD90EF85-E425-446E-AAB3-876D2082FB61}" type="parTrans" cxnId="{E152EC34-B13A-4A44-8B25-3573C544EF3D}">
      <dgm:prSet/>
      <dgm:spPr/>
      <dgm:t>
        <a:bodyPr/>
        <a:lstStyle/>
        <a:p>
          <a:endParaRPr lang="en-US"/>
        </a:p>
      </dgm:t>
    </dgm:pt>
    <dgm:pt modelId="{080DA52C-B5A1-44C1-A167-1A8F66AC1CC7}" type="sibTrans" cxnId="{E152EC34-B13A-4A44-8B25-3573C544EF3D}">
      <dgm:prSet/>
      <dgm:spPr/>
      <dgm:t>
        <a:bodyPr/>
        <a:lstStyle/>
        <a:p>
          <a:endParaRPr lang="en-US"/>
        </a:p>
      </dgm:t>
    </dgm:pt>
    <dgm:pt modelId="{D9E82127-E5AB-4A11-BC0F-F7ACA6274FDC}">
      <dgm:prSet/>
      <dgm:spPr/>
      <dgm:t>
        <a:bodyPr/>
        <a:lstStyle/>
        <a:p>
          <a:r>
            <a:rPr lang="en-GB" baseline="0"/>
            <a:t>We then act. The process builds our knowledge and understanding and is cyclical. Our perceptions and ideas change, and we take this forward into the next experience.</a:t>
          </a:r>
          <a:endParaRPr lang="en-US"/>
        </a:p>
      </dgm:t>
    </dgm:pt>
    <dgm:pt modelId="{5802228C-80AC-431B-BD88-4BFEF0F856A5}" type="parTrans" cxnId="{1333A3E1-8F7C-4A40-9D9C-01FBB5AC15EA}">
      <dgm:prSet/>
      <dgm:spPr/>
      <dgm:t>
        <a:bodyPr/>
        <a:lstStyle/>
        <a:p>
          <a:endParaRPr lang="en-US"/>
        </a:p>
      </dgm:t>
    </dgm:pt>
    <dgm:pt modelId="{815D6B3B-8813-49FE-BB6D-D8DFE8D5D709}" type="sibTrans" cxnId="{1333A3E1-8F7C-4A40-9D9C-01FBB5AC15EA}">
      <dgm:prSet/>
      <dgm:spPr/>
      <dgm:t>
        <a:bodyPr/>
        <a:lstStyle/>
        <a:p>
          <a:endParaRPr lang="en-US"/>
        </a:p>
      </dgm:t>
    </dgm:pt>
    <dgm:pt modelId="{1FCC0A40-6420-4BCF-B465-787C4B0AA96A}" type="pres">
      <dgm:prSet presAssocID="{B7DCDBED-E465-4329-B6EF-707CBA1E986A}" presName="outerComposite" presStyleCnt="0">
        <dgm:presLayoutVars>
          <dgm:chMax val="5"/>
          <dgm:dir/>
          <dgm:resizeHandles val="exact"/>
        </dgm:presLayoutVars>
      </dgm:prSet>
      <dgm:spPr/>
      <dgm:t>
        <a:bodyPr/>
        <a:lstStyle/>
        <a:p>
          <a:endParaRPr lang="en-US"/>
        </a:p>
      </dgm:t>
    </dgm:pt>
    <dgm:pt modelId="{9C806A05-63F7-4E54-9060-2EEA5CB2B7BF}" type="pres">
      <dgm:prSet presAssocID="{B7DCDBED-E465-4329-B6EF-707CBA1E986A}" presName="dummyMaxCanvas" presStyleCnt="0">
        <dgm:presLayoutVars/>
      </dgm:prSet>
      <dgm:spPr/>
    </dgm:pt>
    <dgm:pt modelId="{D0698C76-6A60-481E-8E80-154CB417C44E}" type="pres">
      <dgm:prSet presAssocID="{B7DCDBED-E465-4329-B6EF-707CBA1E986A}" presName="ThreeNodes_1" presStyleLbl="node1" presStyleIdx="0" presStyleCnt="3">
        <dgm:presLayoutVars>
          <dgm:bulletEnabled val="1"/>
        </dgm:presLayoutVars>
      </dgm:prSet>
      <dgm:spPr/>
      <dgm:t>
        <a:bodyPr/>
        <a:lstStyle/>
        <a:p>
          <a:endParaRPr lang="en-US"/>
        </a:p>
      </dgm:t>
    </dgm:pt>
    <dgm:pt modelId="{58298131-6102-4E4A-9589-B68FEE0FB635}" type="pres">
      <dgm:prSet presAssocID="{B7DCDBED-E465-4329-B6EF-707CBA1E986A}" presName="ThreeNodes_2" presStyleLbl="node1" presStyleIdx="1" presStyleCnt="3">
        <dgm:presLayoutVars>
          <dgm:bulletEnabled val="1"/>
        </dgm:presLayoutVars>
      </dgm:prSet>
      <dgm:spPr/>
      <dgm:t>
        <a:bodyPr/>
        <a:lstStyle/>
        <a:p>
          <a:endParaRPr lang="en-US"/>
        </a:p>
      </dgm:t>
    </dgm:pt>
    <dgm:pt modelId="{EEF7C580-4424-4151-88E8-D4B90616C8C5}" type="pres">
      <dgm:prSet presAssocID="{B7DCDBED-E465-4329-B6EF-707CBA1E986A}" presName="ThreeNodes_3" presStyleLbl="node1" presStyleIdx="2" presStyleCnt="3">
        <dgm:presLayoutVars>
          <dgm:bulletEnabled val="1"/>
        </dgm:presLayoutVars>
      </dgm:prSet>
      <dgm:spPr/>
      <dgm:t>
        <a:bodyPr/>
        <a:lstStyle/>
        <a:p>
          <a:endParaRPr lang="en-US"/>
        </a:p>
      </dgm:t>
    </dgm:pt>
    <dgm:pt modelId="{D7CDFBB3-42AE-41D3-AE76-A17D9FC75F63}" type="pres">
      <dgm:prSet presAssocID="{B7DCDBED-E465-4329-B6EF-707CBA1E986A}" presName="ThreeConn_1-2" presStyleLbl="fgAccFollowNode1" presStyleIdx="0" presStyleCnt="2">
        <dgm:presLayoutVars>
          <dgm:bulletEnabled val="1"/>
        </dgm:presLayoutVars>
      </dgm:prSet>
      <dgm:spPr/>
      <dgm:t>
        <a:bodyPr/>
        <a:lstStyle/>
        <a:p>
          <a:endParaRPr lang="en-US"/>
        </a:p>
      </dgm:t>
    </dgm:pt>
    <dgm:pt modelId="{70FCF1C2-1B70-486C-97D1-1CF1F21D65AA}" type="pres">
      <dgm:prSet presAssocID="{B7DCDBED-E465-4329-B6EF-707CBA1E986A}" presName="ThreeConn_2-3" presStyleLbl="fgAccFollowNode1" presStyleIdx="1" presStyleCnt="2">
        <dgm:presLayoutVars>
          <dgm:bulletEnabled val="1"/>
        </dgm:presLayoutVars>
      </dgm:prSet>
      <dgm:spPr/>
      <dgm:t>
        <a:bodyPr/>
        <a:lstStyle/>
        <a:p>
          <a:endParaRPr lang="en-US"/>
        </a:p>
      </dgm:t>
    </dgm:pt>
    <dgm:pt modelId="{7EE4AB70-A284-4C43-8CDA-16A51C829818}" type="pres">
      <dgm:prSet presAssocID="{B7DCDBED-E465-4329-B6EF-707CBA1E986A}" presName="ThreeNodes_1_text" presStyleLbl="node1" presStyleIdx="2" presStyleCnt="3">
        <dgm:presLayoutVars>
          <dgm:bulletEnabled val="1"/>
        </dgm:presLayoutVars>
      </dgm:prSet>
      <dgm:spPr/>
      <dgm:t>
        <a:bodyPr/>
        <a:lstStyle/>
        <a:p>
          <a:endParaRPr lang="en-US"/>
        </a:p>
      </dgm:t>
    </dgm:pt>
    <dgm:pt modelId="{6DEAB85E-1AA3-4C9E-9DF2-E4015808ED05}" type="pres">
      <dgm:prSet presAssocID="{B7DCDBED-E465-4329-B6EF-707CBA1E986A}" presName="ThreeNodes_2_text" presStyleLbl="node1" presStyleIdx="2" presStyleCnt="3">
        <dgm:presLayoutVars>
          <dgm:bulletEnabled val="1"/>
        </dgm:presLayoutVars>
      </dgm:prSet>
      <dgm:spPr/>
      <dgm:t>
        <a:bodyPr/>
        <a:lstStyle/>
        <a:p>
          <a:endParaRPr lang="en-US"/>
        </a:p>
      </dgm:t>
    </dgm:pt>
    <dgm:pt modelId="{DB9E7120-F6FB-4145-8989-0D8CBDC3607E}" type="pres">
      <dgm:prSet presAssocID="{B7DCDBED-E465-4329-B6EF-707CBA1E986A}" presName="ThreeNodes_3_text" presStyleLbl="node1" presStyleIdx="2" presStyleCnt="3">
        <dgm:presLayoutVars>
          <dgm:bulletEnabled val="1"/>
        </dgm:presLayoutVars>
      </dgm:prSet>
      <dgm:spPr/>
      <dgm:t>
        <a:bodyPr/>
        <a:lstStyle/>
        <a:p>
          <a:endParaRPr lang="en-US"/>
        </a:p>
      </dgm:t>
    </dgm:pt>
  </dgm:ptLst>
  <dgm:cxnLst>
    <dgm:cxn modelId="{E152EC34-B13A-4A44-8B25-3573C544EF3D}" srcId="{B7DCDBED-E465-4329-B6EF-707CBA1E986A}" destId="{735775DF-650D-4491-9055-C4410E694485}" srcOrd="1" destOrd="0" parTransId="{CD90EF85-E425-446E-AAB3-876D2082FB61}" sibTransId="{080DA52C-B5A1-44C1-A167-1A8F66AC1CC7}"/>
    <dgm:cxn modelId="{1EFC7877-9FEA-4318-9629-423AE0688FEA}" type="presOf" srcId="{1DCB9207-B9F4-4A99-86E9-6929C4D86FB6}" destId="{D7CDFBB3-42AE-41D3-AE76-A17D9FC75F63}" srcOrd="0" destOrd="0" presId="urn:microsoft.com/office/officeart/2005/8/layout/vProcess5"/>
    <dgm:cxn modelId="{4D2F27A6-789D-4FC5-A36D-A52B5DBD3674}" type="presOf" srcId="{B7DCDBED-E465-4329-B6EF-707CBA1E986A}" destId="{1FCC0A40-6420-4BCF-B465-787C4B0AA96A}" srcOrd="0" destOrd="0" presId="urn:microsoft.com/office/officeart/2005/8/layout/vProcess5"/>
    <dgm:cxn modelId="{194E3711-6D15-4967-A11A-AFCA4EDB0821}" type="presOf" srcId="{735775DF-650D-4491-9055-C4410E694485}" destId="{6DEAB85E-1AA3-4C9E-9DF2-E4015808ED05}" srcOrd="1" destOrd="0" presId="urn:microsoft.com/office/officeart/2005/8/layout/vProcess5"/>
    <dgm:cxn modelId="{21F8EFF4-8E7E-4E38-8A63-64F1B675D53B}" type="presOf" srcId="{735775DF-650D-4491-9055-C4410E694485}" destId="{58298131-6102-4E4A-9589-B68FEE0FB635}" srcOrd="0" destOrd="0" presId="urn:microsoft.com/office/officeart/2005/8/layout/vProcess5"/>
    <dgm:cxn modelId="{477FD6FD-0DE5-4E03-80C9-9EB03186D031}" type="presOf" srcId="{D9E82127-E5AB-4A11-BC0F-F7ACA6274FDC}" destId="{DB9E7120-F6FB-4145-8989-0D8CBDC3607E}" srcOrd="1" destOrd="0" presId="urn:microsoft.com/office/officeart/2005/8/layout/vProcess5"/>
    <dgm:cxn modelId="{2BDEB004-760E-4B91-A089-9526A6AF0495}" type="presOf" srcId="{080DA52C-B5A1-44C1-A167-1A8F66AC1CC7}" destId="{70FCF1C2-1B70-486C-97D1-1CF1F21D65AA}" srcOrd="0" destOrd="0" presId="urn:microsoft.com/office/officeart/2005/8/layout/vProcess5"/>
    <dgm:cxn modelId="{92A140FC-6417-4BB4-8F0A-7D49BCE09D22}" type="presOf" srcId="{F9BB8083-A931-4DB7-85A3-97F7B468E158}" destId="{D0698C76-6A60-481E-8E80-154CB417C44E}" srcOrd="0" destOrd="0" presId="urn:microsoft.com/office/officeart/2005/8/layout/vProcess5"/>
    <dgm:cxn modelId="{7527DC5A-C6A9-4EB9-9A0A-2B31A1B8FA25}" type="presOf" srcId="{D9E82127-E5AB-4A11-BC0F-F7ACA6274FDC}" destId="{EEF7C580-4424-4151-88E8-D4B90616C8C5}" srcOrd="0" destOrd="0" presId="urn:microsoft.com/office/officeart/2005/8/layout/vProcess5"/>
    <dgm:cxn modelId="{A4506BA5-8FAC-4FE4-A031-BD81A38E3D70}" type="presOf" srcId="{F9BB8083-A931-4DB7-85A3-97F7B468E158}" destId="{7EE4AB70-A284-4C43-8CDA-16A51C829818}" srcOrd="1" destOrd="0" presId="urn:microsoft.com/office/officeart/2005/8/layout/vProcess5"/>
    <dgm:cxn modelId="{9EA9B14B-A9E9-4700-A788-EDD5B16AB4BB}" srcId="{B7DCDBED-E465-4329-B6EF-707CBA1E986A}" destId="{F9BB8083-A931-4DB7-85A3-97F7B468E158}" srcOrd="0" destOrd="0" parTransId="{066E22C2-3031-4E48-BFD6-D209C5760C09}" sibTransId="{1DCB9207-B9F4-4A99-86E9-6929C4D86FB6}"/>
    <dgm:cxn modelId="{1333A3E1-8F7C-4A40-9D9C-01FBB5AC15EA}" srcId="{B7DCDBED-E465-4329-B6EF-707CBA1E986A}" destId="{D9E82127-E5AB-4A11-BC0F-F7ACA6274FDC}" srcOrd="2" destOrd="0" parTransId="{5802228C-80AC-431B-BD88-4BFEF0F856A5}" sibTransId="{815D6B3B-8813-49FE-BB6D-D8DFE8D5D709}"/>
    <dgm:cxn modelId="{7E86DD50-98D8-46FC-9144-9114AE6FAB4F}" type="presParOf" srcId="{1FCC0A40-6420-4BCF-B465-787C4B0AA96A}" destId="{9C806A05-63F7-4E54-9060-2EEA5CB2B7BF}" srcOrd="0" destOrd="0" presId="urn:microsoft.com/office/officeart/2005/8/layout/vProcess5"/>
    <dgm:cxn modelId="{268C26C6-C929-469D-AD3E-16A06066757C}" type="presParOf" srcId="{1FCC0A40-6420-4BCF-B465-787C4B0AA96A}" destId="{D0698C76-6A60-481E-8E80-154CB417C44E}" srcOrd="1" destOrd="0" presId="urn:microsoft.com/office/officeart/2005/8/layout/vProcess5"/>
    <dgm:cxn modelId="{CD1A9B91-5B0A-47C9-B371-597459BCCD1D}" type="presParOf" srcId="{1FCC0A40-6420-4BCF-B465-787C4B0AA96A}" destId="{58298131-6102-4E4A-9589-B68FEE0FB635}" srcOrd="2" destOrd="0" presId="urn:microsoft.com/office/officeart/2005/8/layout/vProcess5"/>
    <dgm:cxn modelId="{701C58DE-A51B-49B1-97D5-8E5580EFD486}" type="presParOf" srcId="{1FCC0A40-6420-4BCF-B465-787C4B0AA96A}" destId="{EEF7C580-4424-4151-88E8-D4B90616C8C5}" srcOrd="3" destOrd="0" presId="urn:microsoft.com/office/officeart/2005/8/layout/vProcess5"/>
    <dgm:cxn modelId="{62DC6682-34F9-4F90-B724-0150BCB7CF55}" type="presParOf" srcId="{1FCC0A40-6420-4BCF-B465-787C4B0AA96A}" destId="{D7CDFBB3-42AE-41D3-AE76-A17D9FC75F63}" srcOrd="4" destOrd="0" presId="urn:microsoft.com/office/officeart/2005/8/layout/vProcess5"/>
    <dgm:cxn modelId="{9D9E3734-6C31-4D43-B329-0F2B47F6E70A}" type="presParOf" srcId="{1FCC0A40-6420-4BCF-B465-787C4B0AA96A}" destId="{70FCF1C2-1B70-486C-97D1-1CF1F21D65AA}" srcOrd="5" destOrd="0" presId="urn:microsoft.com/office/officeart/2005/8/layout/vProcess5"/>
    <dgm:cxn modelId="{B3557EF7-2405-416F-8127-33D07DAA6924}" type="presParOf" srcId="{1FCC0A40-6420-4BCF-B465-787C4B0AA96A}" destId="{7EE4AB70-A284-4C43-8CDA-16A51C829818}" srcOrd="6" destOrd="0" presId="urn:microsoft.com/office/officeart/2005/8/layout/vProcess5"/>
    <dgm:cxn modelId="{963AE185-2DE2-4374-AFE1-2ABC2C8B6B65}" type="presParOf" srcId="{1FCC0A40-6420-4BCF-B465-787C4B0AA96A}" destId="{6DEAB85E-1AA3-4C9E-9DF2-E4015808ED05}" srcOrd="7" destOrd="0" presId="urn:microsoft.com/office/officeart/2005/8/layout/vProcess5"/>
    <dgm:cxn modelId="{A2611E14-BA96-458F-B41B-CB9775ADAEBA}" type="presParOf" srcId="{1FCC0A40-6420-4BCF-B465-787C4B0AA96A}" destId="{DB9E7120-F6FB-4145-8989-0D8CBDC3607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D3A555-251F-4836-BED7-FB49B7BFE05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4E3FB61-FDCF-4F73-B4F0-CFB9141A8EAA}">
      <dgm:prSet/>
      <dgm:spPr/>
      <dgm:t>
        <a:bodyPr/>
        <a:lstStyle/>
        <a:p>
          <a:pPr>
            <a:lnSpc>
              <a:spcPct val="100000"/>
            </a:lnSpc>
          </a:pPr>
          <a:r>
            <a:rPr lang="en-GB" baseline="0"/>
            <a:t>Driscoll's (2007) model can also be a useful starting point when engaging with reflection. </a:t>
          </a:r>
          <a:endParaRPr lang="en-US"/>
        </a:p>
      </dgm:t>
    </dgm:pt>
    <dgm:pt modelId="{EC791EC5-118B-424B-A305-238E33538EFE}" type="parTrans" cxnId="{26B0C610-A958-4ED1-AA7C-B49419520CB9}">
      <dgm:prSet/>
      <dgm:spPr/>
      <dgm:t>
        <a:bodyPr/>
        <a:lstStyle/>
        <a:p>
          <a:endParaRPr lang="en-US"/>
        </a:p>
      </dgm:t>
    </dgm:pt>
    <dgm:pt modelId="{0EAD69C7-DED2-407F-8064-124FDA63C9CC}" type="sibTrans" cxnId="{26B0C610-A958-4ED1-AA7C-B49419520CB9}">
      <dgm:prSet/>
      <dgm:spPr/>
      <dgm:t>
        <a:bodyPr/>
        <a:lstStyle/>
        <a:p>
          <a:endParaRPr lang="en-US"/>
        </a:p>
      </dgm:t>
    </dgm:pt>
    <dgm:pt modelId="{8137F403-C01A-4CCE-8DCB-4747637EC2D9}">
      <dgm:prSet/>
      <dgm:spPr/>
      <dgm:t>
        <a:bodyPr/>
        <a:lstStyle/>
        <a:p>
          <a:pPr>
            <a:lnSpc>
              <a:spcPct val="100000"/>
            </a:lnSpc>
          </a:pPr>
          <a:r>
            <a:rPr lang="en-GB" baseline="0"/>
            <a:t>It's based on three questions: What? So What? And Now What?</a:t>
          </a:r>
          <a:endParaRPr lang="en-US"/>
        </a:p>
      </dgm:t>
    </dgm:pt>
    <dgm:pt modelId="{14CA44B9-91A3-4398-BA46-E78114592F35}" type="parTrans" cxnId="{33A7E306-F989-4895-A6DA-6DBFE1769EC0}">
      <dgm:prSet/>
      <dgm:spPr/>
      <dgm:t>
        <a:bodyPr/>
        <a:lstStyle/>
        <a:p>
          <a:endParaRPr lang="en-US"/>
        </a:p>
      </dgm:t>
    </dgm:pt>
    <dgm:pt modelId="{8E2F0170-F8B9-4843-8461-12119823A9C6}" type="sibTrans" cxnId="{33A7E306-F989-4895-A6DA-6DBFE1769EC0}">
      <dgm:prSet/>
      <dgm:spPr/>
      <dgm:t>
        <a:bodyPr/>
        <a:lstStyle/>
        <a:p>
          <a:endParaRPr lang="en-US"/>
        </a:p>
      </dgm:t>
    </dgm:pt>
    <dgm:pt modelId="{E1BCCAAF-1601-4A86-993F-CAAB785A2A4E}">
      <dgm:prSet/>
      <dgm:spPr/>
      <dgm:t>
        <a:bodyPr/>
        <a:lstStyle/>
        <a:p>
          <a:pPr>
            <a:lnSpc>
              <a:spcPct val="100000"/>
            </a:lnSpc>
          </a:pPr>
          <a:r>
            <a:rPr lang="en-GB" baseline="0"/>
            <a:t>It's often circular and is depicted as three stages following each other.</a:t>
          </a:r>
          <a:endParaRPr lang="en-US"/>
        </a:p>
      </dgm:t>
    </dgm:pt>
    <dgm:pt modelId="{7CDB8869-F2DF-4A20-9986-952F3BDF1E17}" type="parTrans" cxnId="{215D9D98-76AB-44AA-9001-DAC52CA14C05}">
      <dgm:prSet/>
      <dgm:spPr/>
      <dgm:t>
        <a:bodyPr/>
        <a:lstStyle/>
        <a:p>
          <a:endParaRPr lang="en-US"/>
        </a:p>
      </dgm:t>
    </dgm:pt>
    <dgm:pt modelId="{5F4AFA48-5158-41EA-8AFB-935B37864C39}" type="sibTrans" cxnId="{215D9D98-76AB-44AA-9001-DAC52CA14C05}">
      <dgm:prSet/>
      <dgm:spPr/>
      <dgm:t>
        <a:bodyPr/>
        <a:lstStyle/>
        <a:p>
          <a:endParaRPr lang="en-US"/>
        </a:p>
      </dgm:t>
    </dgm:pt>
    <dgm:pt modelId="{9A7D114B-41A0-4E0A-A17C-242C2E113F50}" type="pres">
      <dgm:prSet presAssocID="{49D3A555-251F-4836-BED7-FB49B7BFE059}" presName="root" presStyleCnt="0">
        <dgm:presLayoutVars>
          <dgm:dir/>
          <dgm:resizeHandles val="exact"/>
        </dgm:presLayoutVars>
      </dgm:prSet>
      <dgm:spPr/>
      <dgm:t>
        <a:bodyPr/>
        <a:lstStyle/>
        <a:p>
          <a:endParaRPr lang="en-US"/>
        </a:p>
      </dgm:t>
    </dgm:pt>
    <dgm:pt modelId="{DAB5D364-8623-440F-B2ED-20C962AB1DA5}" type="pres">
      <dgm:prSet presAssocID="{E4E3FB61-FDCF-4F73-B4F0-CFB9141A8EAA}" presName="compNode" presStyleCnt="0"/>
      <dgm:spPr/>
    </dgm:pt>
    <dgm:pt modelId="{B5D1285B-3BF4-49A0-B750-BBED6BBD2534}" type="pres">
      <dgm:prSet presAssocID="{E4E3FB61-FDCF-4F73-B4F0-CFB9141A8EA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t>
        <a:bodyPr/>
        <a:lstStyle/>
        <a:p>
          <a:endParaRPr lang="en-US"/>
        </a:p>
      </dgm:t>
      <dgm:extLst>
        <a:ext uri="{E40237B7-FDA0-4F09-8148-C483321AD2D9}">
          <dgm14:cNvPr xmlns:dgm14="http://schemas.microsoft.com/office/drawing/2010/diagram" id="0" name="" descr="Person with Idea"/>
        </a:ext>
      </dgm:extLst>
    </dgm:pt>
    <dgm:pt modelId="{C7084586-4CCE-40DE-8452-F40452BC33A7}" type="pres">
      <dgm:prSet presAssocID="{E4E3FB61-FDCF-4F73-B4F0-CFB9141A8EAA}" presName="spaceRect" presStyleCnt="0"/>
      <dgm:spPr/>
    </dgm:pt>
    <dgm:pt modelId="{78E9C3C2-2915-4AFB-8944-BAC69DAF6335}" type="pres">
      <dgm:prSet presAssocID="{E4E3FB61-FDCF-4F73-B4F0-CFB9141A8EAA}" presName="textRect" presStyleLbl="revTx" presStyleIdx="0" presStyleCnt="3">
        <dgm:presLayoutVars>
          <dgm:chMax val="1"/>
          <dgm:chPref val="1"/>
        </dgm:presLayoutVars>
      </dgm:prSet>
      <dgm:spPr/>
      <dgm:t>
        <a:bodyPr/>
        <a:lstStyle/>
        <a:p>
          <a:endParaRPr lang="en-US"/>
        </a:p>
      </dgm:t>
    </dgm:pt>
    <dgm:pt modelId="{A6E650E5-AAA8-41F9-BF9C-0D1D65C4CD22}" type="pres">
      <dgm:prSet presAssocID="{0EAD69C7-DED2-407F-8064-124FDA63C9CC}" presName="sibTrans" presStyleCnt="0"/>
      <dgm:spPr/>
    </dgm:pt>
    <dgm:pt modelId="{00D1F182-8158-49E0-AEFC-4EAAA5ACCFE5}" type="pres">
      <dgm:prSet presAssocID="{8137F403-C01A-4CCE-8DCB-4747637EC2D9}" presName="compNode" presStyleCnt="0"/>
      <dgm:spPr/>
    </dgm:pt>
    <dgm:pt modelId="{58BCBA6B-C58E-4B4C-A567-C841B332A0A6}" type="pres">
      <dgm:prSet presAssocID="{8137F403-C01A-4CCE-8DCB-4747637EC2D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t>
        <a:bodyPr/>
        <a:lstStyle/>
        <a:p>
          <a:endParaRPr lang="en-US"/>
        </a:p>
      </dgm:t>
      <dgm:extLst>
        <a:ext uri="{E40237B7-FDA0-4F09-8148-C483321AD2D9}">
          <dgm14:cNvPr xmlns:dgm14="http://schemas.microsoft.com/office/drawing/2010/diagram" id="0" name="" descr="Question mark"/>
        </a:ext>
      </dgm:extLst>
    </dgm:pt>
    <dgm:pt modelId="{2F209032-E6F6-4A67-8AF6-338ABC5D002A}" type="pres">
      <dgm:prSet presAssocID="{8137F403-C01A-4CCE-8DCB-4747637EC2D9}" presName="spaceRect" presStyleCnt="0"/>
      <dgm:spPr/>
    </dgm:pt>
    <dgm:pt modelId="{2B6E6763-FCCB-455B-A739-B01BA8DD616E}" type="pres">
      <dgm:prSet presAssocID="{8137F403-C01A-4CCE-8DCB-4747637EC2D9}" presName="textRect" presStyleLbl="revTx" presStyleIdx="1" presStyleCnt="3">
        <dgm:presLayoutVars>
          <dgm:chMax val="1"/>
          <dgm:chPref val="1"/>
        </dgm:presLayoutVars>
      </dgm:prSet>
      <dgm:spPr/>
      <dgm:t>
        <a:bodyPr/>
        <a:lstStyle/>
        <a:p>
          <a:endParaRPr lang="en-US"/>
        </a:p>
      </dgm:t>
    </dgm:pt>
    <dgm:pt modelId="{FCF65234-939B-4954-8C36-BBAF4C336235}" type="pres">
      <dgm:prSet presAssocID="{8E2F0170-F8B9-4843-8461-12119823A9C6}" presName="sibTrans" presStyleCnt="0"/>
      <dgm:spPr/>
    </dgm:pt>
    <dgm:pt modelId="{F64E807B-88F8-4DE8-8BA2-427FEFEB407F}" type="pres">
      <dgm:prSet presAssocID="{E1BCCAAF-1601-4A86-993F-CAAB785A2A4E}" presName="compNode" presStyleCnt="0"/>
      <dgm:spPr/>
    </dgm:pt>
    <dgm:pt modelId="{0BC4FDA1-1964-4C33-9A85-1154988D5C08}" type="pres">
      <dgm:prSet presAssocID="{E1BCCAAF-1601-4A86-993F-CAAB785A2A4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t>
        <a:bodyPr/>
        <a:lstStyle/>
        <a:p>
          <a:endParaRPr lang="en-US"/>
        </a:p>
      </dgm:t>
      <dgm:extLst>
        <a:ext uri="{E40237B7-FDA0-4F09-8148-C483321AD2D9}">
          <dgm14:cNvPr xmlns:dgm14="http://schemas.microsoft.com/office/drawing/2010/diagram" id="0" name="" descr="Arrow Circle"/>
        </a:ext>
      </dgm:extLst>
    </dgm:pt>
    <dgm:pt modelId="{EAAE720C-261C-4334-A4DC-304E1DD9A406}" type="pres">
      <dgm:prSet presAssocID="{E1BCCAAF-1601-4A86-993F-CAAB785A2A4E}" presName="spaceRect" presStyleCnt="0"/>
      <dgm:spPr/>
    </dgm:pt>
    <dgm:pt modelId="{969B6808-80B6-4471-BF24-3D09971A1F0E}" type="pres">
      <dgm:prSet presAssocID="{E1BCCAAF-1601-4A86-993F-CAAB785A2A4E}" presName="textRect" presStyleLbl="revTx" presStyleIdx="2" presStyleCnt="3">
        <dgm:presLayoutVars>
          <dgm:chMax val="1"/>
          <dgm:chPref val="1"/>
        </dgm:presLayoutVars>
      </dgm:prSet>
      <dgm:spPr/>
      <dgm:t>
        <a:bodyPr/>
        <a:lstStyle/>
        <a:p>
          <a:endParaRPr lang="en-US"/>
        </a:p>
      </dgm:t>
    </dgm:pt>
  </dgm:ptLst>
  <dgm:cxnLst>
    <dgm:cxn modelId="{DD342CC4-D70E-4983-8676-85AC268794E1}" type="presOf" srcId="{49D3A555-251F-4836-BED7-FB49B7BFE059}" destId="{9A7D114B-41A0-4E0A-A17C-242C2E113F50}" srcOrd="0" destOrd="0" presId="urn:microsoft.com/office/officeart/2018/2/layout/IconLabelList"/>
    <dgm:cxn modelId="{06CEB7CB-D45B-42C7-A6D7-C6A0B0D60EDD}" type="presOf" srcId="{8137F403-C01A-4CCE-8DCB-4747637EC2D9}" destId="{2B6E6763-FCCB-455B-A739-B01BA8DD616E}" srcOrd="0" destOrd="0" presId="urn:microsoft.com/office/officeart/2018/2/layout/IconLabelList"/>
    <dgm:cxn modelId="{26B0C610-A958-4ED1-AA7C-B49419520CB9}" srcId="{49D3A555-251F-4836-BED7-FB49B7BFE059}" destId="{E4E3FB61-FDCF-4F73-B4F0-CFB9141A8EAA}" srcOrd="0" destOrd="0" parTransId="{EC791EC5-118B-424B-A305-238E33538EFE}" sibTransId="{0EAD69C7-DED2-407F-8064-124FDA63C9CC}"/>
    <dgm:cxn modelId="{33A7E306-F989-4895-A6DA-6DBFE1769EC0}" srcId="{49D3A555-251F-4836-BED7-FB49B7BFE059}" destId="{8137F403-C01A-4CCE-8DCB-4747637EC2D9}" srcOrd="1" destOrd="0" parTransId="{14CA44B9-91A3-4398-BA46-E78114592F35}" sibTransId="{8E2F0170-F8B9-4843-8461-12119823A9C6}"/>
    <dgm:cxn modelId="{215D9D98-76AB-44AA-9001-DAC52CA14C05}" srcId="{49D3A555-251F-4836-BED7-FB49B7BFE059}" destId="{E1BCCAAF-1601-4A86-993F-CAAB785A2A4E}" srcOrd="2" destOrd="0" parTransId="{7CDB8869-F2DF-4A20-9986-952F3BDF1E17}" sibTransId="{5F4AFA48-5158-41EA-8AFB-935B37864C39}"/>
    <dgm:cxn modelId="{CE9511AC-8E99-40E2-9D1E-1771B8570404}" type="presOf" srcId="{E4E3FB61-FDCF-4F73-B4F0-CFB9141A8EAA}" destId="{78E9C3C2-2915-4AFB-8944-BAC69DAF6335}" srcOrd="0" destOrd="0" presId="urn:microsoft.com/office/officeart/2018/2/layout/IconLabelList"/>
    <dgm:cxn modelId="{4F079373-90CF-4ADB-B48E-CB315E3752F0}" type="presOf" srcId="{E1BCCAAF-1601-4A86-993F-CAAB785A2A4E}" destId="{969B6808-80B6-4471-BF24-3D09971A1F0E}" srcOrd="0" destOrd="0" presId="urn:microsoft.com/office/officeart/2018/2/layout/IconLabelList"/>
    <dgm:cxn modelId="{BA4F96C6-9540-49EF-A4D9-788369AE70C1}" type="presParOf" srcId="{9A7D114B-41A0-4E0A-A17C-242C2E113F50}" destId="{DAB5D364-8623-440F-B2ED-20C962AB1DA5}" srcOrd="0" destOrd="0" presId="urn:microsoft.com/office/officeart/2018/2/layout/IconLabelList"/>
    <dgm:cxn modelId="{81A830D2-FF39-4096-A754-D3CA58625514}" type="presParOf" srcId="{DAB5D364-8623-440F-B2ED-20C962AB1DA5}" destId="{B5D1285B-3BF4-49A0-B750-BBED6BBD2534}" srcOrd="0" destOrd="0" presId="urn:microsoft.com/office/officeart/2018/2/layout/IconLabelList"/>
    <dgm:cxn modelId="{3E73F4B9-8392-42B0-8D5C-F15068410E08}" type="presParOf" srcId="{DAB5D364-8623-440F-B2ED-20C962AB1DA5}" destId="{C7084586-4CCE-40DE-8452-F40452BC33A7}" srcOrd="1" destOrd="0" presId="urn:microsoft.com/office/officeart/2018/2/layout/IconLabelList"/>
    <dgm:cxn modelId="{5FD647AF-3BE7-4A80-A4F8-FD3C924C0408}" type="presParOf" srcId="{DAB5D364-8623-440F-B2ED-20C962AB1DA5}" destId="{78E9C3C2-2915-4AFB-8944-BAC69DAF6335}" srcOrd="2" destOrd="0" presId="urn:microsoft.com/office/officeart/2018/2/layout/IconLabelList"/>
    <dgm:cxn modelId="{C92B1538-5C69-422C-A759-C083F5DAA3E8}" type="presParOf" srcId="{9A7D114B-41A0-4E0A-A17C-242C2E113F50}" destId="{A6E650E5-AAA8-41F9-BF9C-0D1D65C4CD22}" srcOrd="1" destOrd="0" presId="urn:microsoft.com/office/officeart/2018/2/layout/IconLabelList"/>
    <dgm:cxn modelId="{6D1E3AB9-2DBB-4CD8-9235-BD8BBD483AE7}" type="presParOf" srcId="{9A7D114B-41A0-4E0A-A17C-242C2E113F50}" destId="{00D1F182-8158-49E0-AEFC-4EAAA5ACCFE5}" srcOrd="2" destOrd="0" presId="urn:microsoft.com/office/officeart/2018/2/layout/IconLabelList"/>
    <dgm:cxn modelId="{F316ECEA-8E62-4DC7-9048-91A815370A9A}" type="presParOf" srcId="{00D1F182-8158-49E0-AEFC-4EAAA5ACCFE5}" destId="{58BCBA6B-C58E-4B4C-A567-C841B332A0A6}" srcOrd="0" destOrd="0" presId="urn:microsoft.com/office/officeart/2018/2/layout/IconLabelList"/>
    <dgm:cxn modelId="{2E7725CC-B722-4A23-B53A-8BC7FE28CB5D}" type="presParOf" srcId="{00D1F182-8158-49E0-AEFC-4EAAA5ACCFE5}" destId="{2F209032-E6F6-4A67-8AF6-338ABC5D002A}" srcOrd="1" destOrd="0" presId="urn:microsoft.com/office/officeart/2018/2/layout/IconLabelList"/>
    <dgm:cxn modelId="{0278BF02-9D0A-4436-9B43-1008DDB95DB1}" type="presParOf" srcId="{00D1F182-8158-49E0-AEFC-4EAAA5ACCFE5}" destId="{2B6E6763-FCCB-455B-A739-B01BA8DD616E}" srcOrd="2" destOrd="0" presId="urn:microsoft.com/office/officeart/2018/2/layout/IconLabelList"/>
    <dgm:cxn modelId="{06905DEA-DB41-4362-87B8-0BCE6418ED60}" type="presParOf" srcId="{9A7D114B-41A0-4E0A-A17C-242C2E113F50}" destId="{FCF65234-939B-4954-8C36-BBAF4C336235}" srcOrd="3" destOrd="0" presId="urn:microsoft.com/office/officeart/2018/2/layout/IconLabelList"/>
    <dgm:cxn modelId="{6C94540A-63A1-4F51-B324-5ABFFB7C23BF}" type="presParOf" srcId="{9A7D114B-41A0-4E0A-A17C-242C2E113F50}" destId="{F64E807B-88F8-4DE8-8BA2-427FEFEB407F}" srcOrd="4" destOrd="0" presId="urn:microsoft.com/office/officeart/2018/2/layout/IconLabelList"/>
    <dgm:cxn modelId="{9ACA7401-3B23-458A-8B7F-87B31B4F3F58}" type="presParOf" srcId="{F64E807B-88F8-4DE8-8BA2-427FEFEB407F}" destId="{0BC4FDA1-1964-4C33-9A85-1154988D5C08}" srcOrd="0" destOrd="0" presId="urn:microsoft.com/office/officeart/2018/2/layout/IconLabelList"/>
    <dgm:cxn modelId="{15D8C884-03AF-4930-833F-695270754C0C}" type="presParOf" srcId="{F64E807B-88F8-4DE8-8BA2-427FEFEB407F}" destId="{EAAE720C-261C-4334-A4DC-304E1DD9A406}" srcOrd="1" destOrd="0" presId="urn:microsoft.com/office/officeart/2018/2/layout/IconLabelList"/>
    <dgm:cxn modelId="{C6210A71-D00B-471F-BB53-D6894C84A6C1}" type="presParOf" srcId="{F64E807B-88F8-4DE8-8BA2-427FEFEB407F}" destId="{969B6808-80B6-4471-BF24-3D09971A1F0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ED0CE4-0965-4E05-B74B-FB1EBDB92A87}"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13BD4885-4CD9-4E61-AA2F-A42514CFA812}">
      <dgm:prSet/>
      <dgm:spPr/>
      <dgm:t>
        <a:bodyPr/>
        <a:lstStyle/>
        <a:p>
          <a:r>
            <a:rPr lang="en-GB" baseline="0"/>
            <a:t>The ERA model and Driscoll's model are good starting points for reflection. </a:t>
          </a:r>
          <a:br>
            <a:rPr lang="en-GB" baseline="0"/>
          </a:br>
          <a:r>
            <a:rPr lang="en-GB" baseline="0"/>
            <a:t>They are straight forward, easy to remember and help the reflective process.</a:t>
          </a:r>
          <a:endParaRPr lang="en-US"/>
        </a:p>
      </dgm:t>
    </dgm:pt>
    <dgm:pt modelId="{3CCA919F-269D-4AD9-A42D-211F6F941FFC}" type="parTrans" cxnId="{92245336-D9DC-497E-A055-9C2B1E0D6783}">
      <dgm:prSet/>
      <dgm:spPr/>
      <dgm:t>
        <a:bodyPr/>
        <a:lstStyle/>
        <a:p>
          <a:endParaRPr lang="en-US"/>
        </a:p>
      </dgm:t>
    </dgm:pt>
    <dgm:pt modelId="{EB0C6CC5-FDAC-47EB-9842-F8E357454C3A}" type="sibTrans" cxnId="{92245336-D9DC-497E-A055-9C2B1E0D6783}">
      <dgm:prSet/>
      <dgm:spPr/>
      <dgm:t>
        <a:bodyPr/>
        <a:lstStyle/>
        <a:p>
          <a:endParaRPr lang="en-US"/>
        </a:p>
      </dgm:t>
    </dgm:pt>
    <dgm:pt modelId="{4D9B3F12-5524-498A-9258-78255148FCC4}">
      <dgm:prSet/>
      <dgm:spPr/>
      <dgm:t>
        <a:bodyPr/>
        <a:lstStyle/>
        <a:p>
          <a:r>
            <a:rPr lang="en-GB" baseline="0"/>
            <a:t>After a time however, you may find that you need to add further depth to your reflection and might want to move on to a different model.</a:t>
          </a:r>
          <a:endParaRPr lang="en-US"/>
        </a:p>
      </dgm:t>
    </dgm:pt>
    <dgm:pt modelId="{EC7AC246-F59B-46F6-8855-139AA16E14D7}" type="parTrans" cxnId="{0A9AAD28-710F-4F71-93FC-010A3375024E}">
      <dgm:prSet/>
      <dgm:spPr/>
      <dgm:t>
        <a:bodyPr/>
        <a:lstStyle/>
        <a:p>
          <a:endParaRPr lang="en-US"/>
        </a:p>
      </dgm:t>
    </dgm:pt>
    <dgm:pt modelId="{9F04FA52-9EF8-4913-9ED1-5F17052A9646}" type="sibTrans" cxnId="{0A9AAD28-710F-4F71-93FC-010A3375024E}">
      <dgm:prSet/>
      <dgm:spPr/>
      <dgm:t>
        <a:bodyPr/>
        <a:lstStyle/>
        <a:p>
          <a:endParaRPr lang="en-US"/>
        </a:p>
      </dgm:t>
    </dgm:pt>
    <dgm:pt modelId="{56B42419-A7BB-40B0-B634-D8800CF96E7E}" type="pres">
      <dgm:prSet presAssocID="{D0ED0CE4-0965-4E05-B74B-FB1EBDB92A87}" presName="linear" presStyleCnt="0">
        <dgm:presLayoutVars>
          <dgm:animLvl val="lvl"/>
          <dgm:resizeHandles val="exact"/>
        </dgm:presLayoutVars>
      </dgm:prSet>
      <dgm:spPr/>
      <dgm:t>
        <a:bodyPr/>
        <a:lstStyle/>
        <a:p>
          <a:endParaRPr lang="en-US"/>
        </a:p>
      </dgm:t>
    </dgm:pt>
    <dgm:pt modelId="{17D5D370-45D3-44BC-BE7B-FA7C23B4D63E}" type="pres">
      <dgm:prSet presAssocID="{13BD4885-4CD9-4E61-AA2F-A42514CFA812}" presName="parentText" presStyleLbl="node1" presStyleIdx="0" presStyleCnt="2">
        <dgm:presLayoutVars>
          <dgm:chMax val="0"/>
          <dgm:bulletEnabled val="1"/>
        </dgm:presLayoutVars>
      </dgm:prSet>
      <dgm:spPr/>
      <dgm:t>
        <a:bodyPr/>
        <a:lstStyle/>
        <a:p>
          <a:endParaRPr lang="en-US"/>
        </a:p>
      </dgm:t>
    </dgm:pt>
    <dgm:pt modelId="{1E80590A-E5EB-459C-8D03-7BEF14F2602A}" type="pres">
      <dgm:prSet presAssocID="{EB0C6CC5-FDAC-47EB-9842-F8E357454C3A}" presName="spacer" presStyleCnt="0"/>
      <dgm:spPr/>
    </dgm:pt>
    <dgm:pt modelId="{4A478A2C-1DD5-4DEF-A132-66825D55F4DE}" type="pres">
      <dgm:prSet presAssocID="{4D9B3F12-5524-498A-9258-78255148FCC4}" presName="parentText" presStyleLbl="node1" presStyleIdx="1" presStyleCnt="2">
        <dgm:presLayoutVars>
          <dgm:chMax val="0"/>
          <dgm:bulletEnabled val="1"/>
        </dgm:presLayoutVars>
      </dgm:prSet>
      <dgm:spPr/>
      <dgm:t>
        <a:bodyPr/>
        <a:lstStyle/>
        <a:p>
          <a:endParaRPr lang="en-US"/>
        </a:p>
      </dgm:t>
    </dgm:pt>
  </dgm:ptLst>
  <dgm:cxnLst>
    <dgm:cxn modelId="{0A9AAD28-710F-4F71-93FC-010A3375024E}" srcId="{D0ED0CE4-0965-4E05-B74B-FB1EBDB92A87}" destId="{4D9B3F12-5524-498A-9258-78255148FCC4}" srcOrd="1" destOrd="0" parTransId="{EC7AC246-F59B-46F6-8855-139AA16E14D7}" sibTransId="{9F04FA52-9EF8-4913-9ED1-5F17052A9646}"/>
    <dgm:cxn modelId="{4B1DFAE8-F4E5-4A06-990D-2F772E1F9ED1}" type="presOf" srcId="{D0ED0CE4-0965-4E05-B74B-FB1EBDB92A87}" destId="{56B42419-A7BB-40B0-B634-D8800CF96E7E}" srcOrd="0" destOrd="0" presId="urn:microsoft.com/office/officeart/2005/8/layout/vList2"/>
    <dgm:cxn modelId="{6E837BD6-AA62-4BED-B300-C0F2BF94AC57}" type="presOf" srcId="{4D9B3F12-5524-498A-9258-78255148FCC4}" destId="{4A478A2C-1DD5-4DEF-A132-66825D55F4DE}" srcOrd="0" destOrd="0" presId="urn:microsoft.com/office/officeart/2005/8/layout/vList2"/>
    <dgm:cxn modelId="{BCA60871-B922-4FFE-A94E-C55CA56FAE0B}" type="presOf" srcId="{13BD4885-4CD9-4E61-AA2F-A42514CFA812}" destId="{17D5D370-45D3-44BC-BE7B-FA7C23B4D63E}" srcOrd="0" destOrd="0" presId="urn:microsoft.com/office/officeart/2005/8/layout/vList2"/>
    <dgm:cxn modelId="{92245336-D9DC-497E-A055-9C2B1E0D6783}" srcId="{D0ED0CE4-0965-4E05-B74B-FB1EBDB92A87}" destId="{13BD4885-4CD9-4E61-AA2F-A42514CFA812}" srcOrd="0" destOrd="0" parTransId="{3CCA919F-269D-4AD9-A42D-211F6F941FFC}" sibTransId="{EB0C6CC5-FDAC-47EB-9842-F8E357454C3A}"/>
    <dgm:cxn modelId="{107DF47F-8529-4F25-B8F2-69B69F66BC0C}" type="presParOf" srcId="{56B42419-A7BB-40B0-B634-D8800CF96E7E}" destId="{17D5D370-45D3-44BC-BE7B-FA7C23B4D63E}" srcOrd="0" destOrd="0" presId="urn:microsoft.com/office/officeart/2005/8/layout/vList2"/>
    <dgm:cxn modelId="{8E914767-489A-478D-B8D5-520E9BA9C682}" type="presParOf" srcId="{56B42419-A7BB-40B0-B634-D8800CF96E7E}" destId="{1E80590A-E5EB-459C-8D03-7BEF14F2602A}" srcOrd="1" destOrd="0" presId="urn:microsoft.com/office/officeart/2005/8/layout/vList2"/>
    <dgm:cxn modelId="{980FE2ED-CA94-40C3-A61D-8B28EDF8819A}" type="presParOf" srcId="{56B42419-A7BB-40B0-B634-D8800CF96E7E}" destId="{4A478A2C-1DD5-4DEF-A132-66825D55F4D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6CDD5E3-F4B5-498E-8B25-1B0F4920B401}"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A88B5024-D943-43CD-B362-7A8F161EEFC4}">
      <dgm:prSet/>
      <dgm:spPr/>
      <dgm:t>
        <a:bodyPr/>
        <a:lstStyle/>
        <a:p>
          <a:r>
            <a:rPr lang="en-GB" baseline="0"/>
            <a:t>The final model that we're going to look at this week is Gibb's reflective model. This builds on the other models and adds further stages to the reflective process. </a:t>
          </a:r>
          <a:endParaRPr lang="en-US"/>
        </a:p>
      </dgm:t>
    </dgm:pt>
    <dgm:pt modelId="{80BA7FCC-C7BD-4A3B-9C1B-22404F5CB26D}" type="parTrans" cxnId="{84FA6BDD-27A9-4411-B02F-E64FE55D9D9E}">
      <dgm:prSet/>
      <dgm:spPr/>
      <dgm:t>
        <a:bodyPr/>
        <a:lstStyle/>
        <a:p>
          <a:endParaRPr lang="en-US"/>
        </a:p>
      </dgm:t>
    </dgm:pt>
    <dgm:pt modelId="{D72982F5-42F4-4FF0-96D0-0A83EE28D4B0}" type="sibTrans" cxnId="{84FA6BDD-27A9-4411-B02F-E64FE55D9D9E}">
      <dgm:prSet/>
      <dgm:spPr/>
      <dgm:t>
        <a:bodyPr/>
        <a:lstStyle/>
        <a:p>
          <a:endParaRPr lang="en-US"/>
        </a:p>
      </dgm:t>
    </dgm:pt>
    <dgm:pt modelId="{1FACBB81-D440-4161-8613-394532F030E9}">
      <dgm:prSet/>
      <dgm:spPr/>
      <dgm:t>
        <a:bodyPr/>
        <a:lstStyle/>
        <a:p>
          <a:r>
            <a:rPr lang="en-GB" baseline="0"/>
            <a:t>It is more complex, but one perhaps that you're familiar with if you are working in teaching and nursing, it adds further elements to explore as you examine an experience.</a:t>
          </a:r>
          <a:endParaRPr lang="en-US"/>
        </a:p>
      </dgm:t>
    </dgm:pt>
    <dgm:pt modelId="{FD15CA6D-DC7D-4737-9942-8D0B12C163EB}" type="parTrans" cxnId="{579BBD7B-388E-431C-87DA-AA1078BBFE92}">
      <dgm:prSet/>
      <dgm:spPr/>
      <dgm:t>
        <a:bodyPr/>
        <a:lstStyle/>
        <a:p>
          <a:endParaRPr lang="en-US"/>
        </a:p>
      </dgm:t>
    </dgm:pt>
    <dgm:pt modelId="{A143EDA7-DA86-4A71-8953-B5199624A22F}" type="sibTrans" cxnId="{579BBD7B-388E-431C-87DA-AA1078BBFE92}">
      <dgm:prSet/>
      <dgm:spPr/>
      <dgm:t>
        <a:bodyPr/>
        <a:lstStyle/>
        <a:p>
          <a:endParaRPr lang="en-US"/>
        </a:p>
      </dgm:t>
    </dgm:pt>
    <dgm:pt modelId="{D90F1344-9D21-49E1-AE4F-2AD35F6DB735}" type="pres">
      <dgm:prSet presAssocID="{86CDD5E3-F4B5-498E-8B25-1B0F4920B401}" presName="linear" presStyleCnt="0">
        <dgm:presLayoutVars>
          <dgm:animLvl val="lvl"/>
          <dgm:resizeHandles val="exact"/>
        </dgm:presLayoutVars>
      </dgm:prSet>
      <dgm:spPr/>
      <dgm:t>
        <a:bodyPr/>
        <a:lstStyle/>
        <a:p>
          <a:endParaRPr lang="en-US"/>
        </a:p>
      </dgm:t>
    </dgm:pt>
    <dgm:pt modelId="{29C126B4-0C3D-4E6C-9633-792DFB270F36}" type="pres">
      <dgm:prSet presAssocID="{A88B5024-D943-43CD-B362-7A8F161EEFC4}" presName="parentText" presStyleLbl="node1" presStyleIdx="0" presStyleCnt="2">
        <dgm:presLayoutVars>
          <dgm:chMax val="0"/>
          <dgm:bulletEnabled val="1"/>
        </dgm:presLayoutVars>
      </dgm:prSet>
      <dgm:spPr/>
      <dgm:t>
        <a:bodyPr/>
        <a:lstStyle/>
        <a:p>
          <a:endParaRPr lang="en-US"/>
        </a:p>
      </dgm:t>
    </dgm:pt>
    <dgm:pt modelId="{A8565162-8C38-4B12-95D2-AC13069B6CD3}" type="pres">
      <dgm:prSet presAssocID="{D72982F5-42F4-4FF0-96D0-0A83EE28D4B0}" presName="spacer" presStyleCnt="0"/>
      <dgm:spPr/>
    </dgm:pt>
    <dgm:pt modelId="{11302276-09D9-42F5-AEAE-DDC124709C00}" type="pres">
      <dgm:prSet presAssocID="{1FACBB81-D440-4161-8613-394532F030E9}" presName="parentText" presStyleLbl="node1" presStyleIdx="1" presStyleCnt="2">
        <dgm:presLayoutVars>
          <dgm:chMax val="0"/>
          <dgm:bulletEnabled val="1"/>
        </dgm:presLayoutVars>
      </dgm:prSet>
      <dgm:spPr/>
      <dgm:t>
        <a:bodyPr/>
        <a:lstStyle/>
        <a:p>
          <a:endParaRPr lang="en-US"/>
        </a:p>
      </dgm:t>
    </dgm:pt>
  </dgm:ptLst>
  <dgm:cxnLst>
    <dgm:cxn modelId="{84FA6BDD-27A9-4411-B02F-E64FE55D9D9E}" srcId="{86CDD5E3-F4B5-498E-8B25-1B0F4920B401}" destId="{A88B5024-D943-43CD-B362-7A8F161EEFC4}" srcOrd="0" destOrd="0" parTransId="{80BA7FCC-C7BD-4A3B-9C1B-22404F5CB26D}" sibTransId="{D72982F5-42F4-4FF0-96D0-0A83EE28D4B0}"/>
    <dgm:cxn modelId="{579BBD7B-388E-431C-87DA-AA1078BBFE92}" srcId="{86CDD5E3-F4B5-498E-8B25-1B0F4920B401}" destId="{1FACBB81-D440-4161-8613-394532F030E9}" srcOrd="1" destOrd="0" parTransId="{FD15CA6D-DC7D-4737-9942-8D0B12C163EB}" sibTransId="{A143EDA7-DA86-4A71-8953-B5199624A22F}"/>
    <dgm:cxn modelId="{3F66C3B5-814D-4A11-9872-73B374155FD4}" type="presOf" srcId="{86CDD5E3-F4B5-498E-8B25-1B0F4920B401}" destId="{D90F1344-9D21-49E1-AE4F-2AD35F6DB735}" srcOrd="0" destOrd="0" presId="urn:microsoft.com/office/officeart/2005/8/layout/vList2"/>
    <dgm:cxn modelId="{590799B8-1CD3-4E35-BF1F-077939AED5F0}" type="presOf" srcId="{A88B5024-D943-43CD-B362-7A8F161EEFC4}" destId="{29C126B4-0C3D-4E6C-9633-792DFB270F36}" srcOrd="0" destOrd="0" presId="urn:microsoft.com/office/officeart/2005/8/layout/vList2"/>
    <dgm:cxn modelId="{AC22C1A9-EDF7-45D4-82BB-8B8FF5F5661B}" type="presOf" srcId="{1FACBB81-D440-4161-8613-394532F030E9}" destId="{11302276-09D9-42F5-AEAE-DDC124709C00}" srcOrd="0" destOrd="0" presId="urn:microsoft.com/office/officeart/2005/8/layout/vList2"/>
    <dgm:cxn modelId="{19198E49-5EDA-4424-B568-CBFCCA0D4321}" type="presParOf" srcId="{D90F1344-9D21-49E1-AE4F-2AD35F6DB735}" destId="{29C126B4-0C3D-4E6C-9633-792DFB270F36}" srcOrd="0" destOrd="0" presId="urn:microsoft.com/office/officeart/2005/8/layout/vList2"/>
    <dgm:cxn modelId="{FCB1197D-5966-4546-A9C1-05EF890ACE64}" type="presParOf" srcId="{D90F1344-9D21-49E1-AE4F-2AD35F6DB735}" destId="{A8565162-8C38-4B12-95D2-AC13069B6CD3}" srcOrd="1" destOrd="0" presId="urn:microsoft.com/office/officeart/2005/8/layout/vList2"/>
    <dgm:cxn modelId="{EFB97DCE-FEF2-4FE9-9C7D-84E18E23CDAF}" type="presParOf" srcId="{D90F1344-9D21-49E1-AE4F-2AD35F6DB735}" destId="{11302276-09D9-42F5-AEAE-DDC124709C0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BFA4BC7-ACD4-4C94-9F60-B5C6C85D24D8}"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EF30071C-6714-439A-BF97-32854DBBCC94}">
      <dgm:prSet/>
      <dgm:spPr/>
      <dgm:t>
        <a:bodyPr/>
        <a:lstStyle/>
        <a:p>
          <a:r>
            <a:rPr lang="en-GB" baseline="0"/>
            <a:t>Choose one of the models discussed in this lecture and apply it to a recent situation or experience.</a:t>
          </a:r>
          <a:endParaRPr lang="en-US"/>
        </a:p>
      </dgm:t>
    </dgm:pt>
    <dgm:pt modelId="{114AA15F-0DF8-403F-B993-B5E3943C4913}" type="parTrans" cxnId="{D47D649B-BA3D-413C-8B56-39898FB94E12}">
      <dgm:prSet/>
      <dgm:spPr/>
      <dgm:t>
        <a:bodyPr/>
        <a:lstStyle/>
        <a:p>
          <a:endParaRPr lang="en-US"/>
        </a:p>
      </dgm:t>
    </dgm:pt>
    <dgm:pt modelId="{AE54CDEF-348F-449A-A859-BAB0A8903A23}" type="sibTrans" cxnId="{D47D649B-BA3D-413C-8B56-39898FB94E12}">
      <dgm:prSet/>
      <dgm:spPr/>
      <dgm:t>
        <a:bodyPr/>
        <a:lstStyle/>
        <a:p>
          <a:endParaRPr lang="en-US"/>
        </a:p>
      </dgm:t>
    </dgm:pt>
    <dgm:pt modelId="{829D876B-5BA5-4213-8B07-7316F652D5A3}">
      <dgm:prSet/>
      <dgm:spPr/>
      <dgm:t>
        <a:bodyPr/>
        <a:lstStyle/>
        <a:p>
          <a:r>
            <a:rPr lang="en-GB" baseline="0"/>
            <a:t>Once you have worked through the model think about the following points:</a:t>
          </a:r>
          <a:endParaRPr lang="en-US"/>
        </a:p>
      </dgm:t>
    </dgm:pt>
    <dgm:pt modelId="{1EDECF2F-270A-4EC9-8D68-27CBAC0F135E}" type="parTrans" cxnId="{624AA466-093F-49CA-A728-AFE82CC74094}">
      <dgm:prSet/>
      <dgm:spPr/>
      <dgm:t>
        <a:bodyPr/>
        <a:lstStyle/>
        <a:p>
          <a:endParaRPr lang="en-US"/>
        </a:p>
      </dgm:t>
    </dgm:pt>
    <dgm:pt modelId="{7502D295-5E13-4306-9EA4-80E453CBADCB}" type="sibTrans" cxnId="{624AA466-093F-49CA-A728-AFE82CC74094}">
      <dgm:prSet/>
      <dgm:spPr/>
      <dgm:t>
        <a:bodyPr/>
        <a:lstStyle/>
        <a:p>
          <a:endParaRPr lang="en-US"/>
        </a:p>
      </dgm:t>
    </dgm:pt>
    <dgm:pt modelId="{146600FF-8EF9-4FEC-92F5-93DEA689FE80}">
      <dgm:prSet/>
      <dgm:spPr/>
      <dgm:t>
        <a:bodyPr/>
        <a:lstStyle/>
        <a:p>
          <a:r>
            <a:rPr lang="en-GB" baseline="0"/>
            <a:t>How useful was the model?</a:t>
          </a:r>
          <a:endParaRPr lang="en-US"/>
        </a:p>
      </dgm:t>
    </dgm:pt>
    <dgm:pt modelId="{4F87B06F-59F2-4049-8D45-360B4A6FD0EE}" type="parTrans" cxnId="{0A31E46F-0821-4AE9-8A1B-93BB58B2ECEE}">
      <dgm:prSet/>
      <dgm:spPr/>
      <dgm:t>
        <a:bodyPr/>
        <a:lstStyle/>
        <a:p>
          <a:endParaRPr lang="en-US"/>
        </a:p>
      </dgm:t>
    </dgm:pt>
    <dgm:pt modelId="{304611B3-F16F-4DDF-9551-0A1B8CA733A3}" type="sibTrans" cxnId="{0A31E46F-0821-4AE9-8A1B-93BB58B2ECEE}">
      <dgm:prSet/>
      <dgm:spPr/>
      <dgm:t>
        <a:bodyPr/>
        <a:lstStyle/>
        <a:p>
          <a:endParaRPr lang="en-US"/>
        </a:p>
      </dgm:t>
    </dgm:pt>
    <dgm:pt modelId="{311A60EF-E878-4261-AF57-5B3073D16A7E}">
      <dgm:prSet/>
      <dgm:spPr/>
      <dgm:t>
        <a:bodyPr/>
        <a:lstStyle/>
        <a:p>
          <a:r>
            <a:rPr lang="en-GB" baseline="0"/>
            <a:t>What were the strengths and weaknesses of the model?</a:t>
          </a:r>
          <a:endParaRPr lang="en-US"/>
        </a:p>
      </dgm:t>
    </dgm:pt>
    <dgm:pt modelId="{822D2562-1A97-44A5-B858-E0CAA3C3A5DA}" type="parTrans" cxnId="{74738367-9232-489F-B8DD-22EE36949F03}">
      <dgm:prSet/>
      <dgm:spPr/>
      <dgm:t>
        <a:bodyPr/>
        <a:lstStyle/>
        <a:p>
          <a:endParaRPr lang="en-US"/>
        </a:p>
      </dgm:t>
    </dgm:pt>
    <dgm:pt modelId="{D316BA05-CFD9-45EB-A18F-96D25B46A556}" type="sibTrans" cxnId="{74738367-9232-489F-B8DD-22EE36949F03}">
      <dgm:prSet/>
      <dgm:spPr/>
      <dgm:t>
        <a:bodyPr/>
        <a:lstStyle/>
        <a:p>
          <a:endParaRPr lang="en-US"/>
        </a:p>
      </dgm:t>
    </dgm:pt>
    <dgm:pt modelId="{2F289C82-2E46-4B5B-AF26-B77771AAD236}" type="pres">
      <dgm:prSet presAssocID="{9BFA4BC7-ACD4-4C94-9F60-B5C6C85D24D8}" presName="linear" presStyleCnt="0">
        <dgm:presLayoutVars>
          <dgm:animLvl val="lvl"/>
          <dgm:resizeHandles val="exact"/>
        </dgm:presLayoutVars>
      </dgm:prSet>
      <dgm:spPr/>
      <dgm:t>
        <a:bodyPr/>
        <a:lstStyle/>
        <a:p>
          <a:endParaRPr lang="en-US"/>
        </a:p>
      </dgm:t>
    </dgm:pt>
    <dgm:pt modelId="{F50B3A25-B3AB-4FB6-A048-3D4ECCE9FD2B}" type="pres">
      <dgm:prSet presAssocID="{EF30071C-6714-439A-BF97-32854DBBCC94}" presName="parentText" presStyleLbl="node1" presStyleIdx="0" presStyleCnt="4">
        <dgm:presLayoutVars>
          <dgm:chMax val="0"/>
          <dgm:bulletEnabled val="1"/>
        </dgm:presLayoutVars>
      </dgm:prSet>
      <dgm:spPr/>
      <dgm:t>
        <a:bodyPr/>
        <a:lstStyle/>
        <a:p>
          <a:endParaRPr lang="en-US"/>
        </a:p>
      </dgm:t>
    </dgm:pt>
    <dgm:pt modelId="{B79A3CCE-723F-4BFA-B680-6C64BD06EE8F}" type="pres">
      <dgm:prSet presAssocID="{AE54CDEF-348F-449A-A859-BAB0A8903A23}" presName="spacer" presStyleCnt="0"/>
      <dgm:spPr/>
    </dgm:pt>
    <dgm:pt modelId="{1D225B68-7822-4B05-A78C-2A38F399AB04}" type="pres">
      <dgm:prSet presAssocID="{829D876B-5BA5-4213-8B07-7316F652D5A3}" presName="parentText" presStyleLbl="node1" presStyleIdx="1" presStyleCnt="4">
        <dgm:presLayoutVars>
          <dgm:chMax val="0"/>
          <dgm:bulletEnabled val="1"/>
        </dgm:presLayoutVars>
      </dgm:prSet>
      <dgm:spPr/>
      <dgm:t>
        <a:bodyPr/>
        <a:lstStyle/>
        <a:p>
          <a:endParaRPr lang="en-US"/>
        </a:p>
      </dgm:t>
    </dgm:pt>
    <dgm:pt modelId="{F443014F-4E3D-44DF-9BE6-9BB84C934029}" type="pres">
      <dgm:prSet presAssocID="{7502D295-5E13-4306-9EA4-80E453CBADCB}" presName="spacer" presStyleCnt="0"/>
      <dgm:spPr/>
    </dgm:pt>
    <dgm:pt modelId="{47D4C851-70D7-4AA0-9B83-3E30E570969B}" type="pres">
      <dgm:prSet presAssocID="{146600FF-8EF9-4FEC-92F5-93DEA689FE80}" presName="parentText" presStyleLbl="node1" presStyleIdx="2" presStyleCnt="4">
        <dgm:presLayoutVars>
          <dgm:chMax val="0"/>
          <dgm:bulletEnabled val="1"/>
        </dgm:presLayoutVars>
      </dgm:prSet>
      <dgm:spPr/>
      <dgm:t>
        <a:bodyPr/>
        <a:lstStyle/>
        <a:p>
          <a:endParaRPr lang="en-US"/>
        </a:p>
      </dgm:t>
    </dgm:pt>
    <dgm:pt modelId="{BD6EA25E-0AB1-4EC4-AE79-FCC71A8FBAC7}" type="pres">
      <dgm:prSet presAssocID="{304611B3-F16F-4DDF-9551-0A1B8CA733A3}" presName="spacer" presStyleCnt="0"/>
      <dgm:spPr/>
    </dgm:pt>
    <dgm:pt modelId="{C74457E9-883A-4F81-913A-E34CAA05DC90}" type="pres">
      <dgm:prSet presAssocID="{311A60EF-E878-4261-AF57-5B3073D16A7E}" presName="parentText" presStyleLbl="node1" presStyleIdx="3" presStyleCnt="4">
        <dgm:presLayoutVars>
          <dgm:chMax val="0"/>
          <dgm:bulletEnabled val="1"/>
        </dgm:presLayoutVars>
      </dgm:prSet>
      <dgm:spPr/>
      <dgm:t>
        <a:bodyPr/>
        <a:lstStyle/>
        <a:p>
          <a:endParaRPr lang="en-US"/>
        </a:p>
      </dgm:t>
    </dgm:pt>
  </dgm:ptLst>
  <dgm:cxnLst>
    <dgm:cxn modelId="{D47D649B-BA3D-413C-8B56-39898FB94E12}" srcId="{9BFA4BC7-ACD4-4C94-9F60-B5C6C85D24D8}" destId="{EF30071C-6714-439A-BF97-32854DBBCC94}" srcOrd="0" destOrd="0" parTransId="{114AA15F-0DF8-403F-B993-B5E3943C4913}" sibTransId="{AE54CDEF-348F-449A-A859-BAB0A8903A23}"/>
    <dgm:cxn modelId="{74738367-9232-489F-B8DD-22EE36949F03}" srcId="{9BFA4BC7-ACD4-4C94-9F60-B5C6C85D24D8}" destId="{311A60EF-E878-4261-AF57-5B3073D16A7E}" srcOrd="3" destOrd="0" parTransId="{822D2562-1A97-44A5-B858-E0CAA3C3A5DA}" sibTransId="{D316BA05-CFD9-45EB-A18F-96D25B46A556}"/>
    <dgm:cxn modelId="{22686171-844A-48B7-AC85-A8F922B8880C}" type="presOf" srcId="{146600FF-8EF9-4FEC-92F5-93DEA689FE80}" destId="{47D4C851-70D7-4AA0-9B83-3E30E570969B}" srcOrd="0" destOrd="0" presId="urn:microsoft.com/office/officeart/2005/8/layout/vList2"/>
    <dgm:cxn modelId="{181952D5-E3D8-40C0-BBE9-28CCE14C4597}" type="presOf" srcId="{9BFA4BC7-ACD4-4C94-9F60-B5C6C85D24D8}" destId="{2F289C82-2E46-4B5B-AF26-B77771AAD236}" srcOrd="0" destOrd="0" presId="urn:microsoft.com/office/officeart/2005/8/layout/vList2"/>
    <dgm:cxn modelId="{5ED70745-CA5F-49EC-BC9F-4146A57920BC}" type="presOf" srcId="{829D876B-5BA5-4213-8B07-7316F652D5A3}" destId="{1D225B68-7822-4B05-A78C-2A38F399AB04}" srcOrd="0" destOrd="0" presId="urn:microsoft.com/office/officeart/2005/8/layout/vList2"/>
    <dgm:cxn modelId="{0BD635D8-A85F-42F6-9628-15EF62DDE554}" type="presOf" srcId="{EF30071C-6714-439A-BF97-32854DBBCC94}" destId="{F50B3A25-B3AB-4FB6-A048-3D4ECCE9FD2B}" srcOrd="0" destOrd="0" presId="urn:microsoft.com/office/officeart/2005/8/layout/vList2"/>
    <dgm:cxn modelId="{624AA466-093F-49CA-A728-AFE82CC74094}" srcId="{9BFA4BC7-ACD4-4C94-9F60-B5C6C85D24D8}" destId="{829D876B-5BA5-4213-8B07-7316F652D5A3}" srcOrd="1" destOrd="0" parTransId="{1EDECF2F-270A-4EC9-8D68-27CBAC0F135E}" sibTransId="{7502D295-5E13-4306-9EA4-80E453CBADCB}"/>
    <dgm:cxn modelId="{0A31E46F-0821-4AE9-8A1B-93BB58B2ECEE}" srcId="{9BFA4BC7-ACD4-4C94-9F60-B5C6C85D24D8}" destId="{146600FF-8EF9-4FEC-92F5-93DEA689FE80}" srcOrd="2" destOrd="0" parTransId="{4F87B06F-59F2-4049-8D45-360B4A6FD0EE}" sibTransId="{304611B3-F16F-4DDF-9551-0A1B8CA733A3}"/>
    <dgm:cxn modelId="{8B880F79-34CC-42DE-A6D6-6C4D53B0D4DA}" type="presOf" srcId="{311A60EF-E878-4261-AF57-5B3073D16A7E}" destId="{C74457E9-883A-4F81-913A-E34CAA05DC90}" srcOrd="0" destOrd="0" presId="urn:microsoft.com/office/officeart/2005/8/layout/vList2"/>
    <dgm:cxn modelId="{7C0539FF-ED7F-4062-9328-E9A3731C23B3}" type="presParOf" srcId="{2F289C82-2E46-4B5B-AF26-B77771AAD236}" destId="{F50B3A25-B3AB-4FB6-A048-3D4ECCE9FD2B}" srcOrd="0" destOrd="0" presId="urn:microsoft.com/office/officeart/2005/8/layout/vList2"/>
    <dgm:cxn modelId="{8BC73B65-6E4A-4F59-AD16-EE993DBAD030}" type="presParOf" srcId="{2F289C82-2E46-4B5B-AF26-B77771AAD236}" destId="{B79A3CCE-723F-4BFA-B680-6C64BD06EE8F}" srcOrd="1" destOrd="0" presId="urn:microsoft.com/office/officeart/2005/8/layout/vList2"/>
    <dgm:cxn modelId="{38DD42CB-288F-4306-987F-D6B21C5CFF05}" type="presParOf" srcId="{2F289C82-2E46-4B5B-AF26-B77771AAD236}" destId="{1D225B68-7822-4B05-A78C-2A38F399AB04}" srcOrd="2" destOrd="0" presId="urn:microsoft.com/office/officeart/2005/8/layout/vList2"/>
    <dgm:cxn modelId="{091D81DB-A9BF-44F0-92D0-F995789BD210}" type="presParOf" srcId="{2F289C82-2E46-4B5B-AF26-B77771AAD236}" destId="{F443014F-4E3D-44DF-9BE6-9BB84C934029}" srcOrd="3" destOrd="0" presId="urn:microsoft.com/office/officeart/2005/8/layout/vList2"/>
    <dgm:cxn modelId="{7D8565C5-0AAA-4AFE-8341-14562C774131}" type="presParOf" srcId="{2F289C82-2E46-4B5B-AF26-B77771AAD236}" destId="{47D4C851-70D7-4AA0-9B83-3E30E570969B}" srcOrd="4" destOrd="0" presId="urn:microsoft.com/office/officeart/2005/8/layout/vList2"/>
    <dgm:cxn modelId="{9A4628F7-19CD-4AD5-B799-52DC731824AE}" type="presParOf" srcId="{2F289C82-2E46-4B5B-AF26-B77771AAD236}" destId="{BD6EA25E-0AB1-4EC4-AE79-FCC71A8FBAC7}" srcOrd="5" destOrd="0" presId="urn:microsoft.com/office/officeart/2005/8/layout/vList2"/>
    <dgm:cxn modelId="{86681F21-ECF7-4FED-9E51-31C0AEFC9811}" type="presParOf" srcId="{2F289C82-2E46-4B5B-AF26-B77771AAD236}" destId="{C74457E9-883A-4F81-913A-E34CAA05DC9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0FFD691-6A66-4A79-BB3F-ECD6A78590D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FF0C2A1-AA71-4908-916E-7DA878018F0C}">
      <dgm:prSet/>
      <dgm:spPr/>
      <dgm:t>
        <a:bodyPr/>
        <a:lstStyle/>
        <a:p>
          <a:r>
            <a:rPr lang="en-GB" baseline="0"/>
            <a:t>We can often assume that if we complete and reflect on an experience we will then learn and move on...but as you can probably guess that is often not the case.</a:t>
          </a:r>
          <a:endParaRPr lang="en-US"/>
        </a:p>
      </dgm:t>
    </dgm:pt>
    <dgm:pt modelId="{ADB8552A-3B02-456F-AAB6-2ED4CBCBF227}" type="parTrans" cxnId="{E9AEB2E8-B33C-4590-8FC8-002A49583E2A}">
      <dgm:prSet/>
      <dgm:spPr/>
      <dgm:t>
        <a:bodyPr/>
        <a:lstStyle/>
        <a:p>
          <a:endParaRPr lang="en-US"/>
        </a:p>
      </dgm:t>
    </dgm:pt>
    <dgm:pt modelId="{B1DF03DF-DEC0-42B9-AFEE-33BED442777C}" type="sibTrans" cxnId="{E9AEB2E8-B33C-4590-8FC8-002A49583E2A}">
      <dgm:prSet/>
      <dgm:spPr/>
      <dgm:t>
        <a:bodyPr/>
        <a:lstStyle/>
        <a:p>
          <a:endParaRPr lang="en-US"/>
        </a:p>
      </dgm:t>
    </dgm:pt>
    <dgm:pt modelId="{E81B0927-02C1-4C0F-8351-606877A30CF4}">
      <dgm:prSet/>
      <dgm:spPr/>
      <dgm:t>
        <a:bodyPr/>
        <a:lstStyle/>
        <a:p>
          <a:r>
            <a:rPr lang="en-GB" baseline="0"/>
            <a:t>We can all probably think of times when we haven't learnt from experience and still repeat the same patterns of behaviour.</a:t>
          </a:r>
          <a:endParaRPr lang="en-US"/>
        </a:p>
      </dgm:t>
    </dgm:pt>
    <dgm:pt modelId="{733E6899-BED5-4DD6-9008-3DDAFD90FE1A}" type="parTrans" cxnId="{1EB25955-CB48-42C2-B0CF-11D1D470B661}">
      <dgm:prSet/>
      <dgm:spPr/>
      <dgm:t>
        <a:bodyPr/>
        <a:lstStyle/>
        <a:p>
          <a:endParaRPr lang="en-US"/>
        </a:p>
      </dgm:t>
    </dgm:pt>
    <dgm:pt modelId="{76131842-300A-4400-AEBF-E6D1CFF0C7C6}" type="sibTrans" cxnId="{1EB25955-CB48-42C2-B0CF-11D1D470B661}">
      <dgm:prSet/>
      <dgm:spPr/>
      <dgm:t>
        <a:bodyPr/>
        <a:lstStyle/>
        <a:p>
          <a:endParaRPr lang="en-US"/>
        </a:p>
      </dgm:t>
    </dgm:pt>
    <dgm:pt modelId="{EF080095-EBA9-4CBF-840F-15527B8222BD}">
      <dgm:prSet/>
      <dgm:spPr/>
      <dgm:t>
        <a:bodyPr/>
        <a:lstStyle/>
        <a:p>
          <a:r>
            <a:rPr lang="en-GB" baseline="0"/>
            <a:t>It can often feel like we're going backwards and not moving forwards.</a:t>
          </a:r>
          <a:endParaRPr lang="en-US"/>
        </a:p>
      </dgm:t>
    </dgm:pt>
    <dgm:pt modelId="{5E24195C-808C-4FE3-A08D-7A36F050CD26}" type="parTrans" cxnId="{B7E3984B-A18C-4B15-9569-CF75A7322760}">
      <dgm:prSet/>
      <dgm:spPr/>
      <dgm:t>
        <a:bodyPr/>
        <a:lstStyle/>
        <a:p>
          <a:endParaRPr lang="en-US"/>
        </a:p>
      </dgm:t>
    </dgm:pt>
    <dgm:pt modelId="{B9BC1A8D-397D-41BA-989D-E9A4DC678B4B}" type="sibTrans" cxnId="{B7E3984B-A18C-4B15-9569-CF75A7322760}">
      <dgm:prSet/>
      <dgm:spPr/>
      <dgm:t>
        <a:bodyPr/>
        <a:lstStyle/>
        <a:p>
          <a:endParaRPr lang="en-US"/>
        </a:p>
      </dgm:t>
    </dgm:pt>
    <dgm:pt modelId="{4BD279D9-3F24-4066-99B7-29F08B8E0FD7}" type="pres">
      <dgm:prSet presAssocID="{D0FFD691-6A66-4A79-BB3F-ECD6A78590DF}" presName="root" presStyleCnt="0">
        <dgm:presLayoutVars>
          <dgm:dir/>
          <dgm:resizeHandles val="exact"/>
        </dgm:presLayoutVars>
      </dgm:prSet>
      <dgm:spPr/>
      <dgm:t>
        <a:bodyPr/>
        <a:lstStyle/>
        <a:p>
          <a:endParaRPr lang="en-US"/>
        </a:p>
      </dgm:t>
    </dgm:pt>
    <dgm:pt modelId="{45F1756F-2FC6-421B-9B1F-0B78C84C64D6}" type="pres">
      <dgm:prSet presAssocID="{5FF0C2A1-AA71-4908-916E-7DA878018F0C}" presName="compNode" presStyleCnt="0"/>
      <dgm:spPr/>
    </dgm:pt>
    <dgm:pt modelId="{6C736F94-6AE7-4FCA-B9E1-82AAD9818CBF}" type="pres">
      <dgm:prSet presAssocID="{5FF0C2A1-AA71-4908-916E-7DA878018F0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Light Bulb and Gear"/>
        </a:ext>
      </dgm:extLst>
    </dgm:pt>
    <dgm:pt modelId="{E8418660-19DD-4F0F-8AAD-BAFEC96E005D}" type="pres">
      <dgm:prSet presAssocID="{5FF0C2A1-AA71-4908-916E-7DA878018F0C}" presName="spaceRect" presStyleCnt="0"/>
      <dgm:spPr/>
    </dgm:pt>
    <dgm:pt modelId="{3394554D-E3F6-4EAC-BAEF-F68A030EB21F}" type="pres">
      <dgm:prSet presAssocID="{5FF0C2A1-AA71-4908-916E-7DA878018F0C}" presName="textRect" presStyleLbl="revTx" presStyleIdx="0" presStyleCnt="3">
        <dgm:presLayoutVars>
          <dgm:chMax val="1"/>
          <dgm:chPref val="1"/>
        </dgm:presLayoutVars>
      </dgm:prSet>
      <dgm:spPr/>
      <dgm:t>
        <a:bodyPr/>
        <a:lstStyle/>
        <a:p>
          <a:endParaRPr lang="en-US"/>
        </a:p>
      </dgm:t>
    </dgm:pt>
    <dgm:pt modelId="{2B9DDE61-5216-4066-A5EA-46D8B7576A7A}" type="pres">
      <dgm:prSet presAssocID="{B1DF03DF-DEC0-42B9-AFEE-33BED442777C}" presName="sibTrans" presStyleCnt="0"/>
      <dgm:spPr/>
    </dgm:pt>
    <dgm:pt modelId="{E0C23D82-E743-4344-97DC-B4C97CE32B10}" type="pres">
      <dgm:prSet presAssocID="{E81B0927-02C1-4C0F-8351-606877A30CF4}" presName="compNode" presStyleCnt="0"/>
      <dgm:spPr/>
    </dgm:pt>
    <dgm:pt modelId="{5B7EDE1D-6404-48A5-8F6A-011CF666B459}" type="pres">
      <dgm:prSet presAssocID="{E81B0927-02C1-4C0F-8351-606877A30CF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Person with Idea"/>
        </a:ext>
      </dgm:extLst>
    </dgm:pt>
    <dgm:pt modelId="{C85665F1-9756-4D21-9C2F-0AB954145DC9}" type="pres">
      <dgm:prSet presAssocID="{E81B0927-02C1-4C0F-8351-606877A30CF4}" presName="spaceRect" presStyleCnt="0"/>
      <dgm:spPr/>
    </dgm:pt>
    <dgm:pt modelId="{17499D43-355C-48C9-8261-C4930615EDFF}" type="pres">
      <dgm:prSet presAssocID="{E81B0927-02C1-4C0F-8351-606877A30CF4}" presName="textRect" presStyleLbl="revTx" presStyleIdx="1" presStyleCnt="3">
        <dgm:presLayoutVars>
          <dgm:chMax val="1"/>
          <dgm:chPref val="1"/>
        </dgm:presLayoutVars>
      </dgm:prSet>
      <dgm:spPr/>
      <dgm:t>
        <a:bodyPr/>
        <a:lstStyle/>
        <a:p>
          <a:endParaRPr lang="en-US"/>
        </a:p>
      </dgm:t>
    </dgm:pt>
    <dgm:pt modelId="{F95BF0E8-2024-4C92-9EC8-F6BCD7E90E21}" type="pres">
      <dgm:prSet presAssocID="{76131842-300A-4400-AEBF-E6D1CFF0C7C6}" presName="sibTrans" presStyleCnt="0"/>
      <dgm:spPr/>
    </dgm:pt>
    <dgm:pt modelId="{514F2275-898C-4900-AEED-580561DE93E5}" type="pres">
      <dgm:prSet presAssocID="{EF080095-EBA9-4CBF-840F-15527B8222BD}" presName="compNode" presStyleCnt="0"/>
      <dgm:spPr/>
    </dgm:pt>
    <dgm:pt modelId="{8D0FF7A1-3822-4E9C-A96D-7BA99822619D}" type="pres">
      <dgm:prSet presAssocID="{EF080095-EBA9-4CBF-840F-15527B8222B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Transfer"/>
        </a:ext>
      </dgm:extLst>
    </dgm:pt>
    <dgm:pt modelId="{53B4B9D4-8B1E-44E0-9621-D0819FBDAF35}" type="pres">
      <dgm:prSet presAssocID="{EF080095-EBA9-4CBF-840F-15527B8222BD}" presName="spaceRect" presStyleCnt="0"/>
      <dgm:spPr/>
    </dgm:pt>
    <dgm:pt modelId="{943A1FFE-5818-4221-9840-2277944633D0}" type="pres">
      <dgm:prSet presAssocID="{EF080095-EBA9-4CBF-840F-15527B8222BD}" presName="textRect" presStyleLbl="revTx" presStyleIdx="2" presStyleCnt="3">
        <dgm:presLayoutVars>
          <dgm:chMax val="1"/>
          <dgm:chPref val="1"/>
        </dgm:presLayoutVars>
      </dgm:prSet>
      <dgm:spPr/>
      <dgm:t>
        <a:bodyPr/>
        <a:lstStyle/>
        <a:p>
          <a:endParaRPr lang="en-US"/>
        </a:p>
      </dgm:t>
    </dgm:pt>
  </dgm:ptLst>
  <dgm:cxnLst>
    <dgm:cxn modelId="{168A2789-4309-4D62-9184-9E2AC6062E29}" type="presOf" srcId="{5FF0C2A1-AA71-4908-916E-7DA878018F0C}" destId="{3394554D-E3F6-4EAC-BAEF-F68A030EB21F}" srcOrd="0" destOrd="0" presId="urn:microsoft.com/office/officeart/2018/2/layout/IconLabelList"/>
    <dgm:cxn modelId="{EB9BF0F2-505F-4168-9768-70CAEBFA203E}" type="presOf" srcId="{D0FFD691-6A66-4A79-BB3F-ECD6A78590DF}" destId="{4BD279D9-3F24-4066-99B7-29F08B8E0FD7}" srcOrd="0" destOrd="0" presId="urn:microsoft.com/office/officeart/2018/2/layout/IconLabelList"/>
    <dgm:cxn modelId="{510A09DF-47A5-4283-800B-117734A43318}" type="presOf" srcId="{EF080095-EBA9-4CBF-840F-15527B8222BD}" destId="{943A1FFE-5818-4221-9840-2277944633D0}" srcOrd="0" destOrd="0" presId="urn:microsoft.com/office/officeart/2018/2/layout/IconLabelList"/>
    <dgm:cxn modelId="{E85803FA-E035-466F-B03B-4C6741B2E534}" type="presOf" srcId="{E81B0927-02C1-4C0F-8351-606877A30CF4}" destId="{17499D43-355C-48C9-8261-C4930615EDFF}" srcOrd="0" destOrd="0" presId="urn:microsoft.com/office/officeart/2018/2/layout/IconLabelList"/>
    <dgm:cxn modelId="{B7E3984B-A18C-4B15-9569-CF75A7322760}" srcId="{D0FFD691-6A66-4A79-BB3F-ECD6A78590DF}" destId="{EF080095-EBA9-4CBF-840F-15527B8222BD}" srcOrd="2" destOrd="0" parTransId="{5E24195C-808C-4FE3-A08D-7A36F050CD26}" sibTransId="{B9BC1A8D-397D-41BA-989D-E9A4DC678B4B}"/>
    <dgm:cxn modelId="{1EB25955-CB48-42C2-B0CF-11D1D470B661}" srcId="{D0FFD691-6A66-4A79-BB3F-ECD6A78590DF}" destId="{E81B0927-02C1-4C0F-8351-606877A30CF4}" srcOrd="1" destOrd="0" parTransId="{733E6899-BED5-4DD6-9008-3DDAFD90FE1A}" sibTransId="{76131842-300A-4400-AEBF-E6D1CFF0C7C6}"/>
    <dgm:cxn modelId="{E9AEB2E8-B33C-4590-8FC8-002A49583E2A}" srcId="{D0FFD691-6A66-4A79-BB3F-ECD6A78590DF}" destId="{5FF0C2A1-AA71-4908-916E-7DA878018F0C}" srcOrd="0" destOrd="0" parTransId="{ADB8552A-3B02-456F-AAB6-2ED4CBCBF227}" sibTransId="{B1DF03DF-DEC0-42B9-AFEE-33BED442777C}"/>
    <dgm:cxn modelId="{1966F378-C2DA-410E-A645-74B4479D4AAC}" type="presParOf" srcId="{4BD279D9-3F24-4066-99B7-29F08B8E0FD7}" destId="{45F1756F-2FC6-421B-9B1F-0B78C84C64D6}" srcOrd="0" destOrd="0" presId="urn:microsoft.com/office/officeart/2018/2/layout/IconLabelList"/>
    <dgm:cxn modelId="{5835EEA0-A754-4E31-B766-E2CB425BBC49}" type="presParOf" srcId="{45F1756F-2FC6-421B-9B1F-0B78C84C64D6}" destId="{6C736F94-6AE7-4FCA-B9E1-82AAD9818CBF}" srcOrd="0" destOrd="0" presId="urn:microsoft.com/office/officeart/2018/2/layout/IconLabelList"/>
    <dgm:cxn modelId="{89BEE5FE-8C72-49FB-8105-401C01B9CC19}" type="presParOf" srcId="{45F1756F-2FC6-421B-9B1F-0B78C84C64D6}" destId="{E8418660-19DD-4F0F-8AAD-BAFEC96E005D}" srcOrd="1" destOrd="0" presId="urn:microsoft.com/office/officeart/2018/2/layout/IconLabelList"/>
    <dgm:cxn modelId="{024F6C07-42D7-4FE4-B321-E7CF4244D339}" type="presParOf" srcId="{45F1756F-2FC6-421B-9B1F-0B78C84C64D6}" destId="{3394554D-E3F6-4EAC-BAEF-F68A030EB21F}" srcOrd="2" destOrd="0" presId="urn:microsoft.com/office/officeart/2018/2/layout/IconLabelList"/>
    <dgm:cxn modelId="{A043542F-9243-404E-BD5C-0C717C93FA06}" type="presParOf" srcId="{4BD279D9-3F24-4066-99B7-29F08B8E0FD7}" destId="{2B9DDE61-5216-4066-A5EA-46D8B7576A7A}" srcOrd="1" destOrd="0" presId="urn:microsoft.com/office/officeart/2018/2/layout/IconLabelList"/>
    <dgm:cxn modelId="{BCFB0400-78C1-4D6C-9B7D-FFECFA75D62C}" type="presParOf" srcId="{4BD279D9-3F24-4066-99B7-29F08B8E0FD7}" destId="{E0C23D82-E743-4344-97DC-B4C97CE32B10}" srcOrd="2" destOrd="0" presId="urn:microsoft.com/office/officeart/2018/2/layout/IconLabelList"/>
    <dgm:cxn modelId="{8B628520-BAF9-498F-AC81-449B53DA03F2}" type="presParOf" srcId="{E0C23D82-E743-4344-97DC-B4C97CE32B10}" destId="{5B7EDE1D-6404-48A5-8F6A-011CF666B459}" srcOrd="0" destOrd="0" presId="urn:microsoft.com/office/officeart/2018/2/layout/IconLabelList"/>
    <dgm:cxn modelId="{B67673E0-DC20-4227-8C20-1CD3D9354D9A}" type="presParOf" srcId="{E0C23D82-E743-4344-97DC-B4C97CE32B10}" destId="{C85665F1-9756-4D21-9C2F-0AB954145DC9}" srcOrd="1" destOrd="0" presId="urn:microsoft.com/office/officeart/2018/2/layout/IconLabelList"/>
    <dgm:cxn modelId="{1D22729B-7723-4154-9C3B-307FBD1110D3}" type="presParOf" srcId="{E0C23D82-E743-4344-97DC-B4C97CE32B10}" destId="{17499D43-355C-48C9-8261-C4930615EDFF}" srcOrd="2" destOrd="0" presId="urn:microsoft.com/office/officeart/2018/2/layout/IconLabelList"/>
    <dgm:cxn modelId="{C6DD4225-64B2-4A0F-AA5C-F9DDEFCC86A3}" type="presParOf" srcId="{4BD279D9-3F24-4066-99B7-29F08B8E0FD7}" destId="{F95BF0E8-2024-4C92-9EC8-F6BCD7E90E21}" srcOrd="3" destOrd="0" presId="urn:microsoft.com/office/officeart/2018/2/layout/IconLabelList"/>
    <dgm:cxn modelId="{1E3713EB-3F3A-40C7-8EE8-9120C9ACF83B}" type="presParOf" srcId="{4BD279D9-3F24-4066-99B7-29F08B8E0FD7}" destId="{514F2275-898C-4900-AEED-580561DE93E5}" srcOrd="4" destOrd="0" presId="urn:microsoft.com/office/officeart/2018/2/layout/IconLabelList"/>
    <dgm:cxn modelId="{0FAFA8B4-85A1-4D97-B9F4-B03DAA042D7B}" type="presParOf" srcId="{514F2275-898C-4900-AEED-580561DE93E5}" destId="{8D0FF7A1-3822-4E9C-A96D-7BA99822619D}" srcOrd="0" destOrd="0" presId="urn:microsoft.com/office/officeart/2018/2/layout/IconLabelList"/>
    <dgm:cxn modelId="{CBA5AFA8-3222-4E7D-BAB2-EE23DF0C1C80}" type="presParOf" srcId="{514F2275-898C-4900-AEED-580561DE93E5}" destId="{53B4B9D4-8B1E-44E0-9621-D0819FBDAF35}" srcOrd="1" destOrd="0" presId="urn:microsoft.com/office/officeart/2018/2/layout/IconLabelList"/>
    <dgm:cxn modelId="{C9359A6C-6210-4B26-8908-74C08886C033}" type="presParOf" srcId="{514F2275-898C-4900-AEED-580561DE93E5}" destId="{943A1FFE-5818-4221-9840-2277944633D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6405738-39A9-4F3B-8DB3-B31C5ECB06C1}" type="doc">
      <dgm:prSet loTypeId="urn:microsoft.com/office/officeart/2008/layout/LinedList" loCatId="list" qsTypeId="urn:microsoft.com/office/officeart/2005/8/quickstyle/simple3" qsCatId="simple" csTypeId="urn:microsoft.com/office/officeart/2005/8/colors/colorful2" csCatId="colorful"/>
      <dgm:spPr/>
      <dgm:t>
        <a:bodyPr/>
        <a:lstStyle/>
        <a:p>
          <a:endParaRPr lang="en-US"/>
        </a:p>
      </dgm:t>
    </dgm:pt>
    <dgm:pt modelId="{7959A49B-63D9-4FEB-9105-470208163D3D}">
      <dgm:prSet/>
      <dgm:spPr/>
      <dgm:t>
        <a:bodyPr/>
        <a:lstStyle/>
        <a:p>
          <a:r>
            <a:rPr lang="en-GB" baseline="0"/>
            <a:t>It can also happen when we know that we need to change something, but it feels risky and scary and we'd prefer to remain with the safer option.  At times the risk might just be too high and it can simply feel to uncertain. </a:t>
          </a:r>
          <a:endParaRPr lang="en-US"/>
        </a:p>
      </dgm:t>
    </dgm:pt>
    <dgm:pt modelId="{0DEE55F9-7E6C-46CF-BC8C-092686B5C03A}" type="parTrans" cxnId="{E17E2831-610E-44D3-9E09-FB338AA1721D}">
      <dgm:prSet/>
      <dgm:spPr/>
      <dgm:t>
        <a:bodyPr/>
        <a:lstStyle/>
        <a:p>
          <a:endParaRPr lang="en-US"/>
        </a:p>
      </dgm:t>
    </dgm:pt>
    <dgm:pt modelId="{618DD9D1-A79D-4CFC-8C3C-5A258E3550A6}" type="sibTrans" cxnId="{E17E2831-610E-44D3-9E09-FB338AA1721D}">
      <dgm:prSet/>
      <dgm:spPr/>
      <dgm:t>
        <a:bodyPr/>
        <a:lstStyle/>
        <a:p>
          <a:endParaRPr lang="en-US"/>
        </a:p>
      </dgm:t>
    </dgm:pt>
    <dgm:pt modelId="{2F72DD01-D478-4959-A3DA-A15564D2063E}">
      <dgm:prSet/>
      <dgm:spPr/>
      <dgm:t>
        <a:bodyPr/>
        <a:lstStyle/>
        <a:p>
          <a:r>
            <a:rPr lang="en-GB" baseline="0"/>
            <a:t>Many of us dislike change, particularly if the change causes risk and too much uncertainty.</a:t>
          </a:r>
          <a:endParaRPr lang="en-US"/>
        </a:p>
      </dgm:t>
    </dgm:pt>
    <dgm:pt modelId="{47FF1B2A-DA87-420A-9D08-9AF765DDEDC2}" type="parTrans" cxnId="{C2E9EEA1-1021-46D4-8E14-8A4E2023AA44}">
      <dgm:prSet/>
      <dgm:spPr/>
      <dgm:t>
        <a:bodyPr/>
        <a:lstStyle/>
        <a:p>
          <a:endParaRPr lang="en-US"/>
        </a:p>
      </dgm:t>
    </dgm:pt>
    <dgm:pt modelId="{4D72FB9D-C2EB-4DC1-8FA8-9AFED130F124}" type="sibTrans" cxnId="{C2E9EEA1-1021-46D4-8E14-8A4E2023AA44}">
      <dgm:prSet/>
      <dgm:spPr/>
      <dgm:t>
        <a:bodyPr/>
        <a:lstStyle/>
        <a:p>
          <a:endParaRPr lang="en-US"/>
        </a:p>
      </dgm:t>
    </dgm:pt>
    <dgm:pt modelId="{AAE239E5-4364-4468-8C5D-927876CB21C4}">
      <dgm:prSet/>
      <dgm:spPr/>
      <dgm:t>
        <a:bodyPr/>
        <a:lstStyle/>
        <a:p>
          <a:r>
            <a:rPr lang="en-GB" baseline="0"/>
            <a:t>In these cases we can often feel like we're not moving forward and might even feel like we're regressing. </a:t>
          </a:r>
          <a:endParaRPr lang="en-US"/>
        </a:p>
      </dgm:t>
    </dgm:pt>
    <dgm:pt modelId="{45F04AED-79BF-4CE8-8610-B8045400BD3B}" type="parTrans" cxnId="{6CD5AABF-674D-49C5-B8EB-B920BCF162EF}">
      <dgm:prSet/>
      <dgm:spPr/>
      <dgm:t>
        <a:bodyPr/>
        <a:lstStyle/>
        <a:p>
          <a:endParaRPr lang="en-US"/>
        </a:p>
      </dgm:t>
    </dgm:pt>
    <dgm:pt modelId="{0B3AE5DC-0EA6-4B44-93BE-45C8FCADEF23}" type="sibTrans" cxnId="{6CD5AABF-674D-49C5-B8EB-B920BCF162EF}">
      <dgm:prSet/>
      <dgm:spPr/>
      <dgm:t>
        <a:bodyPr/>
        <a:lstStyle/>
        <a:p>
          <a:endParaRPr lang="en-US"/>
        </a:p>
      </dgm:t>
    </dgm:pt>
    <dgm:pt modelId="{A377BAD7-EE3B-4EB6-AF40-850D37B26B33}">
      <dgm:prSet/>
      <dgm:spPr/>
      <dgm:t>
        <a:bodyPr/>
        <a:lstStyle/>
        <a:p>
          <a:r>
            <a:rPr lang="en-GB" baseline="0"/>
            <a:t>If you find that you're in a situation where the risk or uncertainty is too high, it might be a better option to just withdraw.</a:t>
          </a:r>
          <a:endParaRPr lang="en-US"/>
        </a:p>
      </dgm:t>
    </dgm:pt>
    <dgm:pt modelId="{29E758E9-B447-4100-B1CE-DA113B525750}" type="parTrans" cxnId="{4DDE72FB-F403-4B93-B8EB-EB71847CFD57}">
      <dgm:prSet/>
      <dgm:spPr/>
      <dgm:t>
        <a:bodyPr/>
        <a:lstStyle/>
        <a:p>
          <a:endParaRPr lang="en-US"/>
        </a:p>
      </dgm:t>
    </dgm:pt>
    <dgm:pt modelId="{441EE6F6-C7C8-4F04-B0C1-E87ECF02F442}" type="sibTrans" cxnId="{4DDE72FB-F403-4B93-B8EB-EB71847CFD57}">
      <dgm:prSet/>
      <dgm:spPr/>
      <dgm:t>
        <a:bodyPr/>
        <a:lstStyle/>
        <a:p>
          <a:endParaRPr lang="en-US"/>
        </a:p>
      </dgm:t>
    </dgm:pt>
    <dgm:pt modelId="{22E03181-3F41-4999-B539-A5A957F10F1B}" type="pres">
      <dgm:prSet presAssocID="{06405738-39A9-4F3B-8DB3-B31C5ECB06C1}" presName="vert0" presStyleCnt="0">
        <dgm:presLayoutVars>
          <dgm:dir/>
          <dgm:animOne val="branch"/>
          <dgm:animLvl val="lvl"/>
        </dgm:presLayoutVars>
      </dgm:prSet>
      <dgm:spPr/>
      <dgm:t>
        <a:bodyPr/>
        <a:lstStyle/>
        <a:p>
          <a:endParaRPr lang="en-US"/>
        </a:p>
      </dgm:t>
    </dgm:pt>
    <dgm:pt modelId="{9CC725CD-6113-4F59-B10D-F67672DF801B}" type="pres">
      <dgm:prSet presAssocID="{7959A49B-63D9-4FEB-9105-470208163D3D}" presName="thickLine" presStyleLbl="alignNode1" presStyleIdx="0" presStyleCnt="4"/>
      <dgm:spPr/>
    </dgm:pt>
    <dgm:pt modelId="{BB7A8E7D-9ACD-4628-8D3F-3993A4528233}" type="pres">
      <dgm:prSet presAssocID="{7959A49B-63D9-4FEB-9105-470208163D3D}" presName="horz1" presStyleCnt="0"/>
      <dgm:spPr/>
    </dgm:pt>
    <dgm:pt modelId="{8AB244A7-8BE6-4D2E-8DB5-FEA3D6E87CB2}" type="pres">
      <dgm:prSet presAssocID="{7959A49B-63D9-4FEB-9105-470208163D3D}" presName="tx1" presStyleLbl="revTx" presStyleIdx="0" presStyleCnt="4"/>
      <dgm:spPr/>
      <dgm:t>
        <a:bodyPr/>
        <a:lstStyle/>
        <a:p>
          <a:endParaRPr lang="en-US"/>
        </a:p>
      </dgm:t>
    </dgm:pt>
    <dgm:pt modelId="{380B53A7-4485-4AD0-A806-2DAA4009B055}" type="pres">
      <dgm:prSet presAssocID="{7959A49B-63D9-4FEB-9105-470208163D3D}" presName="vert1" presStyleCnt="0"/>
      <dgm:spPr/>
    </dgm:pt>
    <dgm:pt modelId="{8A34B578-ED43-4758-8E85-946A10CAB960}" type="pres">
      <dgm:prSet presAssocID="{2F72DD01-D478-4959-A3DA-A15564D2063E}" presName="thickLine" presStyleLbl="alignNode1" presStyleIdx="1" presStyleCnt="4"/>
      <dgm:spPr/>
    </dgm:pt>
    <dgm:pt modelId="{350E990B-1425-4849-98A2-51CC307DA137}" type="pres">
      <dgm:prSet presAssocID="{2F72DD01-D478-4959-A3DA-A15564D2063E}" presName="horz1" presStyleCnt="0"/>
      <dgm:spPr/>
    </dgm:pt>
    <dgm:pt modelId="{A0FA725D-D18C-4468-9DB2-E2C269A9CCD1}" type="pres">
      <dgm:prSet presAssocID="{2F72DD01-D478-4959-A3DA-A15564D2063E}" presName="tx1" presStyleLbl="revTx" presStyleIdx="1" presStyleCnt="4"/>
      <dgm:spPr/>
      <dgm:t>
        <a:bodyPr/>
        <a:lstStyle/>
        <a:p>
          <a:endParaRPr lang="en-US"/>
        </a:p>
      </dgm:t>
    </dgm:pt>
    <dgm:pt modelId="{0A3751A9-93B6-4991-B289-BB74FF84B3C8}" type="pres">
      <dgm:prSet presAssocID="{2F72DD01-D478-4959-A3DA-A15564D2063E}" presName="vert1" presStyleCnt="0"/>
      <dgm:spPr/>
    </dgm:pt>
    <dgm:pt modelId="{11A08155-0F25-45E8-860D-DBC8725FA700}" type="pres">
      <dgm:prSet presAssocID="{AAE239E5-4364-4468-8C5D-927876CB21C4}" presName="thickLine" presStyleLbl="alignNode1" presStyleIdx="2" presStyleCnt="4"/>
      <dgm:spPr/>
    </dgm:pt>
    <dgm:pt modelId="{DAEC34E6-9115-40A6-8F44-1AC9A681150A}" type="pres">
      <dgm:prSet presAssocID="{AAE239E5-4364-4468-8C5D-927876CB21C4}" presName="horz1" presStyleCnt="0"/>
      <dgm:spPr/>
    </dgm:pt>
    <dgm:pt modelId="{2CAB6D96-E9F8-4DE0-A026-CDDB0C8A934D}" type="pres">
      <dgm:prSet presAssocID="{AAE239E5-4364-4468-8C5D-927876CB21C4}" presName="tx1" presStyleLbl="revTx" presStyleIdx="2" presStyleCnt="4"/>
      <dgm:spPr/>
      <dgm:t>
        <a:bodyPr/>
        <a:lstStyle/>
        <a:p>
          <a:endParaRPr lang="en-US"/>
        </a:p>
      </dgm:t>
    </dgm:pt>
    <dgm:pt modelId="{24FDCD3C-7052-4229-A654-74706C30F5FC}" type="pres">
      <dgm:prSet presAssocID="{AAE239E5-4364-4468-8C5D-927876CB21C4}" presName="vert1" presStyleCnt="0"/>
      <dgm:spPr/>
    </dgm:pt>
    <dgm:pt modelId="{5CAD9B95-5F1D-4FE5-B253-702E78FE87C0}" type="pres">
      <dgm:prSet presAssocID="{A377BAD7-EE3B-4EB6-AF40-850D37B26B33}" presName="thickLine" presStyleLbl="alignNode1" presStyleIdx="3" presStyleCnt="4"/>
      <dgm:spPr/>
    </dgm:pt>
    <dgm:pt modelId="{17DC18BA-B10C-4CEF-A485-E97C9489F3A4}" type="pres">
      <dgm:prSet presAssocID="{A377BAD7-EE3B-4EB6-AF40-850D37B26B33}" presName="horz1" presStyleCnt="0"/>
      <dgm:spPr/>
    </dgm:pt>
    <dgm:pt modelId="{5741F6BF-21E5-4BDD-965D-71077994DD6D}" type="pres">
      <dgm:prSet presAssocID="{A377BAD7-EE3B-4EB6-AF40-850D37B26B33}" presName="tx1" presStyleLbl="revTx" presStyleIdx="3" presStyleCnt="4"/>
      <dgm:spPr/>
      <dgm:t>
        <a:bodyPr/>
        <a:lstStyle/>
        <a:p>
          <a:endParaRPr lang="en-US"/>
        </a:p>
      </dgm:t>
    </dgm:pt>
    <dgm:pt modelId="{8B606C5B-DAC4-4C8E-9C5C-79AFC239D364}" type="pres">
      <dgm:prSet presAssocID="{A377BAD7-EE3B-4EB6-AF40-850D37B26B33}" presName="vert1" presStyleCnt="0"/>
      <dgm:spPr/>
    </dgm:pt>
  </dgm:ptLst>
  <dgm:cxnLst>
    <dgm:cxn modelId="{E17E2831-610E-44D3-9E09-FB338AA1721D}" srcId="{06405738-39A9-4F3B-8DB3-B31C5ECB06C1}" destId="{7959A49B-63D9-4FEB-9105-470208163D3D}" srcOrd="0" destOrd="0" parTransId="{0DEE55F9-7E6C-46CF-BC8C-092686B5C03A}" sibTransId="{618DD9D1-A79D-4CFC-8C3C-5A258E3550A6}"/>
    <dgm:cxn modelId="{C2E9EEA1-1021-46D4-8E14-8A4E2023AA44}" srcId="{06405738-39A9-4F3B-8DB3-B31C5ECB06C1}" destId="{2F72DD01-D478-4959-A3DA-A15564D2063E}" srcOrd="1" destOrd="0" parTransId="{47FF1B2A-DA87-420A-9D08-9AF765DDEDC2}" sibTransId="{4D72FB9D-C2EB-4DC1-8FA8-9AFED130F124}"/>
    <dgm:cxn modelId="{6CD5AABF-674D-49C5-B8EB-B920BCF162EF}" srcId="{06405738-39A9-4F3B-8DB3-B31C5ECB06C1}" destId="{AAE239E5-4364-4468-8C5D-927876CB21C4}" srcOrd="2" destOrd="0" parTransId="{45F04AED-79BF-4CE8-8610-B8045400BD3B}" sibTransId="{0B3AE5DC-0EA6-4B44-93BE-45C8FCADEF23}"/>
    <dgm:cxn modelId="{F4CA529F-A95F-42DA-AFDB-BBCDB65F1CA6}" type="presOf" srcId="{7959A49B-63D9-4FEB-9105-470208163D3D}" destId="{8AB244A7-8BE6-4D2E-8DB5-FEA3D6E87CB2}" srcOrd="0" destOrd="0" presId="urn:microsoft.com/office/officeart/2008/layout/LinedList"/>
    <dgm:cxn modelId="{70006220-CB63-4B2F-8E63-F10EAF99E038}" type="presOf" srcId="{2F72DD01-D478-4959-A3DA-A15564D2063E}" destId="{A0FA725D-D18C-4468-9DB2-E2C269A9CCD1}" srcOrd="0" destOrd="0" presId="urn:microsoft.com/office/officeart/2008/layout/LinedList"/>
    <dgm:cxn modelId="{ED9D4E3F-6B3F-4329-AFE2-85AF37725BE4}" type="presOf" srcId="{AAE239E5-4364-4468-8C5D-927876CB21C4}" destId="{2CAB6D96-E9F8-4DE0-A026-CDDB0C8A934D}" srcOrd="0" destOrd="0" presId="urn:microsoft.com/office/officeart/2008/layout/LinedList"/>
    <dgm:cxn modelId="{2CF4B0B7-7B63-4960-AF01-F6527774A580}" type="presOf" srcId="{A377BAD7-EE3B-4EB6-AF40-850D37B26B33}" destId="{5741F6BF-21E5-4BDD-965D-71077994DD6D}" srcOrd="0" destOrd="0" presId="urn:microsoft.com/office/officeart/2008/layout/LinedList"/>
    <dgm:cxn modelId="{3A8ACB05-1FFB-4A47-8ED9-C9462D232568}" type="presOf" srcId="{06405738-39A9-4F3B-8DB3-B31C5ECB06C1}" destId="{22E03181-3F41-4999-B539-A5A957F10F1B}" srcOrd="0" destOrd="0" presId="urn:microsoft.com/office/officeart/2008/layout/LinedList"/>
    <dgm:cxn modelId="{4DDE72FB-F403-4B93-B8EB-EB71847CFD57}" srcId="{06405738-39A9-4F3B-8DB3-B31C5ECB06C1}" destId="{A377BAD7-EE3B-4EB6-AF40-850D37B26B33}" srcOrd="3" destOrd="0" parTransId="{29E758E9-B447-4100-B1CE-DA113B525750}" sibTransId="{441EE6F6-C7C8-4F04-B0C1-E87ECF02F442}"/>
    <dgm:cxn modelId="{5923FC43-A50C-4EDE-9F71-E2AC935137D6}" type="presParOf" srcId="{22E03181-3F41-4999-B539-A5A957F10F1B}" destId="{9CC725CD-6113-4F59-B10D-F67672DF801B}" srcOrd="0" destOrd="0" presId="urn:microsoft.com/office/officeart/2008/layout/LinedList"/>
    <dgm:cxn modelId="{373BC6D7-E84E-4611-9CA7-A5AA687E18E3}" type="presParOf" srcId="{22E03181-3F41-4999-B539-A5A957F10F1B}" destId="{BB7A8E7D-9ACD-4628-8D3F-3993A4528233}" srcOrd="1" destOrd="0" presId="urn:microsoft.com/office/officeart/2008/layout/LinedList"/>
    <dgm:cxn modelId="{306CAA58-9006-4406-9532-390018D0E801}" type="presParOf" srcId="{BB7A8E7D-9ACD-4628-8D3F-3993A4528233}" destId="{8AB244A7-8BE6-4D2E-8DB5-FEA3D6E87CB2}" srcOrd="0" destOrd="0" presId="urn:microsoft.com/office/officeart/2008/layout/LinedList"/>
    <dgm:cxn modelId="{3DD35DA8-8713-4704-B9DD-66C37057EDF3}" type="presParOf" srcId="{BB7A8E7D-9ACD-4628-8D3F-3993A4528233}" destId="{380B53A7-4485-4AD0-A806-2DAA4009B055}" srcOrd="1" destOrd="0" presId="urn:microsoft.com/office/officeart/2008/layout/LinedList"/>
    <dgm:cxn modelId="{F082DF0E-6DA3-4D5B-B30F-487DBEAD7420}" type="presParOf" srcId="{22E03181-3F41-4999-B539-A5A957F10F1B}" destId="{8A34B578-ED43-4758-8E85-946A10CAB960}" srcOrd="2" destOrd="0" presId="urn:microsoft.com/office/officeart/2008/layout/LinedList"/>
    <dgm:cxn modelId="{B3BED34F-185C-4EED-954C-6DC997EC5690}" type="presParOf" srcId="{22E03181-3F41-4999-B539-A5A957F10F1B}" destId="{350E990B-1425-4849-98A2-51CC307DA137}" srcOrd="3" destOrd="0" presId="urn:microsoft.com/office/officeart/2008/layout/LinedList"/>
    <dgm:cxn modelId="{A780BA75-7D65-4312-9092-9BB9336D7B3F}" type="presParOf" srcId="{350E990B-1425-4849-98A2-51CC307DA137}" destId="{A0FA725D-D18C-4468-9DB2-E2C269A9CCD1}" srcOrd="0" destOrd="0" presId="urn:microsoft.com/office/officeart/2008/layout/LinedList"/>
    <dgm:cxn modelId="{9D2CD4C1-AA63-4300-8938-C890BF7B7CCB}" type="presParOf" srcId="{350E990B-1425-4849-98A2-51CC307DA137}" destId="{0A3751A9-93B6-4991-B289-BB74FF84B3C8}" srcOrd="1" destOrd="0" presId="urn:microsoft.com/office/officeart/2008/layout/LinedList"/>
    <dgm:cxn modelId="{9AA6CF93-721D-45A2-AB42-4C567447125E}" type="presParOf" srcId="{22E03181-3F41-4999-B539-A5A957F10F1B}" destId="{11A08155-0F25-45E8-860D-DBC8725FA700}" srcOrd="4" destOrd="0" presId="urn:microsoft.com/office/officeart/2008/layout/LinedList"/>
    <dgm:cxn modelId="{3235A9C4-B862-4FD5-82DE-BE68FE2DB1BC}" type="presParOf" srcId="{22E03181-3F41-4999-B539-A5A957F10F1B}" destId="{DAEC34E6-9115-40A6-8F44-1AC9A681150A}" srcOrd="5" destOrd="0" presId="urn:microsoft.com/office/officeart/2008/layout/LinedList"/>
    <dgm:cxn modelId="{D83BB3F8-65D4-48F8-9682-2B75ACC5067B}" type="presParOf" srcId="{DAEC34E6-9115-40A6-8F44-1AC9A681150A}" destId="{2CAB6D96-E9F8-4DE0-A026-CDDB0C8A934D}" srcOrd="0" destOrd="0" presId="urn:microsoft.com/office/officeart/2008/layout/LinedList"/>
    <dgm:cxn modelId="{E221E46B-C73B-43A6-9397-6E86542F3295}" type="presParOf" srcId="{DAEC34E6-9115-40A6-8F44-1AC9A681150A}" destId="{24FDCD3C-7052-4229-A654-74706C30F5FC}" srcOrd="1" destOrd="0" presId="urn:microsoft.com/office/officeart/2008/layout/LinedList"/>
    <dgm:cxn modelId="{038E50D9-C60C-40C8-8A20-14043B713688}" type="presParOf" srcId="{22E03181-3F41-4999-B539-A5A957F10F1B}" destId="{5CAD9B95-5F1D-4FE5-B253-702E78FE87C0}" srcOrd="6" destOrd="0" presId="urn:microsoft.com/office/officeart/2008/layout/LinedList"/>
    <dgm:cxn modelId="{04B5257A-A516-4A4C-8480-D8DA7BC6A108}" type="presParOf" srcId="{22E03181-3F41-4999-B539-A5A957F10F1B}" destId="{17DC18BA-B10C-4CEF-A485-E97C9489F3A4}" srcOrd="7" destOrd="0" presId="urn:microsoft.com/office/officeart/2008/layout/LinedList"/>
    <dgm:cxn modelId="{0067DB46-7803-4DA1-913C-42ADB691F425}" type="presParOf" srcId="{17DC18BA-B10C-4CEF-A485-E97C9489F3A4}" destId="{5741F6BF-21E5-4BDD-965D-71077994DD6D}" srcOrd="0" destOrd="0" presId="urn:microsoft.com/office/officeart/2008/layout/LinedList"/>
    <dgm:cxn modelId="{492E669A-70FA-47BF-9E5E-280EF9B4537A}" type="presParOf" srcId="{17DC18BA-B10C-4CEF-A485-E97C9489F3A4}" destId="{8B606C5B-DAC4-4C8E-9C5C-79AFC239D3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80080FD-1682-4CE5-90E5-95DEE2737353}"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21E88371-C6A9-41E2-AD18-F4031277CDA4}">
      <dgm:prSet/>
      <dgm:spPr/>
      <dgm:t>
        <a:bodyPr/>
        <a:lstStyle/>
        <a:p>
          <a:pPr>
            <a:lnSpc>
              <a:spcPct val="100000"/>
            </a:lnSpc>
          </a:pPr>
          <a:r>
            <a:rPr lang="en-GB" baseline="0"/>
            <a:t>Do you tend to focus on the negative experiences, or do you have a balance of both?</a:t>
          </a:r>
          <a:endParaRPr lang="en-US"/>
        </a:p>
      </dgm:t>
    </dgm:pt>
    <dgm:pt modelId="{D8855B28-7BF6-4286-9E99-B79B626F845D}" type="parTrans" cxnId="{BCC577FF-9784-4A6B-BBA3-23F4624F587D}">
      <dgm:prSet/>
      <dgm:spPr/>
      <dgm:t>
        <a:bodyPr/>
        <a:lstStyle/>
        <a:p>
          <a:endParaRPr lang="en-US"/>
        </a:p>
      </dgm:t>
    </dgm:pt>
    <dgm:pt modelId="{D4049257-BDFC-45A3-928F-E8E97874E674}" type="sibTrans" cxnId="{BCC577FF-9784-4A6B-BBA3-23F4624F587D}">
      <dgm:prSet/>
      <dgm:spPr/>
      <dgm:t>
        <a:bodyPr/>
        <a:lstStyle/>
        <a:p>
          <a:endParaRPr lang="en-US"/>
        </a:p>
      </dgm:t>
    </dgm:pt>
    <dgm:pt modelId="{672CF09C-616A-43CE-883A-1EE13340F0E0}">
      <dgm:prSet/>
      <dgm:spPr/>
      <dgm:t>
        <a:bodyPr/>
        <a:lstStyle/>
        <a:p>
          <a:pPr>
            <a:lnSpc>
              <a:spcPct val="100000"/>
            </a:lnSpc>
          </a:pPr>
          <a:r>
            <a:rPr lang="en-GB" baseline="0"/>
            <a:t>Whichever way you work, it is all a process of reflection and will allow growth and development. Being mindful however, that focusing too much on either the positive or the negative might be unhelpful in the long run.</a:t>
          </a:r>
          <a:endParaRPr lang="en-US"/>
        </a:p>
      </dgm:t>
    </dgm:pt>
    <dgm:pt modelId="{66A9C9D8-2689-4054-83C9-2BD1BC2E6BE0}" type="parTrans" cxnId="{4FE89A33-46DE-44DC-8046-018F82211C13}">
      <dgm:prSet/>
      <dgm:spPr/>
      <dgm:t>
        <a:bodyPr/>
        <a:lstStyle/>
        <a:p>
          <a:endParaRPr lang="en-US"/>
        </a:p>
      </dgm:t>
    </dgm:pt>
    <dgm:pt modelId="{B2BAFDC7-8CA3-40E2-8CA3-6C1090695435}" type="sibTrans" cxnId="{4FE89A33-46DE-44DC-8046-018F82211C13}">
      <dgm:prSet/>
      <dgm:spPr/>
      <dgm:t>
        <a:bodyPr/>
        <a:lstStyle/>
        <a:p>
          <a:endParaRPr lang="en-US"/>
        </a:p>
      </dgm:t>
    </dgm:pt>
    <dgm:pt modelId="{A5DE42AA-191A-4186-84ED-09C81051415B}">
      <dgm:prSet/>
      <dgm:spPr/>
      <dgm:t>
        <a:bodyPr/>
        <a:lstStyle/>
        <a:p>
          <a:pPr>
            <a:lnSpc>
              <a:spcPct val="100000"/>
            </a:lnSpc>
          </a:pPr>
          <a:r>
            <a:rPr lang="en-GB" baseline="0"/>
            <a:t>A balance of both seems perhaps to make the most sense?</a:t>
          </a:r>
          <a:endParaRPr lang="en-US"/>
        </a:p>
      </dgm:t>
    </dgm:pt>
    <dgm:pt modelId="{DD8F208B-375C-4A66-9CC8-F00AE06535A3}" type="parTrans" cxnId="{71CF1B35-A58D-42CD-8CBC-BAD26939235C}">
      <dgm:prSet/>
      <dgm:spPr/>
      <dgm:t>
        <a:bodyPr/>
        <a:lstStyle/>
        <a:p>
          <a:endParaRPr lang="en-US"/>
        </a:p>
      </dgm:t>
    </dgm:pt>
    <dgm:pt modelId="{A955F400-A264-451A-A5DB-32E589898CBF}" type="sibTrans" cxnId="{71CF1B35-A58D-42CD-8CBC-BAD26939235C}">
      <dgm:prSet/>
      <dgm:spPr/>
      <dgm:t>
        <a:bodyPr/>
        <a:lstStyle/>
        <a:p>
          <a:endParaRPr lang="en-US"/>
        </a:p>
      </dgm:t>
    </dgm:pt>
    <dgm:pt modelId="{8D62E0DC-8865-46C3-8858-687CC7A5BA6D}" type="pres">
      <dgm:prSet presAssocID="{D80080FD-1682-4CE5-90E5-95DEE2737353}" presName="root" presStyleCnt="0">
        <dgm:presLayoutVars>
          <dgm:dir/>
          <dgm:resizeHandles val="exact"/>
        </dgm:presLayoutVars>
      </dgm:prSet>
      <dgm:spPr/>
      <dgm:t>
        <a:bodyPr/>
        <a:lstStyle/>
        <a:p>
          <a:endParaRPr lang="en-US"/>
        </a:p>
      </dgm:t>
    </dgm:pt>
    <dgm:pt modelId="{28C930AC-28E0-4367-93F3-14B94AE51EF3}" type="pres">
      <dgm:prSet presAssocID="{21E88371-C6A9-41E2-AD18-F4031277CDA4}" presName="compNode" presStyleCnt="0"/>
      <dgm:spPr/>
    </dgm:pt>
    <dgm:pt modelId="{A7DEAE09-55FA-4648-9355-87BE45C23AEF}" type="pres">
      <dgm:prSet presAssocID="{21E88371-C6A9-41E2-AD18-F4031277CDA4}" presName="bgRect" presStyleLbl="bgShp" presStyleIdx="0" presStyleCnt="3"/>
      <dgm:spPr/>
    </dgm:pt>
    <dgm:pt modelId="{CF606F86-DCC6-49A0-94F2-3A487FB21A15}" type="pres">
      <dgm:prSet presAssocID="{21E88371-C6A9-41E2-AD18-F4031277CDA4}"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Target"/>
        </a:ext>
      </dgm:extLst>
    </dgm:pt>
    <dgm:pt modelId="{B84ABFFF-CDED-44D8-9C6C-54F68858B48E}" type="pres">
      <dgm:prSet presAssocID="{21E88371-C6A9-41E2-AD18-F4031277CDA4}" presName="spaceRect" presStyleCnt="0"/>
      <dgm:spPr/>
    </dgm:pt>
    <dgm:pt modelId="{9E767EBA-B1A7-45A1-8C77-B58CEAB0A0B5}" type="pres">
      <dgm:prSet presAssocID="{21E88371-C6A9-41E2-AD18-F4031277CDA4}" presName="parTx" presStyleLbl="revTx" presStyleIdx="0" presStyleCnt="3">
        <dgm:presLayoutVars>
          <dgm:chMax val="0"/>
          <dgm:chPref val="0"/>
        </dgm:presLayoutVars>
      </dgm:prSet>
      <dgm:spPr/>
      <dgm:t>
        <a:bodyPr/>
        <a:lstStyle/>
        <a:p>
          <a:endParaRPr lang="en-US"/>
        </a:p>
      </dgm:t>
    </dgm:pt>
    <dgm:pt modelId="{95467F6E-C055-4B6E-9D49-B39F23A20A60}" type="pres">
      <dgm:prSet presAssocID="{D4049257-BDFC-45A3-928F-E8E97874E674}" presName="sibTrans" presStyleCnt="0"/>
      <dgm:spPr/>
    </dgm:pt>
    <dgm:pt modelId="{BD0F372E-A169-4096-AD35-BF80CE2B9A84}" type="pres">
      <dgm:prSet presAssocID="{672CF09C-616A-43CE-883A-1EE13340F0E0}" presName="compNode" presStyleCnt="0"/>
      <dgm:spPr/>
    </dgm:pt>
    <dgm:pt modelId="{D79B5808-F7CB-4445-83FD-0D1D956979EF}" type="pres">
      <dgm:prSet presAssocID="{672CF09C-616A-43CE-883A-1EE13340F0E0}" presName="bgRect" presStyleLbl="bgShp" presStyleIdx="1" presStyleCnt="3"/>
      <dgm:spPr/>
    </dgm:pt>
    <dgm:pt modelId="{3E32AA7D-F9A9-4EDA-997C-7A133A67677D}" type="pres">
      <dgm:prSet presAssocID="{672CF09C-616A-43CE-883A-1EE13340F0E0}"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Light Bulb and Gear"/>
        </a:ext>
      </dgm:extLst>
    </dgm:pt>
    <dgm:pt modelId="{9B4E2680-AB12-4D8F-B624-6DE6A105DE91}" type="pres">
      <dgm:prSet presAssocID="{672CF09C-616A-43CE-883A-1EE13340F0E0}" presName="spaceRect" presStyleCnt="0"/>
      <dgm:spPr/>
    </dgm:pt>
    <dgm:pt modelId="{951F4AD7-3CC4-4184-B977-01A774B3D756}" type="pres">
      <dgm:prSet presAssocID="{672CF09C-616A-43CE-883A-1EE13340F0E0}" presName="parTx" presStyleLbl="revTx" presStyleIdx="1" presStyleCnt="3">
        <dgm:presLayoutVars>
          <dgm:chMax val="0"/>
          <dgm:chPref val="0"/>
        </dgm:presLayoutVars>
      </dgm:prSet>
      <dgm:spPr/>
      <dgm:t>
        <a:bodyPr/>
        <a:lstStyle/>
        <a:p>
          <a:endParaRPr lang="en-US"/>
        </a:p>
      </dgm:t>
    </dgm:pt>
    <dgm:pt modelId="{3B778B9B-2B1D-4580-8CDF-0A7B2C6F0914}" type="pres">
      <dgm:prSet presAssocID="{B2BAFDC7-8CA3-40E2-8CA3-6C1090695435}" presName="sibTrans" presStyleCnt="0"/>
      <dgm:spPr/>
    </dgm:pt>
    <dgm:pt modelId="{4604FEA0-9274-4281-95A4-985723F02C7F}" type="pres">
      <dgm:prSet presAssocID="{A5DE42AA-191A-4186-84ED-09C81051415B}" presName="compNode" presStyleCnt="0"/>
      <dgm:spPr/>
    </dgm:pt>
    <dgm:pt modelId="{083552FF-62FF-4519-9D63-A57E31A08A19}" type="pres">
      <dgm:prSet presAssocID="{A5DE42AA-191A-4186-84ED-09C81051415B}" presName="bgRect" presStyleLbl="bgShp" presStyleIdx="2" presStyleCnt="3"/>
      <dgm:spPr/>
    </dgm:pt>
    <dgm:pt modelId="{27F2D769-466D-4787-A5D5-B1CDA4280D45}" type="pres">
      <dgm:prSet presAssocID="{A5DE42AA-191A-4186-84ED-09C81051415B}"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Scales of Justice"/>
        </a:ext>
      </dgm:extLst>
    </dgm:pt>
    <dgm:pt modelId="{41B7B6F0-EEDC-4909-ACDE-5DAA0DA47EC8}" type="pres">
      <dgm:prSet presAssocID="{A5DE42AA-191A-4186-84ED-09C81051415B}" presName="spaceRect" presStyleCnt="0"/>
      <dgm:spPr/>
    </dgm:pt>
    <dgm:pt modelId="{E7B9853B-2DC7-46CD-929C-E2D68AFB3944}" type="pres">
      <dgm:prSet presAssocID="{A5DE42AA-191A-4186-84ED-09C81051415B}" presName="parTx" presStyleLbl="revTx" presStyleIdx="2" presStyleCnt="3">
        <dgm:presLayoutVars>
          <dgm:chMax val="0"/>
          <dgm:chPref val="0"/>
        </dgm:presLayoutVars>
      </dgm:prSet>
      <dgm:spPr/>
      <dgm:t>
        <a:bodyPr/>
        <a:lstStyle/>
        <a:p>
          <a:endParaRPr lang="en-US"/>
        </a:p>
      </dgm:t>
    </dgm:pt>
  </dgm:ptLst>
  <dgm:cxnLst>
    <dgm:cxn modelId="{ABAE7184-C909-4A5D-8B8A-BE279E9D4231}" type="presOf" srcId="{672CF09C-616A-43CE-883A-1EE13340F0E0}" destId="{951F4AD7-3CC4-4184-B977-01A774B3D756}" srcOrd="0" destOrd="0" presId="urn:microsoft.com/office/officeart/2018/2/layout/IconVerticalSolidList"/>
    <dgm:cxn modelId="{71CF1B35-A58D-42CD-8CBC-BAD26939235C}" srcId="{D80080FD-1682-4CE5-90E5-95DEE2737353}" destId="{A5DE42AA-191A-4186-84ED-09C81051415B}" srcOrd="2" destOrd="0" parTransId="{DD8F208B-375C-4A66-9CC8-F00AE06535A3}" sibTransId="{A955F400-A264-451A-A5DB-32E589898CBF}"/>
    <dgm:cxn modelId="{1A7DFE46-C1A1-474B-9399-8C43FF66C580}" type="presOf" srcId="{D80080FD-1682-4CE5-90E5-95DEE2737353}" destId="{8D62E0DC-8865-46C3-8858-687CC7A5BA6D}" srcOrd="0" destOrd="0" presId="urn:microsoft.com/office/officeart/2018/2/layout/IconVerticalSolidList"/>
    <dgm:cxn modelId="{BCC577FF-9784-4A6B-BBA3-23F4624F587D}" srcId="{D80080FD-1682-4CE5-90E5-95DEE2737353}" destId="{21E88371-C6A9-41E2-AD18-F4031277CDA4}" srcOrd="0" destOrd="0" parTransId="{D8855B28-7BF6-4286-9E99-B79B626F845D}" sibTransId="{D4049257-BDFC-45A3-928F-E8E97874E674}"/>
    <dgm:cxn modelId="{49F1FFA3-A96C-4B5B-8234-30FA5FD46DDC}" type="presOf" srcId="{21E88371-C6A9-41E2-AD18-F4031277CDA4}" destId="{9E767EBA-B1A7-45A1-8C77-B58CEAB0A0B5}" srcOrd="0" destOrd="0" presId="urn:microsoft.com/office/officeart/2018/2/layout/IconVerticalSolidList"/>
    <dgm:cxn modelId="{4FE89A33-46DE-44DC-8046-018F82211C13}" srcId="{D80080FD-1682-4CE5-90E5-95DEE2737353}" destId="{672CF09C-616A-43CE-883A-1EE13340F0E0}" srcOrd="1" destOrd="0" parTransId="{66A9C9D8-2689-4054-83C9-2BD1BC2E6BE0}" sibTransId="{B2BAFDC7-8CA3-40E2-8CA3-6C1090695435}"/>
    <dgm:cxn modelId="{CFBA32EB-4DCF-4A1E-A7F0-9C30D71C718F}" type="presOf" srcId="{A5DE42AA-191A-4186-84ED-09C81051415B}" destId="{E7B9853B-2DC7-46CD-929C-E2D68AFB3944}" srcOrd="0" destOrd="0" presId="urn:microsoft.com/office/officeart/2018/2/layout/IconVerticalSolidList"/>
    <dgm:cxn modelId="{54C0C90E-1E0D-4980-A88B-59298D36DBAB}" type="presParOf" srcId="{8D62E0DC-8865-46C3-8858-687CC7A5BA6D}" destId="{28C930AC-28E0-4367-93F3-14B94AE51EF3}" srcOrd="0" destOrd="0" presId="urn:microsoft.com/office/officeart/2018/2/layout/IconVerticalSolidList"/>
    <dgm:cxn modelId="{B876CE1D-1568-4D2C-8589-90FA169BD97F}" type="presParOf" srcId="{28C930AC-28E0-4367-93F3-14B94AE51EF3}" destId="{A7DEAE09-55FA-4648-9355-87BE45C23AEF}" srcOrd="0" destOrd="0" presId="urn:microsoft.com/office/officeart/2018/2/layout/IconVerticalSolidList"/>
    <dgm:cxn modelId="{BC1AE442-983C-4499-8F89-31A3F2F05DC6}" type="presParOf" srcId="{28C930AC-28E0-4367-93F3-14B94AE51EF3}" destId="{CF606F86-DCC6-49A0-94F2-3A487FB21A15}" srcOrd="1" destOrd="0" presId="urn:microsoft.com/office/officeart/2018/2/layout/IconVerticalSolidList"/>
    <dgm:cxn modelId="{8FCCC8AA-225C-46C3-A0B3-7D96D5103EF0}" type="presParOf" srcId="{28C930AC-28E0-4367-93F3-14B94AE51EF3}" destId="{B84ABFFF-CDED-44D8-9C6C-54F68858B48E}" srcOrd="2" destOrd="0" presId="urn:microsoft.com/office/officeart/2018/2/layout/IconVerticalSolidList"/>
    <dgm:cxn modelId="{F3535A8B-75D9-47B3-8102-39D18BDF8733}" type="presParOf" srcId="{28C930AC-28E0-4367-93F3-14B94AE51EF3}" destId="{9E767EBA-B1A7-45A1-8C77-B58CEAB0A0B5}" srcOrd="3" destOrd="0" presId="urn:microsoft.com/office/officeart/2018/2/layout/IconVerticalSolidList"/>
    <dgm:cxn modelId="{1F61AD1C-6DD5-4CC5-A8BC-0698395314DF}" type="presParOf" srcId="{8D62E0DC-8865-46C3-8858-687CC7A5BA6D}" destId="{95467F6E-C055-4B6E-9D49-B39F23A20A60}" srcOrd="1" destOrd="0" presId="urn:microsoft.com/office/officeart/2018/2/layout/IconVerticalSolidList"/>
    <dgm:cxn modelId="{63FDE9D2-5BD7-4D2C-AFF4-49A8293B408A}" type="presParOf" srcId="{8D62E0DC-8865-46C3-8858-687CC7A5BA6D}" destId="{BD0F372E-A169-4096-AD35-BF80CE2B9A84}" srcOrd="2" destOrd="0" presId="urn:microsoft.com/office/officeart/2018/2/layout/IconVerticalSolidList"/>
    <dgm:cxn modelId="{FD1F29DF-DEB1-4C58-BCD7-92836588B9EA}" type="presParOf" srcId="{BD0F372E-A169-4096-AD35-BF80CE2B9A84}" destId="{D79B5808-F7CB-4445-83FD-0D1D956979EF}" srcOrd="0" destOrd="0" presId="urn:microsoft.com/office/officeart/2018/2/layout/IconVerticalSolidList"/>
    <dgm:cxn modelId="{AE1C472E-0B36-4FF2-B24E-CE67ED7119E2}" type="presParOf" srcId="{BD0F372E-A169-4096-AD35-BF80CE2B9A84}" destId="{3E32AA7D-F9A9-4EDA-997C-7A133A67677D}" srcOrd="1" destOrd="0" presId="urn:microsoft.com/office/officeart/2018/2/layout/IconVerticalSolidList"/>
    <dgm:cxn modelId="{802457C3-D718-4EA1-919C-6E110EACA8DF}" type="presParOf" srcId="{BD0F372E-A169-4096-AD35-BF80CE2B9A84}" destId="{9B4E2680-AB12-4D8F-B624-6DE6A105DE91}" srcOrd="2" destOrd="0" presId="urn:microsoft.com/office/officeart/2018/2/layout/IconVerticalSolidList"/>
    <dgm:cxn modelId="{E3A34F3D-4F94-46EF-B3E0-DF9F423F6363}" type="presParOf" srcId="{BD0F372E-A169-4096-AD35-BF80CE2B9A84}" destId="{951F4AD7-3CC4-4184-B977-01A774B3D756}" srcOrd="3" destOrd="0" presId="urn:microsoft.com/office/officeart/2018/2/layout/IconVerticalSolidList"/>
    <dgm:cxn modelId="{308AF95E-87BC-40E7-B884-3EE1ED58397C}" type="presParOf" srcId="{8D62E0DC-8865-46C3-8858-687CC7A5BA6D}" destId="{3B778B9B-2B1D-4580-8CDF-0A7B2C6F0914}" srcOrd="3" destOrd="0" presId="urn:microsoft.com/office/officeart/2018/2/layout/IconVerticalSolidList"/>
    <dgm:cxn modelId="{9CEF1EA3-AC9E-45BD-8560-77839189EE0B}" type="presParOf" srcId="{8D62E0DC-8865-46C3-8858-687CC7A5BA6D}" destId="{4604FEA0-9274-4281-95A4-985723F02C7F}" srcOrd="4" destOrd="0" presId="urn:microsoft.com/office/officeart/2018/2/layout/IconVerticalSolidList"/>
    <dgm:cxn modelId="{4D3E99A2-DC3B-4008-8881-E8CD18F7CF3E}" type="presParOf" srcId="{4604FEA0-9274-4281-95A4-985723F02C7F}" destId="{083552FF-62FF-4519-9D63-A57E31A08A19}" srcOrd="0" destOrd="0" presId="urn:microsoft.com/office/officeart/2018/2/layout/IconVerticalSolidList"/>
    <dgm:cxn modelId="{E71F2C69-4A44-419B-951A-642A04276514}" type="presParOf" srcId="{4604FEA0-9274-4281-95A4-985723F02C7F}" destId="{27F2D769-466D-4787-A5D5-B1CDA4280D45}" srcOrd="1" destOrd="0" presId="urn:microsoft.com/office/officeart/2018/2/layout/IconVerticalSolidList"/>
    <dgm:cxn modelId="{B94C5025-F980-49B8-A387-D86BDE5674DF}" type="presParOf" srcId="{4604FEA0-9274-4281-95A4-985723F02C7F}" destId="{41B7B6F0-EEDC-4909-ACDE-5DAA0DA47EC8}" srcOrd="2" destOrd="0" presId="urn:microsoft.com/office/officeart/2018/2/layout/IconVerticalSolidList"/>
    <dgm:cxn modelId="{79F2A1C1-2F10-46B8-B94F-003357F19A1C}" type="presParOf" srcId="{4604FEA0-9274-4281-95A4-985723F02C7F}" destId="{E7B9853B-2DC7-46CD-929C-E2D68AFB394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E795697-93BD-4072-BFAE-F178754010F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1A94F0E-A85E-4CEE-BEDF-F1781353DD87}">
      <dgm:prSet/>
      <dgm:spPr/>
      <dgm:t>
        <a:bodyPr/>
        <a:lstStyle/>
        <a:p>
          <a:r>
            <a:rPr lang="en-GB" baseline="0"/>
            <a:t>We've covered a lot of different models and looked at how they might help you to reflect on your experience. </a:t>
          </a:r>
          <a:endParaRPr lang="en-US"/>
        </a:p>
      </dgm:t>
    </dgm:pt>
    <dgm:pt modelId="{5BD0C578-889E-4C1B-A6E4-088F047CA2D9}" type="parTrans" cxnId="{FD907AE6-3973-464E-8BF2-C13E3827E4B6}">
      <dgm:prSet/>
      <dgm:spPr/>
      <dgm:t>
        <a:bodyPr/>
        <a:lstStyle/>
        <a:p>
          <a:endParaRPr lang="en-US"/>
        </a:p>
      </dgm:t>
    </dgm:pt>
    <dgm:pt modelId="{BDCC647F-4290-48BE-B2F1-FCCAA82AF0C7}" type="sibTrans" cxnId="{FD907AE6-3973-464E-8BF2-C13E3827E4B6}">
      <dgm:prSet/>
      <dgm:spPr/>
      <dgm:t>
        <a:bodyPr/>
        <a:lstStyle/>
        <a:p>
          <a:endParaRPr lang="en-US"/>
        </a:p>
      </dgm:t>
    </dgm:pt>
    <dgm:pt modelId="{C74FBC8E-14E6-4F10-9827-F50E6385F0B9}">
      <dgm:prSet/>
      <dgm:spPr/>
      <dgm:t>
        <a:bodyPr/>
        <a:lstStyle/>
        <a:p>
          <a:r>
            <a:rPr lang="en-GB" baseline="0"/>
            <a:t>Before you finish this session just summarise some of the key points that you have learnt and start to engage in critical reflection of your learning.</a:t>
          </a:r>
          <a:endParaRPr lang="en-US"/>
        </a:p>
      </dgm:t>
    </dgm:pt>
    <dgm:pt modelId="{F2981B46-C577-4E3C-8DC1-A5128882FEB4}" type="parTrans" cxnId="{0DBC9433-A645-4BF1-B862-0D9436F1CEC9}">
      <dgm:prSet/>
      <dgm:spPr/>
      <dgm:t>
        <a:bodyPr/>
        <a:lstStyle/>
        <a:p>
          <a:endParaRPr lang="en-US"/>
        </a:p>
      </dgm:t>
    </dgm:pt>
    <dgm:pt modelId="{DEC74F52-696A-4D2C-8DBA-5D0F3953FABD}" type="sibTrans" cxnId="{0DBC9433-A645-4BF1-B862-0D9436F1CEC9}">
      <dgm:prSet/>
      <dgm:spPr/>
      <dgm:t>
        <a:bodyPr/>
        <a:lstStyle/>
        <a:p>
          <a:endParaRPr lang="en-US"/>
        </a:p>
      </dgm:t>
    </dgm:pt>
    <dgm:pt modelId="{C83BBFD0-014D-43E1-A658-B47C77AD3B14}">
      <dgm:prSet/>
      <dgm:spPr/>
      <dgm:t>
        <a:bodyPr/>
        <a:lstStyle/>
        <a:p>
          <a:r>
            <a:rPr lang="en-GB" baseline="0"/>
            <a:t>There is additional reading on Moodle this week.</a:t>
          </a:r>
          <a:endParaRPr lang="en-US"/>
        </a:p>
      </dgm:t>
    </dgm:pt>
    <dgm:pt modelId="{3E8D0DC2-C23A-489F-98B3-66DF5E10E643}" type="parTrans" cxnId="{4445887A-BBA9-403B-9947-0DF0B3553649}">
      <dgm:prSet/>
      <dgm:spPr/>
      <dgm:t>
        <a:bodyPr/>
        <a:lstStyle/>
        <a:p>
          <a:endParaRPr lang="en-US"/>
        </a:p>
      </dgm:t>
    </dgm:pt>
    <dgm:pt modelId="{81A5482A-DD4A-4C24-BD68-5C95D6E13317}" type="sibTrans" cxnId="{4445887A-BBA9-403B-9947-0DF0B3553649}">
      <dgm:prSet/>
      <dgm:spPr/>
      <dgm:t>
        <a:bodyPr/>
        <a:lstStyle/>
        <a:p>
          <a:endParaRPr lang="en-US"/>
        </a:p>
      </dgm:t>
    </dgm:pt>
    <dgm:pt modelId="{68A0070E-DF19-460C-A327-2CF119670B97}">
      <dgm:prSet/>
      <dgm:spPr/>
      <dgm:t>
        <a:bodyPr/>
        <a:lstStyle/>
        <a:p>
          <a:r>
            <a:rPr lang="en-GB" baseline="0"/>
            <a:t>It may also be a time to start thinking about your presentation.</a:t>
          </a:r>
          <a:endParaRPr lang="en-US"/>
        </a:p>
      </dgm:t>
    </dgm:pt>
    <dgm:pt modelId="{ADE7F9F0-0B4C-4A0C-AB6B-157AEAB901A9}" type="parTrans" cxnId="{1C78631D-72E6-496B-AFDC-006A06714AF1}">
      <dgm:prSet/>
      <dgm:spPr/>
      <dgm:t>
        <a:bodyPr/>
        <a:lstStyle/>
        <a:p>
          <a:endParaRPr lang="en-US"/>
        </a:p>
      </dgm:t>
    </dgm:pt>
    <dgm:pt modelId="{57592B86-AB67-4A36-A2FF-F9FAE8B71FE4}" type="sibTrans" cxnId="{1C78631D-72E6-496B-AFDC-006A06714AF1}">
      <dgm:prSet/>
      <dgm:spPr/>
      <dgm:t>
        <a:bodyPr/>
        <a:lstStyle/>
        <a:p>
          <a:endParaRPr lang="en-US"/>
        </a:p>
      </dgm:t>
    </dgm:pt>
    <dgm:pt modelId="{A1B3114E-7E85-411B-90F6-4CE9220826D9}" type="pres">
      <dgm:prSet presAssocID="{1E795697-93BD-4072-BFAE-F178754010FE}" presName="root" presStyleCnt="0">
        <dgm:presLayoutVars>
          <dgm:dir/>
          <dgm:resizeHandles val="exact"/>
        </dgm:presLayoutVars>
      </dgm:prSet>
      <dgm:spPr/>
      <dgm:t>
        <a:bodyPr/>
        <a:lstStyle/>
        <a:p>
          <a:endParaRPr lang="en-US"/>
        </a:p>
      </dgm:t>
    </dgm:pt>
    <dgm:pt modelId="{AB980D13-F2BA-41F6-926A-5E40C9345B46}" type="pres">
      <dgm:prSet presAssocID="{31A94F0E-A85E-4CEE-BEDF-F1781353DD87}" presName="compNode" presStyleCnt="0"/>
      <dgm:spPr/>
    </dgm:pt>
    <dgm:pt modelId="{2B6CE36F-69A0-4D25-8EBD-6A006C7B49C7}" type="pres">
      <dgm:prSet presAssocID="{31A94F0E-A85E-4CEE-BEDF-F1781353DD87}" presName="bgRect" presStyleLbl="bgShp" presStyleIdx="0" presStyleCnt="4"/>
      <dgm:spPr/>
    </dgm:pt>
    <dgm:pt modelId="{7C3C7BAF-4C42-4C6F-A6EE-055243BB75B6}" type="pres">
      <dgm:prSet presAssocID="{31A94F0E-A85E-4CEE-BEDF-F1781353DD87}"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Confused Person"/>
        </a:ext>
      </dgm:extLst>
    </dgm:pt>
    <dgm:pt modelId="{B91CC809-428C-4632-92B4-F18E96AAA01C}" type="pres">
      <dgm:prSet presAssocID="{31A94F0E-A85E-4CEE-BEDF-F1781353DD87}" presName="spaceRect" presStyleCnt="0"/>
      <dgm:spPr/>
    </dgm:pt>
    <dgm:pt modelId="{489CBE5C-4BCE-4FCA-912D-E83DEE638F91}" type="pres">
      <dgm:prSet presAssocID="{31A94F0E-A85E-4CEE-BEDF-F1781353DD87}" presName="parTx" presStyleLbl="revTx" presStyleIdx="0" presStyleCnt="4">
        <dgm:presLayoutVars>
          <dgm:chMax val="0"/>
          <dgm:chPref val="0"/>
        </dgm:presLayoutVars>
      </dgm:prSet>
      <dgm:spPr/>
      <dgm:t>
        <a:bodyPr/>
        <a:lstStyle/>
        <a:p>
          <a:endParaRPr lang="en-US"/>
        </a:p>
      </dgm:t>
    </dgm:pt>
    <dgm:pt modelId="{DC7B1B4A-5613-4FD4-9E91-36E28C7A791C}" type="pres">
      <dgm:prSet presAssocID="{BDCC647F-4290-48BE-B2F1-FCCAA82AF0C7}" presName="sibTrans" presStyleCnt="0"/>
      <dgm:spPr/>
    </dgm:pt>
    <dgm:pt modelId="{82A24AC7-0FE6-4F30-B169-1EF2A75F60EE}" type="pres">
      <dgm:prSet presAssocID="{C74FBC8E-14E6-4F10-9827-F50E6385F0B9}" presName="compNode" presStyleCnt="0"/>
      <dgm:spPr/>
    </dgm:pt>
    <dgm:pt modelId="{50F7DBD6-4600-4B4C-84D8-69DABA6CC124}" type="pres">
      <dgm:prSet presAssocID="{C74FBC8E-14E6-4F10-9827-F50E6385F0B9}" presName="bgRect" presStyleLbl="bgShp" presStyleIdx="1" presStyleCnt="4"/>
      <dgm:spPr/>
    </dgm:pt>
    <dgm:pt modelId="{11681E52-F8AF-460D-A3C1-B7ABC454004C}" type="pres">
      <dgm:prSet presAssocID="{C74FBC8E-14E6-4F10-9827-F50E6385F0B9}"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Head with Gears"/>
        </a:ext>
      </dgm:extLst>
    </dgm:pt>
    <dgm:pt modelId="{CF852873-E6DB-4F5B-A608-7E76AEA6BAE1}" type="pres">
      <dgm:prSet presAssocID="{C74FBC8E-14E6-4F10-9827-F50E6385F0B9}" presName="spaceRect" presStyleCnt="0"/>
      <dgm:spPr/>
    </dgm:pt>
    <dgm:pt modelId="{09E6360C-1EA0-4EB7-8F91-F1D4EA2FACCC}" type="pres">
      <dgm:prSet presAssocID="{C74FBC8E-14E6-4F10-9827-F50E6385F0B9}" presName="parTx" presStyleLbl="revTx" presStyleIdx="1" presStyleCnt="4">
        <dgm:presLayoutVars>
          <dgm:chMax val="0"/>
          <dgm:chPref val="0"/>
        </dgm:presLayoutVars>
      </dgm:prSet>
      <dgm:spPr/>
      <dgm:t>
        <a:bodyPr/>
        <a:lstStyle/>
        <a:p>
          <a:endParaRPr lang="en-US"/>
        </a:p>
      </dgm:t>
    </dgm:pt>
    <dgm:pt modelId="{BC3D9BCA-1915-4911-BE63-34CA885042D3}" type="pres">
      <dgm:prSet presAssocID="{DEC74F52-696A-4D2C-8DBA-5D0F3953FABD}" presName="sibTrans" presStyleCnt="0"/>
      <dgm:spPr/>
    </dgm:pt>
    <dgm:pt modelId="{19392325-B4FC-4552-A8B1-651340D9E973}" type="pres">
      <dgm:prSet presAssocID="{C83BBFD0-014D-43E1-A658-B47C77AD3B14}" presName="compNode" presStyleCnt="0"/>
      <dgm:spPr/>
    </dgm:pt>
    <dgm:pt modelId="{DF02EEFD-54E4-4391-A0D1-6E16E92CD722}" type="pres">
      <dgm:prSet presAssocID="{C83BBFD0-014D-43E1-A658-B47C77AD3B14}" presName="bgRect" presStyleLbl="bgShp" presStyleIdx="2" presStyleCnt="4"/>
      <dgm:spPr/>
    </dgm:pt>
    <dgm:pt modelId="{C120C6EE-4927-45C7-8287-86BF62412728}" type="pres">
      <dgm:prSet presAssocID="{C83BBFD0-014D-43E1-A658-B47C77AD3B14}"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Open Book"/>
        </a:ext>
      </dgm:extLst>
    </dgm:pt>
    <dgm:pt modelId="{53F30F56-CA01-41CD-A10A-7D592FC8C545}" type="pres">
      <dgm:prSet presAssocID="{C83BBFD0-014D-43E1-A658-B47C77AD3B14}" presName="spaceRect" presStyleCnt="0"/>
      <dgm:spPr/>
    </dgm:pt>
    <dgm:pt modelId="{A3D36D12-E6FF-4F42-BF4D-E425B30F901E}" type="pres">
      <dgm:prSet presAssocID="{C83BBFD0-014D-43E1-A658-B47C77AD3B14}" presName="parTx" presStyleLbl="revTx" presStyleIdx="2" presStyleCnt="4">
        <dgm:presLayoutVars>
          <dgm:chMax val="0"/>
          <dgm:chPref val="0"/>
        </dgm:presLayoutVars>
      </dgm:prSet>
      <dgm:spPr/>
      <dgm:t>
        <a:bodyPr/>
        <a:lstStyle/>
        <a:p>
          <a:endParaRPr lang="en-US"/>
        </a:p>
      </dgm:t>
    </dgm:pt>
    <dgm:pt modelId="{F7D2E5AC-872E-48F8-AC6D-1C3E2E3A05A9}" type="pres">
      <dgm:prSet presAssocID="{81A5482A-DD4A-4C24-BD68-5C95D6E13317}" presName="sibTrans" presStyleCnt="0"/>
      <dgm:spPr/>
    </dgm:pt>
    <dgm:pt modelId="{6D3C0B37-C98C-432E-B786-1B5D76AB03E3}" type="pres">
      <dgm:prSet presAssocID="{68A0070E-DF19-460C-A327-2CF119670B97}" presName="compNode" presStyleCnt="0"/>
      <dgm:spPr/>
    </dgm:pt>
    <dgm:pt modelId="{E7FFE3DC-1D68-46EC-9679-46AFE9AFDD12}" type="pres">
      <dgm:prSet presAssocID="{68A0070E-DF19-460C-A327-2CF119670B97}" presName="bgRect" presStyleLbl="bgShp" presStyleIdx="3" presStyleCnt="4"/>
      <dgm:spPr/>
    </dgm:pt>
    <dgm:pt modelId="{EC65ADA2-08CC-4448-8023-0B8411A12C14}" type="pres">
      <dgm:prSet presAssocID="{68A0070E-DF19-460C-A327-2CF119670B97}"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Light Bulb and Gear"/>
        </a:ext>
      </dgm:extLst>
    </dgm:pt>
    <dgm:pt modelId="{88A32196-6BD8-4A0B-B11C-E1BF74E4B1F9}" type="pres">
      <dgm:prSet presAssocID="{68A0070E-DF19-460C-A327-2CF119670B97}" presName="spaceRect" presStyleCnt="0"/>
      <dgm:spPr/>
    </dgm:pt>
    <dgm:pt modelId="{934A6401-6867-4ADE-8D2F-898CBA5BF31C}" type="pres">
      <dgm:prSet presAssocID="{68A0070E-DF19-460C-A327-2CF119670B97}" presName="parTx" presStyleLbl="revTx" presStyleIdx="3" presStyleCnt="4">
        <dgm:presLayoutVars>
          <dgm:chMax val="0"/>
          <dgm:chPref val="0"/>
        </dgm:presLayoutVars>
      </dgm:prSet>
      <dgm:spPr/>
      <dgm:t>
        <a:bodyPr/>
        <a:lstStyle/>
        <a:p>
          <a:endParaRPr lang="en-US"/>
        </a:p>
      </dgm:t>
    </dgm:pt>
  </dgm:ptLst>
  <dgm:cxnLst>
    <dgm:cxn modelId="{98457869-2955-473F-BC5C-C2471FC32E78}" type="presOf" srcId="{C83BBFD0-014D-43E1-A658-B47C77AD3B14}" destId="{A3D36D12-E6FF-4F42-BF4D-E425B30F901E}" srcOrd="0" destOrd="0" presId="urn:microsoft.com/office/officeart/2018/2/layout/IconVerticalSolidList"/>
    <dgm:cxn modelId="{FD907AE6-3973-464E-8BF2-C13E3827E4B6}" srcId="{1E795697-93BD-4072-BFAE-F178754010FE}" destId="{31A94F0E-A85E-4CEE-BEDF-F1781353DD87}" srcOrd="0" destOrd="0" parTransId="{5BD0C578-889E-4C1B-A6E4-088F047CA2D9}" sibTransId="{BDCC647F-4290-48BE-B2F1-FCCAA82AF0C7}"/>
    <dgm:cxn modelId="{1C78631D-72E6-496B-AFDC-006A06714AF1}" srcId="{1E795697-93BD-4072-BFAE-F178754010FE}" destId="{68A0070E-DF19-460C-A327-2CF119670B97}" srcOrd="3" destOrd="0" parTransId="{ADE7F9F0-0B4C-4A0C-AB6B-157AEAB901A9}" sibTransId="{57592B86-AB67-4A36-A2FF-F9FAE8B71FE4}"/>
    <dgm:cxn modelId="{1ECF4BD6-F5E7-4296-8EC5-2EB4D58FB3E3}" type="presOf" srcId="{C74FBC8E-14E6-4F10-9827-F50E6385F0B9}" destId="{09E6360C-1EA0-4EB7-8F91-F1D4EA2FACCC}" srcOrd="0" destOrd="0" presId="urn:microsoft.com/office/officeart/2018/2/layout/IconVerticalSolidList"/>
    <dgm:cxn modelId="{4445887A-BBA9-403B-9947-0DF0B3553649}" srcId="{1E795697-93BD-4072-BFAE-F178754010FE}" destId="{C83BBFD0-014D-43E1-A658-B47C77AD3B14}" srcOrd="2" destOrd="0" parTransId="{3E8D0DC2-C23A-489F-98B3-66DF5E10E643}" sibTransId="{81A5482A-DD4A-4C24-BD68-5C95D6E13317}"/>
    <dgm:cxn modelId="{5CE55CEA-8B88-4DBD-9F6B-B4307696BBE0}" type="presOf" srcId="{1E795697-93BD-4072-BFAE-F178754010FE}" destId="{A1B3114E-7E85-411B-90F6-4CE9220826D9}" srcOrd="0" destOrd="0" presId="urn:microsoft.com/office/officeart/2018/2/layout/IconVerticalSolidList"/>
    <dgm:cxn modelId="{0DBC9433-A645-4BF1-B862-0D9436F1CEC9}" srcId="{1E795697-93BD-4072-BFAE-F178754010FE}" destId="{C74FBC8E-14E6-4F10-9827-F50E6385F0B9}" srcOrd="1" destOrd="0" parTransId="{F2981B46-C577-4E3C-8DC1-A5128882FEB4}" sibTransId="{DEC74F52-696A-4D2C-8DBA-5D0F3953FABD}"/>
    <dgm:cxn modelId="{DFB9814C-3AD7-404F-B35B-C112A9F1028E}" type="presOf" srcId="{68A0070E-DF19-460C-A327-2CF119670B97}" destId="{934A6401-6867-4ADE-8D2F-898CBA5BF31C}" srcOrd="0" destOrd="0" presId="urn:microsoft.com/office/officeart/2018/2/layout/IconVerticalSolidList"/>
    <dgm:cxn modelId="{AA9478E8-B531-4D77-9980-655AFF836D8E}" type="presOf" srcId="{31A94F0E-A85E-4CEE-BEDF-F1781353DD87}" destId="{489CBE5C-4BCE-4FCA-912D-E83DEE638F91}" srcOrd="0" destOrd="0" presId="urn:microsoft.com/office/officeart/2018/2/layout/IconVerticalSolidList"/>
    <dgm:cxn modelId="{602AA510-7901-43DA-9D83-9B501170D95C}" type="presParOf" srcId="{A1B3114E-7E85-411B-90F6-4CE9220826D9}" destId="{AB980D13-F2BA-41F6-926A-5E40C9345B46}" srcOrd="0" destOrd="0" presId="urn:microsoft.com/office/officeart/2018/2/layout/IconVerticalSolidList"/>
    <dgm:cxn modelId="{B0898783-1697-4CB9-BED8-D5E140E7BCE1}" type="presParOf" srcId="{AB980D13-F2BA-41F6-926A-5E40C9345B46}" destId="{2B6CE36F-69A0-4D25-8EBD-6A006C7B49C7}" srcOrd="0" destOrd="0" presId="urn:microsoft.com/office/officeart/2018/2/layout/IconVerticalSolidList"/>
    <dgm:cxn modelId="{3B157346-717C-46C7-91F7-DB9B697429C4}" type="presParOf" srcId="{AB980D13-F2BA-41F6-926A-5E40C9345B46}" destId="{7C3C7BAF-4C42-4C6F-A6EE-055243BB75B6}" srcOrd="1" destOrd="0" presId="urn:microsoft.com/office/officeart/2018/2/layout/IconVerticalSolidList"/>
    <dgm:cxn modelId="{BAD870F9-189D-4A7B-AEF0-EB4BC42FD147}" type="presParOf" srcId="{AB980D13-F2BA-41F6-926A-5E40C9345B46}" destId="{B91CC809-428C-4632-92B4-F18E96AAA01C}" srcOrd="2" destOrd="0" presId="urn:microsoft.com/office/officeart/2018/2/layout/IconVerticalSolidList"/>
    <dgm:cxn modelId="{AB412BED-202E-4752-99EE-317C5E5A97BA}" type="presParOf" srcId="{AB980D13-F2BA-41F6-926A-5E40C9345B46}" destId="{489CBE5C-4BCE-4FCA-912D-E83DEE638F91}" srcOrd="3" destOrd="0" presId="urn:microsoft.com/office/officeart/2018/2/layout/IconVerticalSolidList"/>
    <dgm:cxn modelId="{AB03454C-51B8-4123-B791-CD3B4ED9108A}" type="presParOf" srcId="{A1B3114E-7E85-411B-90F6-4CE9220826D9}" destId="{DC7B1B4A-5613-4FD4-9E91-36E28C7A791C}" srcOrd="1" destOrd="0" presId="urn:microsoft.com/office/officeart/2018/2/layout/IconVerticalSolidList"/>
    <dgm:cxn modelId="{A565F154-155C-422A-9E95-3E7DBE72D978}" type="presParOf" srcId="{A1B3114E-7E85-411B-90F6-4CE9220826D9}" destId="{82A24AC7-0FE6-4F30-B169-1EF2A75F60EE}" srcOrd="2" destOrd="0" presId="urn:microsoft.com/office/officeart/2018/2/layout/IconVerticalSolidList"/>
    <dgm:cxn modelId="{C0EF0D3A-A3C6-4EA1-827F-98AD36F67875}" type="presParOf" srcId="{82A24AC7-0FE6-4F30-B169-1EF2A75F60EE}" destId="{50F7DBD6-4600-4B4C-84D8-69DABA6CC124}" srcOrd="0" destOrd="0" presId="urn:microsoft.com/office/officeart/2018/2/layout/IconVerticalSolidList"/>
    <dgm:cxn modelId="{36D76650-D1EB-427D-9C0F-698892C59ED9}" type="presParOf" srcId="{82A24AC7-0FE6-4F30-B169-1EF2A75F60EE}" destId="{11681E52-F8AF-460D-A3C1-B7ABC454004C}" srcOrd="1" destOrd="0" presId="urn:microsoft.com/office/officeart/2018/2/layout/IconVerticalSolidList"/>
    <dgm:cxn modelId="{0A69A778-6E08-4FEA-9B4A-CC79536E1336}" type="presParOf" srcId="{82A24AC7-0FE6-4F30-B169-1EF2A75F60EE}" destId="{CF852873-E6DB-4F5B-A608-7E76AEA6BAE1}" srcOrd="2" destOrd="0" presId="urn:microsoft.com/office/officeart/2018/2/layout/IconVerticalSolidList"/>
    <dgm:cxn modelId="{E7CC7926-49C7-4D86-A6DA-A2FDB0D3450D}" type="presParOf" srcId="{82A24AC7-0FE6-4F30-B169-1EF2A75F60EE}" destId="{09E6360C-1EA0-4EB7-8F91-F1D4EA2FACCC}" srcOrd="3" destOrd="0" presId="urn:microsoft.com/office/officeart/2018/2/layout/IconVerticalSolidList"/>
    <dgm:cxn modelId="{EAEF9F81-E679-40A3-B97D-B0F3B922EAD2}" type="presParOf" srcId="{A1B3114E-7E85-411B-90F6-4CE9220826D9}" destId="{BC3D9BCA-1915-4911-BE63-34CA885042D3}" srcOrd="3" destOrd="0" presId="urn:microsoft.com/office/officeart/2018/2/layout/IconVerticalSolidList"/>
    <dgm:cxn modelId="{63B2AAC7-71E5-45C0-9A63-9CD31EB2BC3F}" type="presParOf" srcId="{A1B3114E-7E85-411B-90F6-4CE9220826D9}" destId="{19392325-B4FC-4552-A8B1-651340D9E973}" srcOrd="4" destOrd="0" presId="urn:microsoft.com/office/officeart/2018/2/layout/IconVerticalSolidList"/>
    <dgm:cxn modelId="{9D5BBDF3-E0A8-4B4B-9026-3F3FEA453623}" type="presParOf" srcId="{19392325-B4FC-4552-A8B1-651340D9E973}" destId="{DF02EEFD-54E4-4391-A0D1-6E16E92CD722}" srcOrd="0" destOrd="0" presId="urn:microsoft.com/office/officeart/2018/2/layout/IconVerticalSolidList"/>
    <dgm:cxn modelId="{58274DC3-901D-44A6-B624-79AEB425C9E0}" type="presParOf" srcId="{19392325-B4FC-4552-A8B1-651340D9E973}" destId="{C120C6EE-4927-45C7-8287-86BF62412728}" srcOrd="1" destOrd="0" presId="urn:microsoft.com/office/officeart/2018/2/layout/IconVerticalSolidList"/>
    <dgm:cxn modelId="{966A8C47-2545-4AD6-ACC0-6305751871F1}" type="presParOf" srcId="{19392325-B4FC-4552-A8B1-651340D9E973}" destId="{53F30F56-CA01-41CD-A10A-7D592FC8C545}" srcOrd="2" destOrd="0" presId="urn:microsoft.com/office/officeart/2018/2/layout/IconVerticalSolidList"/>
    <dgm:cxn modelId="{B2AF6EC6-262A-4167-A66C-537E6E66A1A7}" type="presParOf" srcId="{19392325-B4FC-4552-A8B1-651340D9E973}" destId="{A3D36D12-E6FF-4F42-BF4D-E425B30F901E}" srcOrd="3" destOrd="0" presId="urn:microsoft.com/office/officeart/2018/2/layout/IconVerticalSolidList"/>
    <dgm:cxn modelId="{E2EBC570-7C24-42AF-9143-6584D75A3436}" type="presParOf" srcId="{A1B3114E-7E85-411B-90F6-4CE9220826D9}" destId="{F7D2E5AC-872E-48F8-AC6D-1C3E2E3A05A9}" srcOrd="5" destOrd="0" presId="urn:microsoft.com/office/officeart/2018/2/layout/IconVerticalSolidList"/>
    <dgm:cxn modelId="{25146B6F-DDBD-454F-8D89-97F6B491D167}" type="presParOf" srcId="{A1B3114E-7E85-411B-90F6-4CE9220826D9}" destId="{6D3C0B37-C98C-432E-B786-1B5D76AB03E3}" srcOrd="6" destOrd="0" presId="urn:microsoft.com/office/officeart/2018/2/layout/IconVerticalSolidList"/>
    <dgm:cxn modelId="{CBF6935C-5C97-4B5B-BB24-275CDD201607}" type="presParOf" srcId="{6D3C0B37-C98C-432E-B786-1B5D76AB03E3}" destId="{E7FFE3DC-1D68-46EC-9679-46AFE9AFDD12}" srcOrd="0" destOrd="0" presId="urn:microsoft.com/office/officeart/2018/2/layout/IconVerticalSolidList"/>
    <dgm:cxn modelId="{7E6128BE-672B-4FB1-8BDC-C82285A7BEC1}" type="presParOf" srcId="{6D3C0B37-C98C-432E-B786-1B5D76AB03E3}" destId="{EC65ADA2-08CC-4448-8023-0B8411A12C14}" srcOrd="1" destOrd="0" presId="urn:microsoft.com/office/officeart/2018/2/layout/IconVerticalSolidList"/>
    <dgm:cxn modelId="{4BF3A30A-4C9F-42DE-8974-F8F4037AAE19}" type="presParOf" srcId="{6D3C0B37-C98C-432E-B786-1B5D76AB03E3}" destId="{88A32196-6BD8-4A0B-B11C-E1BF74E4B1F9}" srcOrd="2" destOrd="0" presId="urn:microsoft.com/office/officeart/2018/2/layout/IconVerticalSolidList"/>
    <dgm:cxn modelId="{1DB0C664-8543-4BC4-837B-807C155AA3C5}" type="presParOf" srcId="{6D3C0B37-C98C-432E-B786-1B5D76AB03E3}" destId="{934A6401-6867-4ADE-8D2F-898CBA5BF31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64754E-43D4-42B4-81C2-C95E8622ADAE}">
      <dsp:nvSpPr>
        <dsp:cNvPr id="0" name=""/>
        <dsp:cNvSpPr/>
      </dsp:nvSpPr>
      <dsp:spPr>
        <a:xfrm>
          <a:off x="209" y="275775"/>
          <a:ext cx="2530166" cy="3036199"/>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49924" tIns="0" rIns="249924" bIns="330200" numCol="1" spcCol="1270" anchor="t" anchorCtr="0">
          <a:noAutofit/>
        </a:bodyPr>
        <a:lstStyle/>
        <a:p>
          <a:pPr lvl="0" algn="l" defTabSz="800100">
            <a:lnSpc>
              <a:spcPct val="90000"/>
            </a:lnSpc>
            <a:spcBef>
              <a:spcPct val="0"/>
            </a:spcBef>
            <a:spcAft>
              <a:spcPct val="35000"/>
            </a:spcAft>
          </a:pPr>
          <a:r>
            <a:rPr lang="en-GB" sz="1800" kern="1200" baseline="0"/>
            <a:t>To explore how we learn from our experiences</a:t>
          </a:r>
          <a:endParaRPr lang="en-US" sz="1800" kern="1200"/>
        </a:p>
      </dsp:txBody>
      <dsp:txXfrm>
        <a:off x="209" y="1490255"/>
        <a:ext cx="2530166" cy="1821719"/>
      </dsp:txXfrm>
    </dsp:sp>
    <dsp:sp modelId="{A4300549-E568-4B38-8F55-E30C68C02BBC}">
      <dsp:nvSpPr>
        <dsp:cNvPr id="0" name=""/>
        <dsp:cNvSpPr/>
      </dsp:nvSpPr>
      <dsp:spPr>
        <a:xfrm>
          <a:off x="209" y="275775"/>
          <a:ext cx="2530166" cy="1214479"/>
        </a:xfrm>
        <a:prstGeom prst="rect">
          <a:avLst/>
        </a:prstGeom>
        <a:noFill/>
        <a:ln w="6350" cap="flat" cmpd="sng" algn="ctr">
          <a:noFill/>
          <a:prstDash val="solid"/>
          <a:miter lim="800000"/>
        </a:ln>
        <a:effectLst/>
        <a:sp3d/>
      </dsp:spPr>
      <dsp:style>
        <a:lnRef idx="1">
          <a:scrgbClr r="0" g="0" b="0"/>
        </a:lnRef>
        <a:fillRef idx="2">
          <a:scrgbClr r="0" g="0" b="0"/>
        </a:fillRef>
        <a:effectRef idx="1">
          <a:scrgbClr r="0" g="0" b="0"/>
        </a:effectRef>
        <a:fontRef idx="minor">
          <a:schemeClr val="dk1"/>
        </a:fontRef>
      </dsp:style>
      <dsp:txBody>
        <a:bodyPr spcFirstLastPara="0" vert="horz" wrap="square" lIns="249924" tIns="165100" rIns="249924" bIns="165100" numCol="1" spcCol="1270" anchor="ctr" anchorCtr="0">
          <a:noAutofit/>
        </a:bodyPr>
        <a:lstStyle/>
        <a:p>
          <a:pPr lvl="0" algn="l" defTabSz="2844800">
            <a:lnSpc>
              <a:spcPct val="90000"/>
            </a:lnSpc>
            <a:spcBef>
              <a:spcPct val="0"/>
            </a:spcBef>
            <a:spcAft>
              <a:spcPct val="35000"/>
            </a:spcAft>
          </a:pPr>
          <a:r>
            <a:rPr lang="en-US" sz="6400" kern="1200"/>
            <a:t>01</a:t>
          </a:r>
        </a:p>
      </dsp:txBody>
      <dsp:txXfrm>
        <a:off x="209" y="275775"/>
        <a:ext cx="2530166" cy="1214479"/>
      </dsp:txXfrm>
    </dsp:sp>
    <dsp:sp modelId="{5E8BDACA-088A-4314-A904-A11C670A7E07}">
      <dsp:nvSpPr>
        <dsp:cNvPr id="0" name=""/>
        <dsp:cNvSpPr/>
      </dsp:nvSpPr>
      <dsp:spPr>
        <a:xfrm>
          <a:off x="2732789" y="275775"/>
          <a:ext cx="2530166" cy="3036199"/>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49924" tIns="0" rIns="249924" bIns="330200" numCol="1" spcCol="1270" anchor="t" anchorCtr="0">
          <a:noAutofit/>
        </a:bodyPr>
        <a:lstStyle/>
        <a:p>
          <a:pPr lvl="0" algn="l" defTabSz="800100">
            <a:lnSpc>
              <a:spcPct val="90000"/>
            </a:lnSpc>
            <a:spcBef>
              <a:spcPct val="0"/>
            </a:spcBef>
            <a:spcAft>
              <a:spcPct val="35000"/>
            </a:spcAft>
          </a:pPr>
          <a:r>
            <a:rPr lang="en-GB" sz="1800" kern="1200" baseline="0"/>
            <a:t>To become familiar with different reflective models</a:t>
          </a:r>
          <a:endParaRPr lang="en-US" sz="1800" kern="1200"/>
        </a:p>
      </dsp:txBody>
      <dsp:txXfrm>
        <a:off x="2732789" y="1490255"/>
        <a:ext cx="2530166" cy="1821719"/>
      </dsp:txXfrm>
    </dsp:sp>
    <dsp:sp modelId="{7C70DA12-403A-4A70-9743-326D7C5BD162}">
      <dsp:nvSpPr>
        <dsp:cNvPr id="0" name=""/>
        <dsp:cNvSpPr/>
      </dsp:nvSpPr>
      <dsp:spPr>
        <a:xfrm>
          <a:off x="2732789" y="275775"/>
          <a:ext cx="2530166" cy="1214479"/>
        </a:xfrm>
        <a:prstGeom prst="rect">
          <a:avLst/>
        </a:prstGeom>
        <a:noFill/>
        <a:ln w="6350" cap="flat" cmpd="sng" algn="ctr">
          <a:noFill/>
          <a:prstDash val="solid"/>
          <a:miter lim="800000"/>
        </a:ln>
        <a:effectLst/>
        <a:sp3d/>
      </dsp:spPr>
      <dsp:style>
        <a:lnRef idx="1">
          <a:scrgbClr r="0" g="0" b="0"/>
        </a:lnRef>
        <a:fillRef idx="2">
          <a:scrgbClr r="0" g="0" b="0"/>
        </a:fillRef>
        <a:effectRef idx="1">
          <a:scrgbClr r="0" g="0" b="0"/>
        </a:effectRef>
        <a:fontRef idx="minor">
          <a:schemeClr val="dk1"/>
        </a:fontRef>
      </dsp:style>
      <dsp:txBody>
        <a:bodyPr spcFirstLastPara="0" vert="horz" wrap="square" lIns="249924" tIns="165100" rIns="249924" bIns="165100" numCol="1" spcCol="1270" anchor="ctr" anchorCtr="0">
          <a:noAutofit/>
        </a:bodyPr>
        <a:lstStyle/>
        <a:p>
          <a:pPr lvl="0" algn="l" defTabSz="2844800">
            <a:lnSpc>
              <a:spcPct val="90000"/>
            </a:lnSpc>
            <a:spcBef>
              <a:spcPct val="0"/>
            </a:spcBef>
            <a:spcAft>
              <a:spcPct val="35000"/>
            </a:spcAft>
          </a:pPr>
          <a:r>
            <a:rPr lang="en-US" sz="6400" kern="1200"/>
            <a:t>02</a:t>
          </a:r>
        </a:p>
      </dsp:txBody>
      <dsp:txXfrm>
        <a:off x="2732789" y="275775"/>
        <a:ext cx="2530166" cy="1214479"/>
      </dsp:txXfrm>
    </dsp:sp>
    <dsp:sp modelId="{06D2EFAE-0E49-49C3-9B06-615DBFDCA4E3}">
      <dsp:nvSpPr>
        <dsp:cNvPr id="0" name=""/>
        <dsp:cNvSpPr/>
      </dsp:nvSpPr>
      <dsp:spPr>
        <a:xfrm>
          <a:off x="5465369" y="275775"/>
          <a:ext cx="2530166" cy="3036199"/>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49924" tIns="0" rIns="249924" bIns="330200" numCol="1" spcCol="1270" anchor="t" anchorCtr="0">
          <a:noAutofit/>
        </a:bodyPr>
        <a:lstStyle/>
        <a:p>
          <a:pPr lvl="0" algn="l" defTabSz="800100">
            <a:lnSpc>
              <a:spcPct val="90000"/>
            </a:lnSpc>
            <a:spcBef>
              <a:spcPct val="0"/>
            </a:spcBef>
            <a:spcAft>
              <a:spcPct val="35000"/>
            </a:spcAft>
          </a:pPr>
          <a:r>
            <a:rPr lang="en-GB" sz="1800" kern="1200" baseline="0"/>
            <a:t>To reflect on both positive and negative experiences and how to learn from them</a:t>
          </a:r>
          <a:endParaRPr lang="en-US" sz="1800" kern="1200"/>
        </a:p>
      </dsp:txBody>
      <dsp:txXfrm>
        <a:off x="5465369" y="1490255"/>
        <a:ext cx="2530166" cy="1821719"/>
      </dsp:txXfrm>
    </dsp:sp>
    <dsp:sp modelId="{12B5DF91-AD10-4E38-8567-62B5C1732EDB}">
      <dsp:nvSpPr>
        <dsp:cNvPr id="0" name=""/>
        <dsp:cNvSpPr/>
      </dsp:nvSpPr>
      <dsp:spPr>
        <a:xfrm>
          <a:off x="5465369" y="275775"/>
          <a:ext cx="2530166" cy="1214479"/>
        </a:xfrm>
        <a:prstGeom prst="rect">
          <a:avLst/>
        </a:prstGeom>
        <a:noFill/>
        <a:ln w="6350" cap="flat" cmpd="sng" algn="ctr">
          <a:noFill/>
          <a:prstDash val="solid"/>
          <a:miter lim="800000"/>
        </a:ln>
        <a:effectLst/>
        <a:sp3d/>
      </dsp:spPr>
      <dsp:style>
        <a:lnRef idx="1">
          <a:scrgbClr r="0" g="0" b="0"/>
        </a:lnRef>
        <a:fillRef idx="2">
          <a:scrgbClr r="0" g="0" b="0"/>
        </a:fillRef>
        <a:effectRef idx="1">
          <a:scrgbClr r="0" g="0" b="0"/>
        </a:effectRef>
        <a:fontRef idx="minor">
          <a:schemeClr val="dk1"/>
        </a:fontRef>
      </dsp:style>
      <dsp:txBody>
        <a:bodyPr spcFirstLastPara="0" vert="horz" wrap="square" lIns="249924" tIns="165100" rIns="249924" bIns="165100" numCol="1" spcCol="1270" anchor="ctr" anchorCtr="0">
          <a:noAutofit/>
        </a:bodyPr>
        <a:lstStyle/>
        <a:p>
          <a:pPr lvl="0" algn="l" defTabSz="2844800">
            <a:lnSpc>
              <a:spcPct val="90000"/>
            </a:lnSpc>
            <a:spcBef>
              <a:spcPct val="0"/>
            </a:spcBef>
            <a:spcAft>
              <a:spcPct val="35000"/>
            </a:spcAft>
          </a:pPr>
          <a:r>
            <a:rPr lang="en-US" sz="6400" kern="1200"/>
            <a:t>03</a:t>
          </a:r>
        </a:p>
      </dsp:txBody>
      <dsp:txXfrm>
        <a:off x="5465369" y="275775"/>
        <a:ext cx="2530166" cy="1214479"/>
      </dsp:txXfrm>
    </dsp:sp>
    <dsp:sp modelId="{E9C567B2-220E-44B0-8D13-0C01A8166CE9}">
      <dsp:nvSpPr>
        <dsp:cNvPr id="0" name=""/>
        <dsp:cNvSpPr/>
      </dsp:nvSpPr>
      <dsp:spPr>
        <a:xfrm>
          <a:off x="8197948" y="275775"/>
          <a:ext cx="2530166" cy="3036199"/>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49924" tIns="0" rIns="249924" bIns="330200" numCol="1" spcCol="1270" anchor="t" anchorCtr="0">
          <a:noAutofit/>
        </a:bodyPr>
        <a:lstStyle/>
        <a:p>
          <a:pPr lvl="0" algn="l" defTabSz="800100">
            <a:lnSpc>
              <a:spcPct val="90000"/>
            </a:lnSpc>
            <a:spcBef>
              <a:spcPct val="0"/>
            </a:spcBef>
            <a:spcAft>
              <a:spcPct val="35000"/>
            </a:spcAft>
          </a:pPr>
          <a:r>
            <a:rPr lang="en-GB" sz="1800" kern="1200" baseline="0"/>
            <a:t>To also be aware of progress and regression</a:t>
          </a:r>
          <a:endParaRPr lang="en-US" sz="1800" kern="1200"/>
        </a:p>
      </dsp:txBody>
      <dsp:txXfrm>
        <a:off x="8197948" y="1490255"/>
        <a:ext cx="2530166" cy="1821719"/>
      </dsp:txXfrm>
    </dsp:sp>
    <dsp:sp modelId="{1B65AF28-A328-400C-873A-47C85DB3D460}">
      <dsp:nvSpPr>
        <dsp:cNvPr id="0" name=""/>
        <dsp:cNvSpPr/>
      </dsp:nvSpPr>
      <dsp:spPr>
        <a:xfrm>
          <a:off x="8197948" y="275775"/>
          <a:ext cx="2530166" cy="1214479"/>
        </a:xfrm>
        <a:prstGeom prst="rect">
          <a:avLst/>
        </a:prstGeom>
        <a:noFill/>
        <a:ln w="6350" cap="flat" cmpd="sng" algn="ctr">
          <a:noFill/>
          <a:prstDash val="solid"/>
          <a:miter lim="800000"/>
        </a:ln>
        <a:effectLst/>
        <a:sp3d/>
      </dsp:spPr>
      <dsp:style>
        <a:lnRef idx="1">
          <a:scrgbClr r="0" g="0" b="0"/>
        </a:lnRef>
        <a:fillRef idx="2">
          <a:scrgbClr r="0" g="0" b="0"/>
        </a:fillRef>
        <a:effectRef idx="1">
          <a:scrgbClr r="0" g="0" b="0"/>
        </a:effectRef>
        <a:fontRef idx="minor">
          <a:schemeClr val="dk1"/>
        </a:fontRef>
      </dsp:style>
      <dsp:txBody>
        <a:bodyPr spcFirstLastPara="0" vert="horz" wrap="square" lIns="249924" tIns="165100" rIns="249924" bIns="165100" numCol="1" spcCol="1270" anchor="ctr" anchorCtr="0">
          <a:noAutofit/>
        </a:bodyPr>
        <a:lstStyle/>
        <a:p>
          <a:pPr lvl="0" algn="l" defTabSz="2844800">
            <a:lnSpc>
              <a:spcPct val="90000"/>
            </a:lnSpc>
            <a:spcBef>
              <a:spcPct val="0"/>
            </a:spcBef>
            <a:spcAft>
              <a:spcPct val="35000"/>
            </a:spcAft>
          </a:pPr>
          <a:r>
            <a:rPr lang="en-US" sz="6400" kern="1200"/>
            <a:t>04</a:t>
          </a:r>
        </a:p>
      </dsp:txBody>
      <dsp:txXfrm>
        <a:off x="8197948" y="275775"/>
        <a:ext cx="2530166" cy="12144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913FE2-16BA-486D-A43C-B35B7C501309}">
      <dsp:nvSpPr>
        <dsp:cNvPr id="0" name=""/>
        <dsp:cNvSpPr/>
      </dsp:nvSpPr>
      <dsp:spPr>
        <a:xfrm>
          <a:off x="0" y="2641"/>
          <a:ext cx="6188689" cy="0"/>
        </a:xfrm>
        <a:prstGeom prst="line">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A814790-0FB0-4E6F-BCBA-8384A7CBF87E}">
      <dsp:nvSpPr>
        <dsp:cNvPr id="0" name=""/>
        <dsp:cNvSpPr/>
      </dsp:nvSpPr>
      <dsp:spPr>
        <a:xfrm>
          <a:off x="0" y="2641"/>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baseline="0"/>
            <a:t>I'd like to introduce you to several different models this week. They will help you for your final assessment for this module.</a:t>
          </a:r>
          <a:endParaRPr lang="en-US" sz="1800" kern="1200"/>
        </a:p>
      </dsp:txBody>
      <dsp:txXfrm>
        <a:off x="0" y="2641"/>
        <a:ext cx="6188689" cy="900675"/>
      </dsp:txXfrm>
    </dsp:sp>
    <dsp:sp modelId="{E3C937DB-8682-4137-9BF5-878BE5B4D8C7}">
      <dsp:nvSpPr>
        <dsp:cNvPr id="0" name=""/>
        <dsp:cNvSpPr/>
      </dsp:nvSpPr>
      <dsp:spPr>
        <a:xfrm>
          <a:off x="0" y="903316"/>
          <a:ext cx="6188689" cy="0"/>
        </a:xfrm>
        <a:prstGeom prst="line">
          <a:avLst/>
        </a:prstGeom>
        <a:gradFill rotWithShape="0">
          <a:gsLst>
            <a:gs pos="0">
              <a:schemeClr val="accent2">
                <a:hueOff val="-298928"/>
                <a:satOff val="-1670"/>
                <a:lumOff val="510"/>
                <a:alphaOff val="0"/>
                <a:lumMod val="110000"/>
                <a:satMod val="105000"/>
                <a:tint val="67000"/>
              </a:schemeClr>
            </a:gs>
            <a:gs pos="50000">
              <a:schemeClr val="accent2">
                <a:hueOff val="-298928"/>
                <a:satOff val="-1670"/>
                <a:lumOff val="510"/>
                <a:alphaOff val="0"/>
                <a:lumMod val="105000"/>
                <a:satMod val="103000"/>
                <a:tint val="73000"/>
              </a:schemeClr>
            </a:gs>
            <a:gs pos="100000">
              <a:schemeClr val="accent2">
                <a:hueOff val="-298928"/>
                <a:satOff val="-1670"/>
                <a:lumOff val="510"/>
                <a:alphaOff val="0"/>
                <a:lumMod val="105000"/>
                <a:satMod val="109000"/>
                <a:tint val="81000"/>
              </a:schemeClr>
            </a:gs>
          </a:gsLst>
          <a:lin ang="5400000" scaled="0"/>
        </a:gradFill>
        <a:ln w="6350" cap="flat" cmpd="sng" algn="ctr">
          <a:solidFill>
            <a:schemeClr val="accent2">
              <a:hueOff val="-298928"/>
              <a:satOff val="-1670"/>
              <a:lumOff val="51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4483208-FABA-4ED0-8413-EA5880BE5F6F}">
      <dsp:nvSpPr>
        <dsp:cNvPr id="0" name=""/>
        <dsp:cNvSpPr/>
      </dsp:nvSpPr>
      <dsp:spPr>
        <a:xfrm>
          <a:off x="0" y="903316"/>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baseline="0"/>
            <a:t>ERA model</a:t>
          </a:r>
          <a:endParaRPr lang="en-US" sz="1800" kern="1200"/>
        </a:p>
      </dsp:txBody>
      <dsp:txXfrm>
        <a:off x="0" y="903316"/>
        <a:ext cx="6188689" cy="900675"/>
      </dsp:txXfrm>
    </dsp:sp>
    <dsp:sp modelId="{2F8E00A2-7C0A-41F2-ACA0-EC47B7F38775}">
      <dsp:nvSpPr>
        <dsp:cNvPr id="0" name=""/>
        <dsp:cNvSpPr/>
      </dsp:nvSpPr>
      <dsp:spPr>
        <a:xfrm>
          <a:off x="0" y="1803992"/>
          <a:ext cx="6188689" cy="0"/>
        </a:xfrm>
        <a:prstGeom prst="line">
          <a:avLst/>
        </a:prstGeom>
        <a:gradFill rotWithShape="0">
          <a:gsLst>
            <a:gs pos="0">
              <a:schemeClr val="accent2">
                <a:hueOff val="-597857"/>
                <a:satOff val="-3340"/>
                <a:lumOff val="1020"/>
                <a:alphaOff val="0"/>
                <a:lumMod val="110000"/>
                <a:satMod val="105000"/>
                <a:tint val="67000"/>
              </a:schemeClr>
            </a:gs>
            <a:gs pos="50000">
              <a:schemeClr val="accent2">
                <a:hueOff val="-597857"/>
                <a:satOff val="-3340"/>
                <a:lumOff val="1020"/>
                <a:alphaOff val="0"/>
                <a:lumMod val="105000"/>
                <a:satMod val="103000"/>
                <a:tint val="73000"/>
              </a:schemeClr>
            </a:gs>
            <a:gs pos="100000">
              <a:schemeClr val="accent2">
                <a:hueOff val="-597857"/>
                <a:satOff val="-3340"/>
                <a:lumOff val="1020"/>
                <a:alphaOff val="0"/>
                <a:lumMod val="105000"/>
                <a:satMod val="109000"/>
                <a:tint val="81000"/>
              </a:schemeClr>
            </a:gs>
          </a:gsLst>
          <a:lin ang="5400000" scaled="0"/>
        </a:gradFill>
        <a:ln w="6350" cap="flat" cmpd="sng" algn="ctr">
          <a:solidFill>
            <a:schemeClr val="accent2">
              <a:hueOff val="-597857"/>
              <a:satOff val="-3340"/>
              <a:lumOff val="102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104AF7A-6555-4E13-9A1C-FA4A448C615D}">
      <dsp:nvSpPr>
        <dsp:cNvPr id="0" name=""/>
        <dsp:cNvSpPr/>
      </dsp:nvSpPr>
      <dsp:spPr>
        <a:xfrm>
          <a:off x="0" y="1803992"/>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baseline="0"/>
            <a:t>Driscoll's 'What?' Model</a:t>
          </a:r>
          <a:endParaRPr lang="en-US" sz="1800" kern="1200"/>
        </a:p>
      </dsp:txBody>
      <dsp:txXfrm>
        <a:off x="0" y="1803992"/>
        <a:ext cx="6188689" cy="900675"/>
      </dsp:txXfrm>
    </dsp:sp>
    <dsp:sp modelId="{3F0ABE2B-0A11-4F4B-8368-C72C62211BB1}">
      <dsp:nvSpPr>
        <dsp:cNvPr id="0" name=""/>
        <dsp:cNvSpPr/>
      </dsp:nvSpPr>
      <dsp:spPr>
        <a:xfrm>
          <a:off x="0" y="2704668"/>
          <a:ext cx="6188689" cy="0"/>
        </a:xfrm>
        <a:prstGeom prst="line">
          <a:avLst/>
        </a:prstGeom>
        <a:gradFill rotWithShape="0">
          <a:gsLst>
            <a:gs pos="0">
              <a:schemeClr val="accent2">
                <a:hueOff val="-896785"/>
                <a:satOff val="-5010"/>
                <a:lumOff val="1530"/>
                <a:alphaOff val="0"/>
                <a:lumMod val="110000"/>
                <a:satMod val="105000"/>
                <a:tint val="67000"/>
              </a:schemeClr>
            </a:gs>
            <a:gs pos="50000">
              <a:schemeClr val="accent2">
                <a:hueOff val="-896785"/>
                <a:satOff val="-5010"/>
                <a:lumOff val="1530"/>
                <a:alphaOff val="0"/>
                <a:lumMod val="105000"/>
                <a:satMod val="103000"/>
                <a:tint val="73000"/>
              </a:schemeClr>
            </a:gs>
            <a:gs pos="100000">
              <a:schemeClr val="accent2">
                <a:hueOff val="-896785"/>
                <a:satOff val="-5010"/>
                <a:lumOff val="1530"/>
                <a:alphaOff val="0"/>
                <a:lumMod val="105000"/>
                <a:satMod val="109000"/>
                <a:tint val="81000"/>
              </a:schemeClr>
            </a:gs>
          </a:gsLst>
          <a:lin ang="5400000" scaled="0"/>
        </a:gradFill>
        <a:ln w="6350" cap="flat" cmpd="sng" algn="ctr">
          <a:solidFill>
            <a:schemeClr val="accent2">
              <a:hueOff val="-896785"/>
              <a:satOff val="-5010"/>
              <a:lumOff val="153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B9924B8-22FB-4CC0-A7D6-46917E03D684}">
      <dsp:nvSpPr>
        <dsp:cNvPr id="0" name=""/>
        <dsp:cNvSpPr/>
      </dsp:nvSpPr>
      <dsp:spPr>
        <a:xfrm>
          <a:off x="0" y="2704668"/>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baseline="0"/>
            <a:t>Kolb's experiential learning model</a:t>
          </a:r>
          <a:endParaRPr lang="en-US" sz="1800" kern="1200"/>
        </a:p>
      </dsp:txBody>
      <dsp:txXfrm>
        <a:off x="0" y="2704668"/>
        <a:ext cx="6188689" cy="900675"/>
      </dsp:txXfrm>
    </dsp:sp>
    <dsp:sp modelId="{EC3FA46C-AB92-45DB-9D55-4E67CE04812D}">
      <dsp:nvSpPr>
        <dsp:cNvPr id="0" name=""/>
        <dsp:cNvSpPr/>
      </dsp:nvSpPr>
      <dsp:spPr>
        <a:xfrm>
          <a:off x="0" y="3605343"/>
          <a:ext cx="6188689" cy="0"/>
        </a:xfrm>
        <a:prstGeom prst="line">
          <a:avLst/>
        </a:prstGeom>
        <a:gradFill rotWithShape="0">
          <a:gsLst>
            <a:gs pos="0">
              <a:schemeClr val="accent2">
                <a:hueOff val="-1195714"/>
                <a:satOff val="-6680"/>
                <a:lumOff val="2040"/>
                <a:alphaOff val="0"/>
                <a:lumMod val="110000"/>
                <a:satMod val="105000"/>
                <a:tint val="67000"/>
              </a:schemeClr>
            </a:gs>
            <a:gs pos="50000">
              <a:schemeClr val="accent2">
                <a:hueOff val="-1195714"/>
                <a:satOff val="-6680"/>
                <a:lumOff val="2040"/>
                <a:alphaOff val="0"/>
                <a:lumMod val="105000"/>
                <a:satMod val="103000"/>
                <a:tint val="73000"/>
              </a:schemeClr>
            </a:gs>
            <a:gs pos="100000">
              <a:schemeClr val="accent2">
                <a:hueOff val="-1195714"/>
                <a:satOff val="-6680"/>
                <a:lumOff val="2040"/>
                <a:alphaOff val="0"/>
                <a:lumMod val="105000"/>
                <a:satMod val="109000"/>
                <a:tint val="81000"/>
              </a:schemeClr>
            </a:gs>
          </a:gsLst>
          <a:lin ang="5400000" scaled="0"/>
        </a:gradFill>
        <a:ln w="6350" cap="flat" cmpd="sng" algn="ctr">
          <a:solidFill>
            <a:schemeClr val="accent2">
              <a:hueOff val="-1195714"/>
              <a:satOff val="-6680"/>
              <a:lumOff val="204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77EC4C9-1389-448B-B770-C957DAC86842}">
      <dsp:nvSpPr>
        <dsp:cNvPr id="0" name=""/>
        <dsp:cNvSpPr/>
      </dsp:nvSpPr>
      <dsp:spPr>
        <a:xfrm>
          <a:off x="0" y="3605343"/>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baseline="0"/>
            <a:t>Gibb's model</a:t>
          </a:r>
          <a:endParaRPr lang="en-US" sz="1800" kern="1200"/>
        </a:p>
      </dsp:txBody>
      <dsp:txXfrm>
        <a:off x="0" y="3605343"/>
        <a:ext cx="6188689" cy="900675"/>
      </dsp:txXfrm>
    </dsp:sp>
    <dsp:sp modelId="{529E8ED2-FEFA-4CE1-BA8B-7AA5949C3889}">
      <dsp:nvSpPr>
        <dsp:cNvPr id="0" name=""/>
        <dsp:cNvSpPr/>
      </dsp:nvSpPr>
      <dsp:spPr>
        <a:xfrm>
          <a:off x="0" y="4506019"/>
          <a:ext cx="6188689" cy="0"/>
        </a:xfrm>
        <a:prstGeom prst="line">
          <a:avLst/>
        </a:prstGeom>
        <a:gradFill rotWithShape="0">
          <a:gsLst>
            <a:gs pos="0">
              <a:schemeClr val="accent2">
                <a:hueOff val="-1494642"/>
                <a:satOff val="-8350"/>
                <a:lumOff val="2550"/>
                <a:alphaOff val="0"/>
                <a:lumMod val="110000"/>
                <a:satMod val="105000"/>
                <a:tint val="67000"/>
              </a:schemeClr>
            </a:gs>
            <a:gs pos="50000">
              <a:schemeClr val="accent2">
                <a:hueOff val="-1494642"/>
                <a:satOff val="-8350"/>
                <a:lumOff val="2550"/>
                <a:alphaOff val="0"/>
                <a:lumMod val="105000"/>
                <a:satMod val="103000"/>
                <a:tint val="73000"/>
              </a:schemeClr>
            </a:gs>
            <a:gs pos="100000">
              <a:schemeClr val="accent2">
                <a:hueOff val="-1494642"/>
                <a:satOff val="-8350"/>
                <a:lumOff val="2550"/>
                <a:alphaOff val="0"/>
                <a:lumMod val="105000"/>
                <a:satMod val="109000"/>
                <a:tint val="81000"/>
              </a:schemeClr>
            </a:gs>
          </a:gsLst>
          <a:lin ang="5400000" scaled="0"/>
        </a:gradFill>
        <a:ln w="6350" cap="flat" cmpd="sng" algn="ctr">
          <a:solidFill>
            <a:schemeClr val="accent2">
              <a:hueOff val="-1494642"/>
              <a:satOff val="-8350"/>
              <a:lumOff val="255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351A24C-DC4B-4283-AFBC-99E0F84FC461}">
      <dsp:nvSpPr>
        <dsp:cNvPr id="0" name=""/>
        <dsp:cNvSpPr/>
      </dsp:nvSpPr>
      <dsp:spPr>
        <a:xfrm>
          <a:off x="0" y="4506019"/>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baseline="0"/>
            <a:t>We'll be looking at other models as we progress further into the module.</a:t>
          </a:r>
          <a:endParaRPr lang="en-US" sz="1800" kern="1200"/>
        </a:p>
      </dsp:txBody>
      <dsp:txXfrm>
        <a:off x="0" y="4506019"/>
        <a:ext cx="6188689" cy="900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2E993-030F-4155-81B6-DB04CC0D5544}">
      <dsp:nvSpPr>
        <dsp:cNvPr id="0" name=""/>
        <dsp:cNvSpPr/>
      </dsp:nvSpPr>
      <dsp:spPr>
        <a:xfrm>
          <a:off x="4435649" y="1229"/>
          <a:ext cx="1857026" cy="92851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a:latin typeface="The Hand Extrablack"/>
            </a:rPr>
            <a:t>Experience</a:t>
          </a:r>
          <a:endParaRPr lang="en-GB" sz="2500" kern="1200" dirty="0"/>
        </a:p>
      </dsp:txBody>
      <dsp:txXfrm>
        <a:off x="4462844" y="28424"/>
        <a:ext cx="1802636" cy="874123"/>
      </dsp:txXfrm>
    </dsp:sp>
    <dsp:sp modelId="{03E9BE9F-4EB2-40AA-81B5-79C11F833C18}">
      <dsp:nvSpPr>
        <dsp:cNvPr id="0" name=""/>
        <dsp:cNvSpPr/>
      </dsp:nvSpPr>
      <dsp:spPr>
        <a:xfrm rot="3600000">
          <a:off x="5646805" y="1631385"/>
          <a:ext cx="968604" cy="324979"/>
        </a:xfrm>
        <a:prstGeom prst="lef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5744299" y="1696381"/>
        <a:ext cx="773616" cy="194987"/>
      </dsp:txXfrm>
    </dsp:sp>
    <dsp:sp modelId="{4B315F40-729C-4245-BF8D-A9F1A82B91BD}">
      <dsp:nvSpPr>
        <dsp:cNvPr id="0" name=""/>
        <dsp:cNvSpPr/>
      </dsp:nvSpPr>
      <dsp:spPr>
        <a:xfrm>
          <a:off x="5969540" y="2658006"/>
          <a:ext cx="1857026" cy="92851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a:latin typeface="The Hand Extrablack"/>
            </a:rPr>
            <a:t>Reflection</a:t>
          </a:r>
          <a:endParaRPr lang="en-GB" sz="2500" kern="1200" dirty="0"/>
        </a:p>
      </dsp:txBody>
      <dsp:txXfrm>
        <a:off x="5996735" y="2685201"/>
        <a:ext cx="1802636" cy="874123"/>
      </dsp:txXfrm>
    </dsp:sp>
    <dsp:sp modelId="{87F75D6E-8A51-46C3-BECD-C5AB3AE2FC2F}">
      <dsp:nvSpPr>
        <dsp:cNvPr id="0" name=""/>
        <dsp:cNvSpPr/>
      </dsp:nvSpPr>
      <dsp:spPr>
        <a:xfrm rot="10800000">
          <a:off x="4879860" y="2959773"/>
          <a:ext cx="968604" cy="324979"/>
        </a:xfrm>
        <a:prstGeom prst="lef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4977354" y="3024769"/>
        <a:ext cx="773616" cy="194987"/>
      </dsp:txXfrm>
    </dsp:sp>
    <dsp:sp modelId="{DF6B4B8B-C04D-40E5-9947-891191D05A69}">
      <dsp:nvSpPr>
        <dsp:cNvPr id="0" name=""/>
        <dsp:cNvSpPr/>
      </dsp:nvSpPr>
      <dsp:spPr>
        <a:xfrm>
          <a:off x="2901757" y="2658006"/>
          <a:ext cx="1857026" cy="92851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a:latin typeface="The Hand Extrablack"/>
            </a:rPr>
            <a:t>Action</a:t>
          </a:r>
          <a:endParaRPr lang="en-GB" sz="2500" kern="1200" dirty="0"/>
        </a:p>
      </dsp:txBody>
      <dsp:txXfrm>
        <a:off x="2928952" y="2685201"/>
        <a:ext cx="1802636" cy="874123"/>
      </dsp:txXfrm>
    </dsp:sp>
    <dsp:sp modelId="{5BA6C920-30EB-4C70-8A91-EC251C5669BE}">
      <dsp:nvSpPr>
        <dsp:cNvPr id="0" name=""/>
        <dsp:cNvSpPr/>
      </dsp:nvSpPr>
      <dsp:spPr>
        <a:xfrm rot="18000000">
          <a:off x="4112914" y="1631385"/>
          <a:ext cx="968604" cy="324979"/>
        </a:xfrm>
        <a:prstGeom prst="lef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4210408" y="1696381"/>
        <a:ext cx="773616" cy="1949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98C76-6A60-481E-8E80-154CB417C44E}">
      <dsp:nvSpPr>
        <dsp:cNvPr id="0" name=""/>
        <dsp:cNvSpPr/>
      </dsp:nvSpPr>
      <dsp:spPr>
        <a:xfrm>
          <a:off x="0" y="0"/>
          <a:ext cx="5865732" cy="1620202"/>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GB" sz="1700" kern="1200" baseline="0"/>
            <a:t>We all start with an experience, it can be an old or new experience, it can also be positive or negative. It can be related to our work, or something entirely different.</a:t>
          </a:r>
          <a:endParaRPr lang="en-US" sz="1700" kern="1200"/>
        </a:p>
      </dsp:txBody>
      <dsp:txXfrm>
        <a:off x="47454" y="47454"/>
        <a:ext cx="4117408" cy="1525294"/>
      </dsp:txXfrm>
    </dsp:sp>
    <dsp:sp modelId="{58298131-6102-4E4A-9589-B68FEE0FB635}">
      <dsp:nvSpPr>
        <dsp:cNvPr id="0" name=""/>
        <dsp:cNvSpPr/>
      </dsp:nvSpPr>
      <dsp:spPr>
        <a:xfrm>
          <a:off x="517564" y="1890235"/>
          <a:ext cx="5865732" cy="1620202"/>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GB" sz="1700" kern="1200" baseline="0"/>
            <a:t>Once the event has occurred, we then start to think about it, or reflect on what has happened . We examine our feelings, reflect on the experience and then try to decide what happens next.</a:t>
          </a:r>
          <a:endParaRPr lang="en-US" sz="1700" kern="1200"/>
        </a:p>
      </dsp:txBody>
      <dsp:txXfrm>
        <a:off x="565018" y="1937689"/>
        <a:ext cx="4200128" cy="1525294"/>
      </dsp:txXfrm>
    </dsp:sp>
    <dsp:sp modelId="{EEF7C580-4424-4151-88E8-D4B90616C8C5}">
      <dsp:nvSpPr>
        <dsp:cNvPr id="0" name=""/>
        <dsp:cNvSpPr/>
      </dsp:nvSpPr>
      <dsp:spPr>
        <a:xfrm>
          <a:off x="1035129" y="3780471"/>
          <a:ext cx="5865732" cy="1620202"/>
        </a:xfrm>
        <a:prstGeom prst="roundRect">
          <a:avLst>
            <a:gd name="adj" fmla="val 1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GB" sz="1700" kern="1200" baseline="0"/>
            <a:t>We then act. The process builds our knowledge and understanding and is cyclical. Our perceptions and ideas change, and we take this forward into the next experience.</a:t>
          </a:r>
          <a:endParaRPr lang="en-US" sz="1700" kern="1200"/>
        </a:p>
      </dsp:txBody>
      <dsp:txXfrm>
        <a:off x="1082583" y="3827925"/>
        <a:ext cx="4200128" cy="1525294"/>
      </dsp:txXfrm>
    </dsp:sp>
    <dsp:sp modelId="{D7CDFBB3-42AE-41D3-AE76-A17D9FC75F63}">
      <dsp:nvSpPr>
        <dsp:cNvPr id="0" name=""/>
        <dsp:cNvSpPr/>
      </dsp:nvSpPr>
      <dsp:spPr>
        <a:xfrm>
          <a:off x="4812601" y="1228653"/>
          <a:ext cx="1053131" cy="1053131"/>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5049555" y="1228653"/>
        <a:ext cx="579223" cy="792481"/>
      </dsp:txXfrm>
    </dsp:sp>
    <dsp:sp modelId="{70FCF1C2-1B70-486C-97D1-1CF1F21D65AA}">
      <dsp:nvSpPr>
        <dsp:cNvPr id="0" name=""/>
        <dsp:cNvSpPr/>
      </dsp:nvSpPr>
      <dsp:spPr>
        <a:xfrm>
          <a:off x="5330165" y="3108087"/>
          <a:ext cx="1053131" cy="1053131"/>
        </a:xfrm>
        <a:prstGeom prst="downArrow">
          <a:avLst>
            <a:gd name="adj1" fmla="val 55000"/>
            <a:gd name="adj2" fmla="val 45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5567119" y="3108087"/>
        <a:ext cx="579223" cy="7924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1285B-3BF4-49A0-B750-BBED6BBD2534}">
      <dsp:nvSpPr>
        <dsp:cNvPr id="0" name=""/>
        <dsp:cNvSpPr/>
      </dsp:nvSpPr>
      <dsp:spPr>
        <a:xfrm>
          <a:off x="891091" y="344373"/>
          <a:ext cx="1437772" cy="14377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E9C3C2-2915-4AFB-8944-BAC69DAF6335}">
      <dsp:nvSpPr>
        <dsp:cNvPr id="0" name=""/>
        <dsp:cNvSpPr/>
      </dsp:nvSpPr>
      <dsp:spPr>
        <a:xfrm>
          <a:off x="12452" y="2163001"/>
          <a:ext cx="31950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66750">
            <a:lnSpc>
              <a:spcPct val="100000"/>
            </a:lnSpc>
            <a:spcBef>
              <a:spcPct val="0"/>
            </a:spcBef>
            <a:spcAft>
              <a:spcPct val="35000"/>
            </a:spcAft>
          </a:pPr>
          <a:r>
            <a:rPr lang="en-GB" sz="1500" kern="1200" baseline="0"/>
            <a:t>Driscoll's (2007) model can also be a useful starting point when engaging with reflection. </a:t>
          </a:r>
          <a:endParaRPr lang="en-US" sz="1500" kern="1200"/>
        </a:p>
      </dsp:txBody>
      <dsp:txXfrm>
        <a:off x="12452" y="2163001"/>
        <a:ext cx="3195050" cy="720000"/>
      </dsp:txXfrm>
    </dsp:sp>
    <dsp:sp modelId="{58BCBA6B-C58E-4B4C-A567-C841B332A0A6}">
      <dsp:nvSpPr>
        <dsp:cNvPr id="0" name=""/>
        <dsp:cNvSpPr/>
      </dsp:nvSpPr>
      <dsp:spPr>
        <a:xfrm>
          <a:off x="4645276" y="344373"/>
          <a:ext cx="1437772" cy="14377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6E6763-FCCB-455B-A739-B01BA8DD616E}">
      <dsp:nvSpPr>
        <dsp:cNvPr id="0" name=""/>
        <dsp:cNvSpPr/>
      </dsp:nvSpPr>
      <dsp:spPr>
        <a:xfrm>
          <a:off x="3766637" y="2163001"/>
          <a:ext cx="31950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66750">
            <a:lnSpc>
              <a:spcPct val="100000"/>
            </a:lnSpc>
            <a:spcBef>
              <a:spcPct val="0"/>
            </a:spcBef>
            <a:spcAft>
              <a:spcPct val="35000"/>
            </a:spcAft>
          </a:pPr>
          <a:r>
            <a:rPr lang="en-GB" sz="1500" kern="1200" baseline="0"/>
            <a:t>It's based on three questions: What? So What? And Now What?</a:t>
          </a:r>
          <a:endParaRPr lang="en-US" sz="1500" kern="1200"/>
        </a:p>
      </dsp:txBody>
      <dsp:txXfrm>
        <a:off x="3766637" y="2163001"/>
        <a:ext cx="3195050" cy="720000"/>
      </dsp:txXfrm>
    </dsp:sp>
    <dsp:sp modelId="{0BC4FDA1-1964-4C33-9A85-1154988D5C08}">
      <dsp:nvSpPr>
        <dsp:cNvPr id="0" name=""/>
        <dsp:cNvSpPr/>
      </dsp:nvSpPr>
      <dsp:spPr>
        <a:xfrm>
          <a:off x="8399460" y="344373"/>
          <a:ext cx="1437772" cy="14377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9B6808-80B6-4471-BF24-3D09971A1F0E}">
      <dsp:nvSpPr>
        <dsp:cNvPr id="0" name=""/>
        <dsp:cNvSpPr/>
      </dsp:nvSpPr>
      <dsp:spPr>
        <a:xfrm>
          <a:off x="7520821" y="2163001"/>
          <a:ext cx="31950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66750">
            <a:lnSpc>
              <a:spcPct val="100000"/>
            </a:lnSpc>
            <a:spcBef>
              <a:spcPct val="0"/>
            </a:spcBef>
            <a:spcAft>
              <a:spcPct val="35000"/>
            </a:spcAft>
          </a:pPr>
          <a:r>
            <a:rPr lang="en-GB" sz="1500" kern="1200" baseline="0"/>
            <a:t>It's often circular and is depicted as three stages following each other.</a:t>
          </a:r>
          <a:endParaRPr lang="en-US" sz="1500" kern="1200"/>
        </a:p>
      </dsp:txBody>
      <dsp:txXfrm>
        <a:off x="7520821" y="2163001"/>
        <a:ext cx="31950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D5D370-45D3-44BC-BE7B-FA7C23B4D63E}">
      <dsp:nvSpPr>
        <dsp:cNvPr id="0" name=""/>
        <dsp:cNvSpPr/>
      </dsp:nvSpPr>
      <dsp:spPr>
        <a:xfrm>
          <a:off x="0" y="323796"/>
          <a:ext cx="6900862" cy="233766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GB" sz="2700" kern="1200" baseline="0"/>
            <a:t>The ERA model and Driscoll's model are good starting points for reflection. </a:t>
          </a:r>
          <a:br>
            <a:rPr lang="en-GB" sz="2700" kern="1200" baseline="0"/>
          </a:br>
          <a:r>
            <a:rPr lang="en-GB" sz="2700" kern="1200" baseline="0"/>
            <a:t>They are straight forward, easy to remember and help the reflective process.</a:t>
          </a:r>
          <a:endParaRPr lang="en-US" sz="2700" kern="1200"/>
        </a:p>
      </dsp:txBody>
      <dsp:txXfrm>
        <a:off x="114115" y="437911"/>
        <a:ext cx="6672632" cy="2109430"/>
      </dsp:txXfrm>
    </dsp:sp>
    <dsp:sp modelId="{4A478A2C-1DD5-4DEF-A132-66825D55F4DE}">
      <dsp:nvSpPr>
        <dsp:cNvPr id="0" name=""/>
        <dsp:cNvSpPr/>
      </dsp:nvSpPr>
      <dsp:spPr>
        <a:xfrm>
          <a:off x="0" y="2739216"/>
          <a:ext cx="6900862" cy="2337660"/>
        </a:xfrm>
        <a:prstGeom prst="roundRect">
          <a:avLst/>
        </a:prstGeom>
        <a:gradFill rotWithShape="0">
          <a:gsLst>
            <a:gs pos="0">
              <a:schemeClr val="accent2">
                <a:hueOff val="-1494642"/>
                <a:satOff val="-8350"/>
                <a:lumOff val="2550"/>
                <a:alphaOff val="0"/>
                <a:lumMod val="110000"/>
                <a:satMod val="105000"/>
                <a:tint val="67000"/>
              </a:schemeClr>
            </a:gs>
            <a:gs pos="50000">
              <a:schemeClr val="accent2">
                <a:hueOff val="-1494642"/>
                <a:satOff val="-8350"/>
                <a:lumOff val="2550"/>
                <a:alphaOff val="0"/>
                <a:lumMod val="105000"/>
                <a:satMod val="103000"/>
                <a:tint val="73000"/>
              </a:schemeClr>
            </a:gs>
            <a:gs pos="100000">
              <a:schemeClr val="accent2">
                <a:hueOff val="-1494642"/>
                <a:satOff val="-8350"/>
                <a:lumOff val="255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GB" sz="2700" kern="1200" baseline="0"/>
            <a:t>After a time however, you may find that you need to add further depth to your reflection and might want to move on to a different model.</a:t>
          </a:r>
          <a:endParaRPr lang="en-US" sz="2700" kern="1200"/>
        </a:p>
      </dsp:txBody>
      <dsp:txXfrm>
        <a:off x="114115" y="2853331"/>
        <a:ext cx="6672632" cy="21094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126B4-0C3D-4E6C-9633-792DFB270F36}">
      <dsp:nvSpPr>
        <dsp:cNvPr id="0" name=""/>
        <dsp:cNvSpPr/>
      </dsp:nvSpPr>
      <dsp:spPr>
        <a:xfrm>
          <a:off x="0" y="59736"/>
          <a:ext cx="6900862" cy="259740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GB" sz="3000" kern="1200" baseline="0"/>
            <a:t>The final model that we're going to look at this week is Gibb's reflective model. This builds on the other models and adds further stages to the reflective process. </a:t>
          </a:r>
          <a:endParaRPr lang="en-US" sz="3000" kern="1200"/>
        </a:p>
      </dsp:txBody>
      <dsp:txXfrm>
        <a:off x="126795" y="186531"/>
        <a:ext cx="6647272" cy="2343810"/>
      </dsp:txXfrm>
    </dsp:sp>
    <dsp:sp modelId="{11302276-09D9-42F5-AEAE-DDC124709C00}">
      <dsp:nvSpPr>
        <dsp:cNvPr id="0" name=""/>
        <dsp:cNvSpPr/>
      </dsp:nvSpPr>
      <dsp:spPr>
        <a:xfrm>
          <a:off x="0" y="2743537"/>
          <a:ext cx="6900862" cy="2597400"/>
        </a:xfrm>
        <a:prstGeom prst="roundRect">
          <a:avLst/>
        </a:prstGeom>
        <a:gradFill rotWithShape="0">
          <a:gsLst>
            <a:gs pos="0">
              <a:schemeClr val="accent2">
                <a:hueOff val="-1494642"/>
                <a:satOff val="-8350"/>
                <a:lumOff val="2550"/>
                <a:alphaOff val="0"/>
                <a:lumMod val="110000"/>
                <a:satMod val="105000"/>
                <a:tint val="67000"/>
              </a:schemeClr>
            </a:gs>
            <a:gs pos="50000">
              <a:schemeClr val="accent2">
                <a:hueOff val="-1494642"/>
                <a:satOff val="-8350"/>
                <a:lumOff val="2550"/>
                <a:alphaOff val="0"/>
                <a:lumMod val="105000"/>
                <a:satMod val="103000"/>
                <a:tint val="73000"/>
              </a:schemeClr>
            </a:gs>
            <a:gs pos="100000">
              <a:schemeClr val="accent2">
                <a:hueOff val="-1494642"/>
                <a:satOff val="-8350"/>
                <a:lumOff val="255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lvl="0" algn="l" defTabSz="1333500">
            <a:lnSpc>
              <a:spcPct val="90000"/>
            </a:lnSpc>
            <a:spcBef>
              <a:spcPct val="0"/>
            </a:spcBef>
            <a:spcAft>
              <a:spcPct val="35000"/>
            </a:spcAft>
          </a:pPr>
          <a:r>
            <a:rPr lang="en-GB" sz="3000" kern="1200" baseline="0"/>
            <a:t>It is more complex, but one perhaps that you're familiar with if you are working in teaching and nursing, it adds further elements to explore as you examine an experience.</a:t>
          </a:r>
          <a:endParaRPr lang="en-US" sz="3000" kern="1200"/>
        </a:p>
      </dsp:txBody>
      <dsp:txXfrm>
        <a:off x="126795" y="2870332"/>
        <a:ext cx="6647272" cy="23438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B3A25-B3AB-4FB6-A048-3D4ECCE9FD2B}">
      <dsp:nvSpPr>
        <dsp:cNvPr id="0" name=""/>
        <dsp:cNvSpPr/>
      </dsp:nvSpPr>
      <dsp:spPr>
        <a:xfrm>
          <a:off x="0" y="75767"/>
          <a:ext cx="6188689" cy="126477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GB" sz="2300" kern="1200" baseline="0"/>
            <a:t>Choose one of the models discussed in this lecture and apply it to a recent situation or experience.</a:t>
          </a:r>
          <a:endParaRPr lang="en-US" sz="2300" kern="1200"/>
        </a:p>
      </dsp:txBody>
      <dsp:txXfrm>
        <a:off x="61741" y="137508"/>
        <a:ext cx="6065207" cy="1141288"/>
      </dsp:txXfrm>
    </dsp:sp>
    <dsp:sp modelId="{1D225B68-7822-4B05-A78C-2A38F399AB04}">
      <dsp:nvSpPr>
        <dsp:cNvPr id="0" name=""/>
        <dsp:cNvSpPr/>
      </dsp:nvSpPr>
      <dsp:spPr>
        <a:xfrm>
          <a:off x="0" y="1406777"/>
          <a:ext cx="6188689" cy="1264770"/>
        </a:xfrm>
        <a:prstGeom prst="roundRect">
          <a:avLst/>
        </a:prstGeom>
        <a:gradFill rotWithShape="0">
          <a:gsLst>
            <a:gs pos="0">
              <a:schemeClr val="accent2">
                <a:hueOff val="-498214"/>
                <a:satOff val="-2783"/>
                <a:lumOff val="850"/>
                <a:alphaOff val="0"/>
                <a:lumMod val="110000"/>
                <a:satMod val="105000"/>
                <a:tint val="67000"/>
              </a:schemeClr>
            </a:gs>
            <a:gs pos="50000">
              <a:schemeClr val="accent2">
                <a:hueOff val="-498214"/>
                <a:satOff val="-2783"/>
                <a:lumOff val="850"/>
                <a:alphaOff val="0"/>
                <a:lumMod val="105000"/>
                <a:satMod val="103000"/>
                <a:tint val="73000"/>
              </a:schemeClr>
            </a:gs>
            <a:gs pos="100000">
              <a:schemeClr val="accent2">
                <a:hueOff val="-498214"/>
                <a:satOff val="-2783"/>
                <a:lumOff val="85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GB" sz="2300" kern="1200" baseline="0"/>
            <a:t>Once you have worked through the model think about the following points:</a:t>
          </a:r>
          <a:endParaRPr lang="en-US" sz="2300" kern="1200"/>
        </a:p>
      </dsp:txBody>
      <dsp:txXfrm>
        <a:off x="61741" y="1468518"/>
        <a:ext cx="6065207" cy="1141288"/>
      </dsp:txXfrm>
    </dsp:sp>
    <dsp:sp modelId="{47D4C851-70D7-4AA0-9B83-3E30E570969B}">
      <dsp:nvSpPr>
        <dsp:cNvPr id="0" name=""/>
        <dsp:cNvSpPr/>
      </dsp:nvSpPr>
      <dsp:spPr>
        <a:xfrm>
          <a:off x="0" y="2737788"/>
          <a:ext cx="6188689" cy="1264770"/>
        </a:xfrm>
        <a:prstGeom prst="roundRect">
          <a:avLst/>
        </a:prstGeom>
        <a:gradFill rotWithShape="0">
          <a:gsLst>
            <a:gs pos="0">
              <a:schemeClr val="accent2">
                <a:hueOff val="-996428"/>
                <a:satOff val="-5567"/>
                <a:lumOff val="1700"/>
                <a:alphaOff val="0"/>
                <a:lumMod val="110000"/>
                <a:satMod val="105000"/>
                <a:tint val="67000"/>
              </a:schemeClr>
            </a:gs>
            <a:gs pos="50000">
              <a:schemeClr val="accent2">
                <a:hueOff val="-996428"/>
                <a:satOff val="-5567"/>
                <a:lumOff val="1700"/>
                <a:alphaOff val="0"/>
                <a:lumMod val="105000"/>
                <a:satMod val="103000"/>
                <a:tint val="73000"/>
              </a:schemeClr>
            </a:gs>
            <a:gs pos="100000">
              <a:schemeClr val="accent2">
                <a:hueOff val="-996428"/>
                <a:satOff val="-5567"/>
                <a:lumOff val="170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GB" sz="2300" kern="1200" baseline="0"/>
            <a:t>How useful was the model?</a:t>
          </a:r>
          <a:endParaRPr lang="en-US" sz="2300" kern="1200"/>
        </a:p>
      </dsp:txBody>
      <dsp:txXfrm>
        <a:off x="61741" y="2799529"/>
        <a:ext cx="6065207" cy="1141288"/>
      </dsp:txXfrm>
    </dsp:sp>
    <dsp:sp modelId="{C74457E9-883A-4F81-913A-E34CAA05DC90}">
      <dsp:nvSpPr>
        <dsp:cNvPr id="0" name=""/>
        <dsp:cNvSpPr/>
      </dsp:nvSpPr>
      <dsp:spPr>
        <a:xfrm>
          <a:off x="0" y="4068798"/>
          <a:ext cx="6188689" cy="1264770"/>
        </a:xfrm>
        <a:prstGeom prst="roundRect">
          <a:avLst/>
        </a:prstGeom>
        <a:gradFill rotWithShape="0">
          <a:gsLst>
            <a:gs pos="0">
              <a:schemeClr val="accent2">
                <a:hueOff val="-1494642"/>
                <a:satOff val="-8350"/>
                <a:lumOff val="2550"/>
                <a:alphaOff val="0"/>
                <a:lumMod val="110000"/>
                <a:satMod val="105000"/>
                <a:tint val="67000"/>
              </a:schemeClr>
            </a:gs>
            <a:gs pos="50000">
              <a:schemeClr val="accent2">
                <a:hueOff val="-1494642"/>
                <a:satOff val="-8350"/>
                <a:lumOff val="2550"/>
                <a:alphaOff val="0"/>
                <a:lumMod val="105000"/>
                <a:satMod val="103000"/>
                <a:tint val="73000"/>
              </a:schemeClr>
            </a:gs>
            <a:gs pos="100000">
              <a:schemeClr val="accent2">
                <a:hueOff val="-1494642"/>
                <a:satOff val="-8350"/>
                <a:lumOff val="255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GB" sz="2300" kern="1200" baseline="0"/>
            <a:t>What were the strengths and weaknesses of the model?</a:t>
          </a:r>
          <a:endParaRPr lang="en-US" sz="2300" kern="1200"/>
        </a:p>
      </dsp:txBody>
      <dsp:txXfrm>
        <a:off x="61741" y="4130539"/>
        <a:ext cx="6065207" cy="11412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36F94-6AE7-4FCA-B9E1-82AAD9818CBF}">
      <dsp:nvSpPr>
        <dsp:cNvPr id="0" name=""/>
        <dsp:cNvSpPr/>
      </dsp:nvSpPr>
      <dsp:spPr>
        <a:xfrm>
          <a:off x="891091" y="524529"/>
          <a:ext cx="1437772" cy="14377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94554D-E3F6-4EAC-BAEF-F68A030EB21F}">
      <dsp:nvSpPr>
        <dsp:cNvPr id="0" name=""/>
        <dsp:cNvSpPr/>
      </dsp:nvSpPr>
      <dsp:spPr>
        <a:xfrm>
          <a:off x="12452" y="2343220"/>
          <a:ext cx="31950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pPr>
          <a:r>
            <a:rPr lang="en-GB" sz="1300" kern="1200" baseline="0"/>
            <a:t>We can often assume that if we complete and reflect on an experience we will then learn and move on...but as you can probably guess that is often not the case.</a:t>
          </a:r>
          <a:endParaRPr lang="en-US" sz="1300" kern="1200"/>
        </a:p>
      </dsp:txBody>
      <dsp:txXfrm>
        <a:off x="12452" y="2343220"/>
        <a:ext cx="3195050" cy="720000"/>
      </dsp:txXfrm>
    </dsp:sp>
    <dsp:sp modelId="{5B7EDE1D-6404-48A5-8F6A-011CF666B459}">
      <dsp:nvSpPr>
        <dsp:cNvPr id="0" name=""/>
        <dsp:cNvSpPr/>
      </dsp:nvSpPr>
      <dsp:spPr>
        <a:xfrm>
          <a:off x="4645276" y="524529"/>
          <a:ext cx="1437772" cy="14377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499D43-355C-48C9-8261-C4930615EDFF}">
      <dsp:nvSpPr>
        <dsp:cNvPr id="0" name=""/>
        <dsp:cNvSpPr/>
      </dsp:nvSpPr>
      <dsp:spPr>
        <a:xfrm>
          <a:off x="3766637" y="2343220"/>
          <a:ext cx="31950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pPr>
          <a:r>
            <a:rPr lang="en-GB" sz="1300" kern="1200" baseline="0"/>
            <a:t>We can all probably think of times when we haven't learnt from experience and still repeat the same patterns of behaviour.</a:t>
          </a:r>
          <a:endParaRPr lang="en-US" sz="1300" kern="1200"/>
        </a:p>
      </dsp:txBody>
      <dsp:txXfrm>
        <a:off x="3766637" y="2343220"/>
        <a:ext cx="3195050" cy="720000"/>
      </dsp:txXfrm>
    </dsp:sp>
    <dsp:sp modelId="{8D0FF7A1-3822-4E9C-A96D-7BA99822619D}">
      <dsp:nvSpPr>
        <dsp:cNvPr id="0" name=""/>
        <dsp:cNvSpPr/>
      </dsp:nvSpPr>
      <dsp:spPr>
        <a:xfrm>
          <a:off x="8399460" y="524529"/>
          <a:ext cx="1437772" cy="14377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3A1FFE-5818-4221-9840-2277944633D0}">
      <dsp:nvSpPr>
        <dsp:cNvPr id="0" name=""/>
        <dsp:cNvSpPr/>
      </dsp:nvSpPr>
      <dsp:spPr>
        <a:xfrm>
          <a:off x="7520821" y="2343220"/>
          <a:ext cx="31950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pPr>
          <a:r>
            <a:rPr lang="en-GB" sz="1300" kern="1200" baseline="0"/>
            <a:t>It can often feel like we're going backwards and not moving forwards.</a:t>
          </a:r>
          <a:endParaRPr lang="en-US" sz="1300" kern="1200"/>
        </a:p>
      </dsp:txBody>
      <dsp:txXfrm>
        <a:off x="7520821" y="2343220"/>
        <a:ext cx="3195050"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725CD-6113-4F59-B10D-F67672DF801B}">
      <dsp:nvSpPr>
        <dsp:cNvPr id="0" name=""/>
        <dsp:cNvSpPr/>
      </dsp:nvSpPr>
      <dsp:spPr>
        <a:xfrm>
          <a:off x="0" y="0"/>
          <a:ext cx="6188689" cy="0"/>
        </a:xfrm>
        <a:prstGeom prst="line">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AB244A7-8BE6-4D2E-8DB5-FEA3D6E87CB2}">
      <dsp:nvSpPr>
        <dsp:cNvPr id="0" name=""/>
        <dsp:cNvSpPr/>
      </dsp:nvSpPr>
      <dsp:spPr>
        <a:xfrm>
          <a:off x="0" y="0"/>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GB" sz="1700" kern="1200" baseline="0"/>
            <a:t>It can also happen when we know that we need to change something, but it feels risky and scary and we'd prefer to remain with the safer option.  At times the risk might just be too high and it can simply feel to uncertain. </a:t>
          </a:r>
          <a:endParaRPr lang="en-US" sz="1700" kern="1200"/>
        </a:p>
      </dsp:txBody>
      <dsp:txXfrm>
        <a:off x="0" y="0"/>
        <a:ext cx="6188689" cy="1352333"/>
      </dsp:txXfrm>
    </dsp:sp>
    <dsp:sp modelId="{8A34B578-ED43-4758-8E85-946A10CAB960}">
      <dsp:nvSpPr>
        <dsp:cNvPr id="0" name=""/>
        <dsp:cNvSpPr/>
      </dsp:nvSpPr>
      <dsp:spPr>
        <a:xfrm>
          <a:off x="0" y="1352333"/>
          <a:ext cx="6188689" cy="0"/>
        </a:xfrm>
        <a:prstGeom prst="line">
          <a:avLst/>
        </a:prstGeom>
        <a:gradFill rotWithShape="0">
          <a:gsLst>
            <a:gs pos="0">
              <a:schemeClr val="accent2">
                <a:hueOff val="-498214"/>
                <a:satOff val="-2783"/>
                <a:lumOff val="850"/>
                <a:alphaOff val="0"/>
                <a:lumMod val="110000"/>
                <a:satMod val="105000"/>
                <a:tint val="67000"/>
              </a:schemeClr>
            </a:gs>
            <a:gs pos="50000">
              <a:schemeClr val="accent2">
                <a:hueOff val="-498214"/>
                <a:satOff val="-2783"/>
                <a:lumOff val="850"/>
                <a:alphaOff val="0"/>
                <a:lumMod val="105000"/>
                <a:satMod val="103000"/>
                <a:tint val="73000"/>
              </a:schemeClr>
            </a:gs>
            <a:gs pos="100000">
              <a:schemeClr val="accent2">
                <a:hueOff val="-498214"/>
                <a:satOff val="-2783"/>
                <a:lumOff val="850"/>
                <a:alphaOff val="0"/>
                <a:lumMod val="105000"/>
                <a:satMod val="109000"/>
                <a:tint val="81000"/>
              </a:schemeClr>
            </a:gs>
          </a:gsLst>
          <a:lin ang="5400000" scaled="0"/>
        </a:gradFill>
        <a:ln w="6350" cap="flat" cmpd="sng" algn="ctr">
          <a:solidFill>
            <a:schemeClr val="accent2">
              <a:hueOff val="-498214"/>
              <a:satOff val="-2783"/>
              <a:lumOff val="85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0FA725D-D18C-4468-9DB2-E2C269A9CCD1}">
      <dsp:nvSpPr>
        <dsp:cNvPr id="0" name=""/>
        <dsp:cNvSpPr/>
      </dsp:nvSpPr>
      <dsp:spPr>
        <a:xfrm>
          <a:off x="0" y="1352333"/>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GB" sz="1700" kern="1200" baseline="0"/>
            <a:t>Many of us dislike change, particularly if the change causes risk and too much uncertainty.</a:t>
          </a:r>
          <a:endParaRPr lang="en-US" sz="1700" kern="1200"/>
        </a:p>
      </dsp:txBody>
      <dsp:txXfrm>
        <a:off x="0" y="1352333"/>
        <a:ext cx="6188689" cy="1352333"/>
      </dsp:txXfrm>
    </dsp:sp>
    <dsp:sp modelId="{11A08155-0F25-45E8-860D-DBC8725FA700}">
      <dsp:nvSpPr>
        <dsp:cNvPr id="0" name=""/>
        <dsp:cNvSpPr/>
      </dsp:nvSpPr>
      <dsp:spPr>
        <a:xfrm>
          <a:off x="0" y="2704667"/>
          <a:ext cx="6188689" cy="0"/>
        </a:xfrm>
        <a:prstGeom prst="line">
          <a:avLst/>
        </a:prstGeom>
        <a:gradFill rotWithShape="0">
          <a:gsLst>
            <a:gs pos="0">
              <a:schemeClr val="accent2">
                <a:hueOff val="-996428"/>
                <a:satOff val="-5567"/>
                <a:lumOff val="1700"/>
                <a:alphaOff val="0"/>
                <a:lumMod val="110000"/>
                <a:satMod val="105000"/>
                <a:tint val="67000"/>
              </a:schemeClr>
            </a:gs>
            <a:gs pos="50000">
              <a:schemeClr val="accent2">
                <a:hueOff val="-996428"/>
                <a:satOff val="-5567"/>
                <a:lumOff val="1700"/>
                <a:alphaOff val="0"/>
                <a:lumMod val="105000"/>
                <a:satMod val="103000"/>
                <a:tint val="73000"/>
              </a:schemeClr>
            </a:gs>
            <a:gs pos="100000">
              <a:schemeClr val="accent2">
                <a:hueOff val="-996428"/>
                <a:satOff val="-5567"/>
                <a:lumOff val="1700"/>
                <a:alphaOff val="0"/>
                <a:lumMod val="105000"/>
                <a:satMod val="109000"/>
                <a:tint val="81000"/>
              </a:schemeClr>
            </a:gs>
          </a:gsLst>
          <a:lin ang="5400000" scaled="0"/>
        </a:gradFill>
        <a:ln w="6350" cap="flat" cmpd="sng" algn="ctr">
          <a:solidFill>
            <a:schemeClr val="accent2">
              <a:hueOff val="-996428"/>
              <a:satOff val="-5567"/>
              <a:lumOff val="170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CAB6D96-E9F8-4DE0-A026-CDDB0C8A934D}">
      <dsp:nvSpPr>
        <dsp:cNvPr id="0" name=""/>
        <dsp:cNvSpPr/>
      </dsp:nvSpPr>
      <dsp:spPr>
        <a:xfrm>
          <a:off x="0" y="2704667"/>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GB" sz="1700" kern="1200" baseline="0"/>
            <a:t>In these cases we can often feel like we're not moving forward and might even feel like we're regressing. </a:t>
          </a:r>
          <a:endParaRPr lang="en-US" sz="1700" kern="1200"/>
        </a:p>
      </dsp:txBody>
      <dsp:txXfrm>
        <a:off x="0" y="2704667"/>
        <a:ext cx="6188689" cy="1352333"/>
      </dsp:txXfrm>
    </dsp:sp>
    <dsp:sp modelId="{5CAD9B95-5F1D-4FE5-B253-702E78FE87C0}">
      <dsp:nvSpPr>
        <dsp:cNvPr id="0" name=""/>
        <dsp:cNvSpPr/>
      </dsp:nvSpPr>
      <dsp:spPr>
        <a:xfrm>
          <a:off x="0" y="4057002"/>
          <a:ext cx="6188689" cy="0"/>
        </a:xfrm>
        <a:prstGeom prst="line">
          <a:avLst/>
        </a:prstGeom>
        <a:gradFill rotWithShape="0">
          <a:gsLst>
            <a:gs pos="0">
              <a:schemeClr val="accent2">
                <a:hueOff val="-1494642"/>
                <a:satOff val="-8350"/>
                <a:lumOff val="2550"/>
                <a:alphaOff val="0"/>
                <a:lumMod val="110000"/>
                <a:satMod val="105000"/>
                <a:tint val="67000"/>
              </a:schemeClr>
            </a:gs>
            <a:gs pos="50000">
              <a:schemeClr val="accent2">
                <a:hueOff val="-1494642"/>
                <a:satOff val="-8350"/>
                <a:lumOff val="2550"/>
                <a:alphaOff val="0"/>
                <a:lumMod val="105000"/>
                <a:satMod val="103000"/>
                <a:tint val="73000"/>
              </a:schemeClr>
            </a:gs>
            <a:gs pos="100000">
              <a:schemeClr val="accent2">
                <a:hueOff val="-1494642"/>
                <a:satOff val="-8350"/>
                <a:lumOff val="2550"/>
                <a:alphaOff val="0"/>
                <a:lumMod val="105000"/>
                <a:satMod val="109000"/>
                <a:tint val="81000"/>
              </a:schemeClr>
            </a:gs>
          </a:gsLst>
          <a:lin ang="5400000" scaled="0"/>
        </a:gradFill>
        <a:ln w="6350" cap="flat" cmpd="sng" algn="ctr">
          <a:solidFill>
            <a:schemeClr val="accent2">
              <a:hueOff val="-1494642"/>
              <a:satOff val="-8350"/>
              <a:lumOff val="255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741F6BF-21E5-4BDD-965D-71077994DD6D}">
      <dsp:nvSpPr>
        <dsp:cNvPr id="0" name=""/>
        <dsp:cNvSpPr/>
      </dsp:nvSpPr>
      <dsp:spPr>
        <a:xfrm>
          <a:off x="0" y="4057001"/>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GB" sz="1700" kern="1200" baseline="0"/>
            <a:t>If you find that you're in a situation where the risk or uncertainty is too high, it might be a better option to just withdraw.</a:t>
          </a:r>
          <a:endParaRPr lang="en-US" sz="1700" kern="1200"/>
        </a:p>
      </dsp:txBody>
      <dsp:txXfrm>
        <a:off x="0" y="4057001"/>
        <a:ext cx="6188689" cy="135233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DEAE09-55FA-4648-9355-87BE45C23AEF}">
      <dsp:nvSpPr>
        <dsp:cNvPr id="0" name=""/>
        <dsp:cNvSpPr/>
      </dsp:nvSpPr>
      <dsp:spPr>
        <a:xfrm>
          <a:off x="0" y="437"/>
          <a:ext cx="10728325" cy="102482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606F86-DCC6-49A0-94F2-3A487FB21A15}">
      <dsp:nvSpPr>
        <dsp:cNvPr id="0" name=""/>
        <dsp:cNvSpPr/>
      </dsp:nvSpPr>
      <dsp:spPr>
        <a:xfrm>
          <a:off x="310008" y="231022"/>
          <a:ext cx="563651" cy="56365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767EBA-B1A7-45A1-8C77-B58CEAB0A0B5}">
      <dsp:nvSpPr>
        <dsp:cNvPr id="0" name=""/>
        <dsp:cNvSpPr/>
      </dsp:nvSpPr>
      <dsp:spPr>
        <a:xfrm>
          <a:off x="1183668" y="437"/>
          <a:ext cx="9544656" cy="10248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60" tIns="108460" rIns="108460" bIns="108460" numCol="1" spcCol="1270" anchor="ctr" anchorCtr="0">
          <a:noAutofit/>
        </a:bodyPr>
        <a:lstStyle/>
        <a:p>
          <a:pPr lvl="0" algn="l" defTabSz="755650">
            <a:lnSpc>
              <a:spcPct val="100000"/>
            </a:lnSpc>
            <a:spcBef>
              <a:spcPct val="0"/>
            </a:spcBef>
            <a:spcAft>
              <a:spcPct val="35000"/>
            </a:spcAft>
          </a:pPr>
          <a:r>
            <a:rPr lang="en-GB" sz="1700" kern="1200" baseline="0"/>
            <a:t>Do you tend to focus on the negative experiences, or do you have a balance of both?</a:t>
          </a:r>
          <a:endParaRPr lang="en-US" sz="1700" kern="1200"/>
        </a:p>
      </dsp:txBody>
      <dsp:txXfrm>
        <a:off x="1183668" y="437"/>
        <a:ext cx="9544656" cy="1024821"/>
      </dsp:txXfrm>
    </dsp:sp>
    <dsp:sp modelId="{D79B5808-F7CB-4445-83FD-0D1D956979EF}">
      <dsp:nvSpPr>
        <dsp:cNvPr id="0" name=""/>
        <dsp:cNvSpPr/>
      </dsp:nvSpPr>
      <dsp:spPr>
        <a:xfrm>
          <a:off x="0" y="1281464"/>
          <a:ext cx="10728325" cy="102482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32AA7D-F9A9-4EDA-997C-7A133A67677D}">
      <dsp:nvSpPr>
        <dsp:cNvPr id="0" name=""/>
        <dsp:cNvSpPr/>
      </dsp:nvSpPr>
      <dsp:spPr>
        <a:xfrm>
          <a:off x="310008" y="1512049"/>
          <a:ext cx="563651" cy="56365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1F4AD7-3CC4-4184-B977-01A774B3D756}">
      <dsp:nvSpPr>
        <dsp:cNvPr id="0" name=""/>
        <dsp:cNvSpPr/>
      </dsp:nvSpPr>
      <dsp:spPr>
        <a:xfrm>
          <a:off x="1183668" y="1281464"/>
          <a:ext cx="9544656" cy="10248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60" tIns="108460" rIns="108460" bIns="108460" numCol="1" spcCol="1270" anchor="ctr" anchorCtr="0">
          <a:noAutofit/>
        </a:bodyPr>
        <a:lstStyle/>
        <a:p>
          <a:pPr lvl="0" algn="l" defTabSz="755650">
            <a:lnSpc>
              <a:spcPct val="100000"/>
            </a:lnSpc>
            <a:spcBef>
              <a:spcPct val="0"/>
            </a:spcBef>
            <a:spcAft>
              <a:spcPct val="35000"/>
            </a:spcAft>
          </a:pPr>
          <a:r>
            <a:rPr lang="en-GB" sz="1700" kern="1200" baseline="0"/>
            <a:t>Whichever way you work, it is all a process of reflection and will allow growth and development. Being mindful however, that focusing too much on either the positive or the negative might be unhelpful in the long run.</a:t>
          </a:r>
          <a:endParaRPr lang="en-US" sz="1700" kern="1200"/>
        </a:p>
      </dsp:txBody>
      <dsp:txXfrm>
        <a:off x="1183668" y="1281464"/>
        <a:ext cx="9544656" cy="1024821"/>
      </dsp:txXfrm>
    </dsp:sp>
    <dsp:sp modelId="{083552FF-62FF-4519-9D63-A57E31A08A19}">
      <dsp:nvSpPr>
        <dsp:cNvPr id="0" name=""/>
        <dsp:cNvSpPr/>
      </dsp:nvSpPr>
      <dsp:spPr>
        <a:xfrm>
          <a:off x="0" y="2562490"/>
          <a:ext cx="10728325" cy="102482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F2D769-466D-4787-A5D5-B1CDA4280D45}">
      <dsp:nvSpPr>
        <dsp:cNvPr id="0" name=""/>
        <dsp:cNvSpPr/>
      </dsp:nvSpPr>
      <dsp:spPr>
        <a:xfrm>
          <a:off x="310008" y="2793075"/>
          <a:ext cx="563651" cy="56365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B9853B-2DC7-46CD-929C-E2D68AFB3944}">
      <dsp:nvSpPr>
        <dsp:cNvPr id="0" name=""/>
        <dsp:cNvSpPr/>
      </dsp:nvSpPr>
      <dsp:spPr>
        <a:xfrm>
          <a:off x="1183668" y="2562490"/>
          <a:ext cx="9544656" cy="10248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60" tIns="108460" rIns="108460" bIns="108460" numCol="1" spcCol="1270" anchor="ctr" anchorCtr="0">
          <a:noAutofit/>
        </a:bodyPr>
        <a:lstStyle/>
        <a:p>
          <a:pPr lvl="0" algn="l" defTabSz="755650">
            <a:lnSpc>
              <a:spcPct val="100000"/>
            </a:lnSpc>
            <a:spcBef>
              <a:spcPct val="0"/>
            </a:spcBef>
            <a:spcAft>
              <a:spcPct val="35000"/>
            </a:spcAft>
          </a:pPr>
          <a:r>
            <a:rPr lang="en-GB" sz="1700" kern="1200" baseline="0"/>
            <a:t>A balance of both seems perhaps to make the most sense?</a:t>
          </a:r>
          <a:endParaRPr lang="en-US" sz="1700" kern="1200"/>
        </a:p>
      </dsp:txBody>
      <dsp:txXfrm>
        <a:off x="1183668" y="2562490"/>
        <a:ext cx="9544656" cy="102482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CE36F-69A0-4D25-8EBD-6A006C7B49C7}">
      <dsp:nvSpPr>
        <dsp:cNvPr id="0" name=""/>
        <dsp:cNvSpPr/>
      </dsp:nvSpPr>
      <dsp:spPr>
        <a:xfrm>
          <a:off x="0" y="2241"/>
          <a:ext cx="6900862" cy="113604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3C7BAF-4C42-4C6F-A6EE-055243BB75B6}">
      <dsp:nvSpPr>
        <dsp:cNvPr id="0" name=""/>
        <dsp:cNvSpPr/>
      </dsp:nvSpPr>
      <dsp:spPr>
        <a:xfrm>
          <a:off x="343652" y="257850"/>
          <a:ext cx="624822" cy="62482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9CBE5C-4BCE-4FCA-912D-E83DEE638F91}">
      <dsp:nvSpPr>
        <dsp:cNvPr id="0" name=""/>
        <dsp:cNvSpPr/>
      </dsp:nvSpPr>
      <dsp:spPr>
        <a:xfrm>
          <a:off x="1312126" y="2241"/>
          <a:ext cx="5588735" cy="113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231" tIns="120231" rIns="120231" bIns="120231" numCol="1" spcCol="1270" anchor="ctr" anchorCtr="0">
          <a:noAutofit/>
        </a:bodyPr>
        <a:lstStyle/>
        <a:p>
          <a:pPr lvl="0" algn="l" defTabSz="755650">
            <a:lnSpc>
              <a:spcPct val="90000"/>
            </a:lnSpc>
            <a:spcBef>
              <a:spcPct val="0"/>
            </a:spcBef>
            <a:spcAft>
              <a:spcPct val="35000"/>
            </a:spcAft>
          </a:pPr>
          <a:r>
            <a:rPr lang="en-GB" sz="1700" kern="1200" baseline="0"/>
            <a:t>We've covered a lot of different models and looked at how they might help you to reflect on your experience. </a:t>
          </a:r>
          <a:endParaRPr lang="en-US" sz="1700" kern="1200"/>
        </a:p>
      </dsp:txBody>
      <dsp:txXfrm>
        <a:off x="1312126" y="2241"/>
        <a:ext cx="5588735" cy="1136040"/>
      </dsp:txXfrm>
    </dsp:sp>
    <dsp:sp modelId="{50F7DBD6-4600-4B4C-84D8-69DABA6CC124}">
      <dsp:nvSpPr>
        <dsp:cNvPr id="0" name=""/>
        <dsp:cNvSpPr/>
      </dsp:nvSpPr>
      <dsp:spPr>
        <a:xfrm>
          <a:off x="0" y="1422291"/>
          <a:ext cx="6900862" cy="113604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681E52-F8AF-460D-A3C1-B7ABC454004C}">
      <dsp:nvSpPr>
        <dsp:cNvPr id="0" name=""/>
        <dsp:cNvSpPr/>
      </dsp:nvSpPr>
      <dsp:spPr>
        <a:xfrm>
          <a:off x="343652" y="1677900"/>
          <a:ext cx="624822" cy="624822"/>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E6360C-1EA0-4EB7-8F91-F1D4EA2FACCC}">
      <dsp:nvSpPr>
        <dsp:cNvPr id="0" name=""/>
        <dsp:cNvSpPr/>
      </dsp:nvSpPr>
      <dsp:spPr>
        <a:xfrm>
          <a:off x="1312126" y="1422291"/>
          <a:ext cx="5588735" cy="113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231" tIns="120231" rIns="120231" bIns="120231" numCol="1" spcCol="1270" anchor="ctr" anchorCtr="0">
          <a:noAutofit/>
        </a:bodyPr>
        <a:lstStyle/>
        <a:p>
          <a:pPr lvl="0" algn="l" defTabSz="755650">
            <a:lnSpc>
              <a:spcPct val="90000"/>
            </a:lnSpc>
            <a:spcBef>
              <a:spcPct val="0"/>
            </a:spcBef>
            <a:spcAft>
              <a:spcPct val="35000"/>
            </a:spcAft>
          </a:pPr>
          <a:r>
            <a:rPr lang="en-GB" sz="1700" kern="1200" baseline="0"/>
            <a:t>Before you finish this session just summarise some of the key points that you have learnt and start to engage in critical reflection of your learning.</a:t>
          </a:r>
          <a:endParaRPr lang="en-US" sz="1700" kern="1200"/>
        </a:p>
      </dsp:txBody>
      <dsp:txXfrm>
        <a:off x="1312126" y="1422291"/>
        <a:ext cx="5588735" cy="1136040"/>
      </dsp:txXfrm>
    </dsp:sp>
    <dsp:sp modelId="{DF02EEFD-54E4-4391-A0D1-6E16E92CD722}">
      <dsp:nvSpPr>
        <dsp:cNvPr id="0" name=""/>
        <dsp:cNvSpPr/>
      </dsp:nvSpPr>
      <dsp:spPr>
        <a:xfrm>
          <a:off x="0" y="2842342"/>
          <a:ext cx="6900862" cy="113604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20C6EE-4927-45C7-8287-86BF62412728}">
      <dsp:nvSpPr>
        <dsp:cNvPr id="0" name=""/>
        <dsp:cNvSpPr/>
      </dsp:nvSpPr>
      <dsp:spPr>
        <a:xfrm>
          <a:off x="343652" y="3097951"/>
          <a:ext cx="624822" cy="624822"/>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D36D12-E6FF-4F42-BF4D-E425B30F901E}">
      <dsp:nvSpPr>
        <dsp:cNvPr id="0" name=""/>
        <dsp:cNvSpPr/>
      </dsp:nvSpPr>
      <dsp:spPr>
        <a:xfrm>
          <a:off x="1312126" y="2842342"/>
          <a:ext cx="5588735" cy="113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231" tIns="120231" rIns="120231" bIns="120231" numCol="1" spcCol="1270" anchor="ctr" anchorCtr="0">
          <a:noAutofit/>
        </a:bodyPr>
        <a:lstStyle/>
        <a:p>
          <a:pPr lvl="0" algn="l" defTabSz="755650">
            <a:lnSpc>
              <a:spcPct val="90000"/>
            </a:lnSpc>
            <a:spcBef>
              <a:spcPct val="0"/>
            </a:spcBef>
            <a:spcAft>
              <a:spcPct val="35000"/>
            </a:spcAft>
          </a:pPr>
          <a:r>
            <a:rPr lang="en-GB" sz="1700" kern="1200" baseline="0"/>
            <a:t>There is additional reading on Moodle this week.</a:t>
          </a:r>
          <a:endParaRPr lang="en-US" sz="1700" kern="1200"/>
        </a:p>
      </dsp:txBody>
      <dsp:txXfrm>
        <a:off x="1312126" y="2842342"/>
        <a:ext cx="5588735" cy="1136040"/>
      </dsp:txXfrm>
    </dsp:sp>
    <dsp:sp modelId="{E7FFE3DC-1D68-46EC-9679-46AFE9AFDD12}">
      <dsp:nvSpPr>
        <dsp:cNvPr id="0" name=""/>
        <dsp:cNvSpPr/>
      </dsp:nvSpPr>
      <dsp:spPr>
        <a:xfrm>
          <a:off x="0" y="4262392"/>
          <a:ext cx="6900862" cy="113604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65ADA2-08CC-4448-8023-0B8411A12C14}">
      <dsp:nvSpPr>
        <dsp:cNvPr id="0" name=""/>
        <dsp:cNvSpPr/>
      </dsp:nvSpPr>
      <dsp:spPr>
        <a:xfrm>
          <a:off x="343652" y="4518001"/>
          <a:ext cx="624822" cy="624822"/>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4A6401-6867-4ADE-8D2F-898CBA5BF31C}">
      <dsp:nvSpPr>
        <dsp:cNvPr id="0" name=""/>
        <dsp:cNvSpPr/>
      </dsp:nvSpPr>
      <dsp:spPr>
        <a:xfrm>
          <a:off x="1312126" y="4262392"/>
          <a:ext cx="5588735" cy="113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231" tIns="120231" rIns="120231" bIns="120231" numCol="1" spcCol="1270" anchor="ctr" anchorCtr="0">
          <a:noAutofit/>
        </a:bodyPr>
        <a:lstStyle/>
        <a:p>
          <a:pPr lvl="0" algn="l" defTabSz="755650">
            <a:lnSpc>
              <a:spcPct val="90000"/>
            </a:lnSpc>
            <a:spcBef>
              <a:spcPct val="0"/>
            </a:spcBef>
            <a:spcAft>
              <a:spcPct val="35000"/>
            </a:spcAft>
          </a:pPr>
          <a:r>
            <a:rPr lang="en-GB" sz="1700" kern="1200" baseline="0"/>
            <a:t>It may also be a time to start thinking about your presentation.</a:t>
          </a:r>
          <a:endParaRPr lang="en-US" sz="1700" kern="1200"/>
        </a:p>
      </dsp:txBody>
      <dsp:txXfrm>
        <a:off x="1312126" y="4262392"/>
        <a:ext cx="5588735" cy="113604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xmlns="">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2A7816-4262-4E8A-8E76-2F5C98459650}" type="datetimeFigureOut">
              <a:rPr lang="en-GB"/>
              <a:t>09/10/2020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3B571B-BF41-486E-A687-E1E3125AB51D}" type="slidenum">
              <a:rPr lang="en-GB"/>
              <a:t>‹#›</a:t>
            </a:fld>
            <a:endParaRPr lang="en-GB"/>
          </a:p>
        </p:txBody>
      </p:sp>
    </p:spTree>
    <p:extLst>
      <p:ext uri="{BB962C8B-B14F-4D97-AF65-F5344CB8AC3E}">
        <p14:creationId xmlns:p14="http://schemas.microsoft.com/office/powerpoint/2010/main" val="1772120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B3B571B-BF41-486E-A687-E1E3125AB51D}" type="slidenum">
              <a:rPr lang="en-GB"/>
              <a:t>8</a:t>
            </a:fld>
            <a:endParaRPr lang="en-GB"/>
          </a:p>
        </p:txBody>
      </p:sp>
    </p:spTree>
    <p:extLst>
      <p:ext uri="{BB962C8B-B14F-4D97-AF65-F5344CB8AC3E}">
        <p14:creationId xmlns:p14="http://schemas.microsoft.com/office/powerpoint/2010/main" val="3850336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8B3B571B-BF41-486E-A687-E1E3125AB51D}" type="slidenum">
              <a:rPr lang="en-GB"/>
              <a:t>11</a:t>
            </a:fld>
            <a:endParaRPr lang="en-GB"/>
          </a:p>
        </p:txBody>
      </p:sp>
    </p:spTree>
    <p:extLst>
      <p:ext uri="{BB962C8B-B14F-4D97-AF65-F5344CB8AC3E}">
        <p14:creationId xmlns:p14="http://schemas.microsoft.com/office/powerpoint/2010/main" val="16193010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endParaRPr lang="en-GB"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8B3B571B-BF41-486E-A687-E1E3125AB51D}" type="slidenum">
              <a:rPr lang="en-GB"/>
              <a:t>18</a:t>
            </a:fld>
            <a:endParaRPr lang="en-GB"/>
          </a:p>
        </p:txBody>
      </p:sp>
    </p:spTree>
    <p:extLst>
      <p:ext uri="{BB962C8B-B14F-4D97-AF65-F5344CB8AC3E}">
        <p14:creationId xmlns:p14="http://schemas.microsoft.com/office/powerpoint/2010/main" val="405116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cap="all"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Friday, October 9, 2020</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47325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Friday, October 9, 2020</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731267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cap="all"/>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Friday, October 9, 2020</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747553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Friday, October 9, 2020</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416904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Friday, October 9, 2020</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245708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Friday, October 9, 2020</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895584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Friday, October 9, 2020</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77614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Friday, October 9, 2020</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331489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Friday, October 9, 2020</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92063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Friday, October 9, 2020</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62150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Friday, October 9, 2020</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972613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Friday, October 9, 2020</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3315276395"/>
      </p:ext>
    </p:extLst>
  </p:cSld>
  <p:clrMap bg1="dk1" tx1="lt1" bg2="dk2" tx2="lt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88000"/>
        </a:lnSpc>
        <a:spcBef>
          <a:spcPct val="0"/>
        </a:spcBef>
        <a:buNone/>
        <a:defRPr sz="4400" kern="1200" cap="none" spc="4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2DFF2D-EA41-4CBE-9659-C2917E4882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0000" y="720000"/>
            <a:ext cx="5015638" cy="2804400"/>
          </a:xfrm>
        </p:spPr>
        <p:txBody>
          <a:bodyPr>
            <a:normAutofit/>
          </a:bodyPr>
          <a:lstStyle/>
          <a:p>
            <a:r>
              <a:rPr lang="en-GB" dirty="0">
                <a:cs typeface="Calibri Light"/>
              </a:rPr>
              <a:t>Reflective Practice </a:t>
            </a:r>
            <a:endParaRPr lang="en-GB" dirty="0"/>
          </a:p>
        </p:txBody>
      </p:sp>
      <p:sp>
        <p:nvSpPr>
          <p:cNvPr id="3" name="Subtitle 2"/>
          <p:cNvSpPr>
            <a:spLocks noGrp="1"/>
          </p:cNvSpPr>
          <p:nvPr>
            <p:ph type="subTitle" idx="1"/>
          </p:nvPr>
        </p:nvSpPr>
        <p:spPr>
          <a:xfrm>
            <a:off x="720000" y="3830399"/>
            <a:ext cx="5015638" cy="1936800"/>
          </a:xfrm>
        </p:spPr>
        <p:txBody>
          <a:bodyPr vert="horz" lIns="91440" tIns="45720" rIns="91440" bIns="45720" rtlCol="0">
            <a:normAutofit/>
          </a:bodyPr>
          <a:lstStyle/>
          <a:p>
            <a:r>
              <a:rPr lang="en-GB" dirty="0">
                <a:cs typeface="Calibri"/>
              </a:rPr>
              <a:t>Week three</a:t>
            </a:r>
            <a:endParaRPr lang="en-GB" dirty="0"/>
          </a:p>
        </p:txBody>
      </p:sp>
      <p:pic>
        <p:nvPicPr>
          <p:cNvPr id="4" name="Picture 3">
            <a:extLst>
              <a:ext uri="{FF2B5EF4-FFF2-40B4-BE49-F238E27FC236}">
                <a16:creationId xmlns:a16="http://schemas.microsoft.com/office/drawing/2014/main" id="{C6A07CAF-C2E2-4217-805B-2CB00E6CF884}"/>
              </a:ext>
            </a:extLst>
          </p:cNvPr>
          <p:cNvPicPr>
            <a:picLocks noChangeAspect="1"/>
          </p:cNvPicPr>
          <p:nvPr/>
        </p:nvPicPr>
        <p:blipFill rotWithShape="1">
          <a:blip r:embed="rId2"/>
          <a:srcRect l="44882" r="4" b="4"/>
          <a:stretch/>
        </p:blipFill>
        <p:spPr>
          <a:xfrm>
            <a:off x="6529067" y="10"/>
            <a:ext cx="5662935" cy="6857990"/>
          </a:xfrm>
          <a:custGeom>
            <a:avLst/>
            <a:gdLst/>
            <a:ahLst/>
            <a:cxnLst/>
            <a:rect l="l" t="t" r="r" b="b"/>
            <a:pathLst>
              <a:path w="5662935" h="6858000">
                <a:moveTo>
                  <a:pt x="598332" y="0"/>
                </a:moveTo>
                <a:lnTo>
                  <a:pt x="5662935" y="0"/>
                </a:lnTo>
                <a:lnTo>
                  <a:pt x="5662935" y="6858000"/>
                </a:lnTo>
                <a:lnTo>
                  <a:pt x="0" y="6858000"/>
                </a:lnTo>
                <a:lnTo>
                  <a:pt x="78957" y="6777438"/>
                </a:lnTo>
                <a:cubicBezTo>
                  <a:pt x="291624" y="6544265"/>
                  <a:pt x="490445" y="6275955"/>
                  <a:pt x="672224" y="5969316"/>
                </a:cubicBezTo>
                <a:cubicBezTo>
                  <a:pt x="914597" y="5515036"/>
                  <a:pt x="1066080" y="5030470"/>
                  <a:pt x="1217563" y="4515619"/>
                </a:cubicBezTo>
                <a:cubicBezTo>
                  <a:pt x="1338748" y="3970483"/>
                  <a:pt x="1399341" y="3516203"/>
                  <a:pt x="1399341" y="3061922"/>
                </a:cubicBezTo>
                <a:cubicBezTo>
                  <a:pt x="1399341" y="1948936"/>
                  <a:pt x="1190580" y="1021447"/>
                  <a:pt x="773055" y="279455"/>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9CF112-CE49-4CE6-991F-E4A6FCAD4E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2CA033C-6FEC-4F92-897A-735ABC8AED15}"/>
              </a:ext>
            </a:extLst>
          </p:cNvPr>
          <p:cNvPicPr>
            <a:picLocks noChangeAspect="1"/>
          </p:cNvPicPr>
          <p:nvPr/>
        </p:nvPicPr>
        <p:blipFill rotWithShape="1">
          <a:blip r:embed="rId2"/>
          <a:srcRect l="23349" r="35037" b="5"/>
          <a:stretch/>
        </p:blipFill>
        <p:spPr>
          <a:xfrm>
            <a:off x="7333307" y="10"/>
            <a:ext cx="4858695" cy="6857990"/>
          </a:xfrm>
          <a:custGeom>
            <a:avLst/>
            <a:gdLst/>
            <a:ahLst/>
            <a:cxnLst/>
            <a:rect l="l" t="t" r="r" b="b"/>
            <a:pathLst>
              <a:path w="4858695" h="6858000">
                <a:moveTo>
                  <a:pt x="492746" y="0"/>
                </a:moveTo>
                <a:lnTo>
                  <a:pt x="4858695" y="0"/>
                </a:lnTo>
                <a:lnTo>
                  <a:pt x="4858695" y="6858000"/>
                </a:lnTo>
                <a:lnTo>
                  <a:pt x="0" y="6858000"/>
                </a:lnTo>
                <a:lnTo>
                  <a:pt x="8292" y="6849586"/>
                </a:lnTo>
                <a:cubicBezTo>
                  <a:pt x="364724" y="6471364"/>
                  <a:pt x="1039362" y="5693031"/>
                  <a:pt x="1267733" y="4893468"/>
                </a:cubicBezTo>
                <a:cubicBezTo>
                  <a:pt x="1496104" y="4093905"/>
                  <a:pt x="1464141" y="2947616"/>
                  <a:pt x="1378520" y="2052209"/>
                </a:cubicBezTo>
                <a:cubicBezTo>
                  <a:pt x="1292899" y="1156802"/>
                  <a:pt x="980727" y="345663"/>
                  <a:pt x="492746" y="0"/>
                </a:cubicBezTo>
                <a:close/>
              </a:path>
            </a:pathLst>
          </a:custGeom>
        </p:spPr>
      </p:pic>
      <p:sp>
        <p:nvSpPr>
          <p:cNvPr id="2" name="Title 1">
            <a:extLst>
              <a:ext uri="{FF2B5EF4-FFF2-40B4-BE49-F238E27FC236}">
                <a16:creationId xmlns:a16="http://schemas.microsoft.com/office/drawing/2014/main" id="{745933B3-2946-4274-BC7B-0FBB9F6F4D7B}"/>
              </a:ext>
            </a:extLst>
          </p:cNvPr>
          <p:cNvSpPr>
            <a:spLocks noGrp="1"/>
          </p:cNvSpPr>
          <p:nvPr>
            <p:ph type="title"/>
          </p:nvPr>
        </p:nvSpPr>
        <p:spPr>
          <a:xfrm>
            <a:off x="720000" y="619200"/>
            <a:ext cx="6923812" cy="1477328"/>
          </a:xfrm>
        </p:spPr>
        <p:txBody>
          <a:bodyPr wrap="square" anchor="ctr">
            <a:normAutofit/>
          </a:bodyPr>
          <a:lstStyle/>
          <a:p>
            <a:r>
              <a:rPr lang="en-GB" sz="3200"/>
              <a:t>Activity One</a:t>
            </a:r>
          </a:p>
        </p:txBody>
      </p:sp>
      <p:sp>
        <p:nvSpPr>
          <p:cNvPr id="3" name="Content Placeholder 2">
            <a:extLst>
              <a:ext uri="{FF2B5EF4-FFF2-40B4-BE49-F238E27FC236}">
                <a16:creationId xmlns:a16="http://schemas.microsoft.com/office/drawing/2014/main" id="{0381D2D8-F7A2-4EA9-9C80-8873EB3B99B9}"/>
              </a:ext>
            </a:extLst>
          </p:cNvPr>
          <p:cNvSpPr>
            <a:spLocks noGrp="1"/>
          </p:cNvSpPr>
          <p:nvPr>
            <p:ph idx="1"/>
          </p:nvPr>
        </p:nvSpPr>
        <p:spPr>
          <a:xfrm>
            <a:off x="719999" y="2541600"/>
            <a:ext cx="6923813" cy="3216273"/>
          </a:xfrm>
        </p:spPr>
        <p:txBody>
          <a:bodyPr vert="horz" lIns="0" tIns="0" rIns="0" bIns="0" rtlCol="0">
            <a:normAutofit/>
          </a:bodyPr>
          <a:lstStyle/>
          <a:p>
            <a:r>
              <a:rPr lang="en-GB"/>
              <a:t>Before we start this session, I'd like you to do a 10minute reflective exercise.</a:t>
            </a:r>
          </a:p>
          <a:p>
            <a:r>
              <a:rPr lang="en-GB"/>
              <a:t>Please go to Moodle to see the instructions for this.</a:t>
            </a:r>
          </a:p>
          <a:p>
            <a:r>
              <a:rPr lang="en-GB"/>
              <a:t>When you have completed the exercise, return to this slideshow.</a:t>
            </a:r>
            <a:endParaRPr lang="en-GB" dirty="0"/>
          </a:p>
        </p:txBody>
      </p:sp>
    </p:spTree>
    <p:extLst>
      <p:ext uri="{BB962C8B-B14F-4D97-AF65-F5344CB8AC3E}">
        <p14:creationId xmlns:p14="http://schemas.microsoft.com/office/powerpoint/2010/main" val="1209855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8F172F-ED67-4228-8637-3A7709186C09}"/>
              </a:ext>
            </a:extLst>
          </p:cNvPr>
          <p:cNvSpPr>
            <a:spLocks noGrp="1"/>
          </p:cNvSpPr>
          <p:nvPr>
            <p:ph type="title"/>
          </p:nvPr>
        </p:nvSpPr>
        <p:spPr>
          <a:xfrm>
            <a:off x="720000" y="619200"/>
            <a:ext cx="10728322" cy="681586"/>
          </a:xfrm>
        </p:spPr>
        <p:txBody>
          <a:bodyPr wrap="square">
            <a:normAutofit/>
          </a:bodyPr>
          <a:lstStyle/>
          <a:p>
            <a:r>
              <a:rPr lang="en-GB" sz="3200"/>
              <a:t>Aims</a:t>
            </a:r>
            <a:endParaRPr lang="en-US" sz="3200"/>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BBD861FB-968F-4B6A-AACD-6E22C6AB9569}"/>
              </a:ext>
            </a:extLst>
          </p:cNvPr>
          <p:cNvGraphicFramePr>
            <a:graphicFrameLocks noGrp="1"/>
          </p:cNvGraphicFramePr>
          <p:nvPr>
            <p:ph idx="1"/>
            <p:extLst>
              <p:ext uri="{D42A27DB-BD31-4B8C-83A1-F6EECF244321}">
                <p14:modId xmlns:p14="http://schemas.microsoft.com/office/powerpoint/2010/main" val="3747981548"/>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8782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3D2E9E-7A3D-4D84-9761-8A1CD04921E4}"/>
              </a:ext>
            </a:extLst>
          </p:cNvPr>
          <p:cNvSpPr>
            <a:spLocks noGrp="1"/>
          </p:cNvSpPr>
          <p:nvPr>
            <p:ph type="title"/>
          </p:nvPr>
        </p:nvSpPr>
        <p:spPr>
          <a:xfrm>
            <a:off x="720000" y="619200"/>
            <a:ext cx="3107463" cy="5510138"/>
          </a:xfrm>
        </p:spPr>
        <p:txBody>
          <a:bodyPr>
            <a:normAutofit/>
          </a:bodyPr>
          <a:lstStyle/>
          <a:p>
            <a:r>
              <a:rPr lang="en-GB" dirty="0"/>
              <a:t>Models</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7" name="Content Placeholder 2">
            <a:extLst>
              <a:ext uri="{FF2B5EF4-FFF2-40B4-BE49-F238E27FC236}">
                <a16:creationId xmlns:a16="http://schemas.microsoft.com/office/drawing/2014/main" id="{39EBD076-4D4F-476A-91B4-2036DE2D9098}"/>
              </a:ext>
            </a:extLst>
          </p:cNvPr>
          <p:cNvGraphicFramePr>
            <a:graphicFrameLocks noGrp="1"/>
          </p:cNvGraphicFramePr>
          <p:nvPr>
            <p:ph idx="1"/>
            <p:extLst>
              <p:ext uri="{D42A27DB-BD31-4B8C-83A1-F6EECF244321}">
                <p14:modId xmlns:p14="http://schemas.microsoft.com/office/powerpoint/2010/main" val="94705606"/>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6288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D1035C-3BF0-4FE0-B3A3-1062F86009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A235F4-D3CA-4CBA-AD9A-F93E1D51FA21}"/>
              </a:ext>
            </a:extLst>
          </p:cNvPr>
          <p:cNvSpPr>
            <a:spLocks noGrp="1"/>
          </p:cNvSpPr>
          <p:nvPr>
            <p:ph type="title"/>
          </p:nvPr>
        </p:nvSpPr>
        <p:spPr>
          <a:xfrm>
            <a:off x="720000" y="619200"/>
            <a:ext cx="4991961" cy="1477328"/>
          </a:xfrm>
        </p:spPr>
        <p:txBody>
          <a:bodyPr wrap="square" anchor="ctr">
            <a:normAutofit/>
          </a:bodyPr>
          <a:lstStyle/>
          <a:p>
            <a:r>
              <a:rPr lang="en-GB" sz="3200"/>
              <a:t>ERA Model</a:t>
            </a:r>
          </a:p>
        </p:txBody>
      </p:sp>
      <p:sp>
        <p:nvSpPr>
          <p:cNvPr id="3" name="Content Placeholder 2">
            <a:extLst>
              <a:ext uri="{FF2B5EF4-FFF2-40B4-BE49-F238E27FC236}">
                <a16:creationId xmlns:a16="http://schemas.microsoft.com/office/drawing/2014/main" id="{2464C47F-D012-48D5-93E1-DA7777EA1543}"/>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700"/>
              <a:t>Sometimes it can be difficult to decide what to write and how to write reflectively.</a:t>
            </a:r>
          </a:p>
          <a:p>
            <a:pPr>
              <a:lnSpc>
                <a:spcPct val="110000"/>
              </a:lnSpc>
            </a:pPr>
            <a:r>
              <a:rPr lang="en-GB" sz="1700"/>
              <a:t>A simple model can be helpful.</a:t>
            </a:r>
          </a:p>
          <a:p>
            <a:pPr>
              <a:lnSpc>
                <a:spcPct val="110000"/>
              </a:lnSpc>
            </a:pPr>
            <a:r>
              <a:rPr lang="en-GB" sz="1700"/>
              <a:t>The ERA model (Jasper, 2013)  stands for Experience, Reflection, Action.</a:t>
            </a:r>
          </a:p>
          <a:p>
            <a:pPr>
              <a:lnSpc>
                <a:spcPct val="110000"/>
              </a:lnSpc>
            </a:pPr>
            <a:r>
              <a:rPr lang="en-GB" sz="1700"/>
              <a:t>It can be easy to remember this as you try to engage with your different activities.</a:t>
            </a:r>
          </a:p>
        </p:txBody>
      </p:sp>
      <p:pic>
        <p:nvPicPr>
          <p:cNvPr id="17" name="Picture 17" descr="A picture containing object, puzzle, bird, flock&#10;&#10;Description automatically generated">
            <a:extLst>
              <a:ext uri="{FF2B5EF4-FFF2-40B4-BE49-F238E27FC236}">
                <a16:creationId xmlns:a16="http://schemas.microsoft.com/office/drawing/2014/main" id="{0B1F4D7B-60A4-4E9A-ACA0-C515EC8B85FF}"/>
              </a:ext>
            </a:extLst>
          </p:cNvPr>
          <p:cNvPicPr>
            <a:picLocks noChangeAspect="1"/>
          </p:cNvPicPr>
          <p:nvPr/>
        </p:nvPicPr>
        <p:blipFill rotWithShape="1">
          <a:blip r:embed="rId2"/>
          <a:srcRect l="30802" r="23782" b="1"/>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3391174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BFB0E95-9CAE-4968-A118-2B9F7C8BBB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0BBC371-361C-45F7-9235-C3252E336B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C10A9-93ED-40C1-B132-3EF49D99F87D}"/>
              </a:ext>
            </a:extLst>
          </p:cNvPr>
          <p:cNvSpPr>
            <a:spLocks noGrp="1"/>
          </p:cNvSpPr>
          <p:nvPr>
            <p:ph type="title"/>
          </p:nvPr>
        </p:nvSpPr>
        <p:spPr>
          <a:xfrm>
            <a:off x="720000" y="619200"/>
            <a:ext cx="10728322" cy="681586"/>
          </a:xfrm>
        </p:spPr>
        <p:txBody>
          <a:bodyPr wrap="square">
            <a:normAutofit/>
          </a:bodyPr>
          <a:lstStyle/>
          <a:p>
            <a:r>
              <a:rPr lang="en-GB" sz="3200"/>
              <a:t>ERA model</a:t>
            </a:r>
          </a:p>
        </p:txBody>
      </p:sp>
      <p:sp useBgFill="1">
        <p:nvSpPr>
          <p:cNvPr id="20" name="Freeform: Shape 19">
            <a:extLst>
              <a:ext uri="{FF2B5EF4-FFF2-40B4-BE49-F238E27FC236}">
                <a16:creationId xmlns:a16="http://schemas.microsoft.com/office/drawing/2014/main" id="{4172FA92-6FD3-495F-95A0-4FD85861D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11" name="Diagram 11">
            <a:extLst>
              <a:ext uri="{FF2B5EF4-FFF2-40B4-BE49-F238E27FC236}">
                <a16:creationId xmlns:a16="http://schemas.microsoft.com/office/drawing/2014/main" id="{D571AE19-7461-4F62-90BF-215C3910F6E9}"/>
              </a:ext>
            </a:extLst>
          </p:cNvPr>
          <p:cNvGraphicFramePr>
            <a:graphicFrameLocks noGrp="1"/>
          </p:cNvGraphicFramePr>
          <p:nvPr>
            <p:ph idx="1"/>
            <p:extLst>
              <p:ext uri="{D42A27DB-BD31-4B8C-83A1-F6EECF244321}">
                <p14:modId xmlns:p14="http://schemas.microsoft.com/office/powerpoint/2010/main" val="2798053433"/>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7349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1D3B63D-97A2-43B6-B140-7FADB9C541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99AB3E9-A7F5-451B-8FC3-9BBE53056F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C5F6A5-CAC4-4F77-A5F8-F1985BEC0599}"/>
              </a:ext>
            </a:extLst>
          </p:cNvPr>
          <p:cNvSpPr>
            <a:spLocks noGrp="1"/>
          </p:cNvSpPr>
          <p:nvPr>
            <p:ph type="title"/>
          </p:nvPr>
        </p:nvSpPr>
        <p:spPr>
          <a:xfrm>
            <a:off x="720000" y="619200"/>
            <a:ext cx="4991961" cy="1477328"/>
          </a:xfrm>
        </p:spPr>
        <p:txBody>
          <a:bodyPr wrap="square" anchor="ctr">
            <a:normAutofit/>
          </a:bodyPr>
          <a:lstStyle/>
          <a:p>
            <a:r>
              <a:rPr lang="en-GB" sz="3200"/>
              <a:t>ERA explained</a:t>
            </a:r>
          </a:p>
        </p:txBody>
      </p:sp>
      <p:sp>
        <p:nvSpPr>
          <p:cNvPr id="3" name="Content Placeholder 2">
            <a:extLst>
              <a:ext uri="{FF2B5EF4-FFF2-40B4-BE49-F238E27FC236}">
                <a16:creationId xmlns:a16="http://schemas.microsoft.com/office/drawing/2014/main" id="{7629EA0C-F488-4E59-AA8D-A3A40E6A82A1}"/>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600"/>
              <a:t>Experience: Any significant event that has happened recently. It could also be a past event that has now become important</a:t>
            </a:r>
          </a:p>
          <a:p>
            <a:pPr>
              <a:lnSpc>
                <a:spcPct val="110000"/>
              </a:lnSpc>
            </a:pPr>
            <a:r>
              <a:rPr lang="en-GB" sz="1600"/>
              <a:t>Reflection: This happens after the event. How do we learn from the experience and how might we respond differently in the future</a:t>
            </a:r>
          </a:p>
          <a:p>
            <a:pPr>
              <a:lnSpc>
                <a:spcPct val="110000"/>
              </a:lnSpc>
            </a:pPr>
            <a:r>
              <a:rPr lang="en-GB" sz="1600"/>
              <a:t>Action: This relates to the actions we take as a response to the reflection. What new perceptions might we have as we move forward?</a:t>
            </a:r>
          </a:p>
        </p:txBody>
      </p:sp>
      <p:pic>
        <p:nvPicPr>
          <p:cNvPr id="4" name="Picture 4" descr="A statue of a flower garden&#10;&#10;Description automatically generated">
            <a:extLst>
              <a:ext uri="{FF2B5EF4-FFF2-40B4-BE49-F238E27FC236}">
                <a16:creationId xmlns:a16="http://schemas.microsoft.com/office/drawing/2014/main" id="{749E0338-7948-419E-A51A-9AFBD19ED9BC}"/>
              </a:ext>
            </a:extLst>
          </p:cNvPr>
          <p:cNvPicPr>
            <a:picLocks noChangeAspect="1"/>
          </p:cNvPicPr>
          <p:nvPr/>
        </p:nvPicPr>
        <p:blipFill rotWithShape="1">
          <a:blip r:embed="rId2"/>
          <a:srcRect l="26736" r="18145" b="-1"/>
          <a:stretch/>
        </p:blipFill>
        <p:spPr>
          <a:xfrm>
            <a:off x="6718559" y="720000"/>
            <a:ext cx="4466732" cy="5409338"/>
          </a:xfrm>
          <a:custGeom>
            <a:avLst/>
            <a:gdLst/>
            <a:ahLst/>
            <a:cxnLst/>
            <a:rect l="l" t="t" r="r" b="b"/>
            <a:pathLst>
              <a:path w="5014800" h="5409338">
                <a:moveTo>
                  <a:pt x="0" y="0"/>
                </a:moveTo>
                <a:lnTo>
                  <a:pt x="5014800" y="0"/>
                </a:lnTo>
                <a:lnTo>
                  <a:pt x="5014800" y="5409338"/>
                </a:lnTo>
                <a:lnTo>
                  <a:pt x="0" y="5409338"/>
                </a:lnTo>
                <a:close/>
              </a:path>
            </a:pathLst>
          </a:custGeom>
        </p:spPr>
      </p:pic>
    </p:spTree>
    <p:extLst>
      <p:ext uri="{BB962C8B-B14F-4D97-AF65-F5344CB8AC3E}">
        <p14:creationId xmlns:p14="http://schemas.microsoft.com/office/powerpoint/2010/main" val="3533494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63A683F5-4E61-4C6A-8AB3-38B2A5CA15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1CEF78-5601-4ABE-8454-F5339E58F5CE}"/>
              </a:ext>
            </a:extLst>
          </p:cNvPr>
          <p:cNvSpPr>
            <a:spLocks noGrp="1"/>
          </p:cNvSpPr>
          <p:nvPr>
            <p:ph type="title"/>
          </p:nvPr>
        </p:nvSpPr>
        <p:spPr>
          <a:xfrm>
            <a:off x="8366400" y="619200"/>
            <a:ext cx="3107463" cy="5510138"/>
          </a:xfrm>
        </p:spPr>
        <p:txBody>
          <a:bodyPr>
            <a:normAutofit/>
          </a:bodyPr>
          <a:lstStyle/>
          <a:p>
            <a:r>
              <a:rPr lang="en-GB" dirty="0"/>
              <a:t>Learning</a:t>
            </a:r>
            <a:endParaRPr lang="en-US" dirty="0"/>
          </a:p>
        </p:txBody>
      </p:sp>
      <p:graphicFrame>
        <p:nvGraphicFramePr>
          <p:cNvPr id="7" name="Content Placeholder 2">
            <a:extLst>
              <a:ext uri="{FF2B5EF4-FFF2-40B4-BE49-F238E27FC236}">
                <a16:creationId xmlns:a16="http://schemas.microsoft.com/office/drawing/2014/main" id="{657A8FB2-6F2C-4461-A27B-0A5A09771EBE}"/>
              </a:ext>
            </a:extLst>
          </p:cNvPr>
          <p:cNvGraphicFramePr>
            <a:graphicFrameLocks noGrp="1"/>
          </p:cNvGraphicFramePr>
          <p:nvPr>
            <p:ph idx="1"/>
            <p:extLst>
              <p:ext uri="{D42A27DB-BD31-4B8C-83A1-F6EECF244321}">
                <p14:modId xmlns:p14="http://schemas.microsoft.com/office/powerpoint/2010/main" val="33582681"/>
              </p:ext>
            </p:extLst>
          </p:nvPr>
        </p:nvGraphicFramePr>
        <p:xfrm>
          <a:off x="720000" y="728664"/>
          <a:ext cx="6900862" cy="54006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3973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97BDE-22E0-40A4-A9C9-85B87410AE18}"/>
              </a:ext>
            </a:extLst>
          </p:cNvPr>
          <p:cNvSpPr>
            <a:spLocks noGrp="1"/>
          </p:cNvSpPr>
          <p:nvPr>
            <p:ph type="title"/>
          </p:nvPr>
        </p:nvSpPr>
        <p:spPr/>
        <p:txBody>
          <a:bodyPr/>
          <a:lstStyle/>
          <a:p>
            <a:r>
              <a:rPr lang="en-GB" dirty="0"/>
              <a:t>Driscoll's 'What?' model</a:t>
            </a:r>
          </a:p>
        </p:txBody>
      </p:sp>
      <p:graphicFrame>
        <p:nvGraphicFramePr>
          <p:cNvPr id="6" name="Content Placeholder 2">
            <a:extLst>
              <a:ext uri="{FF2B5EF4-FFF2-40B4-BE49-F238E27FC236}">
                <a16:creationId xmlns:a16="http://schemas.microsoft.com/office/drawing/2014/main" id="{D8712E55-684E-4A89-A185-97CD2803F25C}"/>
              </a:ext>
            </a:extLst>
          </p:cNvPr>
          <p:cNvGraphicFramePr>
            <a:graphicFrameLocks noGrp="1"/>
          </p:cNvGraphicFramePr>
          <p:nvPr>
            <p:ph idx="1"/>
          </p:nvPr>
        </p:nvGraphicFramePr>
        <p:xfrm>
          <a:off x="720000" y="2541600"/>
          <a:ext cx="10728325" cy="3227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7374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5">
            <a:extLst>
              <a:ext uri="{FF2B5EF4-FFF2-40B4-BE49-F238E27FC236}">
                <a16:creationId xmlns:a16="http://schemas.microsoft.com/office/drawing/2014/main" id="{09646535-AEF6-4883-A4F9-EEC1F8B431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37D7CF97-C693-42F5-AFF2-9C4EBFE0E6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77461D8-A691-44CC-94F5-FE4FCE899A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Diagram&#10;&#10;Description automatically generated">
            <a:extLst>
              <a:ext uri="{FF2B5EF4-FFF2-40B4-BE49-F238E27FC236}">
                <a16:creationId xmlns:a16="http://schemas.microsoft.com/office/drawing/2014/main" id="{18E27C3A-603A-42A0-BA65-2D3FB210ADBC}"/>
              </a:ext>
            </a:extLst>
          </p:cNvPr>
          <p:cNvPicPr>
            <a:picLocks noGrp="1" noChangeAspect="1"/>
          </p:cNvPicPr>
          <p:nvPr>
            <p:ph idx="1"/>
          </p:nvPr>
        </p:nvPicPr>
        <p:blipFill rotWithShape="1">
          <a:blip r:embed="rId2"/>
          <a:srcRect t="2119" r="-2" b="2117"/>
          <a:stretch/>
        </p:blipFill>
        <p:spPr>
          <a:xfrm>
            <a:off x="655803" y="566413"/>
            <a:ext cx="10989393" cy="5682768"/>
          </a:xfrm>
          <a:custGeom>
            <a:avLst/>
            <a:gdLst/>
            <a:ahLst/>
            <a:cxnLst/>
            <a:rect l="l" t="t" r="r" b="b"/>
            <a:pathLst>
              <a:path w="10989393" h="5682768">
                <a:moveTo>
                  <a:pt x="8876164" y="0"/>
                </a:moveTo>
                <a:cubicBezTo>
                  <a:pt x="8876164" y="0"/>
                  <a:pt x="8876164" y="0"/>
                  <a:pt x="10361638" y="73232"/>
                </a:cubicBezTo>
                <a:cubicBezTo>
                  <a:pt x="10820117" y="146463"/>
                  <a:pt x="11021848" y="439389"/>
                  <a:pt x="10985170" y="937364"/>
                </a:cubicBezTo>
                <a:cubicBezTo>
                  <a:pt x="10985170" y="937364"/>
                  <a:pt x="10985170" y="937364"/>
                  <a:pt x="10948491" y="1742911"/>
                </a:cubicBezTo>
                <a:cubicBezTo>
                  <a:pt x="10966830" y="2021191"/>
                  <a:pt x="10985170" y="2709567"/>
                  <a:pt x="10985170" y="3778748"/>
                </a:cubicBezTo>
                <a:cubicBezTo>
                  <a:pt x="10985170" y="4144906"/>
                  <a:pt x="10985170" y="4437832"/>
                  <a:pt x="10966830" y="4657527"/>
                </a:cubicBezTo>
                <a:cubicBezTo>
                  <a:pt x="10985170" y="4730758"/>
                  <a:pt x="10985170" y="4803990"/>
                  <a:pt x="10985170" y="4891868"/>
                </a:cubicBezTo>
                <a:cubicBezTo>
                  <a:pt x="10985170" y="5067623"/>
                  <a:pt x="10966830" y="5199440"/>
                  <a:pt x="10930152" y="5301964"/>
                </a:cubicBezTo>
                <a:cubicBezTo>
                  <a:pt x="10893474" y="5404488"/>
                  <a:pt x="10801778" y="5477720"/>
                  <a:pt x="10636725" y="5550951"/>
                </a:cubicBezTo>
                <a:cubicBezTo>
                  <a:pt x="10471673" y="5624183"/>
                  <a:pt x="10214924" y="5653476"/>
                  <a:pt x="9866480" y="5653476"/>
                </a:cubicBezTo>
                <a:cubicBezTo>
                  <a:pt x="9866480" y="5653476"/>
                  <a:pt x="9866480" y="5653476"/>
                  <a:pt x="3759533" y="5653476"/>
                </a:cubicBezTo>
                <a:cubicBezTo>
                  <a:pt x="3759533" y="5653476"/>
                  <a:pt x="3759533" y="5653476"/>
                  <a:pt x="2127345" y="5682768"/>
                </a:cubicBezTo>
                <a:cubicBezTo>
                  <a:pt x="2127345" y="5682768"/>
                  <a:pt x="2127345" y="5682768"/>
                  <a:pt x="623533" y="5609537"/>
                </a:cubicBezTo>
                <a:cubicBezTo>
                  <a:pt x="165053" y="5521659"/>
                  <a:pt x="-36678" y="5243379"/>
                  <a:pt x="18340" y="4745404"/>
                </a:cubicBezTo>
                <a:cubicBezTo>
                  <a:pt x="18340" y="4745404"/>
                  <a:pt x="18340" y="4745404"/>
                  <a:pt x="55018" y="3939857"/>
                </a:cubicBezTo>
                <a:cubicBezTo>
                  <a:pt x="18340" y="3661577"/>
                  <a:pt x="18340" y="2973201"/>
                  <a:pt x="18340" y="1889374"/>
                </a:cubicBezTo>
                <a:cubicBezTo>
                  <a:pt x="18340" y="1537863"/>
                  <a:pt x="18340" y="1244936"/>
                  <a:pt x="18340" y="1025242"/>
                </a:cubicBezTo>
                <a:cubicBezTo>
                  <a:pt x="18340" y="952010"/>
                  <a:pt x="0" y="878779"/>
                  <a:pt x="0" y="790901"/>
                </a:cubicBezTo>
                <a:cubicBezTo>
                  <a:pt x="0" y="615145"/>
                  <a:pt x="18340" y="468682"/>
                  <a:pt x="55018" y="380804"/>
                </a:cubicBezTo>
                <a:cubicBezTo>
                  <a:pt x="91696" y="278280"/>
                  <a:pt x="183392" y="190402"/>
                  <a:pt x="348445" y="131817"/>
                </a:cubicBezTo>
                <a:cubicBezTo>
                  <a:pt x="513497" y="58585"/>
                  <a:pt x="770246" y="29293"/>
                  <a:pt x="1118690" y="29293"/>
                </a:cubicBezTo>
                <a:cubicBezTo>
                  <a:pt x="1118690" y="29293"/>
                  <a:pt x="1118690" y="29293"/>
                  <a:pt x="7225638" y="29293"/>
                </a:cubicBezTo>
                <a:cubicBezTo>
                  <a:pt x="7225638" y="29293"/>
                  <a:pt x="7225638" y="29293"/>
                  <a:pt x="8876164" y="0"/>
                </a:cubicBezTo>
                <a:close/>
              </a:path>
            </a:pathLst>
          </a:custGeom>
        </p:spPr>
      </p:pic>
    </p:spTree>
    <p:extLst>
      <p:ext uri="{BB962C8B-B14F-4D97-AF65-F5344CB8AC3E}">
        <p14:creationId xmlns:p14="http://schemas.microsoft.com/office/powerpoint/2010/main" val="3183346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B3780B-63EB-450D-A804-D6AA12F98E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E0847A5-A329-48CD-B3A7-3892FF6DA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8BE3CA-7094-44B8-B2F7-031478757FDF}"/>
              </a:ext>
            </a:extLst>
          </p:cNvPr>
          <p:cNvSpPr>
            <a:spLocks noGrp="1"/>
          </p:cNvSpPr>
          <p:nvPr>
            <p:ph type="title"/>
          </p:nvPr>
        </p:nvSpPr>
        <p:spPr>
          <a:xfrm>
            <a:off x="720000" y="619200"/>
            <a:ext cx="4991961" cy="1477328"/>
          </a:xfrm>
        </p:spPr>
        <p:txBody>
          <a:bodyPr wrap="square" anchor="ctr">
            <a:normAutofit/>
          </a:bodyPr>
          <a:lstStyle/>
          <a:p>
            <a:r>
              <a:rPr lang="en-GB" sz="3200"/>
              <a:t>Driscoll's model</a:t>
            </a:r>
          </a:p>
        </p:txBody>
      </p:sp>
      <p:sp>
        <p:nvSpPr>
          <p:cNvPr id="3" name="Content Placeholder 2">
            <a:extLst>
              <a:ext uri="{FF2B5EF4-FFF2-40B4-BE49-F238E27FC236}">
                <a16:creationId xmlns:a16="http://schemas.microsoft.com/office/drawing/2014/main" id="{1EE416EE-D4C0-4BD5-B6A8-43794BA6826D}"/>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600"/>
              <a:t>The three questions help us to analyse our experiences and learn from them. It also allows us to see the experience in context and assess the experience by asking 'so what?' What was our learning and what action will we take.</a:t>
            </a:r>
          </a:p>
          <a:p>
            <a:pPr>
              <a:lnSpc>
                <a:spcPct val="110000"/>
              </a:lnSpc>
            </a:pPr>
            <a:r>
              <a:rPr lang="en-GB" sz="1600"/>
              <a:t>It's also about considering our own behaviour and thinking about whether we will change it or carry on as before.</a:t>
            </a:r>
          </a:p>
          <a:p>
            <a:pPr>
              <a:lnSpc>
                <a:spcPct val="110000"/>
              </a:lnSpc>
            </a:pPr>
            <a:r>
              <a:rPr lang="en-GB" sz="1600"/>
              <a:t>If you can't think of a reason to change, then this is also valid.</a:t>
            </a:r>
          </a:p>
        </p:txBody>
      </p:sp>
      <p:pic>
        <p:nvPicPr>
          <p:cNvPr id="4" name="Picture 4" descr="A wooden table&#10;&#10;Description automatically generated">
            <a:extLst>
              <a:ext uri="{FF2B5EF4-FFF2-40B4-BE49-F238E27FC236}">
                <a16:creationId xmlns:a16="http://schemas.microsoft.com/office/drawing/2014/main" id="{0765A7B7-8EA9-4D78-83AD-6E01E9499479}"/>
              </a:ext>
            </a:extLst>
          </p:cNvPr>
          <p:cNvPicPr>
            <a:picLocks noChangeAspect="1"/>
          </p:cNvPicPr>
          <p:nvPr/>
        </p:nvPicPr>
        <p:blipFill rotWithShape="1">
          <a:blip r:embed="rId3"/>
          <a:srcRect l="21136" r="19336"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33036603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7F532A73-CC48-4B70-913D-D8D4400F85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56C8A0-DE42-4B2C-8F72-6E0FA382AE0D}"/>
              </a:ext>
            </a:extLst>
          </p:cNvPr>
          <p:cNvSpPr>
            <a:spLocks noGrp="1"/>
          </p:cNvSpPr>
          <p:nvPr>
            <p:ph type="title"/>
          </p:nvPr>
        </p:nvSpPr>
        <p:spPr>
          <a:xfrm>
            <a:off x="720000" y="619200"/>
            <a:ext cx="3107463" cy="5510138"/>
          </a:xfrm>
        </p:spPr>
        <p:txBody>
          <a:bodyPr>
            <a:normAutofit/>
          </a:bodyPr>
          <a:lstStyle/>
          <a:p>
            <a:r>
              <a:rPr lang="en-GB" dirty="0"/>
              <a:t>Good starting points</a:t>
            </a:r>
          </a:p>
        </p:txBody>
      </p:sp>
      <p:graphicFrame>
        <p:nvGraphicFramePr>
          <p:cNvPr id="10" name="Content Placeholder 2">
            <a:extLst>
              <a:ext uri="{FF2B5EF4-FFF2-40B4-BE49-F238E27FC236}">
                <a16:creationId xmlns:a16="http://schemas.microsoft.com/office/drawing/2014/main" id="{59026380-D683-4CEE-99C7-C8D9A15D79C6}"/>
              </a:ext>
            </a:extLst>
          </p:cNvPr>
          <p:cNvGraphicFramePr>
            <a:graphicFrameLocks noGrp="1"/>
          </p:cNvGraphicFramePr>
          <p:nvPr>
            <p:ph idx="1"/>
            <p:extLst>
              <p:ext uri="{D42A27DB-BD31-4B8C-83A1-F6EECF244321}">
                <p14:modId xmlns:p14="http://schemas.microsoft.com/office/powerpoint/2010/main" val="1912102532"/>
              </p:ext>
            </p:extLst>
          </p:nvPr>
        </p:nvGraphicFramePr>
        <p:xfrm>
          <a:off x="4548189" y="728664"/>
          <a:ext cx="6900862" cy="5400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4263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6E9D6223-8D87-4038-BE74-D5224B024F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46FBF49-EC0D-4E09-A77B-DB4E8257E7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1">
            <a:extLst>
              <a:ext uri="{FF2B5EF4-FFF2-40B4-BE49-F238E27FC236}">
                <a16:creationId xmlns:a16="http://schemas.microsoft.com/office/drawing/2014/main" id="{63AA13D0-BF0A-4B8F-9FD6-CAE2DCD939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9705717" cy="6858000"/>
          </a:xfrm>
          <a:custGeom>
            <a:avLst/>
            <a:gdLst>
              <a:gd name="connsiteX0" fmla="*/ 0 w 9705717"/>
              <a:gd name="connsiteY0" fmla="*/ 0 h 6858000"/>
              <a:gd name="connsiteX1" fmla="*/ 8892014 w 9705717"/>
              <a:gd name="connsiteY1" fmla="*/ 0 h 6858000"/>
              <a:gd name="connsiteX2" fmla="*/ 8948109 w 9705717"/>
              <a:gd name="connsiteY2" fmla="*/ 119185 h 6858000"/>
              <a:gd name="connsiteX3" fmla="*/ 9361712 w 9705717"/>
              <a:gd name="connsiteY3" fmla="*/ 1009060 h 6858000"/>
              <a:gd name="connsiteX4" fmla="*/ 9569814 w 9705717"/>
              <a:gd name="connsiteY4" fmla="*/ 4722415 h 6858000"/>
              <a:gd name="connsiteX5" fmla="*/ 8937785 w 9705717"/>
              <a:gd name="connsiteY5" fmla="*/ 6619105 h 6858000"/>
              <a:gd name="connsiteX6" fmla="*/ 8749280 w 9705717"/>
              <a:gd name="connsiteY6" fmla="*/ 6858000 h 6858000"/>
              <a:gd name="connsiteX7" fmla="*/ 0 w 9705717"/>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705717" h="6858000">
                <a:moveTo>
                  <a:pt x="0" y="0"/>
                </a:moveTo>
                <a:lnTo>
                  <a:pt x="8892014" y="0"/>
                </a:lnTo>
                <a:lnTo>
                  <a:pt x="8948109" y="119185"/>
                </a:lnTo>
                <a:cubicBezTo>
                  <a:pt x="9080774" y="406683"/>
                  <a:pt x="9216041" y="706568"/>
                  <a:pt x="9361712" y="1009060"/>
                </a:cubicBezTo>
                <a:cubicBezTo>
                  <a:pt x="9986018" y="2093861"/>
                  <a:pt x="9569814" y="4346908"/>
                  <a:pt x="9569814" y="4722415"/>
                </a:cubicBezTo>
                <a:cubicBezTo>
                  <a:pt x="9569814" y="5635108"/>
                  <a:pt x="9260912" y="6189243"/>
                  <a:pt x="8937785" y="6619105"/>
                </a:cubicBezTo>
                <a:lnTo>
                  <a:pt x="8749280"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51172757-8BC7-4138-B4A4-84885E1BEC67}"/>
              </a:ext>
            </a:extLst>
          </p:cNvPr>
          <p:cNvSpPr>
            <a:spLocks noGrp="1"/>
          </p:cNvSpPr>
          <p:nvPr>
            <p:ph type="title"/>
          </p:nvPr>
        </p:nvSpPr>
        <p:spPr>
          <a:xfrm>
            <a:off x="720000" y="619200"/>
            <a:ext cx="6911974" cy="1477328"/>
          </a:xfrm>
        </p:spPr>
        <p:txBody>
          <a:bodyPr wrap="square" anchor="ctr">
            <a:normAutofit/>
          </a:bodyPr>
          <a:lstStyle/>
          <a:p>
            <a:r>
              <a:rPr lang="en-GB" sz="3200"/>
              <a:t>Kolb's Learning Cycle</a:t>
            </a:r>
          </a:p>
        </p:txBody>
      </p:sp>
      <p:sp>
        <p:nvSpPr>
          <p:cNvPr id="3" name="Content Placeholder 2">
            <a:extLst>
              <a:ext uri="{FF2B5EF4-FFF2-40B4-BE49-F238E27FC236}">
                <a16:creationId xmlns:a16="http://schemas.microsoft.com/office/drawing/2014/main" id="{4821BD23-1E72-4938-B538-C1119C8AE837}"/>
              </a:ext>
            </a:extLst>
          </p:cNvPr>
          <p:cNvSpPr>
            <a:spLocks noGrp="1"/>
          </p:cNvSpPr>
          <p:nvPr>
            <p:ph idx="1"/>
          </p:nvPr>
        </p:nvSpPr>
        <p:spPr>
          <a:xfrm>
            <a:off x="720000" y="2541600"/>
            <a:ext cx="6911975" cy="3216273"/>
          </a:xfrm>
        </p:spPr>
        <p:txBody>
          <a:bodyPr vert="horz" lIns="0" tIns="0" rIns="0" bIns="0" rtlCol="0">
            <a:normAutofit/>
          </a:bodyPr>
          <a:lstStyle/>
          <a:p>
            <a:r>
              <a:rPr lang="en-GB"/>
              <a:t>Kolb's model is a deeper reflective cycle. Like many reflective models it is cyclical and explores how we learn from our experiences. </a:t>
            </a:r>
          </a:p>
          <a:p>
            <a:r>
              <a:rPr lang="en-GB"/>
              <a:t>It contains four important stages and helps us to understand our process as well as take the learning forward and develop learning and professional practice.</a:t>
            </a:r>
          </a:p>
          <a:p>
            <a:endParaRPr lang="en-GB" dirty="0"/>
          </a:p>
        </p:txBody>
      </p:sp>
      <p:sp>
        <p:nvSpPr>
          <p:cNvPr id="9" name="Freeform 10">
            <a:extLst>
              <a:ext uri="{FF2B5EF4-FFF2-40B4-BE49-F238E27FC236}">
                <a16:creationId xmlns:a16="http://schemas.microsoft.com/office/drawing/2014/main" id="{15BE2CF8-7196-4BC3-B312-B0EE486D92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8226571" y="2916066"/>
            <a:ext cx="3518890" cy="3293724"/>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687430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2A3E2477-CB24-4FE6-B9C0-F9800FF83E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B965638C-2268-4A1B-96C3-95E79EF44B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B3959-1E4E-4B8E-BA27-8592D18A2E72}"/>
              </a:ext>
            </a:extLst>
          </p:cNvPr>
          <p:cNvSpPr>
            <a:spLocks noGrp="1"/>
          </p:cNvSpPr>
          <p:nvPr>
            <p:ph type="title"/>
          </p:nvPr>
        </p:nvSpPr>
        <p:spPr>
          <a:xfrm>
            <a:off x="720000" y="619200"/>
            <a:ext cx="4991961" cy="1477328"/>
          </a:xfrm>
        </p:spPr>
        <p:txBody>
          <a:bodyPr wrap="square" anchor="ctr">
            <a:normAutofit/>
          </a:bodyPr>
          <a:lstStyle/>
          <a:p>
            <a:r>
              <a:rPr lang="en-GB" sz="3200"/>
              <a:t>Kolb's Experiential Learning Cycle</a:t>
            </a:r>
          </a:p>
        </p:txBody>
      </p:sp>
      <p:sp>
        <p:nvSpPr>
          <p:cNvPr id="3" name="Content Placeholder 2">
            <a:extLst>
              <a:ext uri="{FF2B5EF4-FFF2-40B4-BE49-F238E27FC236}">
                <a16:creationId xmlns:a16="http://schemas.microsoft.com/office/drawing/2014/main" id="{7F4F03E1-913B-40DD-9A07-A7A8D0C3CD90}"/>
              </a:ext>
            </a:extLst>
          </p:cNvPr>
          <p:cNvSpPr>
            <a:spLocks noGrp="1"/>
          </p:cNvSpPr>
          <p:nvPr>
            <p:ph idx="1"/>
          </p:nvPr>
        </p:nvSpPr>
        <p:spPr>
          <a:xfrm>
            <a:off x="720000" y="2541600"/>
            <a:ext cx="4991962" cy="3216273"/>
          </a:xfrm>
        </p:spPr>
        <p:txBody>
          <a:bodyPr vert="horz" lIns="0" tIns="0" rIns="0" bIns="0" rtlCol="0" anchor="t">
            <a:normAutofit fontScale="92500" lnSpcReduction="10000"/>
          </a:bodyPr>
          <a:lstStyle/>
          <a:p>
            <a:pPr>
              <a:lnSpc>
                <a:spcPct val="110000"/>
              </a:lnSpc>
            </a:pPr>
            <a:r>
              <a:rPr lang="en-GB" dirty="0">
                <a:solidFill>
                  <a:srgbClr val="FFFFFF"/>
                </a:solidFill>
                <a:ea typeface="+mn-lt"/>
                <a:cs typeface="+mn-lt"/>
              </a:rPr>
              <a:t>Kolb suggests that this cycle usually starts with an experience, which is then explored and looked at through a reflective, observation lens. It is followed with abstract conceptualisation (when new ideas emerge), these are then tried out in active experimentation ready for the next experience.</a:t>
            </a:r>
          </a:p>
          <a:p>
            <a:pPr>
              <a:lnSpc>
                <a:spcPct val="110000"/>
              </a:lnSpc>
            </a:pPr>
            <a:r>
              <a:rPr lang="en-GB" dirty="0">
                <a:solidFill>
                  <a:srgbClr val="FFFFFF"/>
                </a:solidFill>
              </a:rPr>
              <a:t>This might be a quick process, or it can take time.</a:t>
            </a:r>
          </a:p>
        </p:txBody>
      </p:sp>
      <p:sp useBgFill="1">
        <p:nvSpPr>
          <p:cNvPr id="13" name="Freeform: Shape 12">
            <a:extLst>
              <a:ext uri="{FF2B5EF4-FFF2-40B4-BE49-F238E27FC236}">
                <a16:creationId xmlns:a16="http://schemas.microsoft.com/office/drawing/2014/main" id="{97D0825D-5142-4F4A-A141-3CCD5E99CB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4" descr="Diagram&#10;&#10;Description automatically generated">
            <a:extLst>
              <a:ext uri="{FF2B5EF4-FFF2-40B4-BE49-F238E27FC236}">
                <a16:creationId xmlns:a16="http://schemas.microsoft.com/office/drawing/2014/main" id="{0AA49131-BD43-4EB1-8166-57681BEC5C82}"/>
              </a:ext>
            </a:extLst>
          </p:cNvPr>
          <p:cNvPicPr>
            <a:picLocks noChangeAspect="1"/>
          </p:cNvPicPr>
          <p:nvPr/>
        </p:nvPicPr>
        <p:blipFill>
          <a:blip r:embed="rId2"/>
          <a:stretch>
            <a:fillRect/>
          </a:stretch>
        </p:blipFill>
        <p:spPr>
          <a:xfrm>
            <a:off x="7176162" y="1636099"/>
            <a:ext cx="4284000" cy="3577140"/>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816831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532A73-CC48-4B70-913D-D8D4400F85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CE51CD-81E5-41AD-9A70-EB426584A762}"/>
              </a:ext>
            </a:extLst>
          </p:cNvPr>
          <p:cNvSpPr>
            <a:spLocks noGrp="1"/>
          </p:cNvSpPr>
          <p:nvPr>
            <p:ph type="title"/>
          </p:nvPr>
        </p:nvSpPr>
        <p:spPr>
          <a:xfrm>
            <a:off x="720000" y="619200"/>
            <a:ext cx="3107463" cy="5510138"/>
          </a:xfrm>
        </p:spPr>
        <p:txBody>
          <a:bodyPr>
            <a:normAutofit/>
          </a:bodyPr>
          <a:lstStyle/>
          <a:p>
            <a:r>
              <a:rPr lang="en-GB" dirty="0"/>
              <a:t>Gibb's Reflective Model</a:t>
            </a:r>
          </a:p>
        </p:txBody>
      </p:sp>
      <p:graphicFrame>
        <p:nvGraphicFramePr>
          <p:cNvPr id="5" name="Content Placeholder 2">
            <a:extLst>
              <a:ext uri="{FF2B5EF4-FFF2-40B4-BE49-F238E27FC236}">
                <a16:creationId xmlns:a16="http://schemas.microsoft.com/office/drawing/2014/main" id="{21D34FCD-7DAD-4F74-84C0-E86A5D0B5F3B}"/>
              </a:ext>
            </a:extLst>
          </p:cNvPr>
          <p:cNvGraphicFramePr>
            <a:graphicFrameLocks noGrp="1"/>
          </p:cNvGraphicFramePr>
          <p:nvPr>
            <p:ph idx="1"/>
            <p:extLst>
              <p:ext uri="{D42A27DB-BD31-4B8C-83A1-F6EECF244321}">
                <p14:modId xmlns:p14="http://schemas.microsoft.com/office/powerpoint/2010/main" val="2069836185"/>
              </p:ext>
            </p:extLst>
          </p:nvPr>
        </p:nvGraphicFramePr>
        <p:xfrm>
          <a:off x="4548189" y="728664"/>
          <a:ext cx="6900862" cy="5400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1429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A3E2477-CB24-4FE6-B9C0-F9800FF83E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965638C-2268-4A1B-96C3-95E79EF44B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06EEF-7911-4D04-B855-4A5DA3F5EC1B}"/>
              </a:ext>
            </a:extLst>
          </p:cNvPr>
          <p:cNvSpPr>
            <a:spLocks noGrp="1"/>
          </p:cNvSpPr>
          <p:nvPr>
            <p:ph type="title"/>
          </p:nvPr>
        </p:nvSpPr>
        <p:spPr>
          <a:xfrm>
            <a:off x="720000" y="619200"/>
            <a:ext cx="4991961" cy="1477328"/>
          </a:xfrm>
        </p:spPr>
        <p:txBody>
          <a:bodyPr wrap="square" anchor="ctr">
            <a:normAutofit/>
          </a:bodyPr>
          <a:lstStyle/>
          <a:p>
            <a:r>
              <a:rPr lang="en-GB" sz="3200" dirty="0"/>
              <a:t>Gibb's reflective model: 6 stages</a:t>
            </a:r>
          </a:p>
        </p:txBody>
      </p:sp>
      <p:sp>
        <p:nvSpPr>
          <p:cNvPr id="3" name="Content Placeholder 2">
            <a:extLst>
              <a:ext uri="{FF2B5EF4-FFF2-40B4-BE49-F238E27FC236}">
                <a16:creationId xmlns:a16="http://schemas.microsoft.com/office/drawing/2014/main" id="{242717C7-B2EA-4DFD-BACF-EC6139C18E25}"/>
              </a:ext>
            </a:extLst>
          </p:cNvPr>
          <p:cNvSpPr>
            <a:spLocks noGrp="1"/>
          </p:cNvSpPr>
          <p:nvPr>
            <p:ph idx="1"/>
          </p:nvPr>
        </p:nvSpPr>
        <p:spPr>
          <a:xfrm>
            <a:off x="720000" y="2541600"/>
            <a:ext cx="4991962" cy="3216273"/>
          </a:xfrm>
        </p:spPr>
        <p:txBody>
          <a:bodyPr vert="horz" lIns="0" tIns="0" rIns="0" bIns="0" rtlCol="0">
            <a:normAutofit/>
          </a:bodyPr>
          <a:lstStyle/>
          <a:p>
            <a:r>
              <a:rPr lang="en-GB" dirty="0"/>
              <a:t>Description</a:t>
            </a:r>
          </a:p>
          <a:p>
            <a:r>
              <a:rPr lang="en-GB" dirty="0"/>
              <a:t>Feelings</a:t>
            </a:r>
          </a:p>
          <a:p>
            <a:r>
              <a:rPr lang="en-GB" dirty="0"/>
              <a:t>Evaluation</a:t>
            </a:r>
          </a:p>
          <a:p>
            <a:r>
              <a:rPr lang="en-GB" dirty="0"/>
              <a:t>Analysis</a:t>
            </a:r>
          </a:p>
          <a:p>
            <a:r>
              <a:rPr lang="en-GB" dirty="0"/>
              <a:t>Conclusion</a:t>
            </a:r>
          </a:p>
          <a:p>
            <a:r>
              <a:rPr lang="en-GB" dirty="0"/>
              <a:t>Action Plan</a:t>
            </a:r>
          </a:p>
        </p:txBody>
      </p:sp>
      <p:sp useBgFill="1">
        <p:nvSpPr>
          <p:cNvPr id="14" name="Freeform: Shape 13">
            <a:extLst>
              <a:ext uri="{FF2B5EF4-FFF2-40B4-BE49-F238E27FC236}">
                <a16:creationId xmlns:a16="http://schemas.microsoft.com/office/drawing/2014/main" id="{97D0825D-5142-4F4A-A141-3CCD5E99CB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5" name="Picture 5" descr="Diagram&#10;&#10;Description automatically generated">
            <a:extLst>
              <a:ext uri="{FF2B5EF4-FFF2-40B4-BE49-F238E27FC236}">
                <a16:creationId xmlns:a16="http://schemas.microsoft.com/office/drawing/2014/main" id="{CC48CA0C-11E9-4D6B-8703-CD0B5DE5C897}"/>
              </a:ext>
            </a:extLst>
          </p:cNvPr>
          <p:cNvPicPr>
            <a:picLocks noChangeAspect="1"/>
          </p:cNvPicPr>
          <p:nvPr/>
        </p:nvPicPr>
        <p:blipFill>
          <a:blip r:embed="rId2"/>
          <a:stretch>
            <a:fillRect/>
          </a:stretch>
        </p:blipFill>
        <p:spPr>
          <a:xfrm>
            <a:off x="7176162" y="1025629"/>
            <a:ext cx="4284000" cy="4798080"/>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2268622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50F923-DA0C-4AA0-8C76-EA4611B5B4B8}"/>
              </a:ext>
            </a:extLst>
          </p:cNvPr>
          <p:cNvSpPr>
            <a:spLocks noGrp="1"/>
          </p:cNvSpPr>
          <p:nvPr>
            <p:ph type="title"/>
          </p:nvPr>
        </p:nvSpPr>
        <p:spPr>
          <a:xfrm>
            <a:off x="720000" y="619200"/>
            <a:ext cx="3107463" cy="5510138"/>
          </a:xfrm>
        </p:spPr>
        <p:txBody>
          <a:bodyPr>
            <a:normAutofit/>
          </a:bodyPr>
          <a:lstStyle/>
          <a:p>
            <a:r>
              <a:rPr lang="en-GB" dirty="0"/>
              <a:t>Models of Reflection: Activity Two</a:t>
            </a:r>
          </a:p>
        </p:txBody>
      </p:sp>
      <p:sp useBgFill="1">
        <p:nvSpPr>
          <p:cNvPr id="18"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19" name="Content Placeholder 2">
            <a:extLst>
              <a:ext uri="{FF2B5EF4-FFF2-40B4-BE49-F238E27FC236}">
                <a16:creationId xmlns:a16="http://schemas.microsoft.com/office/drawing/2014/main" id="{26EB617A-89DF-4094-A789-9B41D31C0312}"/>
              </a:ext>
            </a:extLst>
          </p:cNvPr>
          <p:cNvGraphicFramePr>
            <a:graphicFrameLocks noGrp="1"/>
          </p:cNvGraphicFramePr>
          <p:nvPr>
            <p:ph idx="1"/>
            <p:extLst>
              <p:ext uri="{D42A27DB-BD31-4B8C-83A1-F6EECF244321}">
                <p14:modId xmlns:p14="http://schemas.microsoft.com/office/powerpoint/2010/main" val="3726074002"/>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19985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E9D6223-8D87-4038-BE74-D5224B024F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6FBF49-EC0D-4E09-A77B-DB4E8257E7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3AA13D0-BF0A-4B8F-9FD6-CAE2DCD939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9705717" cy="6858000"/>
          </a:xfrm>
          <a:custGeom>
            <a:avLst/>
            <a:gdLst>
              <a:gd name="connsiteX0" fmla="*/ 0 w 9705717"/>
              <a:gd name="connsiteY0" fmla="*/ 0 h 6858000"/>
              <a:gd name="connsiteX1" fmla="*/ 8892014 w 9705717"/>
              <a:gd name="connsiteY1" fmla="*/ 0 h 6858000"/>
              <a:gd name="connsiteX2" fmla="*/ 8948109 w 9705717"/>
              <a:gd name="connsiteY2" fmla="*/ 119185 h 6858000"/>
              <a:gd name="connsiteX3" fmla="*/ 9361712 w 9705717"/>
              <a:gd name="connsiteY3" fmla="*/ 1009060 h 6858000"/>
              <a:gd name="connsiteX4" fmla="*/ 9569814 w 9705717"/>
              <a:gd name="connsiteY4" fmla="*/ 4722415 h 6858000"/>
              <a:gd name="connsiteX5" fmla="*/ 8937785 w 9705717"/>
              <a:gd name="connsiteY5" fmla="*/ 6619105 h 6858000"/>
              <a:gd name="connsiteX6" fmla="*/ 8749280 w 9705717"/>
              <a:gd name="connsiteY6" fmla="*/ 6858000 h 6858000"/>
              <a:gd name="connsiteX7" fmla="*/ 0 w 9705717"/>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705717" h="6858000">
                <a:moveTo>
                  <a:pt x="0" y="0"/>
                </a:moveTo>
                <a:lnTo>
                  <a:pt x="8892014" y="0"/>
                </a:lnTo>
                <a:lnTo>
                  <a:pt x="8948109" y="119185"/>
                </a:lnTo>
                <a:cubicBezTo>
                  <a:pt x="9080774" y="406683"/>
                  <a:pt x="9216041" y="706568"/>
                  <a:pt x="9361712" y="1009060"/>
                </a:cubicBezTo>
                <a:cubicBezTo>
                  <a:pt x="9986018" y="2093861"/>
                  <a:pt x="9569814" y="4346908"/>
                  <a:pt x="9569814" y="4722415"/>
                </a:cubicBezTo>
                <a:cubicBezTo>
                  <a:pt x="9569814" y="5635108"/>
                  <a:pt x="9260912" y="6189243"/>
                  <a:pt x="8937785" y="6619105"/>
                </a:cubicBezTo>
                <a:lnTo>
                  <a:pt x="8749280"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93C3E19E-BC3A-48CD-AE84-75F926DB6C87}"/>
              </a:ext>
            </a:extLst>
          </p:cNvPr>
          <p:cNvSpPr>
            <a:spLocks noGrp="1"/>
          </p:cNvSpPr>
          <p:nvPr>
            <p:ph type="title"/>
          </p:nvPr>
        </p:nvSpPr>
        <p:spPr>
          <a:xfrm>
            <a:off x="720000" y="619200"/>
            <a:ext cx="6911974" cy="1477328"/>
          </a:xfrm>
        </p:spPr>
        <p:txBody>
          <a:bodyPr wrap="square" anchor="ctr">
            <a:normAutofit/>
          </a:bodyPr>
          <a:lstStyle/>
          <a:p>
            <a:r>
              <a:rPr lang="en-GB" sz="3200"/>
              <a:t>Critiquing the Models.</a:t>
            </a:r>
          </a:p>
        </p:txBody>
      </p:sp>
      <p:sp>
        <p:nvSpPr>
          <p:cNvPr id="3" name="Content Placeholder 2">
            <a:extLst>
              <a:ext uri="{FF2B5EF4-FFF2-40B4-BE49-F238E27FC236}">
                <a16:creationId xmlns:a16="http://schemas.microsoft.com/office/drawing/2014/main" id="{279B1F32-072F-46FF-979A-A3E2AD89264C}"/>
              </a:ext>
            </a:extLst>
          </p:cNvPr>
          <p:cNvSpPr>
            <a:spLocks noGrp="1"/>
          </p:cNvSpPr>
          <p:nvPr>
            <p:ph idx="1"/>
          </p:nvPr>
        </p:nvSpPr>
        <p:spPr>
          <a:xfrm>
            <a:off x="720000" y="2541600"/>
            <a:ext cx="6911975" cy="3216273"/>
          </a:xfrm>
        </p:spPr>
        <p:txBody>
          <a:bodyPr vert="horz" lIns="0" tIns="0" rIns="0" bIns="0" rtlCol="0">
            <a:normAutofit/>
          </a:bodyPr>
          <a:lstStyle/>
          <a:p>
            <a:r>
              <a:rPr lang="en-GB"/>
              <a:t>We must use models with caution, each of the models have strengths and limitations and we must be mindful of this as we use them.</a:t>
            </a:r>
          </a:p>
          <a:p>
            <a:r>
              <a:rPr lang="en-GB"/>
              <a:t>Hopefully, you've had a chance to do activity two and are already thinking about the pros and cons of a model, but it can be useful to take a quick overview of all models and consider their positives as well as their downsides.</a:t>
            </a:r>
          </a:p>
        </p:txBody>
      </p:sp>
      <p:sp>
        <p:nvSpPr>
          <p:cNvPr id="14" name="Freeform 10">
            <a:extLst>
              <a:ext uri="{FF2B5EF4-FFF2-40B4-BE49-F238E27FC236}">
                <a16:creationId xmlns:a16="http://schemas.microsoft.com/office/drawing/2014/main" id="{15BE2CF8-7196-4BC3-B312-B0EE486D92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8226571" y="2916066"/>
            <a:ext cx="3518890" cy="3293724"/>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4126380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45E10-EA11-4AD4-B8EF-6738B3176A36}"/>
              </a:ext>
            </a:extLst>
          </p:cNvPr>
          <p:cNvSpPr>
            <a:spLocks noGrp="1"/>
          </p:cNvSpPr>
          <p:nvPr>
            <p:ph type="title"/>
          </p:nvPr>
        </p:nvSpPr>
        <p:spPr/>
        <p:txBody>
          <a:bodyPr/>
          <a:lstStyle/>
          <a:p>
            <a:r>
              <a:rPr lang="en-GB" dirty="0"/>
              <a:t>Strengths and Limitations of Models</a:t>
            </a:r>
          </a:p>
        </p:txBody>
      </p:sp>
      <p:graphicFrame>
        <p:nvGraphicFramePr>
          <p:cNvPr id="4" name="Table 4">
            <a:extLst>
              <a:ext uri="{FF2B5EF4-FFF2-40B4-BE49-F238E27FC236}">
                <a16:creationId xmlns:a16="http://schemas.microsoft.com/office/drawing/2014/main" id="{CB79A5CC-8E37-40F7-A049-6215DA490018}"/>
              </a:ext>
            </a:extLst>
          </p:cNvPr>
          <p:cNvGraphicFramePr>
            <a:graphicFrameLocks noGrp="1"/>
          </p:cNvGraphicFramePr>
          <p:nvPr>
            <p:ph idx="1"/>
            <p:extLst>
              <p:ext uri="{D42A27DB-BD31-4B8C-83A1-F6EECF244321}">
                <p14:modId xmlns:p14="http://schemas.microsoft.com/office/powerpoint/2010/main" val="913169866"/>
              </p:ext>
            </p:extLst>
          </p:nvPr>
        </p:nvGraphicFramePr>
        <p:xfrm>
          <a:off x="720725" y="2541588"/>
          <a:ext cx="10728324" cy="2931160"/>
        </p:xfrm>
        <a:graphic>
          <a:graphicData uri="http://schemas.openxmlformats.org/drawingml/2006/table">
            <a:tbl>
              <a:tblPr firstRow="1" bandRow="1">
                <a:tableStyleId>{5C22544A-7EE6-4342-B048-85BDC9FD1C3A}</a:tableStyleId>
              </a:tblPr>
              <a:tblGrid>
                <a:gridCol w="5364162">
                  <a:extLst>
                    <a:ext uri="{9D8B030D-6E8A-4147-A177-3AD203B41FA5}">
                      <a16:colId xmlns:a16="http://schemas.microsoft.com/office/drawing/2014/main" val="2974629856"/>
                    </a:ext>
                  </a:extLst>
                </a:gridCol>
                <a:gridCol w="5364162">
                  <a:extLst>
                    <a:ext uri="{9D8B030D-6E8A-4147-A177-3AD203B41FA5}">
                      <a16:colId xmlns:a16="http://schemas.microsoft.com/office/drawing/2014/main" val="2776800177"/>
                    </a:ext>
                  </a:extLst>
                </a:gridCol>
              </a:tblGrid>
              <a:tr h="370840">
                <a:tc>
                  <a:txBody>
                    <a:bodyPr/>
                    <a:lstStyle/>
                    <a:p>
                      <a:r>
                        <a:rPr lang="en-GB" dirty="0"/>
                        <a:t>Strengths</a:t>
                      </a:r>
                    </a:p>
                  </a:txBody>
                  <a:tcPr/>
                </a:tc>
                <a:tc>
                  <a:txBody>
                    <a:bodyPr/>
                    <a:lstStyle/>
                    <a:p>
                      <a:r>
                        <a:rPr lang="en-GB" dirty="0"/>
                        <a:t>Limitations</a:t>
                      </a:r>
                    </a:p>
                  </a:txBody>
                  <a:tcPr/>
                </a:tc>
                <a:extLst>
                  <a:ext uri="{0D108BD9-81ED-4DB2-BD59-A6C34878D82A}">
                    <a16:rowId xmlns:a16="http://schemas.microsoft.com/office/drawing/2014/main" val="276354913"/>
                  </a:ext>
                </a:extLst>
              </a:tr>
              <a:tr h="370840">
                <a:tc>
                  <a:txBody>
                    <a:bodyPr/>
                    <a:lstStyle/>
                    <a:p>
                      <a:r>
                        <a:rPr lang="en-GB" dirty="0"/>
                        <a:t>Can be helpful to use a model when reflecting on a situation</a:t>
                      </a:r>
                    </a:p>
                  </a:txBody>
                  <a:tcPr/>
                </a:tc>
                <a:tc>
                  <a:txBody>
                    <a:bodyPr/>
                    <a:lstStyle/>
                    <a:p>
                      <a:r>
                        <a:rPr lang="en-GB" dirty="0"/>
                        <a:t>They all suggest that each stage must be completed in the same way</a:t>
                      </a:r>
                    </a:p>
                  </a:txBody>
                  <a:tcPr/>
                </a:tc>
                <a:extLst>
                  <a:ext uri="{0D108BD9-81ED-4DB2-BD59-A6C34878D82A}">
                    <a16:rowId xmlns:a16="http://schemas.microsoft.com/office/drawing/2014/main" val="1550703031"/>
                  </a:ext>
                </a:extLst>
              </a:tr>
              <a:tr h="370840">
                <a:tc>
                  <a:txBody>
                    <a:bodyPr/>
                    <a:lstStyle/>
                    <a:p>
                      <a:r>
                        <a:rPr lang="en-GB" dirty="0"/>
                        <a:t>They can be  a helpful starting point if you are unsure where to begin</a:t>
                      </a:r>
                    </a:p>
                  </a:txBody>
                  <a:tcPr/>
                </a:tc>
                <a:tc>
                  <a:txBody>
                    <a:bodyPr/>
                    <a:lstStyle/>
                    <a:p>
                      <a:r>
                        <a:rPr lang="en-GB" dirty="0"/>
                        <a:t>Do we ever really start at the beginning of any situation?</a:t>
                      </a:r>
                    </a:p>
                  </a:txBody>
                  <a:tcPr/>
                </a:tc>
                <a:extLst>
                  <a:ext uri="{0D108BD9-81ED-4DB2-BD59-A6C34878D82A}">
                    <a16:rowId xmlns:a16="http://schemas.microsoft.com/office/drawing/2014/main" val="3316703232"/>
                  </a:ext>
                </a:extLst>
              </a:tr>
              <a:tr h="370840">
                <a:tc>
                  <a:txBody>
                    <a:bodyPr/>
                    <a:lstStyle/>
                    <a:p>
                      <a:r>
                        <a:rPr lang="en-GB" dirty="0"/>
                        <a:t>They allow you to reflect and assess at each stage</a:t>
                      </a:r>
                    </a:p>
                  </a:txBody>
                  <a:tcPr/>
                </a:tc>
                <a:tc>
                  <a:txBody>
                    <a:bodyPr/>
                    <a:lstStyle/>
                    <a:p>
                      <a:r>
                        <a:rPr lang="en-GB" dirty="0"/>
                        <a:t>These models may not work in every experience of situation</a:t>
                      </a:r>
                    </a:p>
                  </a:txBody>
                  <a:tcPr/>
                </a:tc>
                <a:extLst>
                  <a:ext uri="{0D108BD9-81ED-4DB2-BD59-A6C34878D82A}">
                    <a16:rowId xmlns:a16="http://schemas.microsoft.com/office/drawing/2014/main" val="2173522537"/>
                  </a:ext>
                </a:extLst>
              </a:tr>
              <a:tr h="370840">
                <a:tc>
                  <a:txBody>
                    <a:bodyPr/>
                    <a:lstStyle/>
                    <a:p>
                      <a:r>
                        <a:rPr lang="en-GB" dirty="0"/>
                        <a:t>You will know when the model is complete and you're ready to move onto the next experience</a:t>
                      </a:r>
                    </a:p>
                  </a:txBody>
                  <a:tcPr/>
                </a:tc>
                <a:tc>
                  <a:txBody>
                    <a:bodyPr/>
                    <a:lstStyle/>
                    <a:p>
                      <a:r>
                        <a:rPr lang="en-GB" dirty="0"/>
                        <a:t>Reflective process does not begin and end, it's a continual process</a:t>
                      </a:r>
                    </a:p>
                  </a:txBody>
                  <a:tcPr/>
                </a:tc>
                <a:extLst>
                  <a:ext uri="{0D108BD9-81ED-4DB2-BD59-A6C34878D82A}">
                    <a16:rowId xmlns:a16="http://schemas.microsoft.com/office/drawing/2014/main" val="774828496"/>
                  </a:ext>
                </a:extLst>
              </a:tr>
            </a:tbl>
          </a:graphicData>
        </a:graphic>
      </p:graphicFrame>
    </p:spTree>
    <p:extLst>
      <p:ext uri="{BB962C8B-B14F-4D97-AF65-F5344CB8AC3E}">
        <p14:creationId xmlns:p14="http://schemas.microsoft.com/office/powerpoint/2010/main" val="18277120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3E055D-3601-4C56-A56C-EC342AB6C667}"/>
              </a:ext>
            </a:extLst>
          </p:cNvPr>
          <p:cNvSpPr>
            <a:spLocks noGrp="1"/>
          </p:cNvSpPr>
          <p:nvPr>
            <p:ph type="title"/>
          </p:nvPr>
        </p:nvSpPr>
        <p:spPr>
          <a:xfrm>
            <a:off x="720000" y="619200"/>
            <a:ext cx="10728322" cy="681586"/>
          </a:xfrm>
        </p:spPr>
        <p:txBody>
          <a:bodyPr wrap="square">
            <a:normAutofit/>
          </a:bodyPr>
          <a:lstStyle/>
          <a:p>
            <a:r>
              <a:rPr lang="en-GB" sz="3200"/>
              <a:t>Moving forward and going backwards..</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10" name="Content Placeholder 2">
            <a:extLst>
              <a:ext uri="{FF2B5EF4-FFF2-40B4-BE49-F238E27FC236}">
                <a16:creationId xmlns:a16="http://schemas.microsoft.com/office/drawing/2014/main" id="{A317F499-81B6-4570-B340-319869608372}"/>
              </a:ext>
            </a:extLst>
          </p:cNvPr>
          <p:cNvGraphicFramePr>
            <a:graphicFrameLocks noGrp="1"/>
          </p:cNvGraphicFramePr>
          <p:nvPr>
            <p:ph idx="1"/>
            <p:extLst>
              <p:ext uri="{D42A27DB-BD31-4B8C-83A1-F6EECF244321}">
                <p14:modId xmlns:p14="http://schemas.microsoft.com/office/powerpoint/2010/main" val="2683248230"/>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10612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7ADB1C7-AF02-4151-8471-936B11C6B9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B634659-EB30-49C4-A039-A72732345C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DA962D-7259-421E-878E-6711A8D99C90}"/>
              </a:ext>
            </a:extLst>
          </p:cNvPr>
          <p:cNvSpPr>
            <a:spLocks noGrp="1"/>
          </p:cNvSpPr>
          <p:nvPr>
            <p:ph type="title"/>
          </p:nvPr>
        </p:nvSpPr>
        <p:spPr>
          <a:xfrm>
            <a:off x="720000" y="619201"/>
            <a:ext cx="3095626" cy="5149774"/>
          </a:xfrm>
        </p:spPr>
        <p:txBody>
          <a:bodyPr>
            <a:normAutofit/>
          </a:bodyPr>
          <a:lstStyle/>
          <a:p>
            <a:r>
              <a:rPr lang="en-GB" sz="3200"/>
              <a:t>Why does this happen?</a:t>
            </a:r>
          </a:p>
        </p:txBody>
      </p:sp>
      <p:sp>
        <p:nvSpPr>
          <p:cNvPr id="3" name="Content Placeholder 2">
            <a:extLst>
              <a:ext uri="{FF2B5EF4-FFF2-40B4-BE49-F238E27FC236}">
                <a16:creationId xmlns:a16="http://schemas.microsoft.com/office/drawing/2014/main" id="{486CC083-31E7-4CFF-AD2B-1C67DC143E89}"/>
              </a:ext>
            </a:extLst>
          </p:cNvPr>
          <p:cNvSpPr>
            <a:spLocks noGrp="1"/>
          </p:cNvSpPr>
          <p:nvPr>
            <p:ph idx="1"/>
          </p:nvPr>
        </p:nvSpPr>
        <p:spPr>
          <a:xfrm>
            <a:off x="4548188" y="633600"/>
            <a:ext cx="6900137" cy="5135374"/>
          </a:xfrm>
        </p:spPr>
        <p:txBody>
          <a:bodyPr vert="horz" lIns="0" tIns="0" rIns="0" bIns="0" rtlCol="0">
            <a:normAutofit/>
          </a:bodyPr>
          <a:lstStyle/>
          <a:p>
            <a:r>
              <a:rPr lang="en-GB"/>
              <a:t>Illeris(2014) suggests that this can happen for two reasons:</a:t>
            </a:r>
          </a:p>
          <a:p>
            <a:pPr lvl="1"/>
            <a:r>
              <a:rPr lang="en-GB"/>
              <a:t>It can happen if we're expected to learn too quickly or too much in a short time. The demands on us are heavy and we cannot take the time to learn. In these situations we can often feel uncertain, daunted and question our abilities and capabilities. It is a common experience and can often happen at the early stage or a training programme when we're trying to learn a lot of things at once.</a:t>
            </a:r>
          </a:p>
        </p:txBody>
      </p:sp>
    </p:spTree>
    <p:extLst>
      <p:ext uri="{BB962C8B-B14F-4D97-AF65-F5344CB8AC3E}">
        <p14:creationId xmlns:p14="http://schemas.microsoft.com/office/powerpoint/2010/main" val="22341163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08119F7-B84E-4EBF-919F-A9B0F6D924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AA17479-17CB-402A-8689-750C6F3858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20D3A8-927A-4E31-AC0C-788AEF291476}"/>
              </a:ext>
            </a:extLst>
          </p:cNvPr>
          <p:cNvSpPr>
            <a:spLocks noGrp="1"/>
          </p:cNvSpPr>
          <p:nvPr>
            <p:ph type="title"/>
          </p:nvPr>
        </p:nvSpPr>
        <p:spPr>
          <a:xfrm>
            <a:off x="720000" y="619200"/>
            <a:ext cx="3107463" cy="5510138"/>
          </a:xfrm>
        </p:spPr>
        <p:txBody>
          <a:bodyPr>
            <a:normAutofit/>
          </a:bodyPr>
          <a:lstStyle/>
          <a:p>
            <a:r>
              <a:rPr lang="en-GB" dirty="0"/>
              <a:t>Why does this happen?</a:t>
            </a:r>
          </a:p>
        </p:txBody>
      </p:sp>
      <p:sp useBgFill="1">
        <p:nvSpPr>
          <p:cNvPr id="19" name="Freeform: Shape 18">
            <a:extLst>
              <a:ext uri="{FF2B5EF4-FFF2-40B4-BE49-F238E27FC236}">
                <a16:creationId xmlns:a16="http://schemas.microsoft.com/office/drawing/2014/main" id="{F534AA72-89BF-4BB0-B339-DEB9FC7F1BF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10" name="Content Placeholder 2">
            <a:extLst>
              <a:ext uri="{FF2B5EF4-FFF2-40B4-BE49-F238E27FC236}">
                <a16:creationId xmlns:a16="http://schemas.microsoft.com/office/drawing/2014/main" id="{19EDF936-778C-4C0C-8BB3-6EA2CB583893}"/>
              </a:ext>
            </a:extLst>
          </p:cNvPr>
          <p:cNvGraphicFramePr>
            <a:graphicFrameLocks noGrp="1"/>
          </p:cNvGraphicFramePr>
          <p:nvPr>
            <p:ph idx="1"/>
            <p:extLst>
              <p:ext uri="{D42A27DB-BD31-4B8C-83A1-F6EECF244321}">
                <p14:modId xmlns:p14="http://schemas.microsoft.com/office/powerpoint/2010/main" val="3339937427"/>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75393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5BB3780B-63EB-450D-A804-D6AA12F98E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FE0847A5-A329-48CD-B3A7-3892FF6DA7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193A8-5926-4267-87F8-2C3FCD627DCE}"/>
              </a:ext>
            </a:extLst>
          </p:cNvPr>
          <p:cNvSpPr>
            <a:spLocks noGrp="1"/>
          </p:cNvSpPr>
          <p:nvPr>
            <p:ph type="title"/>
          </p:nvPr>
        </p:nvSpPr>
        <p:spPr>
          <a:xfrm>
            <a:off x="720000" y="619200"/>
            <a:ext cx="4991961" cy="1477328"/>
          </a:xfrm>
        </p:spPr>
        <p:txBody>
          <a:bodyPr wrap="square" anchor="ctr">
            <a:normAutofit/>
          </a:bodyPr>
          <a:lstStyle/>
          <a:p>
            <a:r>
              <a:rPr lang="en-GB" sz="3200"/>
              <a:t>Activity Three</a:t>
            </a:r>
          </a:p>
        </p:txBody>
      </p:sp>
      <p:sp>
        <p:nvSpPr>
          <p:cNvPr id="3" name="Content Placeholder 2">
            <a:extLst>
              <a:ext uri="{FF2B5EF4-FFF2-40B4-BE49-F238E27FC236}">
                <a16:creationId xmlns:a16="http://schemas.microsoft.com/office/drawing/2014/main" id="{290E5652-FCCD-49DC-836E-950E8D924329}"/>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700"/>
              <a:t>Think of a recent situation where you did struggle to learn from the experience.</a:t>
            </a:r>
          </a:p>
          <a:p>
            <a:pPr>
              <a:lnSpc>
                <a:spcPct val="110000"/>
              </a:lnSpc>
            </a:pPr>
            <a:r>
              <a:rPr lang="en-GB" sz="1700"/>
              <a:t>Describe the situation and see if you can critically evaluate it. Consider why you might not have learnt from the experience. Consider the context of the situation.</a:t>
            </a:r>
          </a:p>
          <a:p>
            <a:pPr>
              <a:lnSpc>
                <a:spcPct val="110000"/>
              </a:lnSpc>
            </a:pPr>
            <a:r>
              <a:rPr lang="en-GB" sz="1700"/>
              <a:t>Does Illeris' (2014) theory make sense to you?</a:t>
            </a:r>
          </a:p>
          <a:p>
            <a:pPr>
              <a:lnSpc>
                <a:spcPct val="110000"/>
              </a:lnSpc>
            </a:pPr>
            <a:r>
              <a:rPr lang="en-GB" sz="1700"/>
              <a:t>Perhaps there are other reasons why you didn't learn from this situation.</a:t>
            </a:r>
          </a:p>
        </p:txBody>
      </p:sp>
      <p:pic>
        <p:nvPicPr>
          <p:cNvPr id="5" name="Picture 5" descr="A cup of coffee sitting on top of a wooden table&#10;&#10;Description automatically generated">
            <a:extLst>
              <a:ext uri="{FF2B5EF4-FFF2-40B4-BE49-F238E27FC236}">
                <a16:creationId xmlns:a16="http://schemas.microsoft.com/office/drawing/2014/main" id="{98B542C4-3F28-4B1A-A010-FB8E04DCC6B3}"/>
              </a:ext>
            </a:extLst>
          </p:cNvPr>
          <p:cNvPicPr>
            <a:picLocks noChangeAspect="1"/>
          </p:cNvPicPr>
          <p:nvPr/>
        </p:nvPicPr>
        <p:blipFill rotWithShape="1">
          <a:blip r:embed="rId2"/>
          <a:srcRect l="14990" r="18786" b="-1"/>
          <a:stretch/>
        </p:blipFill>
        <p:spPr>
          <a:xfrm>
            <a:off x="6257657" y="566767"/>
            <a:ext cx="5361537" cy="5404109"/>
          </a:xfrm>
          <a:custGeom>
            <a:avLst/>
            <a:gdLst/>
            <a:ahLst/>
            <a:cxnLst/>
            <a:rect l="l" t="t" r="r" b="b"/>
            <a:pathLst>
              <a:path w="5361537" h="5404109">
                <a:moveTo>
                  <a:pt x="2870828" y="1041"/>
                </a:moveTo>
                <a:cubicBezTo>
                  <a:pt x="3203581" y="14830"/>
                  <a:pt x="3513736" y="163111"/>
                  <a:pt x="3800184" y="290250"/>
                </a:cubicBezTo>
                <a:cubicBezTo>
                  <a:pt x="4171154" y="479730"/>
                  <a:pt x="4508586" y="661721"/>
                  <a:pt x="4702438" y="1026076"/>
                </a:cubicBezTo>
                <a:lnTo>
                  <a:pt x="4959549" y="1326248"/>
                </a:lnTo>
                <a:cubicBezTo>
                  <a:pt x="5129003" y="1601579"/>
                  <a:pt x="5186377" y="1874538"/>
                  <a:pt x="5266423" y="2173276"/>
                </a:cubicBezTo>
                <a:cubicBezTo>
                  <a:pt x="5322579" y="2382854"/>
                  <a:pt x="5370498" y="2561686"/>
                  <a:pt x="5358128" y="2694064"/>
                </a:cubicBezTo>
                <a:cubicBezTo>
                  <a:pt x="5387135" y="3102588"/>
                  <a:pt x="5225012" y="3513996"/>
                  <a:pt x="5101614" y="3771685"/>
                </a:cubicBezTo>
                <a:cubicBezTo>
                  <a:pt x="4997551" y="4040670"/>
                  <a:pt x="4756585" y="4494622"/>
                  <a:pt x="4442699" y="4781934"/>
                </a:cubicBezTo>
                <a:cubicBezTo>
                  <a:pt x="4128813" y="5069245"/>
                  <a:pt x="3867535" y="5122778"/>
                  <a:pt x="3526897" y="5225036"/>
                </a:cubicBezTo>
                <a:cubicBezTo>
                  <a:pt x="3186396" y="5327806"/>
                  <a:pt x="2777866" y="5432329"/>
                  <a:pt x="2398771" y="5397154"/>
                </a:cubicBezTo>
                <a:cubicBezTo>
                  <a:pt x="2019540" y="5361468"/>
                  <a:pt x="1637694" y="5196321"/>
                  <a:pt x="1251137" y="5011566"/>
                </a:cubicBezTo>
                <a:cubicBezTo>
                  <a:pt x="928921" y="4825498"/>
                  <a:pt x="428548" y="4335676"/>
                  <a:pt x="348364" y="4036426"/>
                </a:cubicBezTo>
                <a:cubicBezTo>
                  <a:pt x="268180" y="3737176"/>
                  <a:pt x="-82248" y="2964977"/>
                  <a:pt x="17820" y="2441683"/>
                </a:cubicBezTo>
                <a:cubicBezTo>
                  <a:pt x="117889" y="1918389"/>
                  <a:pt x="122569" y="1757316"/>
                  <a:pt x="362894" y="1276624"/>
                </a:cubicBezTo>
                <a:cubicBezTo>
                  <a:pt x="659155" y="828176"/>
                  <a:pt x="1338551" y="373177"/>
                  <a:pt x="1764257" y="227256"/>
                </a:cubicBezTo>
                <a:cubicBezTo>
                  <a:pt x="2005919" y="114722"/>
                  <a:pt x="2440806" y="61902"/>
                  <a:pt x="2530583" y="37846"/>
                </a:cubicBezTo>
                <a:cubicBezTo>
                  <a:pt x="2646482" y="6791"/>
                  <a:pt x="2759910" y="-3556"/>
                  <a:pt x="2870828" y="1041"/>
                </a:cubicBezTo>
                <a:close/>
              </a:path>
            </a:pathLst>
          </a:custGeom>
        </p:spPr>
      </p:pic>
    </p:spTree>
    <p:extLst>
      <p:ext uri="{BB962C8B-B14F-4D97-AF65-F5344CB8AC3E}">
        <p14:creationId xmlns:p14="http://schemas.microsoft.com/office/powerpoint/2010/main" val="38062868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EC06E-6EF8-450E-A143-AAE0875D1696}"/>
              </a:ext>
            </a:extLst>
          </p:cNvPr>
          <p:cNvSpPr>
            <a:spLocks noGrp="1"/>
          </p:cNvSpPr>
          <p:nvPr>
            <p:ph type="title"/>
          </p:nvPr>
        </p:nvSpPr>
        <p:spPr/>
        <p:txBody>
          <a:bodyPr/>
          <a:lstStyle/>
          <a:p>
            <a:r>
              <a:rPr lang="en-GB"/>
              <a:t>Do we learn from difficult situations or positive situations?</a:t>
            </a:r>
          </a:p>
        </p:txBody>
      </p:sp>
      <p:sp>
        <p:nvSpPr>
          <p:cNvPr id="3" name="Content Placeholder 2">
            <a:extLst>
              <a:ext uri="{FF2B5EF4-FFF2-40B4-BE49-F238E27FC236}">
                <a16:creationId xmlns:a16="http://schemas.microsoft.com/office/drawing/2014/main" id="{04731B86-E677-48D8-85D4-DC11B1C18CCF}"/>
              </a:ext>
            </a:extLst>
          </p:cNvPr>
          <p:cNvSpPr>
            <a:spLocks noGrp="1"/>
          </p:cNvSpPr>
          <p:nvPr>
            <p:ph idx="1"/>
          </p:nvPr>
        </p:nvSpPr>
        <p:spPr/>
        <p:txBody>
          <a:bodyPr vert="horz" lIns="0" tIns="0" rIns="0" bIns="0" rtlCol="0" anchor="t">
            <a:normAutofit/>
          </a:bodyPr>
          <a:lstStyle/>
          <a:p>
            <a:r>
              <a:rPr lang="en-GB">
                <a:solidFill>
                  <a:srgbClr val="FFFFFF"/>
                </a:solidFill>
              </a:rPr>
              <a:t>Which experience do you think you learn most from?</a:t>
            </a:r>
          </a:p>
          <a:p>
            <a:r>
              <a:rPr lang="en-GB">
                <a:solidFill>
                  <a:srgbClr val="FFFFFF"/>
                </a:solidFill>
              </a:rPr>
              <a:t>Authors question this and often differ in their thinking.</a:t>
            </a:r>
          </a:p>
          <a:p>
            <a:endParaRPr lang="en-GB" dirty="0">
              <a:solidFill>
                <a:srgbClr val="FFFFFF"/>
              </a:solidFill>
            </a:endParaRPr>
          </a:p>
          <a:p>
            <a:pPr marL="0" indent="0">
              <a:buNone/>
            </a:pPr>
            <a:endParaRPr lang="en-GB" dirty="0">
              <a:solidFill>
                <a:srgbClr val="FFFFFF">
                  <a:alpha val="58000"/>
                </a:srgbClr>
              </a:solidFill>
            </a:endParaRPr>
          </a:p>
        </p:txBody>
      </p:sp>
    </p:spTree>
    <p:extLst>
      <p:ext uri="{BB962C8B-B14F-4D97-AF65-F5344CB8AC3E}">
        <p14:creationId xmlns:p14="http://schemas.microsoft.com/office/powerpoint/2010/main" val="17945864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AE2A12-140C-4527-B721-72C1DD3FC6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43FC7-6A19-4DF3-8506-485B555007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E689040-6301-4CD3-A20F-EA809EAD5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0344100 w 12192000"/>
              <a:gd name="connsiteY1" fmla="*/ 0 h 6858000"/>
              <a:gd name="connsiteX2" fmla="*/ 10628041 w 12192000"/>
              <a:gd name="connsiteY2" fmla="*/ 181981 h 6858000"/>
              <a:gd name="connsiteX3" fmla="*/ 10890786 w 12192000"/>
              <a:gd name="connsiteY3" fmla="*/ 404196 h 6858000"/>
              <a:gd name="connsiteX4" fmla="*/ 12140703 w 12192000"/>
              <a:gd name="connsiteY4" fmla="*/ 2501275 h 6858000"/>
              <a:gd name="connsiteX5" fmla="*/ 12192000 w 12192000"/>
              <a:gd name="connsiteY5" fmla="*/ 2695497 h 6858000"/>
              <a:gd name="connsiteX6" fmla="*/ 12192000 w 12192000"/>
              <a:gd name="connsiteY6" fmla="*/ 5699618 h 6858000"/>
              <a:gd name="connsiteX7" fmla="*/ 12152883 w 12192000"/>
              <a:gd name="connsiteY7" fmla="*/ 5839731 h 6858000"/>
              <a:gd name="connsiteX8" fmla="*/ 11693517 w 12192000"/>
              <a:gd name="connsiteY8" fmla="*/ 6719283 h 6858000"/>
              <a:gd name="connsiteX9" fmla="*/ 11571478 w 12192000"/>
              <a:gd name="connsiteY9" fmla="*/ 6858000 h 6858000"/>
              <a:gd name="connsiteX10" fmla="*/ 0 w 12192000"/>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58000">
                <a:moveTo>
                  <a:pt x="0" y="0"/>
                </a:moveTo>
                <a:lnTo>
                  <a:pt x="10344100" y="0"/>
                </a:lnTo>
                <a:lnTo>
                  <a:pt x="10628041" y="181981"/>
                </a:lnTo>
                <a:cubicBezTo>
                  <a:pt x="10728383" y="255277"/>
                  <a:pt x="10816544" y="329736"/>
                  <a:pt x="10890786" y="404196"/>
                </a:cubicBezTo>
                <a:cubicBezTo>
                  <a:pt x="11447593" y="962641"/>
                  <a:pt x="11888399" y="1637430"/>
                  <a:pt x="12140703" y="2501275"/>
                </a:cubicBezTo>
                <a:lnTo>
                  <a:pt x="12192000" y="2695497"/>
                </a:lnTo>
                <a:lnTo>
                  <a:pt x="12192000" y="5699618"/>
                </a:lnTo>
                <a:lnTo>
                  <a:pt x="12152883" y="5839731"/>
                </a:lnTo>
                <a:cubicBezTo>
                  <a:pt x="12041522" y="6174798"/>
                  <a:pt x="11888399" y="6467982"/>
                  <a:pt x="11693517" y="6719283"/>
                </a:cubicBezTo>
                <a:lnTo>
                  <a:pt x="11571478"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 name="Title 1">
            <a:extLst>
              <a:ext uri="{FF2B5EF4-FFF2-40B4-BE49-F238E27FC236}">
                <a16:creationId xmlns:a16="http://schemas.microsoft.com/office/drawing/2014/main" id="{588045BD-3855-40CB-BE71-FFA1B4634F5D}"/>
              </a:ext>
            </a:extLst>
          </p:cNvPr>
          <p:cNvSpPr>
            <a:spLocks noGrp="1"/>
          </p:cNvSpPr>
          <p:nvPr>
            <p:ph type="title"/>
          </p:nvPr>
        </p:nvSpPr>
        <p:spPr>
          <a:xfrm>
            <a:off x="720000" y="619200"/>
            <a:ext cx="6923813" cy="1477328"/>
          </a:xfrm>
        </p:spPr>
        <p:txBody>
          <a:bodyPr>
            <a:normAutofit/>
          </a:bodyPr>
          <a:lstStyle/>
          <a:p>
            <a:r>
              <a:rPr lang="en-GB" sz="3200"/>
              <a:t>Do you learn more from problematic experiences?</a:t>
            </a:r>
          </a:p>
        </p:txBody>
      </p:sp>
      <p:sp>
        <p:nvSpPr>
          <p:cNvPr id="3" name="Content Placeholder 2">
            <a:extLst>
              <a:ext uri="{FF2B5EF4-FFF2-40B4-BE49-F238E27FC236}">
                <a16:creationId xmlns:a16="http://schemas.microsoft.com/office/drawing/2014/main" id="{6BE587D0-227E-49CC-84A1-4AC61EAF2E41}"/>
              </a:ext>
            </a:extLst>
          </p:cNvPr>
          <p:cNvSpPr>
            <a:spLocks noGrp="1"/>
          </p:cNvSpPr>
          <p:nvPr>
            <p:ph idx="1"/>
          </p:nvPr>
        </p:nvSpPr>
        <p:spPr>
          <a:xfrm>
            <a:off x="720000" y="2448000"/>
            <a:ext cx="10716487" cy="3320975"/>
          </a:xfrm>
        </p:spPr>
        <p:txBody>
          <a:bodyPr vert="horz" lIns="0" tIns="0" rIns="0" bIns="0" rtlCol="0">
            <a:normAutofit/>
          </a:bodyPr>
          <a:lstStyle/>
          <a:p>
            <a:pPr>
              <a:lnSpc>
                <a:spcPct val="110000"/>
              </a:lnSpc>
            </a:pPr>
            <a:r>
              <a:rPr lang="en-GB" sz="2600">
                <a:ea typeface="+mn-lt"/>
                <a:cs typeface="+mn-lt"/>
              </a:rPr>
              <a:t>Osterman and Kottkamp (2004) suggest that we learn most from difficult situations. They suggest that we need to explore the problematic experiences and their cycle (which is based on Kolb) asks us to explore, observe and analyse the situation. The third part of the model that they put forward asks us to search for new ideas and strategies</a:t>
            </a:r>
            <a:endParaRPr lang="en-GB" sz="2600"/>
          </a:p>
        </p:txBody>
      </p:sp>
    </p:spTree>
    <p:extLst>
      <p:ext uri="{BB962C8B-B14F-4D97-AF65-F5344CB8AC3E}">
        <p14:creationId xmlns:p14="http://schemas.microsoft.com/office/powerpoint/2010/main" val="29633889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A10F56-4600-4E72-882F-DF9A3D7054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4E7C649-57E0-4A93-B134-67101C0725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A35AF4F-B82E-435B-8949-29173A0559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5412222" cy="3734405"/>
          </a:xfrm>
          <a:custGeom>
            <a:avLst/>
            <a:gdLst>
              <a:gd name="connsiteX0" fmla="*/ 1441992 w 5412222"/>
              <a:gd name="connsiteY0" fmla="*/ 2504513 h 3734405"/>
              <a:gd name="connsiteX1" fmla="*/ 1566499 w 5412222"/>
              <a:gd name="connsiteY1" fmla="*/ 2518404 h 3734405"/>
              <a:gd name="connsiteX2" fmla="*/ 1750954 w 5412222"/>
              <a:gd name="connsiteY2" fmla="*/ 2629527 h 3734405"/>
              <a:gd name="connsiteX3" fmla="*/ 1714063 w 5412222"/>
              <a:gd name="connsiteY3" fmla="*/ 3370350 h 3734405"/>
              <a:gd name="connsiteX4" fmla="*/ 1548053 w 5412222"/>
              <a:gd name="connsiteY4" fmla="*/ 3703720 h 3734405"/>
              <a:gd name="connsiteX5" fmla="*/ 1345153 w 5412222"/>
              <a:gd name="connsiteY5" fmla="*/ 3722241 h 3734405"/>
              <a:gd name="connsiteX6" fmla="*/ 1142252 w 5412222"/>
              <a:gd name="connsiteY6" fmla="*/ 3611117 h 3734405"/>
              <a:gd name="connsiteX7" fmla="*/ 1123807 w 5412222"/>
              <a:gd name="connsiteY7" fmla="*/ 3388870 h 3734405"/>
              <a:gd name="connsiteX8" fmla="*/ 1160697 w 5412222"/>
              <a:gd name="connsiteY8" fmla="*/ 3018459 h 3734405"/>
              <a:gd name="connsiteX9" fmla="*/ 1179143 w 5412222"/>
              <a:gd name="connsiteY9" fmla="*/ 2851774 h 3734405"/>
              <a:gd name="connsiteX10" fmla="*/ 1197589 w 5412222"/>
              <a:gd name="connsiteY10" fmla="*/ 2722130 h 3734405"/>
              <a:gd name="connsiteX11" fmla="*/ 1345153 w 5412222"/>
              <a:gd name="connsiteY11" fmla="*/ 2518404 h 3734405"/>
              <a:gd name="connsiteX12" fmla="*/ 1441992 w 5412222"/>
              <a:gd name="connsiteY12" fmla="*/ 2504513 h 3734405"/>
              <a:gd name="connsiteX13" fmla="*/ 2975080 w 5412222"/>
              <a:gd name="connsiteY13" fmla="*/ 2484443 h 3734405"/>
              <a:gd name="connsiteX14" fmla="*/ 3097382 w 5412222"/>
              <a:gd name="connsiteY14" fmla="*/ 2507883 h 3734405"/>
              <a:gd name="connsiteX15" fmla="*/ 3189904 w 5412222"/>
              <a:gd name="connsiteY15" fmla="*/ 2581966 h 3734405"/>
              <a:gd name="connsiteX16" fmla="*/ 3263922 w 5412222"/>
              <a:gd name="connsiteY16" fmla="*/ 2730130 h 3734405"/>
              <a:gd name="connsiteX17" fmla="*/ 3356443 w 5412222"/>
              <a:gd name="connsiteY17" fmla="*/ 3322788 h 3734405"/>
              <a:gd name="connsiteX18" fmla="*/ 3337939 w 5412222"/>
              <a:gd name="connsiteY18" fmla="*/ 3545035 h 3734405"/>
              <a:gd name="connsiteX19" fmla="*/ 3282426 w 5412222"/>
              <a:gd name="connsiteY19" fmla="*/ 3637638 h 3734405"/>
              <a:gd name="connsiteX20" fmla="*/ 3171400 w 5412222"/>
              <a:gd name="connsiteY20" fmla="*/ 3674679 h 3734405"/>
              <a:gd name="connsiteX21" fmla="*/ 3115887 w 5412222"/>
              <a:gd name="connsiteY21" fmla="*/ 3693200 h 3734405"/>
              <a:gd name="connsiteX22" fmla="*/ 2967852 w 5412222"/>
              <a:gd name="connsiteY22" fmla="*/ 3674679 h 3734405"/>
              <a:gd name="connsiteX23" fmla="*/ 2838321 w 5412222"/>
              <a:gd name="connsiteY23" fmla="*/ 3563556 h 3734405"/>
              <a:gd name="connsiteX24" fmla="*/ 2782808 w 5412222"/>
              <a:gd name="connsiteY24" fmla="*/ 3359829 h 3734405"/>
              <a:gd name="connsiteX25" fmla="*/ 2764304 w 5412222"/>
              <a:gd name="connsiteY25" fmla="*/ 3156103 h 3734405"/>
              <a:gd name="connsiteX26" fmla="*/ 2708791 w 5412222"/>
              <a:gd name="connsiteY26" fmla="*/ 2878295 h 3734405"/>
              <a:gd name="connsiteX27" fmla="*/ 2690286 w 5412222"/>
              <a:gd name="connsiteY27" fmla="*/ 2637527 h 3734405"/>
              <a:gd name="connsiteX28" fmla="*/ 2912339 w 5412222"/>
              <a:gd name="connsiteY28" fmla="*/ 2489363 h 3734405"/>
              <a:gd name="connsiteX29" fmla="*/ 2975080 w 5412222"/>
              <a:gd name="connsiteY29" fmla="*/ 2484443 h 3734405"/>
              <a:gd name="connsiteX30" fmla="*/ 4122198 w 5412222"/>
              <a:gd name="connsiteY30" fmla="*/ 1964873 h 3734405"/>
              <a:gd name="connsiteX31" fmla="*/ 4289154 w 5412222"/>
              <a:gd name="connsiteY31" fmla="*/ 2020607 h 3734405"/>
              <a:gd name="connsiteX32" fmla="*/ 4437557 w 5412222"/>
              <a:gd name="connsiteY32" fmla="*/ 2169233 h 3734405"/>
              <a:gd name="connsiteX33" fmla="*/ 4567411 w 5412222"/>
              <a:gd name="connsiteY33" fmla="*/ 2336436 h 3734405"/>
              <a:gd name="connsiteX34" fmla="*/ 4752916 w 5412222"/>
              <a:gd name="connsiteY34" fmla="*/ 2540795 h 3734405"/>
              <a:gd name="connsiteX35" fmla="*/ 4882769 w 5412222"/>
              <a:gd name="connsiteY35" fmla="*/ 2763733 h 3734405"/>
              <a:gd name="connsiteX36" fmla="*/ 4771467 w 5412222"/>
              <a:gd name="connsiteY36" fmla="*/ 2986671 h 3734405"/>
              <a:gd name="connsiteX37" fmla="*/ 4567411 w 5412222"/>
              <a:gd name="connsiteY37" fmla="*/ 3060983 h 3734405"/>
              <a:gd name="connsiteX38" fmla="*/ 4474659 w 5412222"/>
              <a:gd name="connsiteY38" fmla="*/ 3042405 h 3734405"/>
              <a:gd name="connsiteX39" fmla="*/ 4344804 w 5412222"/>
              <a:gd name="connsiteY39" fmla="*/ 2949514 h 3734405"/>
              <a:gd name="connsiteX40" fmla="*/ 3955244 w 5412222"/>
              <a:gd name="connsiteY40" fmla="*/ 2466483 h 3734405"/>
              <a:gd name="connsiteX41" fmla="*/ 3862491 w 5412222"/>
              <a:gd name="connsiteY41" fmla="*/ 2280701 h 3734405"/>
              <a:gd name="connsiteX42" fmla="*/ 3881042 w 5412222"/>
              <a:gd name="connsiteY42" fmla="*/ 2169233 h 3734405"/>
              <a:gd name="connsiteX43" fmla="*/ 3936693 w 5412222"/>
              <a:gd name="connsiteY43" fmla="*/ 2076342 h 3734405"/>
              <a:gd name="connsiteX44" fmla="*/ 3992345 w 5412222"/>
              <a:gd name="connsiteY44" fmla="*/ 2039186 h 3734405"/>
              <a:gd name="connsiteX45" fmla="*/ 4122198 w 5412222"/>
              <a:gd name="connsiteY45" fmla="*/ 1964873 h 3734405"/>
              <a:gd name="connsiteX46" fmla="*/ 146310 w 5412222"/>
              <a:gd name="connsiteY46" fmla="*/ 1953889 h 3734405"/>
              <a:gd name="connsiteX47" fmla="*/ 350366 w 5412222"/>
              <a:gd name="connsiteY47" fmla="*/ 2046733 h 3734405"/>
              <a:gd name="connsiteX48" fmla="*/ 443118 w 5412222"/>
              <a:gd name="connsiteY48" fmla="*/ 2232420 h 3734405"/>
              <a:gd name="connsiteX49" fmla="*/ 368916 w 5412222"/>
              <a:gd name="connsiteY49" fmla="*/ 2455245 h 3734405"/>
              <a:gd name="connsiteX50" fmla="*/ 55877 w 5412222"/>
              <a:gd name="connsiteY50" fmla="*/ 2823429 h 3734405"/>
              <a:gd name="connsiteX51" fmla="*/ 0 w 5412222"/>
              <a:gd name="connsiteY51" fmla="*/ 2890207 h 3734405"/>
              <a:gd name="connsiteX52" fmla="*/ 0 w 5412222"/>
              <a:gd name="connsiteY52" fmla="*/ 2010548 h 3734405"/>
              <a:gd name="connsiteX53" fmla="*/ 48920 w 5412222"/>
              <a:gd name="connsiteY53" fmla="*/ 1981743 h 3734405"/>
              <a:gd name="connsiteX54" fmla="*/ 146310 w 5412222"/>
              <a:gd name="connsiteY54" fmla="*/ 1953889 h 3734405"/>
              <a:gd name="connsiteX55" fmla="*/ 4987001 w 5412222"/>
              <a:gd name="connsiteY55" fmla="*/ 730996 h 3734405"/>
              <a:gd name="connsiteX56" fmla="*/ 5079441 w 5412222"/>
              <a:gd name="connsiteY56" fmla="*/ 730996 h 3734405"/>
              <a:gd name="connsiteX57" fmla="*/ 5338271 w 5412222"/>
              <a:gd name="connsiteY57" fmla="*/ 804801 h 3734405"/>
              <a:gd name="connsiteX58" fmla="*/ 5412222 w 5412222"/>
              <a:gd name="connsiteY58" fmla="*/ 970860 h 3734405"/>
              <a:gd name="connsiteX59" fmla="*/ 5412222 w 5412222"/>
              <a:gd name="connsiteY59" fmla="*/ 1100017 h 3734405"/>
              <a:gd name="connsiteX60" fmla="*/ 5338271 w 5412222"/>
              <a:gd name="connsiteY60" fmla="*/ 1266077 h 3734405"/>
              <a:gd name="connsiteX61" fmla="*/ 5171880 w 5412222"/>
              <a:gd name="connsiteY61" fmla="*/ 1339881 h 3734405"/>
              <a:gd name="connsiteX62" fmla="*/ 4913050 w 5412222"/>
              <a:gd name="connsiteY62" fmla="*/ 1339881 h 3734405"/>
              <a:gd name="connsiteX63" fmla="*/ 4580268 w 5412222"/>
              <a:gd name="connsiteY63" fmla="*/ 1339881 h 3734405"/>
              <a:gd name="connsiteX64" fmla="*/ 4413877 w 5412222"/>
              <a:gd name="connsiteY64" fmla="*/ 1321430 h 3734405"/>
              <a:gd name="connsiteX65" fmla="*/ 4247486 w 5412222"/>
              <a:gd name="connsiteY65" fmla="*/ 1247626 h 3734405"/>
              <a:gd name="connsiteX66" fmla="*/ 4192022 w 5412222"/>
              <a:gd name="connsiteY66" fmla="*/ 1118468 h 3734405"/>
              <a:gd name="connsiteX67" fmla="*/ 4192022 w 5412222"/>
              <a:gd name="connsiteY67" fmla="*/ 1026213 h 3734405"/>
              <a:gd name="connsiteX68" fmla="*/ 4247486 w 5412222"/>
              <a:gd name="connsiteY68" fmla="*/ 860154 h 3734405"/>
              <a:gd name="connsiteX69" fmla="*/ 4395389 w 5412222"/>
              <a:gd name="connsiteY69" fmla="*/ 786350 h 3734405"/>
              <a:gd name="connsiteX70" fmla="*/ 4617243 w 5412222"/>
              <a:gd name="connsiteY70" fmla="*/ 767899 h 3734405"/>
              <a:gd name="connsiteX71" fmla="*/ 4987001 w 5412222"/>
              <a:gd name="connsiteY71" fmla="*/ 730996 h 3734405"/>
              <a:gd name="connsiteX72" fmla="*/ 3807960 w 5412222"/>
              <a:gd name="connsiteY72" fmla="*/ 0 h 3734405"/>
              <a:gd name="connsiteX73" fmla="*/ 4404064 w 5412222"/>
              <a:gd name="connsiteY73" fmla="*/ 0 h 3734405"/>
              <a:gd name="connsiteX74" fmla="*/ 4368291 w 5412222"/>
              <a:gd name="connsiteY74" fmla="*/ 41360 h 3734405"/>
              <a:gd name="connsiteX75" fmla="*/ 4329548 w 5412222"/>
              <a:gd name="connsiteY75" fmla="*/ 87787 h 3734405"/>
              <a:gd name="connsiteX76" fmla="*/ 4107495 w 5412222"/>
              <a:gd name="connsiteY76" fmla="*/ 198776 h 3734405"/>
              <a:gd name="connsiteX77" fmla="*/ 3885443 w 5412222"/>
              <a:gd name="connsiteY77" fmla="*/ 106285 h 3734405"/>
              <a:gd name="connsiteX78" fmla="*/ 3818365 w 5412222"/>
              <a:gd name="connsiteY78" fmla="*/ 23043 h 3734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5412222" h="3734405">
                <a:moveTo>
                  <a:pt x="1441992" y="2504513"/>
                </a:moveTo>
                <a:cubicBezTo>
                  <a:pt x="1478883" y="2504513"/>
                  <a:pt x="1520385" y="2509143"/>
                  <a:pt x="1566499" y="2518404"/>
                </a:cubicBezTo>
                <a:cubicBezTo>
                  <a:pt x="1658726" y="2536924"/>
                  <a:pt x="1732509" y="2573965"/>
                  <a:pt x="1750954" y="2629527"/>
                </a:cubicBezTo>
                <a:cubicBezTo>
                  <a:pt x="1787845" y="2703609"/>
                  <a:pt x="1714063" y="3296268"/>
                  <a:pt x="1714063" y="3370350"/>
                </a:cubicBezTo>
                <a:cubicBezTo>
                  <a:pt x="1695617" y="3555556"/>
                  <a:pt x="1658726" y="3666679"/>
                  <a:pt x="1548053" y="3703720"/>
                </a:cubicBezTo>
                <a:cubicBezTo>
                  <a:pt x="1492717" y="3740761"/>
                  <a:pt x="1418935" y="3740761"/>
                  <a:pt x="1345153" y="3722241"/>
                </a:cubicBezTo>
                <a:cubicBezTo>
                  <a:pt x="1252925" y="3722241"/>
                  <a:pt x="1179143" y="3685199"/>
                  <a:pt x="1142252" y="3611117"/>
                </a:cubicBezTo>
                <a:cubicBezTo>
                  <a:pt x="1123807" y="3555556"/>
                  <a:pt x="1105361" y="3481473"/>
                  <a:pt x="1123807" y="3388870"/>
                </a:cubicBezTo>
                <a:cubicBezTo>
                  <a:pt x="1123807" y="3388870"/>
                  <a:pt x="1160697" y="3055500"/>
                  <a:pt x="1160697" y="3018459"/>
                </a:cubicBezTo>
                <a:cubicBezTo>
                  <a:pt x="1160697" y="2962897"/>
                  <a:pt x="1179143" y="2870294"/>
                  <a:pt x="1179143" y="2851774"/>
                </a:cubicBezTo>
                <a:cubicBezTo>
                  <a:pt x="1197589" y="2722130"/>
                  <a:pt x="1197589" y="2722130"/>
                  <a:pt x="1197589" y="2722130"/>
                </a:cubicBezTo>
                <a:cubicBezTo>
                  <a:pt x="1234480" y="2611007"/>
                  <a:pt x="1289816" y="2555445"/>
                  <a:pt x="1345153" y="2518404"/>
                </a:cubicBezTo>
                <a:cubicBezTo>
                  <a:pt x="1372821" y="2509143"/>
                  <a:pt x="1405101" y="2504513"/>
                  <a:pt x="1441992" y="2504513"/>
                </a:cubicBezTo>
                <a:close/>
                <a:moveTo>
                  <a:pt x="2975080" y="2484443"/>
                </a:moveTo>
                <a:cubicBezTo>
                  <a:pt x="3031460" y="2487048"/>
                  <a:pt x="3069626" y="2507883"/>
                  <a:pt x="3097382" y="2507883"/>
                </a:cubicBezTo>
                <a:cubicBezTo>
                  <a:pt x="3134391" y="2526404"/>
                  <a:pt x="3152895" y="2544924"/>
                  <a:pt x="3189904" y="2581966"/>
                </a:cubicBezTo>
                <a:cubicBezTo>
                  <a:pt x="3208409" y="2619007"/>
                  <a:pt x="3226913" y="2656048"/>
                  <a:pt x="3263922" y="2730130"/>
                </a:cubicBezTo>
                <a:cubicBezTo>
                  <a:pt x="3282426" y="2804212"/>
                  <a:pt x="3356443" y="3322788"/>
                  <a:pt x="3356443" y="3322788"/>
                </a:cubicBezTo>
                <a:cubicBezTo>
                  <a:pt x="3374948" y="3433912"/>
                  <a:pt x="3356443" y="3507994"/>
                  <a:pt x="3337939" y="3545035"/>
                </a:cubicBezTo>
                <a:cubicBezTo>
                  <a:pt x="3319435" y="3582076"/>
                  <a:pt x="3300930" y="3619117"/>
                  <a:pt x="3282426" y="3637638"/>
                </a:cubicBezTo>
                <a:cubicBezTo>
                  <a:pt x="3245417" y="3656158"/>
                  <a:pt x="3208409" y="3656158"/>
                  <a:pt x="3171400" y="3674679"/>
                </a:cubicBezTo>
                <a:cubicBezTo>
                  <a:pt x="3152895" y="3674679"/>
                  <a:pt x="3134391" y="3693200"/>
                  <a:pt x="3115887" y="3693200"/>
                </a:cubicBezTo>
                <a:cubicBezTo>
                  <a:pt x="3060374" y="3711720"/>
                  <a:pt x="3004860" y="3711720"/>
                  <a:pt x="2967852" y="3674679"/>
                </a:cubicBezTo>
                <a:cubicBezTo>
                  <a:pt x="2912339" y="3656158"/>
                  <a:pt x="2875330" y="3619117"/>
                  <a:pt x="2838321" y="3563556"/>
                </a:cubicBezTo>
                <a:cubicBezTo>
                  <a:pt x="2801312" y="3507994"/>
                  <a:pt x="2782808" y="3433912"/>
                  <a:pt x="2782808" y="3359829"/>
                </a:cubicBezTo>
                <a:cubicBezTo>
                  <a:pt x="2764304" y="3156103"/>
                  <a:pt x="2764304" y="3156103"/>
                  <a:pt x="2764304" y="3156103"/>
                </a:cubicBezTo>
                <a:cubicBezTo>
                  <a:pt x="2708791" y="2878295"/>
                  <a:pt x="2708791" y="2878295"/>
                  <a:pt x="2708791" y="2878295"/>
                </a:cubicBezTo>
                <a:cubicBezTo>
                  <a:pt x="2671782" y="2767171"/>
                  <a:pt x="2671782" y="2693089"/>
                  <a:pt x="2690286" y="2637527"/>
                </a:cubicBezTo>
                <a:cubicBezTo>
                  <a:pt x="2727295" y="2563445"/>
                  <a:pt x="2801312" y="2489363"/>
                  <a:pt x="2912339" y="2489363"/>
                </a:cubicBezTo>
                <a:cubicBezTo>
                  <a:pt x="2935469" y="2484733"/>
                  <a:pt x="2956286" y="2483575"/>
                  <a:pt x="2975080" y="2484443"/>
                </a:cubicBezTo>
                <a:close/>
                <a:moveTo>
                  <a:pt x="4122198" y="1964873"/>
                </a:moveTo>
                <a:cubicBezTo>
                  <a:pt x="4177850" y="1964873"/>
                  <a:pt x="4233502" y="1983451"/>
                  <a:pt x="4289154" y="2020607"/>
                </a:cubicBezTo>
                <a:cubicBezTo>
                  <a:pt x="4344804" y="2039186"/>
                  <a:pt x="4400456" y="2094920"/>
                  <a:pt x="4437557" y="2169233"/>
                </a:cubicBezTo>
                <a:cubicBezTo>
                  <a:pt x="4567411" y="2336436"/>
                  <a:pt x="4567411" y="2336436"/>
                  <a:pt x="4567411" y="2336436"/>
                </a:cubicBezTo>
                <a:cubicBezTo>
                  <a:pt x="4752916" y="2540795"/>
                  <a:pt x="4752916" y="2540795"/>
                  <a:pt x="4752916" y="2540795"/>
                </a:cubicBezTo>
                <a:cubicBezTo>
                  <a:pt x="4827118" y="2633686"/>
                  <a:pt x="4864220" y="2707999"/>
                  <a:pt x="4882769" y="2763733"/>
                </a:cubicBezTo>
                <a:cubicBezTo>
                  <a:pt x="4882769" y="2838046"/>
                  <a:pt x="4864220" y="2930936"/>
                  <a:pt x="4771467" y="2986671"/>
                </a:cubicBezTo>
                <a:cubicBezTo>
                  <a:pt x="4697264" y="3042405"/>
                  <a:pt x="4623063" y="3060983"/>
                  <a:pt x="4567411" y="3060983"/>
                </a:cubicBezTo>
                <a:cubicBezTo>
                  <a:pt x="4548860" y="3060983"/>
                  <a:pt x="4511759" y="3060983"/>
                  <a:pt x="4474659" y="3042405"/>
                </a:cubicBezTo>
                <a:cubicBezTo>
                  <a:pt x="4437557" y="3023827"/>
                  <a:pt x="4400456" y="2986671"/>
                  <a:pt x="4344804" y="2949514"/>
                </a:cubicBezTo>
                <a:cubicBezTo>
                  <a:pt x="4289154" y="2893780"/>
                  <a:pt x="3955244" y="2466483"/>
                  <a:pt x="3955244" y="2466483"/>
                </a:cubicBezTo>
                <a:cubicBezTo>
                  <a:pt x="3899592" y="2392170"/>
                  <a:pt x="3862491" y="2317858"/>
                  <a:pt x="3862491" y="2280701"/>
                </a:cubicBezTo>
                <a:cubicBezTo>
                  <a:pt x="3862491" y="2224967"/>
                  <a:pt x="3862491" y="2187811"/>
                  <a:pt x="3881042" y="2169233"/>
                </a:cubicBezTo>
                <a:cubicBezTo>
                  <a:pt x="3899592" y="2132076"/>
                  <a:pt x="3918143" y="2113498"/>
                  <a:pt x="3936693" y="2076342"/>
                </a:cubicBezTo>
                <a:cubicBezTo>
                  <a:pt x="3973794" y="2057764"/>
                  <a:pt x="3992345" y="2039186"/>
                  <a:pt x="3992345" y="2039186"/>
                </a:cubicBezTo>
                <a:cubicBezTo>
                  <a:pt x="4029446" y="2002029"/>
                  <a:pt x="4085097" y="1983451"/>
                  <a:pt x="4122198" y="1964873"/>
                </a:cubicBezTo>
                <a:close/>
                <a:moveTo>
                  <a:pt x="146310" y="1953889"/>
                </a:moveTo>
                <a:cubicBezTo>
                  <a:pt x="201962" y="1953889"/>
                  <a:pt x="276164" y="1991027"/>
                  <a:pt x="350366" y="2046733"/>
                </a:cubicBezTo>
                <a:cubicBezTo>
                  <a:pt x="424568" y="2102439"/>
                  <a:pt x="443118" y="2176714"/>
                  <a:pt x="443118" y="2232420"/>
                </a:cubicBezTo>
                <a:cubicBezTo>
                  <a:pt x="443118" y="2288126"/>
                  <a:pt x="424568" y="2362401"/>
                  <a:pt x="368916" y="2455245"/>
                </a:cubicBezTo>
                <a:cubicBezTo>
                  <a:pt x="368916" y="2455245"/>
                  <a:pt x="181092" y="2674589"/>
                  <a:pt x="55877" y="2823429"/>
                </a:cubicBezTo>
                <a:lnTo>
                  <a:pt x="0" y="2890207"/>
                </a:lnTo>
                <a:lnTo>
                  <a:pt x="0" y="2010548"/>
                </a:lnTo>
                <a:lnTo>
                  <a:pt x="48920" y="1981743"/>
                </a:lnTo>
                <a:cubicBezTo>
                  <a:pt x="86021" y="1963174"/>
                  <a:pt x="118485" y="1953889"/>
                  <a:pt x="146310" y="1953889"/>
                </a:cubicBezTo>
                <a:close/>
                <a:moveTo>
                  <a:pt x="4987001" y="730996"/>
                </a:moveTo>
                <a:cubicBezTo>
                  <a:pt x="5079441" y="730996"/>
                  <a:pt x="5079441" y="730996"/>
                  <a:pt x="5079441" y="730996"/>
                </a:cubicBezTo>
                <a:cubicBezTo>
                  <a:pt x="5190368" y="749448"/>
                  <a:pt x="5282808" y="786350"/>
                  <a:pt x="5338271" y="804801"/>
                </a:cubicBezTo>
                <a:cubicBezTo>
                  <a:pt x="5393734" y="841703"/>
                  <a:pt x="5412222" y="897056"/>
                  <a:pt x="5412222" y="970860"/>
                </a:cubicBezTo>
                <a:cubicBezTo>
                  <a:pt x="5412222" y="1007762"/>
                  <a:pt x="5412222" y="1044664"/>
                  <a:pt x="5412222" y="1100017"/>
                </a:cubicBezTo>
                <a:cubicBezTo>
                  <a:pt x="5393734" y="1155371"/>
                  <a:pt x="5375246" y="1210724"/>
                  <a:pt x="5338271" y="1266077"/>
                </a:cubicBezTo>
                <a:cubicBezTo>
                  <a:pt x="5301295" y="1302979"/>
                  <a:pt x="5245832" y="1321430"/>
                  <a:pt x="5171880" y="1339881"/>
                </a:cubicBezTo>
                <a:cubicBezTo>
                  <a:pt x="5060954" y="1339881"/>
                  <a:pt x="5171880" y="1358332"/>
                  <a:pt x="4913050" y="1339881"/>
                </a:cubicBezTo>
                <a:cubicBezTo>
                  <a:pt x="4635731" y="1339881"/>
                  <a:pt x="4580268" y="1339881"/>
                  <a:pt x="4580268" y="1339881"/>
                </a:cubicBezTo>
                <a:cubicBezTo>
                  <a:pt x="4413877" y="1321430"/>
                  <a:pt x="4413877" y="1321430"/>
                  <a:pt x="4413877" y="1321430"/>
                </a:cubicBezTo>
                <a:cubicBezTo>
                  <a:pt x="4321437" y="1302979"/>
                  <a:pt x="4265974" y="1284528"/>
                  <a:pt x="4247486" y="1247626"/>
                </a:cubicBezTo>
                <a:cubicBezTo>
                  <a:pt x="4210510" y="1210724"/>
                  <a:pt x="4192022" y="1173821"/>
                  <a:pt x="4192022" y="1118468"/>
                </a:cubicBezTo>
                <a:cubicBezTo>
                  <a:pt x="4192022" y="1118468"/>
                  <a:pt x="4192022" y="1081566"/>
                  <a:pt x="4192022" y="1026213"/>
                </a:cubicBezTo>
                <a:cubicBezTo>
                  <a:pt x="4192022" y="970860"/>
                  <a:pt x="4210510" y="915507"/>
                  <a:pt x="4247486" y="860154"/>
                </a:cubicBezTo>
                <a:cubicBezTo>
                  <a:pt x="4265974" y="823252"/>
                  <a:pt x="4321437" y="786350"/>
                  <a:pt x="4395389" y="786350"/>
                </a:cubicBezTo>
                <a:cubicBezTo>
                  <a:pt x="4487828" y="767899"/>
                  <a:pt x="4561780" y="767899"/>
                  <a:pt x="4617243" y="767899"/>
                </a:cubicBezTo>
                <a:cubicBezTo>
                  <a:pt x="4783634" y="749448"/>
                  <a:pt x="4876074" y="730996"/>
                  <a:pt x="4987001" y="730996"/>
                </a:cubicBezTo>
                <a:close/>
                <a:moveTo>
                  <a:pt x="3807960" y="0"/>
                </a:moveTo>
                <a:lnTo>
                  <a:pt x="4404064" y="0"/>
                </a:lnTo>
                <a:lnTo>
                  <a:pt x="4368291" y="41360"/>
                </a:lnTo>
                <a:cubicBezTo>
                  <a:pt x="4352100" y="60329"/>
                  <a:pt x="4338800" y="76226"/>
                  <a:pt x="4329548" y="87787"/>
                </a:cubicBezTo>
                <a:cubicBezTo>
                  <a:pt x="4255530" y="161780"/>
                  <a:pt x="4181513" y="198776"/>
                  <a:pt x="4107495" y="198776"/>
                </a:cubicBezTo>
                <a:cubicBezTo>
                  <a:pt x="4033478" y="217275"/>
                  <a:pt x="3959460" y="180278"/>
                  <a:pt x="3885443" y="106285"/>
                </a:cubicBezTo>
                <a:cubicBezTo>
                  <a:pt x="3857687" y="78538"/>
                  <a:pt x="3834556" y="50790"/>
                  <a:pt x="3818365" y="23043"/>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solidFill>
                <a:schemeClr val="accent3"/>
              </a:solidFill>
            </a:endParaRPr>
          </a:p>
        </p:txBody>
      </p:sp>
      <p:sp>
        <p:nvSpPr>
          <p:cNvPr id="2" name="Title 1">
            <a:extLst>
              <a:ext uri="{FF2B5EF4-FFF2-40B4-BE49-F238E27FC236}">
                <a16:creationId xmlns:a16="http://schemas.microsoft.com/office/drawing/2014/main" id="{8E212F61-B1B4-47D7-94B1-AB2CB345D416}"/>
              </a:ext>
            </a:extLst>
          </p:cNvPr>
          <p:cNvSpPr>
            <a:spLocks noGrp="1"/>
          </p:cNvSpPr>
          <p:nvPr>
            <p:ph type="title"/>
          </p:nvPr>
        </p:nvSpPr>
        <p:spPr>
          <a:xfrm>
            <a:off x="720000" y="619201"/>
            <a:ext cx="3095626" cy="1477328"/>
          </a:xfrm>
        </p:spPr>
        <p:txBody>
          <a:bodyPr>
            <a:normAutofit/>
          </a:bodyPr>
          <a:lstStyle/>
          <a:p>
            <a:r>
              <a:rPr lang="en-GB" sz="3200"/>
              <a:t>Or positive experiences?</a:t>
            </a:r>
          </a:p>
        </p:txBody>
      </p:sp>
      <p:sp>
        <p:nvSpPr>
          <p:cNvPr id="3" name="Content Placeholder 2">
            <a:extLst>
              <a:ext uri="{FF2B5EF4-FFF2-40B4-BE49-F238E27FC236}">
                <a16:creationId xmlns:a16="http://schemas.microsoft.com/office/drawing/2014/main" id="{BB1382E9-5275-454D-97F2-80BEBEC755A8}"/>
              </a:ext>
            </a:extLst>
          </p:cNvPr>
          <p:cNvSpPr>
            <a:spLocks noGrp="1"/>
          </p:cNvSpPr>
          <p:nvPr>
            <p:ph idx="1"/>
          </p:nvPr>
        </p:nvSpPr>
        <p:spPr>
          <a:xfrm>
            <a:off x="6444000" y="633600"/>
            <a:ext cx="4991962" cy="5135374"/>
          </a:xfrm>
        </p:spPr>
        <p:txBody>
          <a:bodyPr vert="horz" lIns="0" tIns="0" rIns="0" bIns="0" rtlCol="0">
            <a:normAutofit/>
          </a:bodyPr>
          <a:lstStyle/>
          <a:p>
            <a:r>
              <a:rPr lang="en-GB" sz="1900"/>
              <a:t>Ghaye (2011) suggests that just focusing on negative or problematic experiences can be unhelpful and we should also look at positive situations. His ideas are based on Positive Psychology and ask us to consider the following questions:</a:t>
            </a:r>
          </a:p>
          <a:p>
            <a:r>
              <a:rPr lang="en-GB" sz="1900"/>
              <a:t>What is successful right now ?(Appreciate)</a:t>
            </a:r>
          </a:p>
          <a:p>
            <a:r>
              <a:rPr lang="en-GB" sz="1900"/>
              <a:t>What do we need to change to make things better? (Imagine)</a:t>
            </a:r>
          </a:p>
          <a:p>
            <a:r>
              <a:rPr lang="en-GB" sz="1900"/>
              <a:t>How can we achieve this? (Design)</a:t>
            </a:r>
          </a:p>
          <a:p>
            <a:r>
              <a:rPr lang="en-GB" sz="1900"/>
              <a:t>Who needs to take action and what will the consequences be? (Act)</a:t>
            </a:r>
          </a:p>
        </p:txBody>
      </p:sp>
    </p:spTree>
    <p:extLst>
      <p:ext uri="{BB962C8B-B14F-4D97-AF65-F5344CB8AC3E}">
        <p14:creationId xmlns:p14="http://schemas.microsoft.com/office/powerpoint/2010/main" val="38936099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BFB0E95-9CAE-4968-A118-2B9F7C8BBB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0BBC371-361C-45F7-9235-C3252E336B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22FB79-515C-424E-A801-99FBD4C54821}"/>
              </a:ext>
            </a:extLst>
          </p:cNvPr>
          <p:cNvSpPr>
            <a:spLocks noGrp="1"/>
          </p:cNvSpPr>
          <p:nvPr>
            <p:ph type="title"/>
          </p:nvPr>
        </p:nvSpPr>
        <p:spPr>
          <a:xfrm>
            <a:off x="720000" y="619200"/>
            <a:ext cx="10728322" cy="681586"/>
          </a:xfrm>
        </p:spPr>
        <p:txBody>
          <a:bodyPr wrap="square">
            <a:normAutofit/>
          </a:bodyPr>
          <a:lstStyle/>
          <a:p>
            <a:r>
              <a:rPr lang="en-GB" sz="3200"/>
              <a:t>What do you think?</a:t>
            </a:r>
          </a:p>
        </p:txBody>
      </p:sp>
      <p:sp useBgFill="1">
        <p:nvSpPr>
          <p:cNvPr id="21" name="Freeform: Shape 20">
            <a:extLst>
              <a:ext uri="{FF2B5EF4-FFF2-40B4-BE49-F238E27FC236}">
                <a16:creationId xmlns:a16="http://schemas.microsoft.com/office/drawing/2014/main" id="{4172FA92-6FD3-495F-95A0-4FD85861D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12" name="Content Placeholder 2">
            <a:extLst>
              <a:ext uri="{FF2B5EF4-FFF2-40B4-BE49-F238E27FC236}">
                <a16:creationId xmlns:a16="http://schemas.microsoft.com/office/drawing/2014/main" id="{03B57352-78C6-41E2-A0B6-83FCF63E47CA}"/>
              </a:ext>
            </a:extLst>
          </p:cNvPr>
          <p:cNvGraphicFramePr>
            <a:graphicFrameLocks noGrp="1"/>
          </p:cNvGraphicFramePr>
          <p:nvPr>
            <p:ph idx="1"/>
            <p:extLst>
              <p:ext uri="{D42A27DB-BD31-4B8C-83A1-F6EECF244321}">
                <p14:modId xmlns:p14="http://schemas.microsoft.com/office/powerpoint/2010/main" val="572915492"/>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41885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532A73-CC48-4B70-913D-D8D4400F85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3BB019-EC41-4439-94B4-45E2959FFEEC}"/>
              </a:ext>
            </a:extLst>
          </p:cNvPr>
          <p:cNvSpPr>
            <a:spLocks noGrp="1"/>
          </p:cNvSpPr>
          <p:nvPr>
            <p:ph type="title"/>
          </p:nvPr>
        </p:nvSpPr>
        <p:spPr>
          <a:xfrm>
            <a:off x="720000" y="619200"/>
            <a:ext cx="3107463" cy="5510138"/>
          </a:xfrm>
        </p:spPr>
        <p:txBody>
          <a:bodyPr>
            <a:normAutofit/>
          </a:bodyPr>
          <a:lstStyle/>
          <a:p>
            <a:r>
              <a:rPr lang="en-GB"/>
              <a:t>Final Activities</a:t>
            </a:r>
          </a:p>
        </p:txBody>
      </p:sp>
      <p:graphicFrame>
        <p:nvGraphicFramePr>
          <p:cNvPr id="5" name="Content Placeholder 2">
            <a:extLst>
              <a:ext uri="{FF2B5EF4-FFF2-40B4-BE49-F238E27FC236}">
                <a16:creationId xmlns:a16="http://schemas.microsoft.com/office/drawing/2014/main" id="{7195A848-6145-445F-83C2-74BED3018E88}"/>
              </a:ext>
            </a:extLst>
          </p:cNvPr>
          <p:cNvGraphicFramePr>
            <a:graphicFrameLocks noGrp="1"/>
          </p:cNvGraphicFramePr>
          <p:nvPr>
            <p:ph idx="1"/>
            <p:extLst>
              <p:ext uri="{D42A27DB-BD31-4B8C-83A1-F6EECF244321}">
                <p14:modId xmlns:p14="http://schemas.microsoft.com/office/powerpoint/2010/main" val="420925270"/>
              </p:ext>
            </p:extLst>
          </p:nvPr>
        </p:nvGraphicFramePr>
        <p:xfrm>
          <a:off x="4548189" y="728664"/>
          <a:ext cx="6900862" cy="5400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43218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3DB99-46EC-457A-B5E2-9D3DA009DCDF}"/>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98B04752-421D-4841-98B1-D9E329BACD23}"/>
              </a:ext>
            </a:extLst>
          </p:cNvPr>
          <p:cNvSpPr>
            <a:spLocks noGrp="1"/>
          </p:cNvSpPr>
          <p:nvPr>
            <p:ph idx="1"/>
          </p:nvPr>
        </p:nvSpPr>
        <p:spPr/>
        <p:txBody>
          <a:bodyPr vert="horz" lIns="0" tIns="0" rIns="0" bIns="0" rtlCol="0" anchor="t">
            <a:normAutofit fontScale="92500" lnSpcReduction="20000"/>
          </a:bodyPr>
          <a:lstStyle/>
          <a:p>
            <a:r>
              <a:rPr lang="en-GB">
                <a:solidFill>
                  <a:srgbClr val="FFFFFF"/>
                </a:solidFill>
              </a:rPr>
              <a:t>During this week's session we've looked at a range of different models:</a:t>
            </a:r>
            <a:endParaRPr lang="en-GB">
              <a:solidFill>
                <a:srgbClr val="FFFFFF">
                  <a:alpha val="58000"/>
                </a:srgbClr>
              </a:solidFill>
            </a:endParaRPr>
          </a:p>
          <a:p>
            <a:r>
              <a:rPr lang="en-GB">
                <a:solidFill>
                  <a:srgbClr val="FFFFFF"/>
                </a:solidFill>
                <a:ea typeface="+mn-lt"/>
                <a:cs typeface="+mn-lt"/>
              </a:rPr>
              <a:t>ERA model</a:t>
            </a:r>
          </a:p>
          <a:p>
            <a:r>
              <a:rPr lang="en-GB">
                <a:solidFill>
                  <a:srgbClr val="FFFFFF"/>
                </a:solidFill>
                <a:ea typeface="+mn-lt"/>
                <a:cs typeface="+mn-lt"/>
              </a:rPr>
              <a:t>Driscoll's 'What?' Model</a:t>
            </a:r>
            <a:endParaRPr lang="en-US">
              <a:solidFill>
                <a:srgbClr val="FFFFFF"/>
              </a:solidFill>
              <a:ea typeface="+mn-lt"/>
              <a:cs typeface="+mn-lt"/>
            </a:endParaRPr>
          </a:p>
          <a:p>
            <a:r>
              <a:rPr lang="en-GB">
                <a:solidFill>
                  <a:srgbClr val="FFFFFF"/>
                </a:solidFill>
                <a:ea typeface="+mn-lt"/>
                <a:cs typeface="+mn-lt"/>
              </a:rPr>
              <a:t>Kolb's experiential learning model</a:t>
            </a:r>
            <a:endParaRPr lang="en-US">
              <a:solidFill>
                <a:srgbClr val="FFFFFF"/>
              </a:solidFill>
              <a:ea typeface="+mn-lt"/>
              <a:cs typeface="+mn-lt"/>
            </a:endParaRPr>
          </a:p>
          <a:p>
            <a:r>
              <a:rPr lang="en-GB">
                <a:solidFill>
                  <a:srgbClr val="FFFFFF"/>
                </a:solidFill>
                <a:ea typeface="+mn-lt"/>
                <a:cs typeface="+mn-lt"/>
              </a:rPr>
              <a:t>Gibb's model</a:t>
            </a:r>
            <a:endParaRPr lang="en-GB">
              <a:solidFill>
                <a:srgbClr val="FFFFFF"/>
              </a:solidFill>
            </a:endParaRPr>
          </a:p>
          <a:p>
            <a:r>
              <a:rPr lang="en-GB">
                <a:solidFill>
                  <a:srgbClr val="FFFFFF"/>
                </a:solidFill>
              </a:rPr>
              <a:t>We’ve also looked at the pros and cons of these models and considered whether it is helpful to just look at the positive or negative experiences.</a:t>
            </a:r>
            <a:endParaRPr lang="en-GB" dirty="0">
              <a:solidFill>
                <a:srgbClr val="FFFFFF"/>
              </a:solidFill>
            </a:endParaRPr>
          </a:p>
          <a:p>
            <a:r>
              <a:rPr lang="en-GB">
                <a:solidFill>
                  <a:srgbClr val="FFFFFF"/>
                </a:solidFill>
              </a:rPr>
              <a:t>Next week we will begin to look at critical incident analysis.</a:t>
            </a:r>
            <a:endParaRPr lang="en-GB" dirty="0">
              <a:solidFill>
                <a:srgbClr val="FFFFFF">
                  <a:alpha val="58000"/>
                </a:srgbClr>
              </a:solidFill>
            </a:endParaRPr>
          </a:p>
          <a:p>
            <a:endParaRPr lang="en-GB" dirty="0">
              <a:solidFill>
                <a:srgbClr val="FFFFFF">
                  <a:alpha val="58000"/>
                </a:srgbClr>
              </a:solidFill>
            </a:endParaRPr>
          </a:p>
        </p:txBody>
      </p:sp>
    </p:spTree>
    <p:extLst>
      <p:ext uri="{BB962C8B-B14F-4D97-AF65-F5344CB8AC3E}">
        <p14:creationId xmlns:p14="http://schemas.microsoft.com/office/powerpoint/2010/main" val="12440414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D94E6-40CA-42CA-A1C9-592B0F3DFE6B}"/>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FE9A4F1E-9ED2-42E7-A60D-7C103FFF9D31}"/>
              </a:ext>
            </a:extLst>
          </p:cNvPr>
          <p:cNvSpPr>
            <a:spLocks noGrp="1"/>
          </p:cNvSpPr>
          <p:nvPr>
            <p:ph idx="1"/>
          </p:nvPr>
        </p:nvSpPr>
        <p:spPr/>
        <p:txBody>
          <a:bodyPr vert="horz" lIns="0" tIns="0" rIns="0" bIns="0" rtlCol="0" anchor="t">
            <a:normAutofit fontScale="92500" lnSpcReduction="20000"/>
          </a:bodyPr>
          <a:lstStyle/>
          <a:p>
            <a:pPr>
              <a:lnSpc>
                <a:spcPct val="100000"/>
              </a:lnSpc>
              <a:spcBef>
                <a:spcPts val="0"/>
              </a:spcBef>
            </a:pPr>
            <a:endParaRPr lang="en-GB">
              <a:solidFill>
                <a:srgbClr val="FFFFFF">
                  <a:alpha val="58000"/>
                </a:srgbClr>
              </a:solidFill>
            </a:endParaRPr>
          </a:p>
          <a:p>
            <a:pPr>
              <a:lnSpc>
                <a:spcPct val="100000"/>
              </a:lnSpc>
              <a:spcBef>
                <a:spcPts val="0"/>
              </a:spcBef>
            </a:pPr>
            <a:r>
              <a:rPr lang="en-US" dirty="0">
                <a:solidFill>
                  <a:srgbClr val="FFFFFF"/>
                </a:solidFill>
                <a:ea typeface="+mn-lt"/>
                <a:cs typeface="+mn-lt"/>
              </a:rPr>
              <a:t>Driscoll, J. (ed.) (2007) Practicing Clinical Supervision: A Reflective Approach for Healthcare Professionals. Edinburgh: Elsevier.</a:t>
            </a:r>
            <a:endParaRPr lang="en-GB" dirty="0">
              <a:solidFill>
                <a:srgbClr val="FFFFFF"/>
              </a:solidFill>
              <a:ea typeface="+mn-lt"/>
              <a:cs typeface="+mn-lt"/>
            </a:endParaRPr>
          </a:p>
          <a:p>
            <a:pPr>
              <a:lnSpc>
                <a:spcPct val="100000"/>
              </a:lnSpc>
              <a:spcBef>
                <a:spcPts val="0"/>
              </a:spcBef>
            </a:pPr>
            <a:endParaRPr lang="en-US" dirty="0">
              <a:solidFill>
                <a:srgbClr val="FFFFFF"/>
              </a:solidFill>
              <a:ea typeface="+mn-lt"/>
              <a:cs typeface="+mn-lt"/>
            </a:endParaRPr>
          </a:p>
          <a:p>
            <a:pPr>
              <a:lnSpc>
                <a:spcPct val="100000"/>
              </a:lnSpc>
              <a:spcBef>
                <a:spcPts val="0"/>
              </a:spcBef>
            </a:pPr>
            <a:r>
              <a:rPr lang="en-US">
                <a:solidFill>
                  <a:srgbClr val="FFFFFF"/>
                </a:solidFill>
                <a:ea typeface="+mn-lt"/>
                <a:cs typeface="+mn-lt"/>
              </a:rPr>
              <a:t>Ghaye , T. (2011). Teaching and Learning Through Reflective Practice: A practical guide for positive action. Abingdon: Routledge.</a:t>
            </a:r>
            <a:endParaRPr lang="en-US" dirty="0">
              <a:solidFill>
                <a:srgbClr val="FFFFFF"/>
              </a:solidFill>
              <a:ea typeface="+mn-lt"/>
              <a:cs typeface="+mn-lt"/>
            </a:endParaRPr>
          </a:p>
          <a:p>
            <a:pPr>
              <a:lnSpc>
                <a:spcPct val="100000"/>
              </a:lnSpc>
              <a:spcBef>
                <a:spcPts val="0"/>
              </a:spcBef>
            </a:pPr>
            <a:endParaRPr lang="en-US" dirty="0">
              <a:solidFill>
                <a:srgbClr val="FFFFFF"/>
              </a:solidFill>
              <a:ea typeface="+mn-lt"/>
              <a:cs typeface="+mn-lt"/>
            </a:endParaRPr>
          </a:p>
          <a:p>
            <a:pPr>
              <a:lnSpc>
                <a:spcPct val="100000"/>
              </a:lnSpc>
              <a:spcBef>
                <a:spcPts val="0"/>
              </a:spcBef>
            </a:pPr>
            <a:r>
              <a:rPr lang="en-US" dirty="0">
                <a:solidFill>
                  <a:srgbClr val="FFFFFF"/>
                </a:solidFill>
                <a:ea typeface="+mn-lt"/>
                <a:cs typeface="+mn-lt"/>
              </a:rPr>
              <a:t>Jasper, M. (2013). Beginning Reflective Practice. Andover: Cengage Learning</a:t>
            </a:r>
          </a:p>
          <a:p>
            <a:pPr>
              <a:lnSpc>
                <a:spcPct val="100000"/>
              </a:lnSpc>
              <a:spcBef>
                <a:spcPts val="0"/>
              </a:spcBef>
            </a:pPr>
            <a:endParaRPr lang="en-US" dirty="0">
              <a:solidFill>
                <a:srgbClr val="FFFFFF"/>
              </a:solidFill>
            </a:endParaRPr>
          </a:p>
          <a:p>
            <a:pPr>
              <a:lnSpc>
                <a:spcPct val="100000"/>
              </a:lnSpc>
              <a:spcBef>
                <a:spcPts val="0"/>
              </a:spcBef>
            </a:pPr>
            <a:r>
              <a:rPr lang="en-US">
                <a:solidFill>
                  <a:srgbClr val="FFFFFF"/>
                </a:solidFill>
              </a:rPr>
              <a:t>Illeris, K. (2014). Transformative Learning and Identity. Abingdon: Routledge</a:t>
            </a:r>
          </a:p>
          <a:p>
            <a:pPr>
              <a:lnSpc>
                <a:spcPct val="100000"/>
              </a:lnSpc>
              <a:spcBef>
                <a:spcPts val="0"/>
              </a:spcBef>
            </a:pPr>
            <a:endParaRPr lang="en-US" dirty="0">
              <a:solidFill>
                <a:srgbClr val="FFFFFF"/>
              </a:solidFill>
            </a:endParaRPr>
          </a:p>
          <a:p>
            <a:pPr>
              <a:lnSpc>
                <a:spcPct val="100000"/>
              </a:lnSpc>
              <a:spcBef>
                <a:spcPts val="0"/>
              </a:spcBef>
            </a:pPr>
            <a:r>
              <a:rPr lang="en-US">
                <a:solidFill>
                  <a:srgbClr val="FFFFFF"/>
                </a:solidFill>
              </a:rPr>
              <a:t>Osterman, K.F. and Kottkamp, R.B. (2004) Reflective Practice for Educators, 2nd edn. Thousand Oaks, CA: Corwin Press</a:t>
            </a:r>
            <a:endParaRPr lang="en-US" dirty="0">
              <a:solidFill>
                <a:srgbClr val="FFFFFF"/>
              </a:solidFill>
            </a:endParaRPr>
          </a:p>
          <a:p>
            <a:pPr>
              <a:lnSpc>
                <a:spcPct val="100000"/>
              </a:lnSpc>
              <a:spcBef>
                <a:spcPts val="0"/>
              </a:spcBef>
            </a:pPr>
            <a:endParaRPr lang="en-US" dirty="0">
              <a:solidFill>
                <a:srgbClr val="FFFFFF"/>
              </a:solidFill>
            </a:endParaRPr>
          </a:p>
          <a:p>
            <a:pPr marL="0" indent="0">
              <a:lnSpc>
                <a:spcPct val="100000"/>
              </a:lnSpc>
              <a:spcBef>
                <a:spcPts val="0"/>
              </a:spcBef>
              <a:buNone/>
            </a:pPr>
            <a:endParaRPr lang="en-US" dirty="0">
              <a:solidFill>
                <a:srgbClr val="FFFFFF"/>
              </a:solidFill>
            </a:endParaRPr>
          </a:p>
        </p:txBody>
      </p:sp>
    </p:spTree>
    <p:extLst>
      <p:ext uri="{BB962C8B-B14F-4D97-AF65-F5344CB8AC3E}">
        <p14:creationId xmlns:p14="http://schemas.microsoft.com/office/powerpoint/2010/main" val="960744017"/>
      </p:ext>
    </p:extLst>
  </p:cSld>
  <p:clrMapOvr>
    <a:masterClrMapping/>
  </p:clrMapOvr>
</p:sld>
</file>

<file path=ppt/theme/theme1.xml><?xml version="1.0" encoding="utf-8"?>
<a:theme xmlns:a="http://schemas.openxmlformats.org/drawingml/2006/main" name="BlobVTI">
  <a:themeElements>
    <a:clrScheme name="AnalogousFromDarkSeedLeftStep">
      <a:dk1>
        <a:srgbClr val="000000"/>
      </a:dk1>
      <a:lt1>
        <a:srgbClr val="FFFFFF"/>
      </a:lt1>
      <a:dk2>
        <a:srgbClr val="223C24"/>
      </a:dk2>
      <a:lt2>
        <a:srgbClr val="E8E2E2"/>
      </a:lt2>
      <a:accent1>
        <a:srgbClr val="30B1B1"/>
      </a:accent1>
      <a:accent2>
        <a:srgbClr val="26B77A"/>
      </a:accent2>
      <a:accent3>
        <a:srgbClr val="32B848"/>
      </a:accent3>
      <a:accent4>
        <a:srgbClr val="4AB826"/>
      </a:accent4>
      <a:accent5>
        <a:srgbClr val="83AD2F"/>
      </a:accent5>
      <a:accent6>
        <a:srgbClr val="ADA224"/>
      </a:accent6>
      <a:hlink>
        <a:srgbClr val="5E8D2F"/>
      </a:hlink>
      <a:folHlink>
        <a:srgbClr val="828282"/>
      </a:folHlink>
    </a:clrScheme>
    <a:fontScheme name="Blob">
      <a:majorFont>
        <a:latin typeface="The Hand Extrablack"/>
        <a:ea typeface=""/>
        <a:cs typeface=""/>
      </a:majorFont>
      <a:minorFont>
        <a:latin typeface="Sagona Book"/>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1940</Words>
  <Application>Microsoft Office PowerPoint</Application>
  <PresentationFormat>Widescreen</PresentationFormat>
  <Paragraphs>146</Paragraphs>
  <Slides>30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Calibri Light</vt:lpstr>
      <vt:lpstr>Sagona Book</vt:lpstr>
      <vt:lpstr>The Hand Extrablack</vt:lpstr>
      <vt:lpstr>BlobVTI</vt:lpstr>
      <vt:lpstr>Reflective Practice </vt:lpstr>
      <vt:lpstr>Activity One</vt:lpstr>
      <vt:lpstr>Aims</vt:lpstr>
      <vt:lpstr>Models</vt:lpstr>
      <vt:lpstr>ERA Model</vt:lpstr>
      <vt:lpstr>ERA model</vt:lpstr>
      <vt:lpstr>ERA explained</vt:lpstr>
      <vt:lpstr>Learning</vt:lpstr>
      <vt:lpstr>Driscoll's 'What?' model</vt:lpstr>
      <vt:lpstr>PowerPoint Presentation</vt:lpstr>
      <vt:lpstr>Driscoll's model</vt:lpstr>
      <vt:lpstr>Good starting points</vt:lpstr>
      <vt:lpstr>Kolb's Learning Cycle</vt:lpstr>
      <vt:lpstr>Kolb's Experiential Learning Cycle</vt:lpstr>
      <vt:lpstr>Gibb's Reflective Model</vt:lpstr>
      <vt:lpstr>Gibb's reflective model: 6 stages</vt:lpstr>
      <vt:lpstr>Models of Reflection: Activity Two</vt:lpstr>
      <vt:lpstr>Critiquing the Models.</vt:lpstr>
      <vt:lpstr>Strengths and Limitations of Models</vt:lpstr>
      <vt:lpstr>Moving forward and going backwards..</vt:lpstr>
      <vt:lpstr>Why does this happen?</vt:lpstr>
      <vt:lpstr>Why does this happen?</vt:lpstr>
      <vt:lpstr>Activity Three</vt:lpstr>
      <vt:lpstr>Do we learn from difficult situations or positive situations?</vt:lpstr>
      <vt:lpstr>Do you learn more from problematic experiences?</vt:lpstr>
      <vt:lpstr>Or positive experiences?</vt:lpstr>
      <vt:lpstr>What do you think?</vt:lpstr>
      <vt:lpstr>Final Activities</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dc:title>
  <dc:creator>Catherine Slade</dc:creator>
  <cp:lastModifiedBy>Catherine Slade</cp:lastModifiedBy>
  <cp:revision>827</cp:revision>
  <dcterms:created xsi:type="dcterms:W3CDTF">2020-10-08T13:39:32Z</dcterms:created>
  <dcterms:modified xsi:type="dcterms:W3CDTF">2020-10-09T07:21:36Z</dcterms:modified>
</cp:coreProperties>
</file>