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56" r:id="rId2"/>
    <p:sldId id="257" r:id="rId3"/>
    <p:sldId id="258" r:id="rId4"/>
    <p:sldId id="259" r:id="rId5"/>
    <p:sldId id="265" r:id="rId6"/>
    <p:sldId id="261" r:id="rId7"/>
    <p:sldId id="272" r:id="rId8"/>
    <p:sldId id="260" r:id="rId9"/>
    <p:sldId id="271" r:id="rId10"/>
    <p:sldId id="266" r:id="rId11"/>
    <p:sldId id="267" r:id="rId12"/>
    <p:sldId id="262" r:id="rId13"/>
    <p:sldId id="264" r:id="rId14"/>
    <p:sldId id="268" r:id="rId15"/>
    <p:sldId id="263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66" d="100"/>
          <a:sy n="66" d="100"/>
        </p:scale>
        <p:origin x="1280" y="-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379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982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597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048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033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672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805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659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549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66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0803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58118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626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6545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6454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2557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725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3974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Student &amp; Module Details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Name: Md Mahfuzur Rahman</a:t>
            </a:r>
          </a:p>
          <a:p>
            <a:r>
              <a:t>Module: ACCA7031 – Digital Forensics Analysis</a:t>
            </a:r>
          </a:p>
          <a:p>
            <a:r>
              <a:t>Programme: MSc Cyber Security &amp; Digital Forensics</a:t>
            </a:r>
          </a:p>
          <a:p>
            <a:r>
              <a:t>University: University of Wales Trinity Saint David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Digital Forensics Investigation – Intellectual Property Theft</a:t>
            </a:r>
          </a:p>
          <a:p>
            <a:r>
              <a:t>Case ID: QT-DF-2025-11</a:t>
            </a:r>
          </a:p>
          <a:p>
            <a:r>
              <a:t>Organisation: Quantum Tech Incident Response Unit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Image Acquisition (Cellebrite UFED)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Tool Used: Cellebrite UFED 4PC</a:t>
            </a:r>
          </a:p>
          <a:p>
            <a:r>
              <a:t>Extraction Type: File System (Kirin Live)</a:t>
            </a:r>
          </a:p>
          <a:p>
            <a:r>
              <a:t>Integrity: MD5 &amp; SHA-1 hash verification</a:t>
            </a:r>
          </a:p>
          <a:p>
            <a:r>
              <a:t>Standards: ACPO &amp; NIST compliant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Devices Examined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Primary Device:</a:t>
            </a:r>
          </a:p>
          <a:p>
            <a:r>
              <a:rPr dirty="0"/>
              <a:t>Huawei POT-LX1 P Smart (Emma)</a:t>
            </a:r>
          </a:p>
          <a:p>
            <a:r>
              <a:rPr dirty="0"/>
              <a:t>Secondary Devices:</a:t>
            </a:r>
          </a:p>
          <a:p>
            <a:r>
              <a:rPr dirty="0"/>
              <a:t>Samsung SM-A13 (Joe)</a:t>
            </a:r>
          </a:p>
          <a:p>
            <a:r>
              <a:rPr dirty="0"/>
              <a:t>Nokia Android Device (Norman)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5A7C8-76E9-4461-8307-FE906B681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Findings (Emma’s Chat to Joe)- </a:t>
            </a:r>
            <a:r>
              <a:rPr lang="en-GB" dirty="0" err="1"/>
              <a:t>Huewei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C9F822D-6AF0-4DD7-B169-F54A358A61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088" y="2353494"/>
            <a:ext cx="6711950" cy="3594050"/>
          </a:xfrm>
        </p:spPr>
      </p:pic>
    </p:spTree>
    <p:extLst>
      <p:ext uri="{BB962C8B-B14F-4D97-AF65-F5344CB8AC3E}">
        <p14:creationId xmlns:p14="http://schemas.microsoft.com/office/powerpoint/2010/main" val="3993201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Location 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Geolocation artefacts show:</a:t>
            </a:r>
          </a:p>
          <a:p>
            <a:r>
              <a:rPr dirty="0"/>
              <a:t> Emma – central UK locations</a:t>
            </a:r>
          </a:p>
          <a:p>
            <a:r>
              <a:rPr dirty="0"/>
              <a:t> Joe – Midlands / Manchester</a:t>
            </a:r>
          </a:p>
          <a:p>
            <a:r>
              <a:rPr dirty="0"/>
              <a:t> Nokia device supports buyer linkage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9343C-0776-4319-A2DB-9243478A2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Location Correlation</a:t>
            </a:r>
          </a:p>
        </p:txBody>
      </p:sp>
      <p:pic>
        <p:nvPicPr>
          <p:cNvPr id="4" name="Content Placeholder 3" descr="6.png">
            <a:extLst>
              <a:ext uri="{FF2B5EF4-FFF2-40B4-BE49-F238E27FC236}">
                <a16:creationId xmlns:a16="http://schemas.microsoft.com/office/drawing/2014/main" id="{B24824F8-48C5-458D-85B2-F736599489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088" y="2263548"/>
            <a:ext cx="6711950" cy="3773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101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Communication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WhatsApp / Genie Chat messages demonstrate:</a:t>
            </a:r>
          </a:p>
          <a:p>
            <a:r>
              <a:rPr dirty="0"/>
              <a:t>Intent to sell confidential IP</a:t>
            </a:r>
          </a:p>
          <a:p>
            <a:r>
              <a:rPr dirty="0"/>
              <a:t> Buyer negotiations</a:t>
            </a:r>
          </a:p>
          <a:p>
            <a:r>
              <a:rPr dirty="0"/>
              <a:t> Use of secrecy language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782C2-A3DA-4E21-9E70-8B37D4446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Evidence</a:t>
            </a:r>
          </a:p>
        </p:txBody>
      </p:sp>
      <p:pic>
        <p:nvPicPr>
          <p:cNvPr id="3" name="Picture 2" descr="m2.png">
            <a:extLst>
              <a:ext uri="{FF2B5EF4-FFF2-40B4-BE49-F238E27FC236}">
                <a16:creationId xmlns:a16="http://schemas.microsoft.com/office/drawing/2014/main" id="{BBF1F017-70CF-4AF6-94E9-B8FE68275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71" y="1729561"/>
            <a:ext cx="8937057" cy="5025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294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E691D-359C-4BE7-94C3-F7377C708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Findings-Samsung(joe’s phone)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6D163E-0E22-4F61-8540-7337968456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088" y="2159788"/>
            <a:ext cx="6711950" cy="3981461"/>
          </a:xfrm>
        </p:spPr>
      </p:pic>
    </p:spTree>
    <p:extLst>
      <p:ext uri="{BB962C8B-B14F-4D97-AF65-F5344CB8AC3E}">
        <p14:creationId xmlns:p14="http://schemas.microsoft.com/office/powerpoint/2010/main" val="1974593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7E5F2-21E9-44B0-8BF6-440D7D238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Findings-Samsung(joe’s phone)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3613FD5-433A-4130-9F6C-E104A1017B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088" y="2263701"/>
            <a:ext cx="6711950" cy="3773635"/>
          </a:xfrm>
        </p:spPr>
      </p:pic>
    </p:spTree>
    <p:extLst>
      <p:ext uri="{BB962C8B-B14F-4D97-AF65-F5344CB8AC3E}">
        <p14:creationId xmlns:p14="http://schemas.microsoft.com/office/powerpoint/2010/main" val="884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Timeline Analysis (Up / Down)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Timeline Method: Top-down chronological analysis</a:t>
            </a:r>
          </a:p>
          <a:p>
            <a:endParaRPr dirty="0"/>
          </a:p>
          <a:p>
            <a:r>
              <a:rPr dirty="0"/>
              <a:t>Full Range:</a:t>
            </a:r>
          </a:p>
          <a:p>
            <a:r>
              <a:rPr dirty="0"/>
              <a:t>June 2023 – November 2025</a:t>
            </a:r>
          </a:p>
          <a:p>
            <a:endParaRPr dirty="0"/>
          </a:p>
          <a:p>
            <a:r>
              <a:rPr dirty="0"/>
              <a:t>Key Focus:</a:t>
            </a:r>
          </a:p>
          <a:p>
            <a:r>
              <a:rPr dirty="0"/>
              <a:t>August 2024 – March 2025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F3E0B-0296-44D8-B746-32F3B2EBC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RAM Search </a:t>
            </a:r>
            <a:endParaRPr lang="en-US" dirty="0"/>
          </a:p>
        </p:txBody>
      </p:sp>
      <p:pic>
        <p:nvPicPr>
          <p:cNvPr id="4" name="Content Placeholder 3" descr="7.png">
            <a:extLst>
              <a:ext uri="{FF2B5EF4-FFF2-40B4-BE49-F238E27FC236}">
                <a16:creationId xmlns:a16="http://schemas.microsoft.com/office/drawing/2014/main" id="{403A4689-35F2-4674-A842-F66B92AD77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088" y="2263548"/>
            <a:ext cx="6711950" cy="3773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694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C3545-168F-42B1-8F95-3B80CBDCC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Nokia Phone Gallery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1BB33D5-CE1D-4A21-96BB-C51C585AB2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088" y="2262783"/>
            <a:ext cx="6711950" cy="3775471"/>
          </a:xfrm>
        </p:spPr>
      </p:pic>
    </p:spTree>
    <p:extLst>
      <p:ext uri="{BB962C8B-B14F-4D97-AF65-F5344CB8AC3E}">
        <p14:creationId xmlns:p14="http://schemas.microsoft.com/office/powerpoint/2010/main" val="25871415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Multiple independent artefacts corroborate:</a:t>
            </a:r>
          </a:p>
          <a:p>
            <a:r>
              <a:rPr dirty="0"/>
              <a:t>Planning of IP theft</a:t>
            </a:r>
          </a:p>
          <a:p>
            <a:r>
              <a:rPr dirty="0"/>
              <a:t> Coordination between suspects</a:t>
            </a:r>
          </a:p>
          <a:p>
            <a:r>
              <a:rPr dirty="0"/>
              <a:t> Physical movement consistent with meetings</a:t>
            </a:r>
          </a:p>
          <a:p>
            <a:endParaRPr dirty="0"/>
          </a:p>
          <a:p>
            <a:r>
              <a:rPr dirty="0"/>
              <a:t>Evidence is suitable for academic and legal review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116</TotalTime>
  <Words>242</Words>
  <Application>Microsoft Office PowerPoint</Application>
  <PresentationFormat>On-screen Show (4:3)</PresentationFormat>
  <Paragraphs>52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</vt:lpstr>
      <vt:lpstr>Student &amp; Module Details</vt:lpstr>
      <vt:lpstr>Case Title</vt:lpstr>
      <vt:lpstr>Image Acquisition (Cellebrite UFED)</vt:lpstr>
      <vt:lpstr>Devices Examined</vt:lpstr>
      <vt:lpstr>Findings (Emma’s Chat to Joe)- Huewei </vt:lpstr>
      <vt:lpstr>Location Correlation</vt:lpstr>
      <vt:lpstr>Location Correlation</vt:lpstr>
      <vt:lpstr>Communication Evidence</vt:lpstr>
      <vt:lpstr>Communication Evidence</vt:lpstr>
      <vt:lpstr>Findings-Samsung(joe’s phone)</vt:lpstr>
      <vt:lpstr>Findings-Samsung(joe’s phone)</vt:lpstr>
      <vt:lpstr>Timeline Analysis (Up / Down)</vt:lpstr>
      <vt:lpstr>RAM Search </vt:lpstr>
      <vt:lpstr>Nokia Phone Gallery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&amp; Module Details</dc:title>
  <dc:subject/>
  <dc:creator>Administrator</dc:creator>
  <cp:keywords/>
  <dc:description>generated using python-pptx</dc:description>
  <cp:lastModifiedBy>Md Mahfuzur Rahman (2431582)</cp:lastModifiedBy>
  <cp:revision>7</cp:revision>
  <dcterms:created xsi:type="dcterms:W3CDTF">2013-01-27T09:14:16Z</dcterms:created>
  <dcterms:modified xsi:type="dcterms:W3CDTF">2025-12-18T11:43:20Z</dcterms:modified>
  <cp:category/>
</cp:coreProperties>
</file>