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4"/>
  </p:sldMasterIdLst>
  <p:sldIdLst>
    <p:sldId id="270" r:id="rId5"/>
    <p:sldId id="271" r:id="rId6"/>
    <p:sldId id="272" r:id="rId7"/>
    <p:sldId id="274" r:id="rId8"/>
    <p:sldId id="336" r:id="rId9"/>
    <p:sldId id="27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00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318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311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43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98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950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611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015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342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01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54617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626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6102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149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055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1525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46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95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1103312" y="2763520"/>
            <a:ext cx="8946541" cy="348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400">
                <a:latin typeface="+mj-lt"/>
                <a:ea typeface="+mj-ea"/>
                <a:cs typeface="+mj-cs"/>
              </a:rPr>
              <a:t>Student Name: Perry Ajayi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sz="140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400">
                <a:latin typeface="+mj-lt"/>
                <a:ea typeface="+mj-ea"/>
                <a:cs typeface="+mj-cs"/>
              </a:rPr>
              <a:t>Student ID:		2506991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sz="140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400">
                <a:latin typeface="+mj-lt"/>
                <a:ea typeface="+mj-ea"/>
                <a:cs typeface="+mj-cs"/>
              </a:rPr>
              <a:t>Lecturer’s Name: Wang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sz="140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400">
                <a:latin typeface="+mj-lt"/>
                <a:ea typeface="+mj-ea"/>
                <a:cs typeface="+mj-cs"/>
              </a:rPr>
              <a:t>Module Code: 	LCLM 4004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sz="140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400">
                <a:latin typeface="+mj-lt"/>
                <a:ea typeface="+mj-ea"/>
                <a:cs typeface="+mj-cs"/>
              </a:rPr>
              <a:t>Module Name: 	Problem Solving and Decision-Making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sz="140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400">
                <a:latin typeface="+mj-lt"/>
                <a:ea typeface="+mj-ea"/>
                <a:cs typeface="+mj-cs"/>
              </a:rPr>
              <a:t>Component 1: 	Green Haven Florists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rmAutofit fontScale="90000"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your presentation (approx. 30 seconds)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11" y="1161751"/>
            <a:ext cx="11102197" cy="545189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afternoon. My name is Perry Ajayi</a:t>
            </a:r>
          </a:p>
          <a:p>
            <a:pPr marL="0" indent="0">
              <a:lnSpc>
                <a:spcPct val="120000"/>
              </a:lnSpc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Analyse the nature and scope of the issues 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Apply the 5W2H model 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Conduct a PESTEL analysis 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a Fishbone diagram to identify root causes,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Conclude with key findings.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06" y="408257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What is Green Haven Florists?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9527"/>
            <a:ext cx="10515600" cy="3531379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Green Haven Florists is an independent flower shop in Norwich, founded in 2016 by Liam and Priya Patel. The business built a strong reputation for bespoke floral designs, eco friendly packaging, and community engagement.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However, the company is now facing 30% decline in store sales due to changing consumer behaviour, rising costs, and increased competition.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083" y="104833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Nature and Scope of the issues 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823" y="1430396"/>
            <a:ext cx="10515600" cy="49762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Main Issues: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30% decline in store sales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Reduced high street foot traffic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Increased online competition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Rising Flower and packaging costs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Outdated website and weak digital marketing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New local competitors </a:t>
            </a:r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1700C-58CD-EBB6-FE17-E01673FE0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14F40AF-1DC8-A37F-53F7-202B11A20F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2216489"/>
            <a:ext cx="12192000" cy="6858000"/>
          </a:xfrm>
        </p:spPr>
        <p:txBody>
          <a:bodyPr/>
          <a:lstStyle/>
          <a:p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EE408F-2C4B-7EA4-C94A-EC2256211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564335"/>
              </p:ext>
            </p:extLst>
          </p:nvPr>
        </p:nvGraphicFramePr>
        <p:xfrm>
          <a:off x="1281793" y="1162429"/>
          <a:ext cx="9628413" cy="44830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96667">
                  <a:extLst>
                    <a:ext uri="{9D8B030D-6E8A-4147-A177-3AD203B41FA5}">
                      <a16:colId xmlns:a16="http://schemas.microsoft.com/office/drawing/2014/main" val="516700139"/>
                    </a:ext>
                  </a:extLst>
                </a:gridCol>
                <a:gridCol w="1275697">
                  <a:extLst>
                    <a:ext uri="{9D8B030D-6E8A-4147-A177-3AD203B41FA5}">
                      <a16:colId xmlns:a16="http://schemas.microsoft.com/office/drawing/2014/main" val="1482979515"/>
                    </a:ext>
                  </a:extLst>
                </a:gridCol>
                <a:gridCol w="1275697">
                  <a:extLst>
                    <a:ext uri="{9D8B030D-6E8A-4147-A177-3AD203B41FA5}">
                      <a16:colId xmlns:a16="http://schemas.microsoft.com/office/drawing/2014/main" val="1537974666"/>
                    </a:ext>
                  </a:extLst>
                </a:gridCol>
                <a:gridCol w="1275697">
                  <a:extLst>
                    <a:ext uri="{9D8B030D-6E8A-4147-A177-3AD203B41FA5}">
                      <a16:colId xmlns:a16="http://schemas.microsoft.com/office/drawing/2014/main" val="2616223528"/>
                    </a:ext>
                  </a:extLst>
                </a:gridCol>
                <a:gridCol w="1275697">
                  <a:extLst>
                    <a:ext uri="{9D8B030D-6E8A-4147-A177-3AD203B41FA5}">
                      <a16:colId xmlns:a16="http://schemas.microsoft.com/office/drawing/2014/main" val="3425015451"/>
                    </a:ext>
                  </a:extLst>
                </a:gridCol>
                <a:gridCol w="1275697">
                  <a:extLst>
                    <a:ext uri="{9D8B030D-6E8A-4147-A177-3AD203B41FA5}">
                      <a16:colId xmlns:a16="http://schemas.microsoft.com/office/drawing/2014/main" val="1430925739"/>
                    </a:ext>
                  </a:extLst>
                </a:gridCol>
                <a:gridCol w="1053261">
                  <a:extLst>
                    <a:ext uri="{9D8B030D-6E8A-4147-A177-3AD203B41FA5}">
                      <a16:colId xmlns:a16="http://schemas.microsoft.com/office/drawing/2014/main" val="283900714"/>
                    </a:ext>
                  </a:extLst>
                </a:gridCol>
              </a:tblGrid>
              <a:tr h="352654">
                <a:tc gridSpan="7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Identify the Root Problem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39614"/>
                  </a:ext>
                </a:extLst>
              </a:tr>
              <a:tr h="9169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What?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Where?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When?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Who?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Why?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How?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 much?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788629"/>
                  </a:ext>
                </a:extLst>
              </a:tr>
              <a:tr h="1763269">
                <a:tc>
                  <a:txBody>
                    <a:bodyPr/>
                    <a:lstStyle/>
                    <a:p>
                      <a:r>
                        <a:rPr lang="en-US" dirty="0"/>
                        <a:t>30% decline in store sales </a:t>
                      </a: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 street location in Norwich </a:t>
                      </a: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Past 12 months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Enviromentally</a:t>
                      </a:r>
                      <a:r>
                        <a:rPr lang="en-GB" dirty="0"/>
                        <a:t> conscious customers, corporate clients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Shift to online shopping, high costs, new competitors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Reduced foot traffic, outdated website, limited digital presence 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30% revenue loss + rising supplier costs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650194"/>
                  </a:ext>
                </a:extLst>
              </a:tr>
              <a:tr h="28340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84623"/>
                  </a:ext>
                </a:extLst>
              </a:tr>
              <a:tr h="28212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326847"/>
                  </a:ext>
                </a:extLst>
              </a:tr>
              <a:tr h="28212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160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F06D522-2E79-CDE6-025D-40436EF041A1}"/>
              </a:ext>
            </a:extLst>
          </p:cNvPr>
          <p:cNvSpPr txBox="1"/>
          <p:nvPr/>
        </p:nvSpPr>
        <p:spPr>
          <a:xfrm>
            <a:off x="4952485" y="343012"/>
            <a:ext cx="1058461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u="sng" dirty="0"/>
              <a:t>5W2H Model 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2496961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355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Critique of the PESTEL Framework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What is PESTEL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PESTEL is a micro environmental analysis framework used to evaluate Political, Economic, Social, Technological,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Enviromental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legal factors that may impact an organisation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(Johnson et al., 2017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Why/ How is it used?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is used in strategic planning to: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Identify external opportunities and threats 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Support long term decision making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1989</TotalTime>
  <Words>335</Words>
  <Application>Microsoft Office PowerPoint</Application>
  <PresentationFormat>Widescreen</PresentationFormat>
  <Paragraphs>58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PowerPoint Presentation</vt:lpstr>
      <vt:lpstr>Provide an Overview of your presentation (approx. 30 seconds)</vt:lpstr>
      <vt:lpstr>What is Green Haven Florists?</vt:lpstr>
      <vt:lpstr>Nature and Scope of the issues </vt:lpstr>
      <vt:lpstr>PowerPoint Presentation</vt:lpstr>
      <vt:lpstr>Critique of the PESTEL Framework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Perry Uki Ajayi (2506991)</cp:lastModifiedBy>
  <cp:revision>93</cp:revision>
  <dcterms:created xsi:type="dcterms:W3CDTF">2024-01-29T11:42:05Z</dcterms:created>
  <dcterms:modified xsi:type="dcterms:W3CDTF">2026-02-16T01:34:12Z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