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24"/>
  </p:notesMasterIdLst>
  <p:sldIdLst>
    <p:sldId id="256" r:id="rId4"/>
    <p:sldId id="413" r:id="rId5"/>
    <p:sldId id="534" r:id="rId6"/>
    <p:sldId id="535" r:id="rId7"/>
    <p:sldId id="373" r:id="rId8"/>
    <p:sldId id="538" r:id="rId9"/>
    <p:sldId id="539" r:id="rId10"/>
    <p:sldId id="536" r:id="rId11"/>
    <p:sldId id="541" r:id="rId12"/>
    <p:sldId id="540" r:id="rId13"/>
    <p:sldId id="276" r:id="rId14"/>
    <p:sldId id="537" r:id="rId15"/>
    <p:sldId id="542" r:id="rId16"/>
    <p:sldId id="543" r:id="rId17"/>
    <p:sldId id="546" r:id="rId18"/>
    <p:sldId id="283" r:id="rId19"/>
    <p:sldId id="544" r:id="rId20"/>
    <p:sldId id="545" r:id="rId21"/>
    <p:sldId id="422" r:id="rId22"/>
    <p:sldId id="42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6C49DF-6F28-4675-9F62-1FC35C488F84}" v="67" dt="2026-03-24T21:03:08.8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004" autoAdjust="0"/>
  </p:normalViewPr>
  <p:slideViewPr>
    <p:cSldViewPr snapToGrid="0">
      <p:cViewPr varScale="1">
        <p:scale>
          <a:sx n="57" d="100"/>
          <a:sy n="57" d="100"/>
        </p:scale>
        <p:origin x="1227" y="39"/>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03-24T21:05:29.697" v="3390" actId="20577"/>
      <pc:docMkLst>
        <pc:docMk/>
      </pc:docMkLst>
      <pc:sldChg chg="del">
        <pc:chgData name="Rhiannon Akers" userId="fb3c9d12-5c8c-42d7-8dc7-d872d7a3d202" providerId="ADAL" clId="{80AABDCA-A693-4F09-99FD-F26609E442FC}" dt="2026-03-24T10:51:01.057" v="919" actId="47"/>
        <pc:sldMkLst>
          <pc:docMk/>
          <pc:sldMk cId="4189394526" sldId="273"/>
        </pc:sldMkLst>
      </pc:sldChg>
      <pc:sldChg chg="modSp mod">
        <pc:chgData name="Rhiannon Akers" userId="fb3c9d12-5c8c-42d7-8dc7-d872d7a3d202" providerId="ADAL" clId="{80AABDCA-A693-4F09-99FD-F26609E442FC}" dt="2026-03-24T20:29:08.750" v="2073" actId="20577"/>
        <pc:sldMkLst>
          <pc:docMk/>
          <pc:sldMk cId="1255942448" sldId="276"/>
        </pc:sldMkLst>
        <pc:spChg chg="mod">
          <ac:chgData name="Rhiannon Akers" userId="fb3c9d12-5c8c-42d7-8dc7-d872d7a3d202" providerId="ADAL" clId="{80AABDCA-A693-4F09-99FD-F26609E442FC}" dt="2026-03-24T20:29:08.750" v="2073" actId="20577"/>
          <ac:spMkLst>
            <pc:docMk/>
            <pc:sldMk cId="1255942448" sldId="276"/>
            <ac:spMk id="4" creationId="{A88D80F8-EC0D-7A44-E88E-E5213DC63EEA}"/>
          </ac:spMkLst>
        </pc:spChg>
      </pc:sldChg>
      <pc:sldChg chg="del">
        <pc:chgData name="Rhiannon Akers" userId="fb3c9d12-5c8c-42d7-8dc7-d872d7a3d202" providerId="ADAL" clId="{80AABDCA-A693-4F09-99FD-F26609E442FC}" dt="2026-03-24T10:18:14.727" v="311" actId="47"/>
        <pc:sldMkLst>
          <pc:docMk/>
          <pc:sldMk cId="796866385" sldId="277"/>
        </pc:sldMkLst>
      </pc:sldChg>
      <pc:sldChg chg="del">
        <pc:chgData name="Rhiannon Akers" userId="fb3c9d12-5c8c-42d7-8dc7-d872d7a3d202" providerId="ADAL" clId="{80AABDCA-A693-4F09-99FD-F26609E442FC}" dt="2026-03-24T10:21:55.311" v="330" actId="47"/>
        <pc:sldMkLst>
          <pc:docMk/>
          <pc:sldMk cId="2190309221" sldId="282"/>
        </pc:sldMkLst>
      </pc:sldChg>
      <pc:sldChg chg="modSp del mod ord modNotesTx">
        <pc:chgData name="Rhiannon Akers" userId="fb3c9d12-5c8c-42d7-8dc7-d872d7a3d202" providerId="ADAL" clId="{80AABDCA-A693-4F09-99FD-F26609E442FC}" dt="2026-03-24T20:50:24.894" v="2380" actId="2696"/>
        <pc:sldMkLst>
          <pc:docMk/>
          <pc:sldMk cId="220363150" sldId="283"/>
        </pc:sldMkLst>
        <pc:picChg chg="mod">
          <ac:chgData name="Rhiannon Akers" userId="fb3c9d12-5c8c-42d7-8dc7-d872d7a3d202" providerId="ADAL" clId="{80AABDCA-A693-4F09-99FD-F26609E442FC}" dt="2026-03-24T20:47:19.147" v="2369" actId="1076"/>
          <ac:picMkLst>
            <pc:docMk/>
            <pc:sldMk cId="220363150" sldId="283"/>
            <ac:picMk id="5" creationId="{DB1A0FDC-DBDE-477E-A33D-34E2A3FC50C2}"/>
          </ac:picMkLst>
        </pc:picChg>
      </pc:sldChg>
      <pc:sldChg chg="add modNotesTx">
        <pc:chgData name="Rhiannon Akers" userId="fb3c9d12-5c8c-42d7-8dc7-d872d7a3d202" providerId="ADAL" clId="{80AABDCA-A693-4F09-99FD-F26609E442FC}" dt="2026-03-24T20:51:18.300" v="2526" actId="20577"/>
        <pc:sldMkLst>
          <pc:docMk/>
          <pc:sldMk cId="3799338661" sldId="283"/>
        </pc:sldMkLst>
      </pc:sldChg>
      <pc:sldChg chg="del">
        <pc:chgData name="Rhiannon Akers" userId="fb3c9d12-5c8c-42d7-8dc7-d872d7a3d202" providerId="ADAL" clId="{80AABDCA-A693-4F09-99FD-F26609E442FC}" dt="2026-03-24T10:21:47.962" v="326" actId="47"/>
        <pc:sldMkLst>
          <pc:docMk/>
          <pc:sldMk cId="2167872293" sldId="286"/>
        </pc:sldMkLst>
      </pc:sldChg>
      <pc:sldChg chg="del">
        <pc:chgData name="Rhiannon Akers" userId="fb3c9d12-5c8c-42d7-8dc7-d872d7a3d202" providerId="ADAL" clId="{80AABDCA-A693-4F09-99FD-F26609E442FC}" dt="2026-03-24T10:18:13.682" v="310" actId="47"/>
        <pc:sldMkLst>
          <pc:docMk/>
          <pc:sldMk cId="1423073388" sldId="323"/>
        </pc:sldMkLst>
      </pc:sldChg>
      <pc:sldChg chg="del">
        <pc:chgData name="Rhiannon Akers" userId="fb3c9d12-5c8c-42d7-8dc7-d872d7a3d202" providerId="ADAL" clId="{80AABDCA-A693-4F09-99FD-F26609E442FC}" dt="2026-03-24T10:18:11.458" v="308" actId="47"/>
        <pc:sldMkLst>
          <pc:docMk/>
          <pc:sldMk cId="3271773059" sldId="328"/>
        </pc:sldMkLst>
      </pc:sldChg>
      <pc:sldChg chg="del">
        <pc:chgData name="Rhiannon Akers" userId="fb3c9d12-5c8c-42d7-8dc7-d872d7a3d202" providerId="ADAL" clId="{80AABDCA-A693-4F09-99FD-F26609E442FC}" dt="2026-03-24T10:46:06.865" v="736" actId="47"/>
        <pc:sldMkLst>
          <pc:docMk/>
          <pc:sldMk cId="1920543843" sldId="379"/>
        </pc:sldMkLst>
      </pc:sldChg>
      <pc:sldChg chg="add del">
        <pc:chgData name="Rhiannon Akers" userId="fb3c9d12-5c8c-42d7-8dc7-d872d7a3d202" providerId="ADAL" clId="{80AABDCA-A693-4F09-99FD-F26609E442FC}" dt="2026-03-24T10:18:29.065" v="319" actId="47"/>
        <pc:sldMkLst>
          <pc:docMk/>
          <pc:sldMk cId="3966377589" sldId="380"/>
        </pc:sldMkLst>
      </pc:sldChg>
      <pc:sldChg chg="del">
        <pc:chgData name="Rhiannon Akers" userId="fb3c9d12-5c8c-42d7-8dc7-d872d7a3d202" providerId="ADAL" clId="{80AABDCA-A693-4F09-99FD-F26609E442FC}" dt="2026-03-24T10:23:31.989" v="331" actId="47"/>
        <pc:sldMkLst>
          <pc:docMk/>
          <pc:sldMk cId="551890787" sldId="384"/>
        </pc:sldMkLst>
      </pc:sldChg>
      <pc:sldChg chg="del">
        <pc:chgData name="Rhiannon Akers" userId="fb3c9d12-5c8c-42d7-8dc7-d872d7a3d202" providerId="ADAL" clId="{80AABDCA-A693-4F09-99FD-F26609E442FC}" dt="2026-03-24T10:21:44.490" v="324" actId="47"/>
        <pc:sldMkLst>
          <pc:docMk/>
          <pc:sldMk cId="2411037474" sldId="385"/>
        </pc:sldMkLst>
      </pc:sldChg>
      <pc:sldChg chg="modSp mod">
        <pc:chgData name="Rhiannon Akers" userId="fb3c9d12-5c8c-42d7-8dc7-d872d7a3d202" providerId="ADAL" clId="{80AABDCA-A693-4F09-99FD-F26609E442FC}" dt="2026-03-24T10:16:14.302" v="287" actId="20577"/>
        <pc:sldMkLst>
          <pc:docMk/>
          <pc:sldMk cId="1934429610" sldId="413"/>
        </pc:sldMkLst>
        <pc:spChg chg="mod">
          <ac:chgData name="Rhiannon Akers" userId="fb3c9d12-5c8c-42d7-8dc7-d872d7a3d202" providerId="ADAL" clId="{80AABDCA-A693-4F09-99FD-F26609E442FC}" dt="2026-03-24T10:14:27.532" v="176" actId="20577"/>
          <ac:spMkLst>
            <pc:docMk/>
            <pc:sldMk cId="1934429610" sldId="413"/>
            <ac:spMk id="2" creationId="{00000000-0000-0000-0000-000000000000}"/>
          </ac:spMkLst>
        </pc:spChg>
        <pc:spChg chg="mod">
          <ac:chgData name="Rhiannon Akers" userId="fb3c9d12-5c8c-42d7-8dc7-d872d7a3d202" providerId="ADAL" clId="{80AABDCA-A693-4F09-99FD-F26609E442FC}" dt="2026-03-24T10:16:14.302" v="287" actId="20577"/>
          <ac:spMkLst>
            <pc:docMk/>
            <pc:sldMk cId="1934429610" sldId="413"/>
            <ac:spMk id="6" creationId="{00000000-0000-0000-0000-000000000000}"/>
          </ac:spMkLst>
        </pc:spChg>
      </pc:sldChg>
      <pc:sldChg chg="del">
        <pc:chgData name="Rhiannon Akers" userId="fb3c9d12-5c8c-42d7-8dc7-d872d7a3d202" providerId="ADAL" clId="{80AABDCA-A693-4F09-99FD-F26609E442FC}" dt="2026-03-24T10:18:15.523" v="312" actId="47"/>
        <pc:sldMkLst>
          <pc:docMk/>
          <pc:sldMk cId="3930630698" sldId="420"/>
        </pc:sldMkLst>
      </pc:sldChg>
      <pc:sldChg chg="del">
        <pc:chgData name="Rhiannon Akers" userId="fb3c9d12-5c8c-42d7-8dc7-d872d7a3d202" providerId="ADAL" clId="{80AABDCA-A693-4F09-99FD-F26609E442FC}" dt="2026-03-24T10:21:45.736" v="325" actId="47"/>
        <pc:sldMkLst>
          <pc:docMk/>
          <pc:sldMk cId="3898357038" sldId="423"/>
        </pc:sldMkLst>
      </pc:sldChg>
      <pc:sldChg chg="del">
        <pc:chgData name="Rhiannon Akers" userId="fb3c9d12-5c8c-42d7-8dc7-d872d7a3d202" providerId="ADAL" clId="{80AABDCA-A693-4F09-99FD-F26609E442FC}" dt="2026-03-24T10:21:41.410" v="322" actId="47"/>
        <pc:sldMkLst>
          <pc:docMk/>
          <pc:sldMk cId="717680518" sldId="424"/>
        </pc:sldMkLst>
      </pc:sldChg>
      <pc:sldChg chg="addSp delSp modSp mod chgLayout">
        <pc:chgData name="Rhiannon Akers" userId="fb3c9d12-5c8c-42d7-8dc7-d872d7a3d202" providerId="ADAL" clId="{80AABDCA-A693-4F09-99FD-F26609E442FC}" dt="2026-03-24T21:03:31.935" v="3319" actId="114"/>
        <pc:sldMkLst>
          <pc:docMk/>
          <pc:sldMk cId="3062687362" sldId="425"/>
        </pc:sldMkLst>
        <pc:spChg chg="mod ord">
          <ac:chgData name="Rhiannon Akers" userId="fb3c9d12-5c8c-42d7-8dc7-d872d7a3d202" providerId="ADAL" clId="{80AABDCA-A693-4F09-99FD-F26609E442FC}" dt="2026-03-24T10:46:28.058" v="737" actId="6264"/>
          <ac:spMkLst>
            <pc:docMk/>
            <pc:sldMk cId="3062687362" sldId="425"/>
            <ac:spMk id="2" creationId="{49B32276-09F8-2226-647E-4035733DB781}"/>
          </ac:spMkLst>
        </pc:spChg>
        <pc:spChg chg="mod ord">
          <ac:chgData name="Rhiannon Akers" userId="fb3c9d12-5c8c-42d7-8dc7-d872d7a3d202" providerId="ADAL" clId="{80AABDCA-A693-4F09-99FD-F26609E442FC}" dt="2026-03-24T21:03:31.935" v="3319" actId="114"/>
          <ac:spMkLst>
            <pc:docMk/>
            <pc:sldMk cId="3062687362" sldId="425"/>
            <ac:spMk id="3" creationId="{27C5858F-D23B-142F-2D73-A2F63D5FA3E0}"/>
          </ac:spMkLst>
        </pc:spChg>
        <pc:spChg chg="add del mod">
          <ac:chgData name="Rhiannon Akers" userId="fb3c9d12-5c8c-42d7-8dc7-d872d7a3d202" providerId="ADAL" clId="{80AABDCA-A693-4F09-99FD-F26609E442FC}" dt="2026-03-24T10:46:28.058" v="737" actId="6264"/>
          <ac:spMkLst>
            <pc:docMk/>
            <pc:sldMk cId="3062687362" sldId="425"/>
            <ac:spMk id="4" creationId="{287C0189-EFFE-E691-EC0C-020587B3973E}"/>
          </ac:spMkLst>
        </pc:spChg>
        <pc:spChg chg="add del mod">
          <ac:chgData name="Rhiannon Akers" userId="fb3c9d12-5c8c-42d7-8dc7-d872d7a3d202" providerId="ADAL" clId="{80AABDCA-A693-4F09-99FD-F26609E442FC}" dt="2026-03-24T10:46:28.058" v="737" actId="6264"/>
          <ac:spMkLst>
            <pc:docMk/>
            <pc:sldMk cId="3062687362" sldId="425"/>
            <ac:spMk id="5" creationId="{26DDB0FC-C219-B2B9-409A-C248DD3E68D2}"/>
          </ac:spMkLst>
        </pc:spChg>
      </pc:sldChg>
      <pc:sldChg chg="del">
        <pc:chgData name="Rhiannon Akers" userId="fb3c9d12-5c8c-42d7-8dc7-d872d7a3d202" providerId="ADAL" clId="{80AABDCA-A693-4F09-99FD-F26609E442FC}" dt="2026-03-24T10:21:43.397" v="323" actId="47"/>
        <pc:sldMkLst>
          <pc:docMk/>
          <pc:sldMk cId="3169973286" sldId="426"/>
        </pc:sldMkLst>
      </pc:sldChg>
      <pc:sldChg chg="del">
        <pc:chgData name="Rhiannon Akers" userId="fb3c9d12-5c8c-42d7-8dc7-d872d7a3d202" providerId="ADAL" clId="{80AABDCA-A693-4F09-99FD-F26609E442FC}" dt="2026-03-24T10:21:48.940" v="327" actId="47"/>
        <pc:sldMkLst>
          <pc:docMk/>
          <pc:sldMk cId="592501753" sldId="429"/>
        </pc:sldMkLst>
      </pc:sldChg>
      <pc:sldChg chg="del">
        <pc:chgData name="Rhiannon Akers" userId="fb3c9d12-5c8c-42d7-8dc7-d872d7a3d202" providerId="ADAL" clId="{80AABDCA-A693-4F09-99FD-F26609E442FC}" dt="2026-03-24T10:21:51.200" v="328" actId="47"/>
        <pc:sldMkLst>
          <pc:docMk/>
          <pc:sldMk cId="3249429514" sldId="430"/>
        </pc:sldMkLst>
      </pc:sldChg>
      <pc:sldChg chg="del">
        <pc:chgData name="Rhiannon Akers" userId="fb3c9d12-5c8c-42d7-8dc7-d872d7a3d202" providerId="ADAL" clId="{80AABDCA-A693-4F09-99FD-F26609E442FC}" dt="2026-03-24T10:21:39.128" v="321" actId="47"/>
        <pc:sldMkLst>
          <pc:docMk/>
          <pc:sldMk cId="2645066794" sldId="435"/>
        </pc:sldMkLst>
      </pc:sldChg>
      <pc:sldChg chg="del">
        <pc:chgData name="Rhiannon Akers" userId="fb3c9d12-5c8c-42d7-8dc7-d872d7a3d202" providerId="ADAL" clId="{80AABDCA-A693-4F09-99FD-F26609E442FC}" dt="2026-03-24T10:19:45.173" v="320" actId="47"/>
        <pc:sldMkLst>
          <pc:docMk/>
          <pc:sldMk cId="158734166" sldId="436"/>
        </pc:sldMkLst>
      </pc:sldChg>
      <pc:sldChg chg="add del">
        <pc:chgData name="Rhiannon Akers" userId="fb3c9d12-5c8c-42d7-8dc7-d872d7a3d202" providerId="ADAL" clId="{80AABDCA-A693-4F09-99FD-F26609E442FC}" dt="2026-03-24T10:18:26.233" v="318" actId="47"/>
        <pc:sldMkLst>
          <pc:docMk/>
          <pc:sldMk cId="3904709746" sldId="439"/>
        </pc:sldMkLst>
      </pc:sldChg>
      <pc:sldChg chg="del">
        <pc:chgData name="Rhiannon Akers" userId="fb3c9d12-5c8c-42d7-8dc7-d872d7a3d202" providerId="ADAL" clId="{80AABDCA-A693-4F09-99FD-F26609E442FC}" dt="2026-03-24T10:18:16.372" v="313" actId="47"/>
        <pc:sldMkLst>
          <pc:docMk/>
          <pc:sldMk cId="1284970649" sldId="440"/>
        </pc:sldMkLst>
      </pc:sldChg>
      <pc:sldChg chg="del">
        <pc:chgData name="Rhiannon Akers" userId="fb3c9d12-5c8c-42d7-8dc7-d872d7a3d202" providerId="ADAL" clId="{80AABDCA-A693-4F09-99FD-F26609E442FC}" dt="2026-03-24T10:16:46.346" v="295" actId="47"/>
        <pc:sldMkLst>
          <pc:docMk/>
          <pc:sldMk cId="1943607650" sldId="487"/>
        </pc:sldMkLst>
      </pc:sldChg>
      <pc:sldChg chg="del">
        <pc:chgData name="Rhiannon Akers" userId="fb3c9d12-5c8c-42d7-8dc7-d872d7a3d202" providerId="ADAL" clId="{80AABDCA-A693-4F09-99FD-F26609E442FC}" dt="2026-03-24T10:14:42.848" v="177" actId="47"/>
        <pc:sldMkLst>
          <pc:docMk/>
          <pc:sldMk cId="319145352" sldId="491"/>
        </pc:sldMkLst>
      </pc:sldChg>
      <pc:sldChg chg="del">
        <pc:chgData name="Rhiannon Akers" userId="fb3c9d12-5c8c-42d7-8dc7-d872d7a3d202" providerId="ADAL" clId="{80AABDCA-A693-4F09-99FD-F26609E442FC}" dt="2026-03-24T10:16:52.803" v="304" actId="47"/>
        <pc:sldMkLst>
          <pc:docMk/>
          <pc:sldMk cId="3914148031" sldId="493"/>
        </pc:sldMkLst>
      </pc:sldChg>
      <pc:sldChg chg="del">
        <pc:chgData name="Rhiannon Akers" userId="fb3c9d12-5c8c-42d7-8dc7-d872d7a3d202" providerId="ADAL" clId="{80AABDCA-A693-4F09-99FD-F26609E442FC}" dt="2026-03-24T10:16:39.674" v="289" actId="47"/>
        <pc:sldMkLst>
          <pc:docMk/>
          <pc:sldMk cId="1650549181" sldId="495"/>
        </pc:sldMkLst>
      </pc:sldChg>
      <pc:sldChg chg="del">
        <pc:chgData name="Rhiannon Akers" userId="fb3c9d12-5c8c-42d7-8dc7-d872d7a3d202" providerId="ADAL" clId="{80AABDCA-A693-4F09-99FD-F26609E442FC}" dt="2026-03-24T10:16:47.836" v="297" actId="47"/>
        <pc:sldMkLst>
          <pc:docMk/>
          <pc:sldMk cId="2900498679" sldId="496"/>
        </pc:sldMkLst>
      </pc:sldChg>
      <pc:sldChg chg="del">
        <pc:chgData name="Rhiannon Akers" userId="fb3c9d12-5c8c-42d7-8dc7-d872d7a3d202" providerId="ADAL" clId="{80AABDCA-A693-4F09-99FD-F26609E442FC}" dt="2026-03-24T10:16:48.283" v="298" actId="47"/>
        <pc:sldMkLst>
          <pc:docMk/>
          <pc:sldMk cId="1306399803" sldId="497"/>
        </pc:sldMkLst>
      </pc:sldChg>
      <pc:sldChg chg="del">
        <pc:chgData name="Rhiannon Akers" userId="fb3c9d12-5c8c-42d7-8dc7-d872d7a3d202" providerId="ADAL" clId="{80AABDCA-A693-4F09-99FD-F26609E442FC}" dt="2026-03-24T10:16:48.710" v="299" actId="47"/>
        <pc:sldMkLst>
          <pc:docMk/>
          <pc:sldMk cId="1812822494" sldId="498"/>
        </pc:sldMkLst>
      </pc:sldChg>
      <pc:sldChg chg="del">
        <pc:chgData name="Rhiannon Akers" userId="fb3c9d12-5c8c-42d7-8dc7-d872d7a3d202" providerId="ADAL" clId="{80AABDCA-A693-4F09-99FD-F26609E442FC}" dt="2026-03-24T10:16:49.055" v="300" actId="47"/>
        <pc:sldMkLst>
          <pc:docMk/>
          <pc:sldMk cId="3134283997" sldId="499"/>
        </pc:sldMkLst>
      </pc:sldChg>
      <pc:sldChg chg="del">
        <pc:chgData name="Rhiannon Akers" userId="fb3c9d12-5c8c-42d7-8dc7-d872d7a3d202" providerId="ADAL" clId="{80AABDCA-A693-4F09-99FD-F26609E442FC}" dt="2026-03-24T10:16:47.436" v="296" actId="47"/>
        <pc:sldMkLst>
          <pc:docMk/>
          <pc:sldMk cId="2503130482" sldId="500"/>
        </pc:sldMkLst>
      </pc:sldChg>
      <pc:sldChg chg="del">
        <pc:chgData name="Rhiannon Akers" userId="fb3c9d12-5c8c-42d7-8dc7-d872d7a3d202" providerId="ADAL" clId="{80AABDCA-A693-4F09-99FD-F26609E442FC}" dt="2026-03-24T10:16:49.564" v="301" actId="47"/>
        <pc:sldMkLst>
          <pc:docMk/>
          <pc:sldMk cId="1436591880" sldId="501"/>
        </pc:sldMkLst>
      </pc:sldChg>
      <pc:sldChg chg="del">
        <pc:chgData name="Rhiannon Akers" userId="fb3c9d12-5c8c-42d7-8dc7-d872d7a3d202" providerId="ADAL" clId="{80AABDCA-A693-4F09-99FD-F26609E442FC}" dt="2026-03-24T10:16:50.219" v="302" actId="47"/>
        <pc:sldMkLst>
          <pc:docMk/>
          <pc:sldMk cId="1154895785" sldId="502"/>
        </pc:sldMkLst>
      </pc:sldChg>
      <pc:sldChg chg="del">
        <pc:chgData name="Rhiannon Akers" userId="fb3c9d12-5c8c-42d7-8dc7-d872d7a3d202" providerId="ADAL" clId="{80AABDCA-A693-4F09-99FD-F26609E442FC}" dt="2026-03-24T10:16:50.853" v="303" actId="47"/>
        <pc:sldMkLst>
          <pc:docMk/>
          <pc:sldMk cId="3083945313" sldId="503"/>
        </pc:sldMkLst>
      </pc:sldChg>
      <pc:sldChg chg="del">
        <pc:chgData name="Rhiannon Akers" userId="fb3c9d12-5c8c-42d7-8dc7-d872d7a3d202" providerId="ADAL" clId="{80AABDCA-A693-4F09-99FD-F26609E442FC}" dt="2026-03-24T10:16:53.258" v="305" actId="47"/>
        <pc:sldMkLst>
          <pc:docMk/>
          <pc:sldMk cId="149106584" sldId="504"/>
        </pc:sldMkLst>
      </pc:sldChg>
      <pc:sldChg chg="del">
        <pc:chgData name="Rhiannon Akers" userId="fb3c9d12-5c8c-42d7-8dc7-d872d7a3d202" providerId="ADAL" clId="{80AABDCA-A693-4F09-99FD-F26609E442FC}" dt="2026-03-24T10:16:54.049" v="306" actId="47"/>
        <pc:sldMkLst>
          <pc:docMk/>
          <pc:sldMk cId="1113561313" sldId="505"/>
        </pc:sldMkLst>
      </pc:sldChg>
      <pc:sldChg chg="del">
        <pc:chgData name="Rhiannon Akers" userId="fb3c9d12-5c8c-42d7-8dc7-d872d7a3d202" providerId="ADAL" clId="{80AABDCA-A693-4F09-99FD-F26609E442FC}" dt="2026-03-24T10:16:54.770" v="307" actId="47"/>
        <pc:sldMkLst>
          <pc:docMk/>
          <pc:sldMk cId="2622362549" sldId="506"/>
        </pc:sldMkLst>
      </pc:sldChg>
      <pc:sldChg chg="del">
        <pc:chgData name="Rhiannon Akers" userId="fb3c9d12-5c8c-42d7-8dc7-d872d7a3d202" providerId="ADAL" clId="{80AABDCA-A693-4F09-99FD-F26609E442FC}" dt="2026-03-24T10:24:38.778" v="333" actId="47"/>
        <pc:sldMkLst>
          <pc:docMk/>
          <pc:sldMk cId="2264087157" sldId="507"/>
        </pc:sldMkLst>
      </pc:sldChg>
      <pc:sldChg chg="del">
        <pc:chgData name="Rhiannon Akers" userId="fb3c9d12-5c8c-42d7-8dc7-d872d7a3d202" providerId="ADAL" clId="{80AABDCA-A693-4F09-99FD-F26609E442FC}" dt="2026-03-24T10:18:12.258" v="309" actId="47"/>
        <pc:sldMkLst>
          <pc:docMk/>
          <pc:sldMk cId="3669737645" sldId="508"/>
        </pc:sldMkLst>
      </pc:sldChg>
      <pc:sldChg chg="del">
        <pc:chgData name="Rhiannon Akers" userId="fb3c9d12-5c8c-42d7-8dc7-d872d7a3d202" providerId="ADAL" clId="{80AABDCA-A693-4F09-99FD-F26609E442FC}" dt="2026-03-24T10:21:52.792" v="329" actId="47"/>
        <pc:sldMkLst>
          <pc:docMk/>
          <pc:sldMk cId="526501756" sldId="509"/>
        </pc:sldMkLst>
      </pc:sldChg>
      <pc:sldChg chg="modSp add mod">
        <pc:chgData name="Rhiannon Akers" userId="fb3c9d12-5c8c-42d7-8dc7-d872d7a3d202" providerId="ADAL" clId="{80AABDCA-A693-4F09-99FD-F26609E442FC}" dt="2026-03-24T10:16:43.031" v="294" actId="20577"/>
        <pc:sldMkLst>
          <pc:docMk/>
          <pc:sldMk cId="3385711068" sldId="534"/>
        </pc:sldMkLst>
        <pc:spChg chg="mod">
          <ac:chgData name="Rhiannon Akers" userId="fb3c9d12-5c8c-42d7-8dc7-d872d7a3d202" providerId="ADAL" clId="{80AABDCA-A693-4F09-99FD-F26609E442FC}" dt="2026-03-24T10:16:43.031" v="294" actId="20577"/>
          <ac:spMkLst>
            <pc:docMk/>
            <pc:sldMk cId="3385711068" sldId="534"/>
            <ac:spMk id="2" creationId="{7BE1FD29-8FEF-EFF4-8B09-89EE5F1A7C22}"/>
          </ac:spMkLst>
        </pc:spChg>
      </pc:sldChg>
      <pc:sldChg chg="modSp add del mod modNotesTx">
        <pc:chgData name="Rhiannon Akers" userId="fb3c9d12-5c8c-42d7-8dc7-d872d7a3d202" providerId="ADAL" clId="{80AABDCA-A693-4F09-99FD-F26609E442FC}" dt="2026-03-24T10:40:40.580" v="453" actId="47"/>
        <pc:sldMkLst>
          <pc:docMk/>
          <pc:sldMk cId="3276702841" sldId="535"/>
        </pc:sldMkLst>
        <pc:spChg chg="mod">
          <ac:chgData name="Rhiannon Akers" userId="fb3c9d12-5c8c-42d7-8dc7-d872d7a3d202" providerId="ADAL" clId="{80AABDCA-A693-4F09-99FD-F26609E442FC}" dt="2026-03-24T10:26:28.239" v="410" actId="20577"/>
          <ac:spMkLst>
            <pc:docMk/>
            <pc:sldMk cId="3276702841" sldId="535"/>
            <ac:spMk id="2" creationId="{00000000-0000-0000-0000-000000000000}"/>
          </ac:spMkLst>
        </pc:spChg>
        <pc:graphicFrameChg chg="mod modGraphic">
          <ac:chgData name="Rhiannon Akers" userId="fb3c9d12-5c8c-42d7-8dc7-d872d7a3d202" providerId="ADAL" clId="{80AABDCA-A693-4F09-99FD-F26609E442FC}" dt="2026-03-24T10:40:38.588" v="452" actId="20577"/>
          <ac:graphicFrameMkLst>
            <pc:docMk/>
            <pc:sldMk cId="3276702841" sldId="535"/>
            <ac:graphicFrameMk id="8" creationId="{567C044C-8492-E1CF-A7D2-5553CA19F112}"/>
          </ac:graphicFrameMkLst>
        </pc:graphicFrameChg>
      </pc:sldChg>
      <pc:sldChg chg="addSp delSp modSp new mod modClrScheme chgLayout">
        <pc:chgData name="Rhiannon Akers" userId="fb3c9d12-5c8c-42d7-8dc7-d872d7a3d202" providerId="ADAL" clId="{80AABDCA-A693-4F09-99FD-F26609E442FC}" dt="2026-03-24T10:49:19.238" v="903" actId="26606"/>
        <pc:sldMkLst>
          <pc:docMk/>
          <pc:sldMk cId="4196560390" sldId="535"/>
        </pc:sldMkLst>
        <pc:spChg chg="mod">
          <ac:chgData name="Rhiannon Akers" userId="fb3c9d12-5c8c-42d7-8dc7-d872d7a3d202" providerId="ADAL" clId="{80AABDCA-A693-4F09-99FD-F26609E442FC}" dt="2026-03-24T10:49:19.238" v="903" actId="26606"/>
          <ac:spMkLst>
            <pc:docMk/>
            <pc:sldMk cId="4196560390" sldId="535"/>
            <ac:spMk id="2" creationId="{2592DBC5-5A8F-7928-CD73-86763F77530B}"/>
          </ac:spMkLst>
        </pc:spChg>
        <pc:spChg chg="add del mod">
          <ac:chgData name="Rhiannon Akers" userId="fb3c9d12-5c8c-42d7-8dc7-d872d7a3d202" providerId="ADAL" clId="{80AABDCA-A693-4F09-99FD-F26609E442FC}" dt="2026-03-24T10:49:19.238" v="903" actId="26606"/>
          <ac:spMkLst>
            <pc:docMk/>
            <pc:sldMk cId="4196560390" sldId="535"/>
            <ac:spMk id="3" creationId="{EF5BB5E1-9071-47B7-7CF3-B650A3601731}"/>
          </ac:spMkLst>
        </pc:spChg>
        <pc:graphicFrameChg chg="add del mod">
          <ac:chgData name="Rhiannon Akers" userId="fb3c9d12-5c8c-42d7-8dc7-d872d7a3d202" providerId="ADAL" clId="{80AABDCA-A693-4F09-99FD-F26609E442FC}" dt="2026-03-24T10:49:19.198" v="902" actId="26606"/>
          <ac:graphicFrameMkLst>
            <pc:docMk/>
            <pc:sldMk cId="4196560390" sldId="535"/>
            <ac:graphicFrameMk id="5" creationId="{A72E5977-E92F-E122-2E52-938C86D417C8}"/>
          </ac:graphicFrameMkLst>
        </pc:graphicFrameChg>
        <pc:graphicFrameChg chg="add mod">
          <ac:chgData name="Rhiannon Akers" userId="fb3c9d12-5c8c-42d7-8dc7-d872d7a3d202" providerId="ADAL" clId="{80AABDCA-A693-4F09-99FD-F26609E442FC}" dt="2026-03-24T10:49:19.238" v="903" actId="26606"/>
          <ac:graphicFrameMkLst>
            <pc:docMk/>
            <pc:sldMk cId="4196560390" sldId="535"/>
            <ac:graphicFrameMk id="7" creationId="{05C62243-5B48-D61D-42CC-B833CC55C984}"/>
          </ac:graphicFrameMkLst>
        </pc:graphicFrameChg>
      </pc:sldChg>
      <pc:sldChg chg="addSp delSp modSp new mod modClrScheme chgLayout">
        <pc:chgData name="Rhiannon Akers" userId="fb3c9d12-5c8c-42d7-8dc7-d872d7a3d202" providerId="ADAL" clId="{80AABDCA-A693-4F09-99FD-F26609E442FC}" dt="2026-03-24T20:21:28.431" v="1675" actId="26606"/>
        <pc:sldMkLst>
          <pc:docMk/>
          <pc:sldMk cId="2863276460" sldId="536"/>
        </pc:sldMkLst>
        <pc:spChg chg="mod">
          <ac:chgData name="Rhiannon Akers" userId="fb3c9d12-5c8c-42d7-8dc7-d872d7a3d202" providerId="ADAL" clId="{80AABDCA-A693-4F09-99FD-F26609E442FC}" dt="2026-03-24T20:21:28.431" v="1675" actId="26606"/>
          <ac:spMkLst>
            <pc:docMk/>
            <pc:sldMk cId="2863276460" sldId="536"/>
            <ac:spMk id="2" creationId="{E3FB6C80-7291-A349-9030-FF437C9C8BD4}"/>
          </ac:spMkLst>
        </pc:spChg>
        <pc:spChg chg="del mod">
          <ac:chgData name="Rhiannon Akers" userId="fb3c9d12-5c8c-42d7-8dc7-d872d7a3d202" providerId="ADAL" clId="{80AABDCA-A693-4F09-99FD-F26609E442FC}" dt="2026-03-24T10:48:36.018" v="887" actId="26606"/>
          <ac:spMkLst>
            <pc:docMk/>
            <pc:sldMk cId="2863276460" sldId="536"/>
            <ac:spMk id="3" creationId="{79A66D93-2183-E1E3-4664-4BDFD3585A16}"/>
          </ac:spMkLst>
        </pc:spChg>
        <pc:graphicFrameChg chg="add mod modGraphic">
          <ac:chgData name="Rhiannon Akers" userId="fb3c9d12-5c8c-42d7-8dc7-d872d7a3d202" providerId="ADAL" clId="{80AABDCA-A693-4F09-99FD-F26609E442FC}" dt="2026-03-24T20:21:28.431" v="1675" actId="26606"/>
          <ac:graphicFrameMkLst>
            <pc:docMk/>
            <pc:sldMk cId="2863276460" sldId="536"/>
            <ac:graphicFrameMk id="5" creationId="{9DB9C340-A783-DBE8-755E-CB02902BB244}"/>
          </ac:graphicFrameMkLst>
        </pc:graphicFrameChg>
      </pc:sldChg>
      <pc:sldChg chg="addSp delSp modSp new del mod">
        <pc:chgData name="Rhiannon Akers" userId="fb3c9d12-5c8c-42d7-8dc7-d872d7a3d202" providerId="ADAL" clId="{80AABDCA-A693-4F09-99FD-F26609E442FC}" dt="2026-03-24T10:50:20.601" v="918" actId="47"/>
        <pc:sldMkLst>
          <pc:docMk/>
          <pc:sldMk cId="1991828841" sldId="537"/>
        </pc:sldMkLst>
        <pc:spChg chg="mod">
          <ac:chgData name="Rhiannon Akers" userId="fb3c9d12-5c8c-42d7-8dc7-d872d7a3d202" providerId="ADAL" clId="{80AABDCA-A693-4F09-99FD-F26609E442FC}" dt="2026-03-24T10:50:17.304" v="917" actId="20577"/>
          <ac:spMkLst>
            <pc:docMk/>
            <pc:sldMk cId="1991828841" sldId="537"/>
            <ac:spMk id="2" creationId="{9013F4B9-67E8-D941-404B-7B871F850C9C}"/>
          </ac:spMkLst>
        </pc:spChg>
        <pc:spChg chg="del">
          <ac:chgData name="Rhiannon Akers" userId="fb3c9d12-5c8c-42d7-8dc7-d872d7a3d202" providerId="ADAL" clId="{80AABDCA-A693-4F09-99FD-F26609E442FC}" dt="2026-03-24T10:50:08.050" v="905"/>
          <ac:spMkLst>
            <pc:docMk/>
            <pc:sldMk cId="1991828841" sldId="537"/>
            <ac:spMk id="3" creationId="{AB53CA17-B5A6-CDB8-153B-CA3D57C0FE7C}"/>
          </ac:spMkLst>
        </pc:spChg>
        <pc:picChg chg="add mod">
          <ac:chgData name="Rhiannon Akers" userId="fb3c9d12-5c8c-42d7-8dc7-d872d7a3d202" providerId="ADAL" clId="{80AABDCA-A693-4F09-99FD-F26609E442FC}" dt="2026-03-24T10:50:08.050" v="905"/>
          <ac:picMkLst>
            <pc:docMk/>
            <pc:sldMk cId="1991828841" sldId="537"/>
            <ac:picMk id="1026" creationId="{595FAE64-43AC-6E68-F67B-31BA22363140}"/>
          </ac:picMkLst>
        </pc:picChg>
      </pc:sldChg>
      <pc:sldChg chg="addSp delSp modSp new mod modClrScheme chgLayout modNotesTx">
        <pc:chgData name="Rhiannon Akers" userId="fb3c9d12-5c8c-42d7-8dc7-d872d7a3d202" providerId="ADAL" clId="{80AABDCA-A693-4F09-99FD-F26609E442FC}" dt="2026-03-24T20:42:40.632" v="2229" actId="20577"/>
        <pc:sldMkLst>
          <pc:docMk/>
          <pc:sldMk cId="2092384104" sldId="537"/>
        </pc:sldMkLst>
        <pc:spChg chg="mod">
          <ac:chgData name="Rhiannon Akers" userId="fb3c9d12-5c8c-42d7-8dc7-d872d7a3d202" providerId="ADAL" clId="{80AABDCA-A693-4F09-99FD-F26609E442FC}" dt="2026-03-24T20:32:38.837" v="2124" actId="20577"/>
          <ac:spMkLst>
            <pc:docMk/>
            <pc:sldMk cId="2092384104" sldId="537"/>
            <ac:spMk id="2" creationId="{C693C819-2882-7682-1303-1C96A7A80356}"/>
          </ac:spMkLst>
        </pc:spChg>
        <pc:spChg chg="del mod">
          <ac:chgData name="Rhiannon Akers" userId="fb3c9d12-5c8c-42d7-8dc7-d872d7a3d202" providerId="ADAL" clId="{80AABDCA-A693-4F09-99FD-F26609E442FC}" dt="2026-03-24T11:11:03.469" v="1153" actId="26606"/>
          <ac:spMkLst>
            <pc:docMk/>
            <pc:sldMk cId="2092384104" sldId="537"/>
            <ac:spMk id="3" creationId="{DD57B866-865A-7BAD-669F-C4A53B28BD1E}"/>
          </ac:spMkLst>
        </pc:spChg>
        <pc:graphicFrameChg chg="add mod modGraphic">
          <ac:chgData name="Rhiannon Akers" userId="fb3c9d12-5c8c-42d7-8dc7-d872d7a3d202" providerId="ADAL" clId="{80AABDCA-A693-4F09-99FD-F26609E442FC}" dt="2026-03-24T20:42:25.833" v="2197" actId="478"/>
          <ac:graphicFrameMkLst>
            <pc:docMk/>
            <pc:sldMk cId="2092384104" sldId="537"/>
            <ac:graphicFrameMk id="5" creationId="{DA222EAD-78AE-4BBE-9085-553F459514CF}"/>
          </ac:graphicFrameMkLst>
        </pc:graphicFrameChg>
      </pc:sldChg>
      <pc:sldChg chg="addSp delSp modSp new mod modNotesTx">
        <pc:chgData name="Rhiannon Akers" userId="fb3c9d12-5c8c-42d7-8dc7-d872d7a3d202" providerId="ADAL" clId="{80AABDCA-A693-4F09-99FD-F26609E442FC}" dt="2026-03-24T21:05:29.697" v="3390" actId="20577"/>
        <pc:sldMkLst>
          <pc:docMk/>
          <pc:sldMk cId="1403847858" sldId="538"/>
        </pc:sldMkLst>
        <pc:spChg chg="mod">
          <ac:chgData name="Rhiannon Akers" userId="fb3c9d12-5c8c-42d7-8dc7-d872d7a3d202" providerId="ADAL" clId="{80AABDCA-A693-4F09-99FD-F26609E442FC}" dt="2026-03-24T20:20:24.973" v="1629" actId="20577"/>
          <ac:spMkLst>
            <pc:docMk/>
            <pc:sldMk cId="1403847858" sldId="538"/>
            <ac:spMk id="2" creationId="{90978C60-8376-9D06-3AC6-35F92087E354}"/>
          </ac:spMkLst>
        </pc:spChg>
        <pc:spChg chg="del mod">
          <ac:chgData name="Rhiannon Akers" userId="fb3c9d12-5c8c-42d7-8dc7-d872d7a3d202" providerId="ADAL" clId="{80AABDCA-A693-4F09-99FD-F26609E442FC}" dt="2026-03-24T20:19:47.805" v="1621" actId="26606"/>
          <ac:spMkLst>
            <pc:docMk/>
            <pc:sldMk cId="1403847858" sldId="538"/>
            <ac:spMk id="3" creationId="{153173C9-3A18-92FF-F171-10469C7B9B22}"/>
          </ac:spMkLst>
        </pc:spChg>
        <pc:graphicFrameChg chg="add">
          <ac:chgData name="Rhiannon Akers" userId="fb3c9d12-5c8c-42d7-8dc7-d872d7a3d202" providerId="ADAL" clId="{80AABDCA-A693-4F09-99FD-F26609E442FC}" dt="2026-03-24T20:19:47.805" v="1621" actId="26606"/>
          <ac:graphicFrameMkLst>
            <pc:docMk/>
            <pc:sldMk cId="1403847858" sldId="538"/>
            <ac:graphicFrameMk id="5" creationId="{66C35C2F-DFDD-4697-DA2E-75DAF95260EC}"/>
          </ac:graphicFrameMkLst>
        </pc:graphicFrameChg>
      </pc:sldChg>
      <pc:sldChg chg="new del">
        <pc:chgData name="Rhiannon Akers" userId="fb3c9d12-5c8c-42d7-8dc7-d872d7a3d202" providerId="ADAL" clId="{80AABDCA-A693-4F09-99FD-F26609E442FC}" dt="2026-03-24T20:14:19.285" v="1215" actId="47"/>
        <pc:sldMkLst>
          <pc:docMk/>
          <pc:sldMk cId="302655481" sldId="539"/>
        </pc:sldMkLst>
      </pc:sldChg>
      <pc:sldChg chg="addSp delSp modSp add mod modClrScheme chgLayout modNotesTx">
        <pc:chgData name="Rhiannon Akers" userId="fb3c9d12-5c8c-42d7-8dc7-d872d7a3d202" providerId="ADAL" clId="{80AABDCA-A693-4F09-99FD-F26609E442FC}" dt="2026-03-24T20:48:56.323" v="2371" actId="6549"/>
        <pc:sldMkLst>
          <pc:docMk/>
          <pc:sldMk cId="3207678607" sldId="539"/>
        </pc:sldMkLst>
        <pc:spChg chg="mod">
          <ac:chgData name="Rhiannon Akers" userId="fb3c9d12-5c8c-42d7-8dc7-d872d7a3d202" providerId="ADAL" clId="{80AABDCA-A693-4F09-99FD-F26609E442FC}" dt="2026-03-24T20:21:13.712" v="1674" actId="5793"/>
          <ac:spMkLst>
            <pc:docMk/>
            <pc:sldMk cId="3207678607" sldId="539"/>
            <ac:spMk id="2" creationId="{83136EF4-0FA7-C81D-E5EC-5B659FAA375A}"/>
          </ac:spMkLst>
        </pc:spChg>
        <pc:spChg chg="add del mod">
          <ac:chgData name="Rhiannon Akers" userId="fb3c9d12-5c8c-42d7-8dc7-d872d7a3d202" providerId="ADAL" clId="{80AABDCA-A693-4F09-99FD-F26609E442FC}" dt="2026-03-24T20:16:45.721" v="1367" actId="26606"/>
          <ac:spMkLst>
            <pc:docMk/>
            <pc:sldMk cId="3207678607" sldId="539"/>
            <ac:spMk id="3" creationId="{79BA43B5-E16A-8A35-22EF-FA2A4B3B3E40}"/>
          </ac:spMkLst>
        </pc:spChg>
        <pc:graphicFrameChg chg="add del mod">
          <ac:chgData name="Rhiannon Akers" userId="fb3c9d12-5c8c-42d7-8dc7-d872d7a3d202" providerId="ADAL" clId="{80AABDCA-A693-4F09-99FD-F26609E442FC}" dt="2026-03-24T20:16:45.656" v="1366" actId="26606"/>
          <ac:graphicFrameMkLst>
            <pc:docMk/>
            <pc:sldMk cId="3207678607" sldId="539"/>
            <ac:graphicFrameMk id="5" creationId="{531EB9F0-5596-DF99-8811-3EAD31A2F040}"/>
          </ac:graphicFrameMkLst>
        </pc:graphicFrameChg>
        <pc:graphicFrameChg chg="add del mod">
          <ac:chgData name="Rhiannon Akers" userId="fb3c9d12-5c8c-42d7-8dc7-d872d7a3d202" providerId="ADAL" clId="{80AABDCA-A693-4F09-99FD-F26609E442FC}" dt="2026-03-24T20:21:13.225" v="1673" actId="26606"/>
          <ac:graphicFrameMkLst>
            <pc:docMk/>
            <pc:sldMk cId="3207678607" sldId="539"/>
            <ac:graphicFrameMk id="7" creationId="{C3F821CB-58A7-2829-D8C4-49A8915DE942}"/>
          </ac:graphicFrameMkLst>
        </pc:graphicFrameChg>
        <pc:graphicFrameChg chg="add del">
          <ac:chgData name="Rhiannon Akers" userId="fb3c9d12-5c8c-42d7-8dc7-d872d7a3d202" providerId="ADAL" clId="{80AABDCA-A693-4F09-99FD-F26609E442FC}" dt="2026-03-24T20:21:09.457" v="1671" actId="26606"/>
          <ac:graphicFrameMkLst>
            <pc:docMk/>
            <pc:sldMk cId="3207678607" sldId="539"/>
            <ac:graphicFrameMk id="9" creationId="{323DB1C4-2CA3-5B3F-83E1-DE8CF9D357AE}"/>
          </ac:graphicFrameMkLst>
        </pc:graphicFrameChg>
        <pc:graphicFrameChg chg="add del mod">
          <ac:chgData name="Rhiannon Akers" userId="fb3c9d12-5c8c-42d7-8dc7-d872d7a3d202" providerId="ADAL" clId="{80AABDCA-A693-4F09-99FD-F26609E442FC}" dt="2026-03-24T20:21:13.225" v="1673" actId="26606"/>
          <ac:graphicFrameMkLst>
            <pc:docMk/>
            <pc:sldMk cId="3207678607" sldId="539"/>
            <ac:graphicFrameMk id="11" creationId="{C3F821CB-58A7-2829-D8C4-49A8915DE942}"/>
          </ac:graphicFrameMkLst>
        </pc:graphicFrameChg>
      </pc:sldChg>
      <pc:sldChg chg="addSp delSp modSp new mod ord modClrScheme chgLayout modNotesTx">
        <pc:chgData name="Rhiannon Akers" userId="fb3c9d12-5c8c-42d7-8dc7-d872d7a3d202" providerId="ADAL" clId="{80AABDCA-A693-4F09-99FD-F26609E442FC}" dt="2026-03-24T20:26:11.892" v="1858" actId="26606"/>
        <pc:sldMkLst>
          <pc:docMk/>
          <pc:sldMk cId="227601607" sldId="540"/>
        </pc:sldMkLst>
        <pc:spChg chg="del">
          <ac:chgData name="Rhiannon Akers" userId="fb3c9d12-5c8c-42d7-8dc7-d872d7a3d202" providerId="ADAL" clId="{80AABDCA-A693-4F09-99FD-F26609E442FC}" dt="2026-03-24T20:22:44.460" v="1677" actId="26606"/>
          <ac:spMkLst>
            <pc:docMk/>
            <pc:sldMk cId="227601607" sldId="540"/>
            <ac:spMk id="2" creationId="{B35D7619-44BC-DDC8-D96D-875E156783A2}"/>
          </ac:spMkLst>
        </pc:spChg>
        <pc:spChg chg="del">
          <ac:chgData name="Rhiannon Akers" userId="fb3c9d12-5c8c-42d7-8dc7-d872d7a3d202" providerId="ADAL" clId="{80AABDCA-A693-4F09-99FD-F26609E442FC}" dt="2026-03-24T20:22:44.460" v="1677" actId="26606"/>
          <ac:spMkLst>
            <pc:docMk/>
            <pc:sldMk cId="227601607" sldId="540"/>
            <ac:spMk id="3" creationId="{F63BBCC4-F60A-7855-6376-F28C1F7CB652}"/>
          </ac:spMkLst>
        </pc:spChg>
        <pc:spChg chg="add mod">
          <ac:chgData name="Rhiannon Akers" userId="fb3c9d12-5c8c-42d7-8dc7-d872d7a3d202" providerId="ADAL" clId="{80AABDCA-A693-4F09-99FD-F26609E442FC}" dt="2026-03-24T20:26:11.892" v="1858" actId="26606"/>
          <ac:spMkLst>
            <pc:docMk/>
            <pc:sldMk cId="227601607" sldId="540"/>
            <ac:spMk id="8" creationId="{E444940A-61E1-A43E-64D6-5EA376689B97}"/>
          </ac:spMkLst>
        </pc:spChg>
        <pc:spChg chg="add del mod">
          <ac:chgData name="Rhiannon Akers" userId="fb3c9d12-5c8c-42d7-8dc7-d872d7a3d202" providerId="ADAL" clId="{80AABDCA-A693-4F09-99FD-F26609E442FC}" dt="2026-03-24T20:26:11.892" v="1858" actId="26606"/>
          <ac:spMkLst>
            <pc:docMk/>
            <pc:sldMk cId="227601607" sldId="540"/>
            <ac:spMk id="10" creationId="{2AD9866C-AD48-47B7-46C7-35AB0BF5FCDA}"/>
          </ac:spMkLst>
        </pc:spChg>
        <pc:graphicFrameChg chg="add mod">
          <ac:chgData name="Rhiannon Akers" userId="fb3c9d12-5c8c-42d7-8dc7-d872d7a3d202" providerId="ADAL" clId="{80AABDCA-A693-4F09-99FD-F26609E442FC}" dt="2026-03-24T20:26:11.892" v="1858" actId="26606"/>
          <ac:graphicFrameMkLst>
            <pc:docMk/>
            <pc:sldMk cId="227601607" sldId="540"/>
            <ac:graphicFrameMk id="12" creationId="{B14AB40B-3741-0002-7800-736DF2070055}"/>
          </ac:graphicFrameMkLst>
        </pc:graphicFrameChg>
      </pc:sldChg>
      <pc:sldChg chg="addSp delSp modSp add mod modClrScheme chgLayout modNotesTx">
        <pc:chgData name="Rhiannon Akers" userId="fb3c9d12-5c8c-42d7-8dc7-d872d7a3d202" providerId="ADAL" clId="{80AABDCA-A693-4F09-99FD-F26609E442FC}" dt="2026-03-24T20:26:06.032" v="1857" actId="6549"/>
        <pc:sldMkLst>
          <pc:docMk/>
          <pc:sldMk cId="1082622122" sldId="541"/>
        </pc:sldMkLst>
        <pc:spChg chg="mod">
          <ac:chgData name="Rhiannon Akers" userId="fb3c9d12-5c8c-42d7-8dc7-d872d7a3d202" providerId="ADAL" clId="{80AABDCA-A693-4F09-99FD-F26609E442FC}" dt="2026-03-24T20:25:28.206" v="1833" actId="26606"/>
          <ac:spMkLst>
            <pc:docMk/>
            <pc:sldMk cId="1082622122" sldId="541"/>
            <ac:spMk id="8" creationId="{37B4313D-A0F5-2A1A-3A78-073AE999A21F}"/>
          </ac:spMkLst>
        </pc:spChg>
        <pc:spChg chg="del mod">
          <ac:chgData name="Rhiannon Akers" userId="fb3c9d12-5c8c-42d7-8dc7-d872d7a3d202" providerId="ADAL" clId="{80AABDCA-A693-4F09-99FD-F26609E442FC}" dt="2026-03-24T20:25:28.206" v="1833" actId="26606"/>
          <ac:spMkLst>
            <pc:docMk/>
            <pc:sldMk cId="1082622122" sldId="541"/>
            <ac:spMk id="10" creationId="{3684A741-E76D-C722-33F2-1C9EBB66DD86}"/>
          </ac:spMkLst>
        </pc:spChg>
        <pc:graphicFrameChg chg="add mod">
          <ac:chgData name="Rhiannon Akers" userId="fb3c9d12-5c8c-42d7-8dc7-d872d7a3d202" providerId="ADAL" clId="{80AABDCA-A693-4F09-99FD-F26609E442FC}" dt="2026-03-24T20:25:28.206" v="1833" actId="26606"/>
          <ac:graphicFrameMkLst>
            <pc:docMk/>
            <pc:sldMk cId="1082622122" sldId="541"/>
            <ac:graphicFrameMk id="12" creationId="{3C504ACF-7F71-7C6A-95A5-99A9E548D988}"/>
          </ac:graphicFrameMkLst>
        </pc:graphicFrameChg>
      </pc:sldChg>
      <pc:sldChg chg="addSp delSp modSp new mod modNotesTx">
        <pc:chgData name="Rhiannon Akers" userId="fb3c9d12-5c8c-42d7-8dc7-d872d7a3d202" providerId="ADAL" clId="{80AABDCA-A693-4F09-99FD-F26609E442FC}" dt="2026-03-24T20:44:23.921" v="2261" actId="26606"/>
        <pc:sldMkLst>
          <pc:docMk/>
          <pc:sldMk cId="2294169849" sldId="542"/>
        </pc:sldMkLst>
        <pc:spChg chg="mod">
          <ac:chgData name="Rhiannon Akers" userId="fb3c9d12-5c8c-42d7-8dc7-d872d7a3d202" providerId="ADAL" clId="{80AABDCA-A693-4F09-99FD-F26609E442FC}" dt="2026-03-24T20:44:23.921" v="2261" actId="26606"/>
          <ac:spMkLst>
            <pc:docMk/>
            <pc:sldMk cId="2294169849" sldId="542"/>
            <ac:spMk id="2" creationId="{C830FFE3-6C3E-516F-2AE6-2F1E933C67AA}"/>
          </ac:spMkLst>
        </pc:spChg>
        <pc:spChg chg="del mod">
          <ac:chgData name="Rhiannon Akers" userId="fb3c9d12-5c8c-42d7-8dc7-d872d7a3d202" providerId="ADAL" clId="{80AABDCA-A693-4F09-99FD-F26609E442FC}" dt="2026-03-24T20:44:23.921" v="2261" actId="26606"/>
          <ac:spMkLst>
            <pc:docMk/>
            <pc:sldMk cId="2294169849" sldId="542"/>
            <ac:spMk id="3" creationId="{9BB4E19D-946D-2967-2A3F-DC70F9D6C650}"/>
          </ac:spMkLst>
        </pc:spChg>
        <pc:graphicFrameChg chg="add">
          <ac:chgData name="Rhiannon Akers" userId="fb3c9d12-5c8c-42d7-8dc7-d872d7a3d202" providerId="ADAL" clId="{80AABDCA-A693-4F09-99FD-F26609E442FC}" dt="2026-03-24T20:44:23.921" v="2261" actId="26606"/>
          <ac:graphicFrameMkLst>
            <pc:docMk/>
            <pc:sldMk cId="2294169849" sldId="542"/>
            <ac:graphicFrameMk id="5" creationId="{D0BB4E10-1F18-482B-5A47-33DC62E69C6C}"/>
          </ac:graphicFrameMkLst>
        </pc:graphicFrameChg>
      </pc:sldChg>
      <pc:sldChg chg="addSp delSp modSp new mod modClrScheme chgLayout modNotesTx">
        <pc:chgData name="Rhiannon Akers" userId="fb3c9d12-5c8c-42d7-8dc7-d872d7a3d202" providerId="ADAL" clId="{80AABDCA-A693-4F09-99FD-F26609E442FC}" dt="2026-03-24T20:45:47.672" v="2368" actId="20577"/>
        <pc:sldMkLst>
          <pc:docMk/>
          <pc:sldMk cId="1457058246" sldId="543"/>
        </pc:sldMkLst>
        <pc:spChg chg="mod">
          <ac:chgData name="Rhiannon Akers" userId="fb3c9d12-5c8c-42d7-8dc7-d872d7a3d202" providerId="ADAL" clId="{80AABDCA-A693-4F09-99FD-F26609E442FC}" dt="2026-03-24T20:44:38.386" v="2263" actId="26606"/>
          <ac:spMkLst>
            <pc:docMk/>
            <pc:sldMk cId="1457058246" sldId="543"/>
            <ac:spMk id="2" creationId="{7573C561-7887-6C29-A778-3D7555D027E8}"/>
          </ac:spMkLst>
        </pc:spChg>
        <pc:spChg chg="del mod">
          <ac:chgData name="Rhiannon Akers" userId="fb3c9d12-5c8c-42d7-8dc7-d872d7a3d202" providerId="ADAL" clId="{80AABDCA-A693-4F09-99FD-F26609E442FC}" dt="2026-03-24T20:44:30.880" v="2262" actId="26606"/>
          <ac:spMkLst>
            <pc:docMk/>
            <pc:sldMk cId="1457058246" sldId="543"/>
            <ac:spMk id="3" creationId="{EFB021E0-59DD-B6DC-8013-B3AF7150A213}"/>
          </ac:spMkLst>
        </pc:spChg>
        <pc:graphicFrameChg chg="add mod modGraphic">
          <ac:chgData name="Rhiannon Akers" userId="fb3c9d12-5c8c-42d7-8dc7-d872d7a3d202" providerId="ADAL" clId="{80AABDCA-A693-4F09-99FD-F26609E442FC}" dt="2026-03-24T20:45:11.359" v="2264" actId="20577"/>
          <ac:graphicFrameMkLst>
            <pc:docMk/>
            <pc:sldMk cId="1457058246" sldId="543"/>
            <ac:graphicFrameMk id="5" creationId="{42DC48C2-67C5-CC8B-B39B-57805A06E9F6}"/>
          </ac:graphicFrameMkLst>
        </pc:graphicFrameChg>
      </pc:sldChg>
      <pc:sldChg chg="addSp delSp modSp new mod">
        <pc:chgData name="Rhiannon Akers" userId="fb3c9d12-5c8c-42d7-8dc7-d872d7a3d202" providerId="ADAL" clId="{80AABDCA-A693-4F09-99FD-F26609E442FC}" dt="2026-03-24T20:58:19.907" v="3044" actId="6549"/>
        <pc:sldMkLst>
          <pc:docMk/>
          <pc:sldMk cId="2401927245" sldId="544"/>
        </pc:sldMkLst>
        <pc:spChg chg="mod">
          <ac:chgData name="Rhiannon Akers" userId="fb3c9d12-5c8c-42d7-8dc7-d872d7a3d202" providerId="ADAL" clId="{80AABDCA-A693-4F09-99FD-F26609E442FC}" dt="2026-03-24T20:58:19.907" v="3044" actId="6549"/>
          <ac:spMkLst>
            <pc:docMk/>
            <pc:sldMk cId="2401927245" sldId="544"/>
            <ac:spMk id="2" creationId="{680B135C-E0F5-3853-8DDE-02B9F63B3076}"/>
          </ac:spMkLst>
        </pc:spChg>
        <pc:spChg chg="add del">
          <ac:chgData name="Rhiannon Akers" userId="fb3c9d12-5c8c-42d7-8dc7-d872d7a3d202" providerId="ADAL" clId="{80AABDCA-A693-4F09-99FD-F26609E442FC}" dt="2026-03-24T20:53:12.036" v="2564" actId="931"/>
          <ac:spMkLst>
            <pc:docMk/>
            <pc:sldMk cId="2401927245" sldId="544"/>
            <ac:spMk id="3" creationId="{899AB386-4D2F-014B-14C3-80F25BFE7284}"/>
          </ac:spMkLst>
        </pc:spChg>
        <pc:picChg chg="add mod">
          <ac:chgData name="Rhiannon Akers" userId="fb3c9d12-5c8c-42d7-8dc7-d872d7a3d202" providerId="ADAL" clId="{80AABDCA-A693-4F09-99FD-F26609E442FC}" dt="2026-03-24T20:52:31.641" v="2563" actId="931"/>
          <ac:picMkLst>
            <pc:docMk/>
            <pc:sldMk cId="2401927245" sldId="544"/>
            <ac:picMk id="5" creationId="{E2CCBC5E-792F-F7CB-D99A-1016FC86018D}"/>
          </ac:picMkLst>
        </pc:picChg>
        <pc:picChg chg="add mod">
          <ac:chgData name="Rhiannon Akers" userId="fb3c9d12-5c8c-42d7-8dc7-d872d7a3d202" providerId="ADAL" clId="{80AABDCA-A693-4F09-99FD-F26609E442FC}" dt="2026-03-24T20:53:15.751" v="2565" actId="26606"/>
          <ac:picMkLst>
            <pc:docMk/>
            <pc:sldMk cId="2401927245" sldId="544"/>
            <ac:picMk id="7" creationId="{E965E456-4C4F-5578-0EF1-BD6E09053F6C}"/>
          </ac:picMkLst>
        </pc:picChg>
      </pc:sldChg>
      <pc:sldChg chg="addSp delSp modSp new mod setBg modClrScheme chgLayout">
        <pc:chgData name="Rhiannon Akers" userId="fb3c9d12-5c8c-42d7-8dc7-d872d7a3d202" providerId="ADAL" clId="{80AABDCA-A693-4F09-99FD-F26609E442FC}" dt="2026-03-24T20:57:41.710" v="2950" actId="26606"/>
        <pc:sldMkLst>
          <pc:docMk/>
          <pc:sldMk cId="1637183622" sldId="545"/>
        </pc:sldMkLst>
        <pc:spChg chg="mod">
          <ac:chgData name="Rhiannon Akers" userId="fb3c9d12-5c8c-42d7-8dc7-d872d7a3d202" providerId="ADAL" clId="{80AABDCA-A693-4F09-99FD-F26609E442FC}" dt="2026-03-24T20:57:41.710" v="2950" actId="26606"/>
          <ac:spMkLst>
            <pc:docMk/>
            <pc:sldMk cId="1637183622" sldId="545"/>
            <ac:spMk id="2" creationId="{64D58980-B93A-59AF-E212-F97EE6A29D69}"/>
          </ac:spMkLst>
        </pc:spChg>
        <pc:spChg chg="del mod">
          <ac:chgData name="Rhiannon Akers" userId="fb3c9d12-5c8c-42d7-8dc7-d872d7a3d202" providerId="ADAL" clId="{80AABDCA-A693-4F09-99FD-F26609E442FC}" dt="2026-03-24T20:57:18.424" v="2948" actId="26606"/>
          <ac:spMkLst>
            <pc:docMk/>
            <pc:sldMk cId="1637183622" sldId="545"/>
            <ac:spMk id="3" creationId="{31192ABF-1B2B-3826-4F3C-A35CC3DBE26A}"/>
          </ac:spMkLst>
        </pc:spChg>
        <pc:graphicFrameChg chg="add mod modGraphic">
          <ac:chgData name="Rhiannon Akers" userId="fb3c9d12-5c8c-42d7-8dc7-d872d7a3d202" providerId="ADAL" clId="{80AABDCA-A693-4F09-99FD-F26609E442FC}" dt="2026-03-24T20:57:41.710" v="2950" actId="26606"/>
          <ac:graphicFrameMkLst>
            <pc:docMk/>
            <pc:sldMk cId="1637183622" sldId="545"/>
            <ac:graphicFrameMk id="5" creationId="{2F1CCE04-B15D-09AD-6458-C4CF9CDF50BC}"/>
          </ac:graphicFrameMkLst>
        </pc:graphicFrameChg>
      </pc:sldChg>
      <pc:sldChg chg="addSp delSp modSp new mod modClrScheme chgLayout">
        <pc:chgData name="Rhiannon Akers" userId="fb3c9d12-5c8c-42d7-8dc7-d872d7a3d202" providerId="ADAL" clId="{80AABDCA-A693-4F09-99FD-F26609E442FC}" dt="2026-03-24T21:01:22.237" v="3111" actId="700"/>
        <pc:sldMkLst>
          <pc:docMk/>
          <pc:sldMk cId="1476886560" sldId="546"/>
        </pc:sldMkLst>
        <pc:spChg chg="mod ord">
          <ac:chgData name="Rhiannon Akers" userId="fb3c9d12-5c8c-42d7-8dc7-d872d7a3d202" providerId="ADAL" clId="{80AABDCA-A693-4F09-99FD-F26609E442FC}" dt="2026-03-24T21:01:22.237" v="3111" actId="700"/>
          <ac:spMkLst>
            <pc:docMk/>
            <pc:sldMk cId="1476886560" sldId="546"/>
            <ac:spMk id="2" creationId="{6DBD88BB-A1C4-1E4B-D24B-E00919033F59}"/>
          </ac:spMkLst>
        </pc:spChg>
        <pc:spChg chg="del mod">
          <ac:chgData name="Rhiannon Akers" userId="fb3c9d12-5c8c-42d7-8dc7-d872d7a3d202" providerId="ADAL" clId="{80AABDCA-A693-4F09-99FD-F26609E442FC}" dt="2026-03-24T21:01:15.728" v="3110" actId="26606"/>
          <ac:spMkLst>
            <pc:docMk/>
            <pc:sldMk cId="1476886560" sldId="546"/>
            <ac:spMk id="3" creationId="{C98F636E-7012-E12C-9CE1-5C53694CD46E}"/>
          </ac:spMkLst>
        </pc:spChg>
        <pc:graphicFrameChg chg="add mod ord">
          <ac:chgData name="Rhiannon Akers" userId="fb3c9d12-5c8c-42d7-8dc7-d872d7a3d202" providerId="ADAL" clId="{80AABDCA-A693-4F09-99FD-F26609E442FC}" dt="2026-03-24T21:01:22.237" v="3111" actId="700"/>
          <ac:graphicFrameMkLst>
            <pc:docMk/>
            <pc:sldMk cId="1476886560" sldId="546"/>
            <ac:graphicFrameMk id="5" creationId="{DE677D65-C855-B590-67E5-0B8499542ED9}"/>
          </ac:graphicFrameMkLst>
        </pc:graphicFrameChg>
      </pc:sldChg>
      <pc:sldMasterChg chg="delSldLayout">
        <pc:chgData name="Rhiannon Akers" userId="fb3c9d12-5c8c-42d7-8dc7-d872d7a3d202" providerId="ADAL" clId="{80AABDCA-A693-4F09-99FD-F26609E442FC}" dt="2026-03-24T10:18:11.458" v="308" actId="47"/>
        <pc:sldMasterMkLst>
          <pc:docMk/>
          <pc:sldMasterMk cId="3042308997" sldId="2147483665"/>
        </pc:sldMasterMkLst>
        <pc:sldLayoutChg chg="del">
          <pc:chgData name="Rhiannon Akers" userId="fb3c9d12-5c8c-42d7-8dc7-d872d7a3d202" providerId="ADAL" clId="{80AABDCA-A693-4F09-99FD-F26609E442FC}" dt="2026-03-24T10:18:11.458" v="308" actId="47"/>
          <pc:sldLayoutMkLst>
            <pc:docMk/>
            <pc:sldMasterMk cId="3042308997" sldId="2147483665"/>
            <pc:sldLayoutMk cId="1571052605" sldId="2147483682"/>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8.xml.rels><?xml version="1.0" encoding="UTF-8" standalone="yes"?>
<Relationships xmlns="http://schemas.openxmlformats.org/package/2006/relationships"><Relationship Id="rId8" Type="http://schemas.openxmlformats.org/officeDocument/2006/relationships/image" Target="../media/image47.svg"/><Relationship Id="rId13" Type="http://schemas.openxmlformats.org/officeDocument/2006/relationships/image" Target="../media/image52.png"/><Relationship Id="rId3" Type="http://schemas.openxmlformats.org/officeDocument/2006/relationships/image" Target="../media/image42.png"/><Relationship Id="rId7" Type="http://schemas.openxmlformats.org/officeDocument/2006/relationships/image" Target="../media/image46.png"/><Relationship Id="rId12" Type="http://schemas.openxmlformats.org/officeDocument/2006/relationships/image" Target="../media/image51.svg"/><Relationship Id="rId2" Type="http://schemas.openxmlformats.org/officeDocument/2006/relationships/image" Target="../media/image41.svg"/><Relationship Id="rId16" Type="http://schemas.openxmlformats.org/officeDocument/2006/relationships/image" Target="../media/image55.svg"/><Relationship Id="rId1" Type="http://schemas.openxmlformats.org/officeDocument/2006/relationships/image" Target="../media/image40.png"/><Relationship Id="rId6" Type="http://schemas.openxmlformats.org/officeDocument/2006/relationships/image" Target="../media/image45.svg"/><Relationship Id="rId11" Type="http://schemas.openxmlformats.org/officeDocument/2006/relationships/image" Target="../media/image50.png"/><Relationship Id="rId5" Type="http://schemas.openxmlformats.org/officeDocument/2006/relationships/image" Target="../media/image44.png"/><Relationship Id="rId15" Type="http://schemas.openxmlformats.org/officeDocument/2006/relationships/image" Target="../media/image5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 Id="rId14" Type="http://schemas.openxmlformats.org/officeDocument/2006/relationships/image" Target="../media/image53.svg"/></Relationships>
</file>

<file path=ppt/diagrams/_rels/data1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ata1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ata13.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7.svg"/><Relationship Id="rId13" Type="http://schemas.openxmlformats.org/officeDocument/2006/relationships/image" Target="../media/image52.png"/><Relationship Id="rId3" Type="http://schemas.openxmlformats.org/officeDocument/2006/relationships/image" Target="../media/image42.png"/><Relationship Id="rId7" Type="http://schemas.openxmlformats.org/officeDocument/2006/relationships/image" Target="../media/image46.png"/><Relationship Id="rId12" Type="http://schemas.openxmlformats.org/officeDocument/2006/relationships/image" Target="../media/image51.svg"/><Relationship Id="rId2" Type="http://schemas.openxmlformats.org/officeDocument/2006/relationships/image" Target="../media/image41.svg"/><Relationship Id="rId16" Type="http://schemas.openxmlformats.org/officeDocument/2006/relationships/image" Target="../media/image55.svg"/><Relationship Id="rId1" Type="http://schemas.openxmlformats.org/officeDocument/2006/relationships/image" Target="../media/image40.png"/><Relationship Id="rId6" Type="http://schemas.openxmlformats.org/officeDocument/2006/relationships/image" Target="../media/image45.svg"/><Relationship Id="rId11" Type="http://schemas.openxmlformats.org/officeDocument/2006/relationships/image" Target="../media/image50.png"/><Relationship Id="rId5" Type="http://schemas.openxmlformats.org/officeDocument/2006/relationships/image" Target="../media/image44.png"/><Relationship Id="rId15" Type="http://schemas.openxmlformats.org/officeDocument/2006/relationships/image" Target="../media/image5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 Id="rId14" Type="http://schemas.openxmlformats.org/officeDocument/2006/relationships/image" Target="../media/image53.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DF382D-313F-4929-A2D9-2BF77738E53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CF01F5B-0A6B-482A-9DD1-FC0E3F7AEA09}">
      <dgm:prSet/>
      <dgm:spPr/>
      <dgm:t>
        <a:bodyPr/>
        <a:lstStyle/>
        <a:p>
          <a:r>
            <a:rPr lang="en-GB" b="1"/>
            <a:t>Organisational and workforce agility</a:t>
          </a:r>
          <a:r>
            <a:rPr lang="en-GB"/>
            <a:t> are defined as the capability to respond quickly to uncertainty and change, supported by culture, technology, adaptable behaviours, and continuous learning. </a:t>
          </a:r>
          <a:endParaRPr lang="en-US"/>
        </a:p>
      </dgm:t>
    </dgm:pt>
    <dgm:pt modelId="{35E1BAD8-47D5-4FA0-A8A6-E12C55716728}" type="parTrans" cxnId="{AF2B48A8-F4DA-4EAA-85F3-AFB399E97CE3}">
      <dgm:prSet/>
      <dgm:spPr/>
      <dgm:t>
        <a:bodyPr/>
        <a:lstStyle/>
        <a:p>
          <a:endParaRPr lang="en-US"/>
        </a:p>
      </dgm:t>
    </dgm:pt>
    <dgm:pt modelId="{84310077-6266-4BF8-B59C-8B6980973399}" type="sibTrans" cxnId="{AF2B48A8-F4DA-4EAA-85F3-AFB399E97CE3}">
      <dgm:prSet/>
      <dgm:spPr/>
      <dgm:t>
        <a:bodyPr/>
        <a:lstStyle/>
        <a:p>
          <a:endParaRPr lang="en-US"/>
        </a:p>
      </dgm:t>
    </dgm:pt>
    <dgm:pt modelId="{2C768B3C-0821-4219-B843-D44E89871DE1}">
      <dgm:prSet/>
      <dgm:spPr/>
      <dgm:t>
        <a:bodyPr/>
        <a:lstStyle/>
        <a:p>
          <a:r>
            <a:rPr lang="en-GB" b="1"/>
            <a:t>People professionals play a core strategic role</a:t>
          </a:r>
          <a:r>
            <a:rPr lang="en-GB"/>
            <a:t> by designing agile people systems, enabling flexible and hybrid work, shaping culture and leadership behaviours, and ensuring ethical, data‑driven workforce decisions. </a:t>
          </a:r>
          <a:endParaRPr lang="en-US"/>
        </a:p>
      </dgm:t>
    </dgm:pt>
    <dgm:pt modelId="{31F7F9C8-C78A-4D82-9701-9CFB6217E8CD}" type="parTrans" cxnId="{ED3EA041-8B91-4261-888A-5E0745491803}">
      <dgm:prSet/>
      <dgm:spPr/>
      <dgm:t>
        <a:bodyPr/>
        <a:lstStyle/>
        <a:p>
          <a:endParaRPr lang="en-US"/>
        </a:p>
      </dgm:t>
    </dgm:pt>
    <dgm:pt modelId="{C027B3A0-8BCF-4FB2-9378-677DDB61CBBC}" type="sibTrans" cxnId="{ED3EA041-8B91-4261-888A-5E0745491803}">
      <dgm:prSet/>
      <dgm:spPr/>
      <dgm:t>
        <a:bodyPr/>
        <a:lstStyle/>
        <a:p>
          <a:endParaRPr lang="en-US"/>
        </a:p>
      </dgm:t>
    </dgm:pt>
    <dgm:pt modelId="{B5243A05-4F1F-45ED-904D-7B6A1FC3C0DD}">
      <dgm:prSet/>
      <dgm:spPr/>
      <dgm:t>
        <a:bodyPr/>
        <a:lstStyle/>
        <a:p>
          <a:r>
            <a:rPr lang="en-GB" b="1"/>
            <a:t>Workforce planning decisions such as build, borrow, and buy</a:t>
          </a:r>
          <a:r>
            <a:rPr lang="en-GB"/>
            <a:t>, alongside a wide range of flexible and hybrid working options, help organisations secure critical skills, increase responsiveness, and balance cost, wellbeing, and resilience. </a:t>
          </a:r>
          <a:endParaRPr lang="en-US"/>
        </a:p>
      </dgm:t>
    </dgm:pt>
    <dgm:pt modelId="{23A45285-1E3A-4CD4-B126-8AF057BF832C}" type="parTrans" cxnId="{4DD3C065-EDE3-458E-A8EF-DAE5A9A42181}">
      <dgm:prSet/>
      <dgm:spPr/>
      <dgm:t>
        <a:bodyPr/>
        <a:lstStyle/>
        <a:p>
          <a:endParaRPr lang="en-US"/>
        </a:p>
      </dgm:t>
    </dgm:pt>
    <dgm:pt modelId="{3627A4A0-453E-4969-8B23-E35AB6591F8F}" type="sibTrans" cxnId="{4DD3C065-EDE3-458E-A8EF-DAE5A9A42181}">
      <dgm:prSet/>
      <dgm:spPr/>
      <dgm:t>
        <a:bodyPr/>
        <a:lstStyle/>
        <a:p>
          <a:endParaRPr lang="en-US"/>
        </a:p>
      </dgm:t>
    </dgm:pt>
    <dgm:pt modelId="{6AF80476-80FB-4F9B-ACB0-582E14219100}">
      <dgm:prSet/>
      <dgm:spPr/>
      <dgm:t>
        <a:bodyPr/>
        <a:lstStyle/>
        <a:p>
          <a:r>
            <a:rPr lang="en-GB" b="1"/>
            <a:t>Employee resilience supports successful change</a:t>
          </a:r>
          <a:r>
            <a:rPr lang="en-GB"/>
            <a:t>, helping staff cope with uncertainty, maintain performance, reduce burnout, and engage positively in organisational transitions, ultimately strengthening agility.</a:t>
          </a:r>
          <a:endParaRPr lang="en-US"/>
        </a:p>
      </dgm:t>
    </dgm:pt>
    <dgm:pt modelId="{C6431216-6F34-4B5E-B34C-F8A04F617262}" type="parTrans" cxnId="{6B9955FC-ED72-4CB8-A561-EBD11A389519}">
      <dgm:prSet/>
      <dgm:spPr/>
      <dgm:t>
        <a:bodyPr/>
        <a:lstStyle/>
        <a:p>
          <a:endParaRPr lang="en-US"/>
        </a:p>
      </dgm:t>
    </dgm:pt>
    <dgm:pt modelId="{142C27F7-3E7B-4971-8102-1F953AA6CECB}" type="sibTrans" cxnId="{6B9955FC-ED72-4CB8-A561-EBD11A389519}">
      <dgm:prSet/>
      <dgm:spPr/>
      <dgm:t>
        <a:bodyPr/>
        <a:lstStyle/>
        <a:p>
          <a:endParaRPr lang="en-US"/>
        </a:p>
      </dgm:t>
    </dgm:pt>
    <dgm:pt modelId="{942C75A7-5A79-4C19-AC47-6368E69A2EB5}" type="pres">
      <dgm:prSet presAssocID="{F1DF382D-313F-4929-A2D9-2BF77738E530}" presName="root" presStyleCnt="0">
        <dgm:presLayoutVars>
          <dgm:dir/>
          <dgm:resizeHandles val="exact"/>
        </dgm:presLayoutVars>
      </dgm:prSet>
      <dgm:spPr/>
    </dgm:pt>
    <dgm:pt modelId="{14413EE4-B2B1-4492-A4F1-7F598B65863C}" type="pres">
      <dgm:prSet presAssocID="{BCF01F5B-0A6B-482A-9DD1-FC0E3F7AEA09}" presName="compNode" presStyleCnt="0"/>
      <dgm:spPr/>
    </dgm:pt>
    <dgm:pt modelId="{E688A7B6-4E4C-4544-BD6B-82DFE7626FFF}" type="pres">
      <dgm:prSet presAssocID="{BCF01F5B-0A6B-482A-9DD1-FC0E3F7AEA09}" presName="bgRect" presStyleLbl="bgShp" presStyleIdx="0" presStyleCnt="4"/>
      <dgm:spPr/>
    </dgm:pt>
    <dgm:pt modelId="{30845777-764C-4CDE-8CFB-2D0250E32C6C}" type="pres">
      <dgm:prSet presAssocID="{BCF01F5B-0A6B-482A-9DD1-FC0E3F7AEA0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A4CBDD8A-08C3-47BB-AFB4-BF419C4DEE57}" type="pres">
      <dgm:prSet presAssocID="{BCF01F5B-0A6B-482A-9DD1-FC0E3F7AEA09}" presName="spaceRect" presStyleCnt="0"/>
      <dgm:spPr/>
    </dgm:pt>
    <dgm:pt modelId="{8A9ACBC7-90CD-4920-86FD-B6F121147B66}" type="pres">
      <dgm:prSet presAssocID="{BCF01F5B-0A6B-482A-9DD1-FC0E3F7AEA09}" presName="parTx" presStyleLbl="revTx" presStyleIdx="0" presStyleCnt="4">
        <dgm:presLayoutVars>
          <dgm:chMax val="0"/>
          <dgm:chPref val="0"/>
        </dgm:presLayoutVars>
      </dgm:prSet>
      <dgm:spPr/>
    </dgm:pt>
    <dgm:pt modelId="{8D0B44B6-5C89-4B9E-94ED-C0096053E21E}" type="pres">
      <dgm:prSet presAssocID="{84310077-6266-4BF8-B59C-8B6980973399}" presName="sibTrans" presStyleCnt="0"/>
      <dgm:spPr/>
    </dgm:pt>
    <dgm:pt modelId="{4B09964C-4E60-472F-9498-31682790A9D6}" type="pres">
      <dgm:prSet presAssocID="{2C768B3C-0821-4219-B843-D44E89871DE1}" presName="compNode" presStyleCnt="0"/>
      <dgm:spPr/>
    </dgm:pt>
    <dgm:pt modelId="{257F24FD-ABE9-4D78-AAED-42F866A63A78}" type="pres">
      <dgm:prSet presAssocID="{2C768B3C-0821-4219-B843-D44E89871DE1}" presName="bgRect" presStyleLbl="bgShp" presStyleIdx="1" presStyleCnt="4"/>
      <dgm:spPr/>
    </dgm:pt>
    <dgm:pt modelId="{A30DE52A-F017-4C92-B29A-85E8BFAF4964}" type="pres">
      <dgm:prSet presAssocID="{2C768B3C-0821-4219-B843-D44E89871DE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19685D42-72D9-4E80-8885-D9EB739FF3FA}" type="pres">
      <dgm:prSet presAssocID="{2C768B3C-0821-4219-B843-D44E89871DE1}" presName="spaceRect" presStyleCnt="0"/>
      <dgm:spPr/>
    </dgm:pt>
    <dgm:pt modelId="{F33F725C-A6F3-4C9B-881A-7E89B6C0ECA5}" type="pres">
      <dgm:prSet presAssocID="{2C768B3C-0821-4219-B843-D44E89871DE1}" presName="parTx" presStyleLbl="revTx" presStyleIdx="1" presStyleCnt="4">
        <dgm:presLayoutVars>
          <dgm:chMax val="0"/>
          <dgm:chPref val="0"/>
        </dgm:presLayoutVars>
      </dgm:prSet>
      <dgm:spPr/>
    </dgm:pt>
    <dgm:pt modelId="{E199C2AC-D759-488C-9C99-EB2928480564}" type="pres">
      <dgm:prSet presAssocID="{C027B3A0-8BCF-4FB2-9378-677DDB61CBBC}" presName="sibTrans" presStyleCnt="0"/>
      <dgm:spPr/>
    </dgm:pt>
    <dgm:pt modelId="{C8700912-7C9B-44C5-9BEE-4075C36E6DA0}" type="pres">
      <dgm:prSet presAssocID="{B5243A05-4F1F-45ED-904D-7B6A1FC3C0DD}" presName="compNode" presStyleCnt="0"/>
      <dgm:spPr/>
    </dgm:pt>
    <dgm:pt modelId="{36C5CAED-BACC-4392-A9DF-30B754553FC2}" type="pres">
      <dgm:prSet presAssocID="{B5243A05-4F1F-45ED-904D-7B6A1FC3C0DD}" presName="bgRect" presStyleLbl="bgShp" presStyleIdx="2" presStyleCnt="4"/>
      <dgm:spPr/>
    </dgm:pt>
    <dgm:pt modelId="{2033FF3D-3692-4D79-AB13-B3649A9F76B0}" type="pres">
      <dgm:prSet presAssocID="{B5243A05-4F1F-45ED-904D-7B6A1FC3C0D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709651EC-2545-442F-8554-2D6C03138641}" type="pres">
      <dgm:prSet presAssocID="{B5243A05-4F1F-45ED-904D-7B6A1FC3C0DD}" presName="spaceRect" presStyleCnt="0"/>
      <dgm:spPr/>
    </dgm:pt>
    <dgm:pt modelId="{6B2CD9E2-272C-4EA0-B7A5-5840418163E3}" type="pres">
      <dgm:prSet presAssocID="{B5243A05-4F1F-45ED-904D-7B6A1FC3C0DD}" presName="parTx" presStyleLbl="revTx" presStyleIdx="2" presStyleCnt="4">
        <dgm:presLayoutVars>
          <dgm:chMax val="0"/>
          <dgm:chPref val="0"/>
        </dgm:presLayoutVars>
      </dgm:prSet>
      <dgm:spPr/>
    </dgm:pt>
    <dgm:pt modelId="{7B6F6B0A-B4A3-4508-AAA1-2C9DDD191A11}" type="pres">
      <dgm:prSet presAssocID="{3627A4A0-453E-4969-8B23-E35AB6591F8F}" presName="sibTrans" presStyleCnt="0"/>
      <dgm:spPr/>
    </dgm:pt>
    <dgm:pt modelId="{9C5B7951-2533-4027-9423-07B6289689B3}" type="pres">
      <dgm:prSet presAssocID="{6AF80476-80FB-4F9B-ACB0-582E14219100}" presName="compNode" presStyleCnt="0"/>
      <dgm:spPr/>
    </dgm:pt>
    <dgm:pt modelId="{76A81D8B-6DCC-47E4-A9F7-443563BB846B}" type="pres">
      <dgm:prSet presAssocID="{6AF80476-80FB-4F9B-ACB0-582E14219100}" presName="bgRect" presStyleLbl="bgShp" presStyleIdx="3" presStyleCnt="4"/>
      <dgm:spPr/>
    </dgm:pt>
    <dgm:pt modelId="{A15566DE-CF98-478F-A9EC-F1061F12687C}" type="pres">
      <dgm:prSet presAssocID="{6AF80476-80FB-4F9B-ACB0-582E1421910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m"/>
        </a:ext>
      </dgm:extLst>
    </dgm:pt>
    <dgm:pt modelId="{96151182-6E71-4C5F-A3B2-3279AD0835B4}" type="pres">
      <dgm:prSet presAssocID="{6AF80476-80FB-4F9B-ACB0-582E14219100}" presName="spaceRect" presStyleCnt="0"/>
      <dgm:spPr/>
    </dgm:pt>
    <dgm:pt modelId="{BB665C42-DAF8-4E7C-8490-8DABA1638FE0}" type="pres">
      <dgm:prSet presAssocID="{6AF80476-80FB-4F9B-ACB0-582E14219100}" presName="parTx" presStyleLbl="revTx" presStyleIdx="3" presStyleCnt="4">
        <dgm:presLayoutVars>
          <dgm:chMax val="0"/>
          <dgm:chPref val="0"/>
        </dgm:presLayoutVars>
      </dgm:prSet>
      <dgm:spPr/>
    </dgm:pt>
  </dgm:ptLst>
  <dgm:cxnLst>
    <dgm:cxn modelId="{199A0424-DEBD-4100-B536-0D01280DCDDF}" type="presOf" srcId="{F1DF382D-313F-4929-A2D9-2BF77738E530}" destId="{942C75A7-5A79-4C19-AC47-6368E69A2EB5}" srcOrd="0" destOrd="0" presId="urn:microsoft.com/office/officeart/2018/2/layout/IconVerticalSolidList"/>
    <dgm:cxn modelId="{16FAA733-A664-422A-8BA4-EBEDDD07C6A3}" type="presOf" srcId="{BCF01F5B-0A6B-482A-9DD1-FC0E3F7AEA09}" destId="{8A9ACBC7-90CD-4920-86FD-B6F121147B66}" srcOrd="0" destOrd="0" presId="urn:microsoft.com/office/officeart/2018/2/layout/IconVerticalSolidList"/>
    <dgm:cxn modelId="{ED3EA041-8B91-4261-888A-5E0745491803}" srcId="{F1DF382D-313F-4929-A2D9-2BF77738E530}" destId="{2C768B3C-0821-4219-B843-D44E89871DE1}" srcOrd="1" destOrd="0" parTransId="{31F7F9C8-C78A-4D82-9701-9CFB6217E8CD}" sibTransId="{C027B3A0-8BCF-4FB2-9378-677DDB61CBBC}"/>
    <dgm:cxn modelId="{4DD3C065-EDE3-458E-A8EF-DAE5A9A42181}" srcId="{F1DF382D-313F-4929-A2D9-2BF77738E530}" destId="{B5243A05-4F1F-45ED-904D-7B6A1FC3C0DD}" srcOrd="2" destOrd="0" parTransId="{23A45285-1E3A-4CD4-B126-8AF057BF832C}" sibTransId="{3627A4A0-453E-4969-8B23-E35AB6591F8F}"/>
    <dgm:cxn modelId="{207BAD4D-91F9-4205-B31F-18C6DCDF81AD}" type="presOf" srcId="{B5243A05-4F1F-45ED-904D-7B6A1FC3C0DD}" destId="{6B2CD9E2-272C-4EA0-B7A5-5840418163E3}" srcOrd="0" destOrd="0" presId="urn:microsoft.com/office/officeart/2018/2/layout/IconVerticalSolidList"/>
    <dgm:cxn modelId="{B9CD4F96-1DFA-4D45-A695-6010C0BA21E4}" type="presOf" srcId="{6AF80476-80FB-4F9B-ACB0-582E14219100}" destId="{BB665C42-DAF8-4E7C-8490-8DABA1638FE0}" srcOrd="0" destOrd="0" presId="urn:microsoft.com/office/officeart/2018/2/layout/IconVerticalSolidList"/>
    <dgm:cxn modelId="{AF2B48A8-F4DA-4EAA-85F3-AFB399E97CE3}" srcId="{F1DF382D-313F-4929-A2D9-2BF77738E530}" destId="{BCF01F5B-0A6B-482A-9DD1-FC0E3F7AEA09}" srcOrd="0" destOrd="0" parTransId="{35E1BAD8-47D5-4FA0-A8A6-E12C55716728}" sibTransId="{84310077-6266-4BF8-B59C-8B6980973399}"/>
    <dgm:cxn modelId="{690D1FDC-4203-4F07-AF04-82E2531D1003}" type="presOf" srcId="{2C768B3C-0821-4219-B843-D44E89871DE1}" destId="{F33F725C-A6F3-4C9B-881A-7E89B6C0ECA5}" srcOrd="0" destOrd="0" presId="urn:microsoft.com/office/officeart/2018/2/layout/IconVerticalSolidList"/>
    <dgm:cxn modelId="{6B9955FC-ED72-4CB8-A561-EBD11A389519}" srcId="{F1DF382D-313F-4929-A2D9-2BF77738E530}" destId="{6AF80476-80FB-4F9B-ACB0-582E14219100}" srcOrd="3" destOrd="0" parTransId="{C6431216-6F34-4B5E-B34C-F8A04F617262}" sibTransId="{142C27F7-3E7B-4971-8102-1F953AA6CECB}"/>
    <dgm:cxn modelId="{8216F368-02F3-4F3B-BC41-BBABA91C763A}" type="presParOf" srcId="{942C75A7-5A79-4C19-AC47-6368E69A2EB5}" destId="{14413EE4-B2B1-4492-A4F1-7F598B65863C}" srcOrd="0" destOrd="0" presId="urn:microsoft.com/office/officeart/2018/2/layout/IconVerticalSolidList"/>
    <dgm:cxn modelId="{DD24EFD9-EA6D-4BDC-84B0-EBEB89E0BDBC}" type="presParOf" srcId="{14413EE4-B2B1-4492-A4F1-7F598B65863C}" destId="{E688A7B6-4E4C-4544-BD6B-82DFE7626FFF}" srcOrd="0" destOrd="0" presId="urn:microsoft.com/office/officeart/2018/2/layout/IconVerticalSolidList"/>
    <dgm:cxn modelId="{FC9AB1EA-C37D-46B9-ADE4-64545783485E}" type="presParOf" srcId="{14413EE4-B2B1-4492-A4F1-7F598B65863C}" destId="{30845777-764C-4CDE-8CFB-2D0250E32C6C}" srcOrd="1" destOrd="0" presId="urn:microsoft.com/office/officeart/2018/2/layout/IconVerticalSolidList"/>
    <dgm:cxn modelId="{364E7675-BE95-4ABC-B853-CA5C966B4147}" type="presParOf" srcId="{14413EE4-B2B1-4492-A4F1-7F598B65863C}" destId="{A4CBDD8A-08C3-47BB-AFB4-BF419C4DEE57}" srcOrd="2" destOrd="0" presId="urn:microsoft.com/office/officeart/2018/2/layout/IconVerticalSolidList"/>
    <dgm:cxn modelId="{EB644521-D2B3-437A-A880-C213A414AE16}" type="presParOf" srcId="{14413EE4-B2B1-4492-A4F1-7F598B65863C}" destId="{8A9ACBC7-90CD-4920-86FD-B6F121147B66}" srcOrd="3" destOrd="0" presId="urn:microsoft.com/office/officeart/2018/2/layout/IconVerticalSolidList"/>
    <dgm:cxn modelId="{F26F6E23-4B5C-41C6-8CF7-CFDA9C14C009}" type="presParOf" srcId="{942C75A7-5A79-4C19-AC47-6368E69A2EB5}" destId="{8D0B44B6-5C89-4B9E-94ED-C0096053E21E}" srcOrd="1" destOrd="0" presId="urn:microsoft.com/office/officeart/2018/2/layout/IconVerticalSolidList"/>
    <dgm:cxn modelId="{97EB6372-043D-46B1-9AA1-E3A09614CE51}" type="presParOf" srcId="{942C75A7-5A79-4C19-AC47-6368E69A2EB5}" destId="{4B09964C-4E60-472F-9498-31682790A9D6}" srcOrd="2" destOrd="0" presId="urn:microsoft.com/office/officeart/2018/2/layout/IconVerticalSolidList"/>
    <dgm:cxn modelId="{2204681E-6A89-4A13-88E0-A31D21B67A21}" type="presParOf" srcId="{4B09964C-4E60-472F-9498-31682790A9D6}" destId="{257F24FD-ABE9-4D78-AAED-42F866A63A78}" srcOrd="0" destOrd="0" presId="urn:microsoft.com/office/officeart/2018/2/layout/IconVerticalSolidList"/>
    <dgm:cxn modelId="{54FAD2E1-5C3F-4D11-A030-F17F7BD2F1CE}" type="presParOf" srcId="{4B09964C-4E60-472F-9498-31682790A9D6}" destId="{A30DE52A-F017-4C92-B29A-85E8BFAF4964}" srcOrd="1" destOrd="0" presId="urn:microsoft.com/office/officeart/2018/2/layout/IconVerticalSolidList"/>
    <dgm:cxn modelId="{166493C9-E241-4F13-A62D-4C8F3FC324DC}" type="presParOf" srcId="{4B09964C-4E60-472F-9498-31682790A9D6}" destId="{19685D42-72D9-4E80-8885-D9EB739FF3FA}" srcOrd="2" destOrd="0" presId="urn:microsoft.com/office/officeart/2018/2/layout/IconVerticalSolidList"/>
    <dgm:cxn modelId="{410FEB0F-BF0F-4F6C-B0E3-2A00B458F430}" type="presParOf" srcId="{4B09964C-4E60-472F-9498-31682790A9D6}" destId="{F33F725C-A6F3-4C9B-881A-7E89B6C0ECA5}" srcOrd="3" destOrd="0" presId="urn:microsoft.com/office/officeart/2018/2/layout/IconVerticalSolidList"/>
    <dgm:cxn modelId="{FE456C7E-B6D6-4C34-A826-4D7890B879FB}" type="presParOf" srcId="{942C75A7-5A79-4C19-AC47-6368E69A2EB5}" destId="{E199C2AC-D759-488C-9C99-EB2928480564}" srcOrd="3" destOrd="0" presId="urn:microsoft.com/office/officeart/2018/2/layout/IconVerticalSolidList"/>
    <dgm:cxn modelId="{944CF8AD-0FC7-4C8A-9225-980151E8F37D}" type="presParOf" srcId="{942C75A7-5A79-4C19-AC47-6368E69A2EB5}" destId="{C8700912-7C9B-44C5-9BEE-4075C36E6DA0}" srcOrd="4" destOrd="0" presId="urn:microsoft.com/office/officeart/2018/2/layout/IconVerticalSolidList"/>
    <dgm:cxn modelId="{D2A4F706-500E-4717-99E8-A26A0AAC4D3D}" type="presParOf" srcId="{C8700912-7C9B-44C5-9BEE-4075C36E6DA0}" destId="{36C5CAED-BACC-4392-A9DF-30B754553FC2}" srcOrd="0" destOrd="0" presId="urn:microsoft.com/office/officeart/2018/2/layout/IconVerticalSolidList"/>
    <dgm:cxn modelId="{1DE03EE6-13FA-4C8C-8F30-6DE12843CDD9}" type="presParOf" srcId="{C8700912-7C9B-44C5-9BEE-4075C36E6DA0}" destId="{2033FF3D-3692-4D79-AB13-B3649A9F76B0}" srcOrd="1" destOrd="0" presId="urn:microsoft.com/office/officeart/2018/2/layout/IconVerticalSolidList"/>
    <dgm:cxn modelId="{BE1E5373-A280-44CE-9CDC-AC4732495878}" type="presParOf" srcId="{C8700912-7C9B-44C5-9BEE-4075C36E6DA0}" destId="{709651EC-2545-442F-8554-2D6C03138641}" srcOrd="2" destOrd="0" presId="urn:microsoft.com/office/officeart/2018/2/layout/IconVerticalSolidList"/>
    <dgm:cxn modelId="{D3D64770-5FC2-4ABD-AEBE-0F352F198715}" type="presParOf" srcId="{C8700912-7C9B-44C5-9BEE-4075C36E6DA0}" destId="{6B2CD9E2-272C-4EA0-B7A5-5840418163E3}" srcOrd="3" destOrd="0" presId="urn:microsoft.com/office/officeart/2018/2/layout/IconVerticalSolidList"/>
    <dgm:cxn modelId="{10FE38ED-6303-459A-BD0F-75EF550287F4}" type="presParOf" srcId="{942C75A7-5A79-4C19-AC47-6368E69A2EB5}" destId="{7B6F6B0A-B4A3-4508-AAA1-2C9DDD191A11}" srcOrd="5" destOrd="0" presId="urn:microsoft.com/office/officeart/2018/2/layout/IconVerticalSolidList"/>
    <dgm:cxn modelId="{E6036BD9-1234-46EA-9C95-BC308FF995E1}" type="presParOf" srcId="{942C75A7-5A79-4C19-AC47-6368E69A2EB5}" destId="{9C5B7951-2533-4027-9423-07B6289689B3}" srcOrd="6" destOrd="0" presId="urn:microsoft.com/office/officeart/2018/2/layout/IconVerticalSolidList"/>
    <dgm:cxn modelId="{54EB9643-1D19-487E-A100-67AB5CA525C0}" type="presParOf" srcId="{9C5B7951-2533-4027-9423-07B6289689B3}" destId="{76A81D8B-6DCC-47E4-A9F7-443563BB846B}" srcOrd="0" destOrd="0" presId="urn:microsoft.com/office/officeart/2018/2/layout/IconVerticalSolidList"/>
    <dgm:cxn modelId="{124B9EFE-F2D0-455D-BB35-898A99D28179}" type="presParOf" srcId="{9C5B7951-2533-4027-9423-07B6289689B3}" destId="{A15566DE-CF98-478F-A9EC-F1061F12687C}" srcOrd="1" destOrd="0" presId="urn:microsoft.com/office/officeart/2018/2/layout/IconVerticalSolidList"/>
    <dgm:cxn modelId="{6222A893-B1A7-4E0E-8FC3-26F63FD73F71}" type="presParOf" srcId="{9C5B7951-2533-4027-9423-07B6289689B3}" destId="{96151182-6E71-4C5F-A3B2-3279AD0835B4}" srcOrd="2" destOrd="0" presId="urn:microsoft.com/office/officeart/2018/2/layout/IconVerticalSolidList"/>
    <dgm:cxn modelId="{0A6A0AAA-D0F2-41EC-AC39-95BA74B9E810}" type="presParOf" srcId="{9C5B7951-2533-4027-9423-07B6289689B3}" destId="{BB665C42-DAF8-4E7C-8490-8DABA1638FE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59CF27-ACE9-41BA-8113-712A9FC9DC13}"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80B5557B-1BA5-4C06-B3E1-34AD3E34F959}">
      <dgm:prSet/>
      <dgm:spPr/>
      <dgm:t>
        <a:bodyPr/>
        <a:lstStyle/>
        <a:p>
          <a:r>
            <a:rPr lang="en-GB"/>
            <a:t>Lewin’s Force Field Analysis </a:t>
          </a:r>
          <a:endParaRPr lang="en-US"/>
        </a:p>
      </dgm:t>
    </dgm:pt>
    <dgm:pt modelId="{282F055F-B9CB-4C81-95FA-9F11B489A49B}" type="parTrans" cxnId="{24160269-1CDC-4031-A2D8-B78310F57929}">
      <dgm:prSet/>
      <dgm:spPr/>
      <dgm:t>
        <a:bodyPr/>
        <a:lstStyle/>
        <a:p>
          <a:endParaRPr lang="en-US"/>
        </a:p>
      </dgm:t>
    </dgm:pt>
    <dgm:pt modelId="{5DA9A459-FEF3-442C-839B-8104D24493DD}" type="sibTrans" cxnId="{24160269-1CDC-4031-A2D8-B78310F57929}">
      <dgm:prSet/>
      <dgm:spPr/>
      <dgm:t>
        <a:bodyPr/>
        <a:lstStyle/>
        <a:p>
          <a:endParaRPr lang="en-US"/>
        </a:p>
      </dgm:t>
    </dgm:pt>
    <dgm:pt modelId="{26EC06B9-3C92-4FF9-B658-0AF0FA16331D}">
      <dgm:prSet/>
      <dgm:spPr/>
      <dgm:t>
        <a:bodyPr/>
        <a:lstStyle/>
        <a:p>
          <a:r>
            <a:rPr lang="en-GB"/>
            <a:t>Lewin’s Change Model</a:t>
          </a:r>
          <a:endParaRPr lang="en-US"/>
        </a:p>
      </dgm:t>
    </dgm:pt>
    <dgm:pt modelId="{986305ED-E5FF-4CA0-98F3-7A8A03687AC1}" type="parTrans" cxnId="{D2534D31-D9AA-429C-A927-1597C336E180}">
      <dgm:prSet/>
      <dgm:spPr/>
      <dgm:t>
        <a:bodyPr/>
        <a:lstStyle/>
        <a:p>
          <a:endParaRPr lang="en-US"/>
        </a:p>
      </dgm:t>
    </dgm:pt>
    <dgm:pt modelId="{6CB4CDB2-D90E-4C4C-8DC6-D2D587BCF1A8}" type="sibTrans" cxnId="{D2534D31-D9AA-429C-A927-1597C336E180}">
      <dgm:prSet/>
      <dgm:spPr/>
      <dgm:t>
        <a:bodyPr/>
        <a:lstStyle/>
        <a:p>
          <a:endParaRPr lang="en-US"/>
        </a:p>
      </dgm:t>
    </dgm:pt>
    <dgm:pt modelId="{1D731475-2353-41A4-81B2-654D2F8FAA4F}">
      <dgm:prSet/>
      <dgm:spPr/>
      <dgm:t>
        <a:bodyPr/>
        <a:lstStyle/>
        <a:p>
          <a:r>
            <a:rPr lang="en-GB"/>
            <a:t>Kotter’s Eight Steps of Change</a:t>
          </a:r>
          <a:endParaRPr lang="en-US"/>
        </a:p>
      </dgm:t>
    </dgm:pt>
    <dgm:pt modelId="{A2C9C6CB-2452-48C2-ACD4-469F53C242B5}" type="parTrans" cxnId="{5AB87C8B-1D3C-4B94-9632-5445FBCFC672}">
      <dgm:prSet/>
      <dgm:spPr/>
      <dgm:t>
        <a:bodyPr/>
        <a:lstStyle/>
        <a:p>
          <a:endParaRPr lang="en-US"/>
        </a:p>
      </dgm:t>
    </dgm:pt>
    <dgm:pt modelId="{07FCD683-C062-4C94-8998-A8115A45D9C8}" type="sibTrans" cxnId="{5AB87C8B-1D3C-4B94-9632-5445FBCFC672}">
      <dgm:prSet/>
      <dgm:spPr/>
      <dgm:t>
        <a:bodyPr/>
        <a:lstStyle/>
        <a:p>
          <a:endParaRPr lang="en-US"/>
        </a:p>
      </dgm:t>
    </dgm:pt>
    <dgm:pt modelId="{5367A14A-FE3C-48E2-86C0-2F1100724741}" type="pres">
      <dgm:prSet presAssocID="{1659CF27-ACE9-41BA-8113-712A9FC9DC13}" presName="root" presStyleCnt="0">
        <dgm:presLayoutVars>
          <dgm:dir/>
          <dgm:resizeHandles val="exact"/>
        </dgm:presLayoutVars>
      </dgm:prSet>
      <dgm:spPr/>
    </dgm:pt>
    <dgm:pt modelId="{1B3E9D72-9D27-441A-A0B9-D40CDB0C2FA0}" type="pres">
      <dgm:prSet presAssocID="{80B5557B-1BA5-4C06-B3E1-34AD3E34F959}" presName="compNode" presStyleCnt="0"/>
      <dgm:spPr/>
    </dgm:pt>
    <dgm:pt modelId="{8D69591E-6176-4748-84DC-C0621BF95DC6}" type="pres">
      <dgm:prSet presAssocID="{80B5557B-1BA5-4C06-B3E1-34AD3E34F95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0D136CF4-A171-4BDB-BBCE-1DE430CA4FDC}" type="pres">
      <dgm:prSet presAssocID="{80B5557B-1BA5-4C06-B3E1-34AD3E34F959}" presName="spaceRect" presStyleCnt="0"/>
      <dgm:spPr/>
    </dgm:pt>
    <dgm:pt modelId="{539AEF0D-60FF-4859-A78F-5C06A47860F5}" type="pres">
      <dgm:prSet presAssocID="{80B5557B-1BA5-4C06-B3E1-34AD3E34F959}" presName="textRect" presStyleLbl="revTx" presStyleIdx="0" presStyleCnt="3">
        <dgm:presLayoutVars>
          <dgm:chMax val="1"/>
          <dgm:chPref val="1"/>
        </dgm:presLayoutVars>
      </dgm:prSet>
      <dgm:spPr/>
    </dgm:pt>
    <dgm:pt modelId="{5B60ABAE-590F-4EFA-8BB5-F42AC7F20DC1}" type="pres">
      <dgm:prSet presAssocID="{5DA9A459-FEF3-442C-839B-8104D24493DD}" presName="sibTrans" presStyleCnt="0"/>
      <dgm:spPr/>
    </dgm:pt>
    <dgm:pt modelId="{91CE71F5-3307-43A3-870A-A71B90ED68C6}" type="pres">
      <dgm:prSet presAssocID="{26EC06B9-3C92-4FF9-B658-0AF0FA16331D}" presName="compNode" presStyleCnt="0"/>
      <dgm:spPr/>
    </dgm:pt>
    <dgm:pt modelId="{B3B08747-933B-4446-B3C6-FABB747E543D}" type="pres">
      <dgm:prSet presAssocID="{26EC06B9-3C92-4FF9-B658-0AF0FA16331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EA248A43-870B-4B67-B59D-AFCDCA4549FA}" type="pres">
      <dgm:prSet presAssocID="{26EC06B9-3C92-4FF9-B658-0AF0FA16331D}" presName="spaceRect" presStyleCnt="0"/>
      <dgm:spPr/>
    </dgm:pt>
    <dgm:pt modelId="{A84758FF-0654-4707-8574-153F7D0D037E}" type="pres">
      <dgm:prSet presAssocID="{26EC06B9-3C92-4FF9-B658-0AF0FA16331D}" presName="textRect" presStyleLbl="revTx" presStyleIdx="1" presStyleCnt="3">
        <dgm:presLayoutVars>
          <dgm:chMax val="1"/>
          <dgm:chPref val="1"/>
        </dgm:presLayoutVars>
      </dgm:prSet>
      <dgm:spPr/>
    </dgm:pt>
    <dgm:pt modelId="{1C29279B-9BA5-46A0-95B7-57A5E3CCB9CD}" type="pres">
      <dgm:prSet presAssocID="{6CB4CDB2-D90E-4C4C-8DC6-D2D587BCF1A8}" presName="sibTrans" presStyleCnt="0"/>
      <dgm:spPr/>
    </dgm:pt>
    <dgm:pt modelId="{2DA6404D-8B6C-4AC7-80D8-F33FF8B931CF}" type="pres">
      <dgm:prSet presAssocID="{1D731475-2353-41A4-81B2-654D2F8FAA4F}" presName="compNode" presStyleCnt="0"/>
      <dgm:spPr/>
    </dgm:pt>
    <dgm:pt modelId="{BFBC9849-3CEB-4EE4-94ED-77990811BBC7}" type="pres">
      <dgm:prSet presAssocID="{1D731475-2353-41A4-81B2-654D2F8FAA4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B370E636-39FE-403C-B829-8AE57949ECAA}" type="pres">
      <dgm:prSet presAssocID="{1D731475-2353-41A4-81B2-654D2F8FAA4F}" presName="spaceRect" presStyleCnt="0"/>
      <dgm:spPr/>
    </dgm:pt>
    <dgm:pt modelId="{64275955-CCBC-4EB7-9408-437D63062938}" type="pres">
      <dgm:prSet presAssocID="{1D731475-2353-41A4-81B2-654D2F8FAA4F}" presName="textRect" presStyleLbl="revTx" presStyleIdx="2" presStyleCnt="3">
        <dgm:presLayoutVars>
          <dgm:chMax val="1"/>
          <dgm:chPref val="1"/>
        </dgm:presLayoutVars>
      </dgm:prSet>
      <dgm:spPr/>
    </dgm:pt>
  </dgm:ptLst>
  <dgm:cxnLst>
    <dgm:cxn modelId="{26FC9921-3183-46D9-9761-208B93E7411A}" type="presOf" srcId="{26EC06B9-3C92-4FF9-B658-0AF0FA16331D}" destId="{A84758FF-0654-4707-8574-153F7D0D037E}" srcOrd="0" destOrd="0" presId="urn:microsoft.com/office/officeart/2018/2/layout/IconLabelList"/>
    <dgm:cxn modelId="{D2534D31-D9AA-429C-A927-1597C336E180}" srcId="{1659CF27-ACE9-41BA-8113-712A9FC9DC13}" destId="{26EC06B9-3C92-4FF9-B658-0AF0FA16331D}" srcOrd="1" destOrd="0" parTransId="{986305ED-E5FF-4CA0-98F3-7A8A03687AC1}" sibTransId="{6CB4CDB2-D90E-4C4C-8DC6-D2D587BCF1A8}"/>
    <dgm:cxn modelId="{EFB76347-A2E1-4E59-B358-5CC882BB7BA1}" type="presOf" srcId="{80B5557B-1BA5-4C06-B3E1-34AD3E34F959}" destId="{539AEF0D-60FF-4859-A78F-5C06A47860F5}" srcOrd="0" destOrd="0" presId="urn:microsoft.com/office/officeart/2018/2/layout/IconLabelList"/>
    <dgm:cxn modelId="{24160269-1CDC-4031-A2D8-B78310F57929}" srcId="{1659CF27-ACE9-41BA-8113-712A9FC9DC13}" destId="{80B5557B-1BA5-4C06-B3E1-34AD3E34F959}" srcOrd="0" destOrd="0" parTransId="{282F055F-B9CB-4C81-95FA-9F11B489A49B}" sibTransId="{5DA9A459-FEF3-442C-839B-8104D24493DD}"/>
    <dgm:cxn modelId="{C6A95A4F-F0D8-4763-A60E-2ECA39C99B0B}" type="presOf" srcId="{1D731475-2353-41A4-81B2-654D2F8FAA4F}" destId="{64275955-CCBC-4EB7-9408-437D63062938}" srcOrd="0" destOrd="0" presId="urn:microsoft.com/office/officeart/2018/2/layout/IconLabelList"/>
    <dgm:cxn modelId="{5AB87C8B-1D3C-4B94-9632-5445FBCFC672}" srcId="{1659CF27-ACE9-41BA-8113-712A9FC9DC13}" destId="{1D731475-2353-41A4-81B2-654D2F8FAA4F}" srcOrd="2" destOrd="0" parTransId="{A2C9C6CB-2452-48C2-ACD4-469F53C242B5}" sibTransId="{07FCD683-C062-4C94-8998-A8115A45D9C8}"/>
    <dgm:cxn modelId="{A1C5C9DD-6C0F-4167-A675-0230CEA5F71A}" type="presOf" srcId="{1659CF27-ACE9-41BA-8113-712A9FC9DC13}" destId="{5367A14A-FE3C-48E2-86C0-2F1100724741}" srcOrd="0" destOrd="0" presId="urn:microsoft.com/office/officeart/2018/2/layout/IconLabelList"/>
    <dgm:cxn modelId="{08820668-7A63-4C97-BBBB-E56B851BDC61}" type="presParOf" srcId="{5367A14A-FE3C-48E2-86C0-2F1100724741}" destId="{1B3E9D72-9D27-441A-A0B9-D40CDB0C2FA0}" srcOrd="0" destOrd="0" presId="urn:microsoft.com/office/officeart/2018/2/layout/IconLabelList"/>
    <dgm:cxn modelId="{7B6AC153-B234-4B73-A48C-B303F60605B2}" type="presParOf" srcId="{1B3E9D72-9D27-441A-A0B9-D40CDB0C2FA0}" destId="{8D69591E-6176-4748-84DC-C0621BF95DC6}" srcOrd="0" destOrd="0" presId="urn:microsoft.com/office/officeart/2018/2/layout/IconLabelList"/>
    <dgm:cxn modelId="{C59C5E68-F40B-4CB6-9E0A-1191C52C903B}" type="presParOf" srcId="{1B3E9D72-9D27-441A-A0B9-D40CDB0C2FA0}" destId="{0D136CF4-A171-4BDB-BBCE-1DE430CA4FDC}" srcOrd="1" destOrd="0" presId="urn:microsoft.com/office/officeart/2018/2/layout/IconLabelList"/>
    <dgm:cxn modelId="{0B73B598-616F-4278-B22C-898371B70802}" type="presParOf" srcId="{1B3E9D72-9D27-441A-A0B9-D40CDB0C2FA0}" destId="{539AEF0D-60FF-4859-A78F-5C06A47860F5}" srcOrd="2" destOrd="0" presId="urn:microsoft.com/office/officeart/2018/2/layout/IconLabelList"/>
    <dgm:cxn modelId="{8A8BC92C-64D6-47BC-9A97-C648AE5DB656}" type="presParOf" srcId="{5367A14A-FE3C-48E2-86C0-2F1100724741}" destId="{5B60ABAE-590F-4EFA-8BB5-F42AC7F20DC1}" srcOrd="1" destOrd="0" presId="urn:microsoft.com/office/officeart/2018/2/layout/IconLabelList"/>
    <dgm:cxn modelId="{F7477EB3-E517-4B17-9427-EB4AE844E3E5}" type="presParOf" srcId="{5367A14A-FE3C-48E2-86C0-2F1100724741}" destId="{91CE71F5-3307-43A3-870A-A71B90ED68C6}" srcOrd="2" destOrd="0" presId="urn:microsoft.com/office/officeart/2018/2/layout/IconLabelList"/>
    <dgm:cxn modelId="{1A2ADD91-6EBD-4595-BA4D-5B4A8DEBED27}" type="presParOf" srcId="{91CE71F5-3307-43A3-870A-A71B90ED68C6}" destId="{B3B08747-933B-4446-B3C6-FABB747E543D}" srcOrd="0" destOrd="0" presId="urn:microsoft.com/office/officeart/2018/2/layout/IconLabelList"/>
    <dgm:cxn modelId="{D0ECF491-C86D-4982-99F4-7B88B9353F06}" type="presParOf" srcId="{91CE71F5-3307-43A3-870A-A71B90ED68C6}" destId="{EA248A43-870B-4B67-B59D-AFCDCA4549FA}" srcOrd="1" destOrd="0" presId="urn:microsoft.com/office/officeart/2018/2/layout/IconLabelList"/>
    <dgm:cxn modelId="{0B8CE8AD-2578-45BD-B74A-9262E4F25A2E}" type="presParOf" srcId="{91CE71F5-3307-43A3-870A-A71B90ED68C6}" destId="{A84758FF-0654-4707-8574-153F7D0D037E}" srcOrd="2" destOrd="0" presId="urn:microsoft.com/office/officeart/2018/2/layout/IconLabelList"/>
    <dgm:cxn modelId="{C15C3B39-F835-40CA-959E-3CE8EFB249F0}" type="presParOf" srcId="{5367A14A-FE3C-48E2-86C0-2F1100724741}" destId="{1C29279B-9BA5-46A0-95B7-57A5E3CCB9CD}" srcOrd="3" destOrd="0" presId="urn:microsoft.com/office/officeart/2018/2/layout/IconLabelList"/>
    <dgm:cxn modelId="{F36B2DF1-B5D4-439F-804F-843D62C2985E}" type="presParOf" srcId="{5367A14A-FE3C-48E2-86C0-2F1100724741}" destId="{2DA6404D-8B6C-4AC7-80D8-F33FF8B931CF}" srcOrd="4" destOrd="0" presId="urn:microsoft.com/office/officeart/2018/2/layout/IconLabelList"/>
    <dgm:cxn modelId="{E7E163CB-E3DB-42BF-9AE5-CD624AD9420F}" type="presParOf" srcId="{2DA6404D-8B6C-4AC7-80D8-F33FF8B931CF}" destId="{BFBC9849-3CEB-4EE4-94ED-77990811BBC7}" srcOrd="0" destOrd="0" presId="urn:microsoft.com/office/officeart/2018/2/layout/IconLabelList"/>
    <dgm:cxn modelId="{05C9D0FB-CCB8-41F7-9845-1925B199505A}" type="presParOf" srcId="{2DA6404D-8B6C-4AC7-80D8-F33FF8B931CF}" destId="{B370E636-39FE-403C-B829-8AE57949ECAA}" srcOrd="1" destOrd="0" presId="urn:microsoft.com/office/officeart/2018/2/layout/IconLabelList"/>
    <dgm:cxn modelId="{E8B2862E-A4A0-40BB-BD9C-636906D3F474}" type="presParOf" srcId="{2DA6404D-8B6C-4AC7-80D8-F33FF8B931CF}" destId="{64275955-CCBC-4EB7-9408-437D6306293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62C383-0D89-4E58-9691-E7477616E8A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455B96E-5651-4558-AE39-D0C6CDE84F34}">
      <dgm:prSet/>
      <dgm:spPr/>
      <dgm:t>
        <a:bodyPr/>
        <a:lstStyle/>
        <a:p>
          <a:r>
            <a:rPr lang="en-GB"/>
            <a:t>A medium‑sized charity wants to move from mainly face‑to‑face advice to a blended model with more phone and online appointments.</a:t>
          </a:r>
          <a:endParaRPr lang="en-US"/>
        </a:p>
      </dgm:t>
    </dgm:pt>
    <dgm:pt modelId="{169B72A5-6FF8-427C-9F87-477F34BD1B5B}" type="parTrans" cxnId="{A10AF38B-4140-49EF-8589-B4982974E618}">
      <dgm:prSet/>
      <dgm:spPr/>
      <dgm:t>
        <a:bodyPr/>
        <a:lstStyle/>
        <a:p>
          <a:endParaRPr lang="en-US"/>
        </a:p>
      </dgm:t>
    </dgm:pt>
    <dgm:pt modelId="{56D6F372-824C-4503-BDF1-7A3D6EEE2151}" type="sibTrans" cxnId="{A10AF38B-4140-49EF-8589-B4982974E618}">
      <dgm:prSet/>
      <dgm:spPr/>
      <dgm:t>
        <a:bodyPr/>
        <a:lstStyle/>
        <a:p>
          <a:endParaRPr lang="en-US"/>
        </a:p>
      </dgm:t>
    </dgm:pt>
    <dgm:pt modelId="{2285A6CF-F09C-419B-9274-3B2FBCCB7488}">
      <dgm:prSet/>
      <dgm:spPr/>
      <dgm:t>
        <a:bodyPr/>
        <a:lstStyle/>
        <a:p>
          <a:r>
            <a:rPr lang="en-GB"/>
            <a:t>Consider the driving forces and restraining forces on the next slide and answer the following questions:</a:t>
          </a:r>
          <a:endParaRPr lang="en-US"/>
        </a:p>
      </dgm:t>
    </dgm:pt>
    <dgm:pt modelId="{3C265EBC-017F-4DD8-B6E1-E9AB7AF9EFE0}" type="parTrans" cxnId="{32BC69ED-B3D7-4031-B0CD-2150F30E5A17}">
      <dgm:prSet/>
      <dgm:spPr/>
      <dgm:t>
        <a:bodyPr/>
        <a:lstStyle/>
        <a:p>
          <a:endParaRPr lang="en-US"/>
        </a:p>
      </dgm:t>
    </dgm:pt>
    <dgm:pt modelId="{91780EFE-B670-4783-B124-54764C7C2BC1}" type="sibTrans" cxnId="{32BC69ED-B3D7-4031-B0CD-2150F30E5A17}">
      <dgm:prSet/>
      <dgm:spPr/>
      <dgm:t>
        <a:bodyPr/>
        <a:lstStyle/>
        <a:p>
          <a:endParaRPr lang="en-US"/>
        </a:p>
      </dgm:t>
    </dgm:pt>
    <dgm:pt modelId="{7FA0B952-0E53-4ECF-85CA-AAF74777EED6}">
      <dgm:prSet/>
      <dgm:spPr/>
      <dgm:t>
        <a:bodyPr/>
        <a:lstStyle/>
        <a:p>
          <a:r>
            <a:rPr lang="en-GB"/>
            <a:t>What could you do to reduce one or two of the strongest restraining forces?</a:t>
          </a:r>
          <a:endParaRPr lang="en-US"/>
        </a:p>
      </dgm:t>
    </dgm:pt>
    <dgm:pt modelId="{839E9339-1304-4B49-B534-70323EFA89EA}" type="parTrans" cxnId="{7AE3A320-1F13-4DB1-AE0C-636CA5033351}">
      <dgm:prSet/>
      <dgm:spPr/>
      <dgm:t>
        <a:bodyPr/>
        <a:lstStyle/>
        <a:p>
          <a:endParaRPr lang="en-US"/>
        </a:p>
      </dgm:t>
    </dgm:pt>
    <dgm:pt modelId="{F13B3495-373A-4D3C-BDD2-21E39BB8F678}" type="sibTrans" cxnId="{7AE3A320-1F13-4DB1-AE0C-636CA5033351}">
      <dgm:prSet/>
      <dgm:spPr/>
      <dgm:t>
        <a:bodyPr/>
        <a:lstStyle/>
        <a:p>
          <a:endParaRPr lang="en-US"/>
        </a:p>
      </dgm:t>
    </dgm:pt>
    <dgm:pt modelId="{B53F93F8-570B-49AB-A3E2-6D2BB1F78C8A}">
      <dgm:prSet/>
      <dgm:spPr/>
      <dgm:t>
        <a:bodyPr/>
        <a:lstStyle/>
        <a:p>
          <a:r>
            <a:rPr lang="en-GB"/>
            <a:t>Where could you strengthen a key driving force</a:t>
          </a:r>
          <a:endParaRPr lang="en-US"/>
        </a:p>
      </dgm:t>
    </dgm:pt>
    <dgm:pt modelId="{7798DD9E-C578-49D0-B16D-6538D07C6924}" type="parTrans" cxnId="{D9AA488D-74E4-408C-8880-04CE076B450D}">
      <dgm:prSet/>
      <dgm:spPr/>
      <dgm:t>
        <a:bodyPr/>
        <a:lstStyle/>
        <a:p>
          <a:endParaRPr lang="en-US"/>
        </a:p>
      </dgm:t>
    </dgm:pt>
    <dgm:pt modelId="{6F633979-9835-4370-875F-A183E0E1188E}" type="sibTrans" cxnId="{D9AA488D-74E4-408C-8880-04CE076B450D}">
      <dgm:prSet/>
      <dgm:spPr/>
      <dgm:t>
        <a:bodyPr/>
        <a:lstStyle/>
        <a:p>
          <a:endParaRPr lang="en-US"/>
        </a:p>
      </dgm:t>
    </dgm:pt>
    <dgm:pt modelId="{C64259DE-66F8-4E25-8CFB-81819B62F959}" type="pres">
      <dgm:prSet presAssocID="{DD62C383-0D89-4E58-9691-E7477616E8A1}" presName="root" presStyleCnt="0">
        <dgm:presLayoutVars>
          <dgm:dir/>
          <dgm:resizeHandles val="exact"/>
        </dgm:presLayoutVars>
      </dgm:prSet>
      <dgm:spPr/>
    </dgm:pt>
    <dgm:pt modelId="{5BBDF835-AC90-48B7-8427-3F205F6B5881}" type="pres">
      <dgm:prSet presAssocID="{F455B96E-5651-4558-AE39-D0C6CDE84F34}" presName="compNode" presStyleCnt="0"/>
      <dgm:spPr/>
    </dgm:pt>
    <dgm:pt modelId="{DC29BDE4-C5D2-4ADD-AF18-F8E260790D66}" type="pres">
      <dgm:prSet presAssocID="{F455B96E-5651-4558-AE39-D0C6CDE84F34}" presName="bgRect" presStyleLbl="bgShp" presStyleIdx="0" presStyleCnt="2"/>
      <dgm:spPr/>
    </dgm:pt>
    <dgm:pt modelId="{9BBAE515-4421-495E-9E08-E4EA393DA7B0}" type="pres">
      <dgm:prSet presAssocID="{F455B96E-5651-4558-AE39-D0C6CDE84F3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lle"/>
        </a:ext>
      </dgm:extLst>
    </dgm:pt>
    <dgm:pt modelId="{18E0E172-ED46-4BF3-87E1-0E7AAD71C75E}" type="pres">
      <dgm:prSet presAssocID="{F455B96E-5651-4558-AE39-D0C6CDE84F34}" presName="spaceRect" presStyleCnt="0"/>
      <dgm:spPr/>
    </dgm:pt>
    <dgm:pt modelId="{2D91567D-F1A5-4E93-A5C2-45980BC29810}" type="pres">
      <dgm:prSet presAssocID="{F455B96E-5651-4558-AE39-D0C6CDE84F34}" presName="parTx" presStyleLbl="revTx" presStyleIdx="0" presStyleCnt="3">
        <dgm:presLayoutVars>
          <dgm:chMax val="0"/>
          <dgm:chPref val="0"/>
        </dgm:presLayoutVars>
      </dgm:prSet>
      <dgm:spPr/>
    </dgm:pt>
    <dgm:pt modelId="{75D6D9CF-535C-4EA7-B174-1B0CA557ED37}" type="pres">
      <dgm:prSet presAssocID="{56D6F372-824C-4503-BDF1-7A3D6EEE2151}" presName="sibTrans" presStyleCnt="0"/>
      <dgm:spPr/>
    </dgm:pt>
    <dgm:pt modelId="{073451C4-2E42-4F9A-8DFC-0D0B6BCF62FF}" type="pres">
      <dgm:prSet presAssocID="{2285A6CF-F09C-419B-9274-3B2FBCCB7488}" presName="compNode" presStyleCnt="0"/>
      <dgm:spPr/>
    </dgm:pt>
    <dgm:pt modelId="{55C795F3-9D5C-44E2-997D-0FBDBADFEFC2}" type="pres">
      <dgm:prSet presAssocID="{2285A6CF-F09C-419B-9274-3B2FBCCB7488}" presName="bgRect" presStyleLbl="bgShp" presStyleIdx="1" presStyleCnt="2"/>
      <dgm:spPr/>
    </dgm:pt>
    <dgm:pt modelId="{0B5DBC38-DED3-4243-85B0-D792C04EA59E}" type="pres">
      <dgm:prSet presAssocID="{2285A6CF-F09C-419B-9274-3B2FBCCB748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ooter"/>
        </a:ext>
      </dgm:extLst>
    </dgm:pt>
    <dgm:pt modelId="{5EF27FCC-1FC8-49ED-86BB-EADFD0E8795F}" type="pres">
      <dgm:prSet presAssocID="{2285A6CF-F09C-419B-9274-3B2FBCCB7488}" presName="spaceRect" presStyleCnt="0"/>
      <dgm:spPr/>
    </dgm:pt>
    <dgm:pt modelId="{565B46BB-682D-4E4E-8477-1A7C586D9E4A}" type="pres">
      <dgm:prSet presAssocID="{2285A6CF-F09C-419B-9274-3B2FBCCB7488}" presName="parTx" presStyleLbl="revTx" presStyleIdx="1" presStyleCnt="3">
        <dgm:presLayoutVars>
          <dgm:chMax val="0"/>
          <dgm:chPref val="0"/>
        </dgm:presLayoutVars>
      </dgm:prSet>
      <dgm:spPr/>
    </dgm:pt>
    <dgm:pt modelId="{249FA66B-1511-4AB2-B7C6-4CE16A86B998}" type="pres">
      <dgm:prSet presAssocID="{2285A6CF-F09C-419B-9274-3B2FBCCB7488}" presName="desTx" presStyleLbl="revTx" presStyleIdx="2" presStyleCnt="3">
        <dgm:presLayoutVars/>
      </dgm:prSet>
      <dgm:spPr/>
    </dgm:pt>
  </dgm:ptLst>
  <dgm:cxnLst>
    <dgm:cxn modelId="{D7601200-7CEC-43C4-BB3E-37D34DB52A6C}" type="presOf" srcId="{7FA0B952-0E53-4ECF-85CA-AAF74777EED6}" destId="{249FA66B-1511-4AB2-B7C6-4CE16A86B998}" srcOrd="0" destOrd="0" presId="urn:microsoft.com/office/officeart/2018/2/layout/IconVerticalSolidList"/>
    <dgm:cxn modelId="{7AE3A320-1F13-4DB1-AE0C-636CA5033351}" srcId="{2285A6CF-F09C-419B-9274-3B2FBCCB7488}" destId="{7FA0B952-0E53-4ECF-85CA-AAF74777EED6}" srcOrd="0" destOrd="0" parTransId="{839E9339-1304-4B49-B534-70323EFA89EA}" sibTransId="{F13B3495-373A-4D3C-BDD2-21E39BB8F678}"/>
    <dgm:cxn modelId="{1C52F549-7A4E-4C79-A948-52265D9C1D30}" type="presOf" srcId="{DD62C383-0D89-4E58-9691-E7477616E8A1}" destId="{C64259DE-66F8-4E25-8CFB-81819B62F959}" srcOrd="0" destOrd="0" presId="urn:microsoft.com/office/officeart/2018/2/layout/IconVerticalSolidList"/>
    <dgm:cxn modelId="{D2EA5B4E-3EAB-46F9-82EB-911F5AC8E3A9}" type="presOf" srcId="{B53F93F8-570B-49AB-A3E2-6D2BB1F78C8A}" destId="{249FA66B-1511-4AB2-B7C6-4CE16A86B998}" srcOrd="0" destOrd="1" presId="urn:microsoft.com/office/officeart/2018/2/layout/IconVerticalSolidList"/>
    <dgm:cxn modelId="{8C0B7380-2548-4205-8116-92555BBADA19}" type="presOf" srcId="{F455B96E-5651-4558-AE39-D0C6CDE84F34}" destId="{2D91567D-F1A5-4E93-A5C2-45980BC29810}" srcOrd="0" destOrd="0" presId="urn:microsoft.com/office/officeart/2018/2/layout/IconVerticalSolidList"/>
    <dgm:cxn modelId="{A10AF38B-4140-49EF-8589-B4982974E618}" srcId="{DD62C383-0D89-4E58-9691-E7477616E8A1}" destId="{F455B96E-5651-4558-AE39-D0C6CDE84F34}" srcOrd="0" destOrd="0" parTransId="{169B72A5-6FF8-427C-9F87-477F34BD1B5B}" sibTransId="{56D6F372-824C-4503-BDF1-7A3D6EEE2151}"/>
    <dgm:cxn modelId="{D9AA488D-74E4-408C-8880-04CE076B450D}" srcId="{2285A6CF-F09C-419B-9274-3B2FBCCB7488}" destId="{B53F93F8-570B-49AB-A3E2-6D2BB1F78C8A}" srcOrd="1" destOrd="0" parTransId="{7798DD9E-C578-49D0-B16D-6538D07C6924}" sibTransId="{6F633979-9835-4370-875F-A183E0E1188E}"/>
    <dgm:cxn modelId="{5D10DBAD-D524-4B66-9355-7596E8B56A56}" type="presOf" srcId="{2285A6CF-F09C-419B-9274-3B2FBCCB7488}" destId="{565B46BB-682D-4E4E-8477-1A7C586D9E4A}" srcOrd="0" destOrd="0" presId="urn:microsoft.com/office/officeart/2018/2/layout/IconVerticalSolidList"/>
    <dgm:cxn modelId="{32BC69ED-B3D7-4031-B0CD-2150F30E5A17}" srcId="{DD62C383-0D89-4E58-9691-E7477616E8A1}" destId="{2285A6CF-F09C-419B-9274-3B2FBCCB7488}" srcOrd="1" destOrd="0" parTransId="{3C265EBC-017F-4DD8-B6E1-E9AB7AF9EFE0}" sibTransId="{91780EFE-B670-4783-B124-54764C7C2BC1}"/>
    <dgm:cxn modelId="{69348618-3105-4DEB-B495-789B149ACA46}" type="presParOf" srcId="{C64259DE-66F8-4E25-8CFB-81819B62F959}" destId="{5BBDF835-AC90-48B7-8427-3F205F6B5881}" srcOrd="0" destOrd="0" presId="urn:microsoft.com/office/officeart/2018/2/layout/IconVerticalSolidList"/>
    <dgm:cxn modelId="{29FFADD0-41F8-4448-BE5F-94162B390170}" type="presParOf" srcId="{5BBDF835-AC90-48B7-8427-3F205F6B5881}" destId="{DC29BDE4-C5D2-4ADD-AF18-F8E260790D66}" srcOrd="0" destOrd="0" presId="urn:microsoft.com/office/officeart/2018/2/layout/IconVerticalSolidList"/>
    <dgm:cxn modelId="{51D17B38-0844-4125-BD40-870B8F5AF091}" type="presParOf" srcId="{5BBDF835-AC90-48B7-8427-3F205F6B5881}" destId="{9BBAE515-4421-495E-9E08-E4EA393DA7B0}" srcOrd="1" destOrd="0" presId="urn:microsoft.com/office/officeart/2018/2/layout/IconVerticalSolidList"/>
    <dgm:cxn modelId="{5046595F-A16A-4346-86D8-671C0B5CCAA9}" type="presParOf" srcId="{5BBDF835-AC90-48B7-8427-3F205F6B5881}" destId="{18E0E172-ED46-4BF3-87E1-0E7AAD71C75E}" srcOrd="2" destOrd="0" presId="urn:microsoft.com/office/officeart/2018/2/layout/IconVerticalSolidList"/>
    <dgm:cxn modelId="{81F709FC-3C20-400B-9BDD-59E8AA2F70F2}" type="presParOf" srcId="{5BBDF835-AC90-48B7-8427-3F205F6B5881}" destId="{2D91567D-F1A5-4E93-A5C2-45980BC29810}" srcOrd="3" destOrd="0" presId="urn:microsoft.com/office/officeart/2018/2/layout/IconVerticalSolidList"/>
    <dgm:cxn modelId="{1E79FD7B-6F4B-480E-BE13-CB34C3682FA2}" type="presParOf" srcId="{C64259DE-66F8-4E25-8CFB-81819B62F959}" destId="{75D6D9CF-535C-4EA7-B174-1B0CA557ED37}" srcOrd="1" destOrd="0" presId="urn:microsoft.com/office/officeart/2018/2/layout/IconVerticalSolidList"/>
    <dgm:cxn modelId="{DF4ADADB-1927-4421-941A-2B665725B5D4}" type="presParOf" srcId="{C64259DE-66F8-4E25-8CFB-81819B62F959}" destId="{073451C4-2E42-4F9A-8DFC-0D0B6BCF62FF}" srcOrd="2" destOrd="0" presId="urn:microsoft.com/office/officeart/2018/2/layout/IconVerticalSolidList"/>
    <dgm:cxn modelId="{49F7C7CA-8FF2-4DEA-933F-EC0DEA0AF8E0}" type="presParOf" srcId="{073451C4-2E42-4F9A-8DFC-0D0B6BCF62FF}" destId="{55C795F3-9D5C-44E2-997D-0FBDBADFEFC2}" srcOrd="0" destOrd="0" presId="urn:microsoft.com/office/officeart/2018/2/layout/IconVerticalSolidList"/>
    <dgm:cxn modelId="{08FA796F-2907-44CA-BEA2-1D55D49785C0}" type="presParOf" srcId="{073451C4-2E42-4F9A-8DFC-0D0B6BCF62FF}" destId="{0B5DBC38-DED3-4243-85B0-D792C04EA59E}" srcOrd="1" destOrd="0" presId="urn:microsoft.com/office/officeart/2018/2/layout/IconVerticalSolidList"/>
    <dgm:cxn modelId="{9929FA79-5D5F-41AC-8EC6-F12FCEA79123}" type="presParOf" srcId="{073451C4-2E42-4F9A-8DFC-0D0B6BCF62FF}" destId="{5EF27FCC-1FC8-49ED-86BB-EADFD0E8795F}" srcOrd="2" destOrd="0" presId="urn:microsoft.com/office/officeart/2018/2/layout/IconVerticalSolidList"/>
    <dgm:cxn modelId="{6BA710BA-F57E-413A-BEE5-20D7FC2E01F5}" type="presParOf" srcId="{073451C4-2E42-4F9A-8DFC-0D0B6BCF62FF}" destId="{565B46BB-682D-4E4E-8477-1A7C586D9E4A}" srcOrd="3" destOrd="0" presId="urn:microsoft.com/office/officeart/2018/2/layout/IconVerticalSolidList"/>
    <dgm:cxn modelId="{9777DB9A-882D-4B87-9248-B9E2316001A5}" type="presParOf" srcId="{073451C4-2E42-4F9A-8DFC-0D0B6BCF62FF}" destId="{249FA66B-1511-4AB2-B7C6-4CE16A86B998}"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245BA6-EB71-434E-B417-41CC23F96B25}" type="doc">
      <dgm:prSet loTypeId="urn:microsoft.com/office/officeart/2018/2/layout/IconLabelDescriptionList" loCatId="icon" qsTypeId="urn:microsoft.com/office/officeart/2005/8/quickstyle/simple1" qsCatId="simple" csTypeId="urn:microsoft.com/office/officeart/2005/8/colors/accent2_2" csCatId="accent2" phldr="1"/>
      <dgm:spPr/>
      <dgm:t>
        <a:bodyPr/>
        <a:lstStyle/>
        <a:p>
          <a:endParaRPr lang="en-US"/>
        </a:p>
      </dgm:t>
    </dgm:pt>
    <dgm:pt modelId="{B26D310D-1022-42D9-AD1A-D3C57CC7A107}">
      <dgm:prSet/>
      <dgm:spPr/>
      <dgm:t>
        <a:bodyPr/>
        <a:lstStyle/>
        <a:p>
          <a:pPr>
            <a:defRPr b="1"/>
          </a:pPr>
          <a:r>
            <a:rPr lang="en-GB"/>
            <a:t>Restraining forces</a:t>
          </a:r>
          <a:endParaRPr lang="en-US"/>
        </a:p>
      </dgm:t>
    </dgm:pt>
    <dgm:pt modelId="{2CFDBA1B-1163-43E3-8670-AA57B745D98D}" type="parTrans" cxnId="{90EF4D8D-74B5-4464-8A9F-536E71197AFF}">
      <dgm:prSet/>
      <dgm:spPr/>
      <dgm:t>
        <a:bodyPr/>
        <a:lstStyle/>
        <a:p>
          <a:endParaRPr lang="en-US"/>
        </a:p>
      </dgm:t>
    </dgm:pt>
    <dgm:pt modelId="{3306639C-82DC-4E43-8812-13E0BDE58C8C}" type="sibTrans" cxnId="{90EF4D8D-74B5-4464-8A9F-536E71197AFF}">
      <dgm:prSet/>
      <dgm:spPr/>
      <dgm:t>
        <a:bodyPr/>
        <a:lstStyle/>
        <a:p>
          <a:endParaRPr lang="en-US"/>
        </a:p>
      </dgm:t>
    </dgm:pt>
    <dgm:pt modelId="{08050492-BF46-4AC7-9863-1312C82AF301}">
      <dgm:prSet/>
      <dgm:spPr/>
      <dgm:t>
        <a:bodyPr/>
        <a:lstStyle/>
        <a:p>
          <a:r>
            <a:rPr lang="en-GB"/>
            <a:t>Some advisers are anxious about using new technology and fear looking incompetent in front of clients.</a:t>
          </a:r>
          <a:endParaRPr lang="en-US"/>
        </a:p>
      </dgm:t>
    </dgm:pt>
    <dgm:pt modelId="{A47B353C-3CFB-4E22-8A2E-9FFCB439F061}" type="parTrans" cxnId="{40DE2A44-8B6D-4A94-B86A-295177858642}">
      <dgm:prSet/>
      <dgm:spPr/>
      <dgm:t>
        <a:bodyPr/>
        <a:lstStyle/>
        <a:p>
          <a:endParaRPr lang="en-US"/>
        </a:p>
      </dgm:t>
    </dgm:pt>
    <dgm:pt modelId="{F68B7027-CCF6-4535-B328-27AC3E68F735}" type="sibTrans" cxnId="{40DE2A44-8B6D-4A94-B86A-295177858642}">
      <dgm:prSet/>
      <dgm:spPr/>
      <dgm:t>
        <a:bodyPr/>
        <a:lstStyle/>
        <a:p>
          <a:endParaRPr lang="en-US"/>
        </a:p>
      </dgm:t>
    </dgm:pt>
    <dgm:pt modelId="{306EE292-A15F-4E4A-A4B9-3C429BAC3CD3}">
      <dgm:prSet/>
      <dgm:spPr/>
      <dgm:t>
        <a:bodyPr/>
        <a:lstStyle/>
        <a:p>
          <a:r>
            <a:rPr lang="en-GB" dirty="0"/>
            <a:t>Managers worry about losing the “personal touch” and damaging the charity’s relational culture.</a:t>
          </a:r>
          <a:endParaRPr lang="en-US" dirty="0"/>
        </a:p>
      </dgm:t>
    </dgm:pt>
    <dgm:pt modelId="{3946D760-8E58-44A0-B5FC-7A03A651D131}" type="parTrans" cxnId="{9B1895ED-CA2B-403B-91B8-C1293634302D}">
      <dgm:prSet/>
      <dgm:spPr/>
      <dgm:t>
        <a:bodyPr/>
        <a:lstStyle/>
        <a:p>
          <a:endParaRPr lang="en-US"/>
        </a:p>
      </dgm:t>
    </dgm:pt>
    <dgm:pt modelId="{2C2171C9-A90C-4CC7-B79F-217C77D1EAC7}" type="sibTrans" cxnId="{9B1895ED-CA2B-403B-91B8-C1293634302D}">
      <dgm:prSet/>
      <dgm:spPr/>
      <dgm:t>
        <a:bodyPr/>
        <a:lstStyle/>
        <a:p>
          <a:endParaRPr lang="en-US"/>
        </a:p>
      </dgm:t>
    </dgm:pt>
    <dgm:pt modelId="{68EAAA6C-D027-4EB8-9407-BB31E4BBC4E6}">
      <dgm:prSet/>
      <dgm:spPr/>
      <dgm:t>
        <a:bodyPr/>
        <a:lstStyle/>
        <a:p>
          <a:r>
            <a:rPr lang="en-GB"/>
            <a:t>Limited budget for equipment and training this year.</a:t>
          </a:r>
          <a:endParaRPr lang="en-US"/>
        </a:p>
      </dgm:t>
    </dgm:pt>
    <dgm:pt modelId="{C8EADED5-DCBE-4571-B481-58B7A3620E2A}" type="parTrans" cxnId="{98486602-8A48-49F1-AB1A-83E57B108441}">
      <dgm:prSet/>
      <dgm:spPr/>
      <dgm:t>
        <a:bodyPr/>
        <a:lstStyle/>
        <a:p>
          <a:endParaRPr lang="en-US"/>
        </a:p>
      </dgm:t>
    </dgm:pt>
    <dgm:pt modelId="{1EC6F531-8C51-41D0-94A2-64C2E98DB418}" type="sibTrans" cxnId="{98486602-8A48-49F1-AB1A-83E57B108441}">
      <dgm:prSet/>
      <dgm:spPr/>
      <dgm:t>
        <a:bodyPr/>
        <a:lstStyle/>
        <a:p>
          <a:endParaRPr lang="en-US"/>
        </a:p>
      </dgm:t>
    </dgm:pt>
    <dgm:pt modelId="{C99DA99C-4A7B-4EA0-9EA4-F3819034113E}">
      <dgm:prSet/>
      <dgm:spPr/>
      <dgm:t>
        <a:bodyPr/>
        <a:lstStyle/>
        <a:p>
          <a:pPr>
            <a:defRPr b="1"/>
          </a:pPr>
          <a:r>
            <a:rPr lang="en-GB"/>
            <a:t>Driving forces </a:t>
          </a:r>
          <a:endParaRPr lang="en-US"/>
        </a:p>
      </dgm:t>
    </dgm:pt>
    <dgm:pt modelId="{83221D42-5B9D-41B3-A3B7-63A0752BBE10}" type="parTrans" cxnId="{88D74B3A-8A71-4472-ABD6-B72E403AB740}">
      <dgm:prSet/>
      <dgm:spPr/>
      <dgm:t>
        <a:bodyPr/>
        <a:lstStyle/>
        <a:p>
          <a:endParaRPr lang="en-US"/>
        </a:p>
      </dgm:t>
    </dgm:pt>
    <dgm:pt modelId="{6005A588-8489-4C37-B7FF-5045E06BBA31}" type="sibTrans" cxnId="{88D74B3A-8A71-4472-ABD6-B72E403AB740}">
      <dgm:prSet/>
      <dgm:spPr/>
      <dgm:t>
        <a:bodyPr/>
        <a:lstStyle/>
        <a:p>
          <a:endParaRPr lang="en-US"/>
        </a:p>
      </dgm:t>
    </dgm:pt>
    <dgm:pt modelId="{023D67D1-3340-46A3-98B1-813708AB7F31}">
      <dgm:prSet/>
      <dgm:spPr/>
      <dgm:t>
        <a:bodyPr/>
        <a:lstStyle/>
        <a:p>
          <a:r>
            <a:rPr lang="en-GB"/>
            <a:t>Funders increasingly expect digital access and flexible service delivery.</a:t>
          </a:r>
          <a:endParaRPr lang="en-US"/>
        </a:p>
      </dgm:t>
    </dgm:pt>
    <dgm:pt modelId="{082F33C4-2F40-4563-8B14-6233A4CB99DA}" type="parTrans" cxnId="{46F3C939-33ED-4C94-ABEA-9725BAC4CCCA}">
      <dgm:prSet/>
      <dgm:spPr/>
      <dgm:t>
        <a:bodyPr/>
        <a:lstStyle/>
        <a:p>
          <a:endParaRPr lang="en-US"/>
        </a:p>
      </dgm:t>
    </dgm:pt>
    <dgm:pt modelId="{954B246A-D789-480F-A477-B40151717DFC}" type="sibTrans" cxnId="{46F3C939-33ED-4C94-ABEA-9725BAC4CCCA}">
      <dgm:prSet/>
      <dgm:spPr/>
      <dgm:t>
        <a:bodyPr/>
        <a:lstStyle/>
        <a:p>
          <a:endParaRPr lang="en-US"/>
        </a:p>
      </dgm:t>
    </dgm:pt>
    <dgm:pt modelId="{FF1D6F8E-3D71-4238-BB58-7AA0DE51F32B}">
      <dgm:prSet/>
      <dgm:spPr/>
      <dgm:t>
        <a:bodyPr/>
        <a:lstStyle/>
        <a:p>
          <a:r>
            <a:rPr lang="en-GB"/>
            <a:t>Clients are asking for evening and remote appointments to fit around work and caring responsibilities. </a:t>
          </a:r>
          <a:endParaRPr lang="en-US"/>
        </a:p>
      </dgm:t>
    </dgm:pt>
    <dgm:pt modelId="{884D85B8-0835-4BE6-8886-DA25B0A8338A}" type="parTrans" cxnId="{C9AA8FE1-6AA6-45E2-8BC6-726361467D87}">
      <dgm:prSet/>
      <dgm:spPr/>
      <dgm:t>
        <a:bodyPr/>
        <a:lstStyle/>
        <a:p>
          <a:endParaRPr lang="en-US"/>
        </a:p>
      </dgm:t>
    </dgm:pt>
    <dgm:pt modelId="{B33A50C1-4164-4E3C-820D-19E10934E636}" type="sibTrans" cxnId="{C9AA8FE1-6AA6-45E2-8BC6-726361467D87}">
      <dgm:prSet/>
      <dgm:spPr/>
      <dgm:t>
        <a:bodyPr/>
        <a:lstStyle/>
        <a:p>
          <a:endParaRPr lang="en-US"/>
        </a:p>
      </dgm:t>
    </dgm:pt>
    <dgm:pt modelId="{E191AA3A-F6E4-4665-9641-A55378E4CA04}">
      <dgm:prSet/>
      <dgm:spPr/>
      <dgm:t>
        <a:bodyPr/>
        <a:lstStyle/>
        <a:p>
          <a:r>
            <a:rPr lang="en-GB"/>
            <a:t>Staff see potential to reduce travel time and reach more people across a wider geographical area.</a:t>
          </a:r>
          <a:endParaRPr lang="en-US"/>
        </a:p>
      </dgm:t>
    </dgm:pt>
    <dgm:pt modelId="{BE291DCB-090A-46DD-993B-743429EA57A0}" type="parTrans" cxnId="{4C6F2F1A-7DDB-4767-8AB5-7213C04726A1}">
      <dgm:prSet/>
      <dgm:spPr/>
      <dgm:t>
        <a:bodyPr/>
        <a:lstStyle/>
        <a:p>
          <a:endParaRPr lang="en-US"/>
        </a:p>
      </dgm:t>
    </dgm:pt>
    <dgm:pt modelId="{80F3782A-20AA-49E0-8CCF-77ACEAFD6196}" type="sibTrans" cxnId="{4C6F2F1A-7DDB-4767-8AB5-7213C04726A1}">
      <dgm:prSet/>
      <dgm:spPr/>
      <dgm:t>
        <a:bodyPr/>
        <a:lstStyle/>
        <a:p>
          <a:endParaRPr lang="en-US"/>
        </a:p>
      </dgm:t>
    </dgm:pt>
    <dgm:pt modelId="{AC15D386-C53B-4856-8796-523C6D549AF6}" type="pres">
      <dgm:prSet presAssocID="{8C245BA6-EB71-434E-B417-41CC23F96B25}" presName="root" presStyleCnt="0">
        <dgm:presLayoutVars>
          <dgm:dir/>
          <dgm:resizeHandles val="exact"/>
        </dgm:presLayoutVars>
      </dgm:prSet>
      <dgm:spPr/>
    </dgm:pt>
    <dgm:pt modelId="{6961BF15-8455-4AFE-88A7-24FF54718BB6}" type="pres">
      <dgm:prSet presAssocID="{B26D310D-1022-42D9-AD1A-D3C57CC7A107}" presName="compNode" presStyleCnt="0"/>
      <dgm:spPr/>
    </dgm:pt>
    <dgm:pt modelId="{3EFDBA2B-2EA3-409B-9AD1-5A15645EB4EF}" type="pres">
      <dgm:prSet presAssocID="{B26D310D-1022-42D9-AD1A-D3C57CC7A10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DFE265DC-FB3A-405A-A03D-A73D33B0BAE0}" type="pres">
      <dgm:prSet presAssocID="{B26D310D-1022-42D9-AD1A-D3C57CC7A107}" presName="iconSpace" presStyleCnt="0"/>
      <dgm:spPr/>
    </dgm:pt>
    <dgm:pt modelId="{B3CF3D07-7162-4C04-AAED-46F1F35A2C35}" type="pres">
      <dgm:prSet presAssocID="{B26D310D-1022-42D9-AD1A-D3C57CC7A107}" presName="parTx" presStyleLbl="revTx" presStyleIdx="0" presStyleCnt="4">
        <dgm:presLayoutVars>
          <dgm:chMax val="0"/>
          <dgm:chPref val="0"/>
        </dgm:presLayoutVars>
      </dgm:prSet>
      <dgm:spPr/>
    </dgm:pt>
    <dgm:pt modelId="{8FB387BA-7819-4E0E-A9D8-53EBAED9DC15}" type="pres">
      <dgm:prSet presAssocID="{B26D310D-1022-42D9-AD1A-D3C57CC7A107}" presName="txSpace" presStyleCnt="0"/>
      <dgm:spPr/>
    </dgm:pt>
    <dgm:pt modelId="{58A4E17C-C23B-47C8-84FB-1A6E9B3CE2B2}" type="pres">
      <dgm:prSet presAssocID="{B26D310D-1022-42D9-AD1A-D3C57CC7A107}" presName="desTx" presStyleLbl="revTx" presStyleIdx="1" presStyleCnt="4">
        <dgm:presLayoutVars/>
      </dgm:prSet>
      <dgm:spPr/>
    </dgm:pt>
    <dgm:pt modelId="{F173D019-4EEC-4B41-9B27-4034AF76D85D}" type="pres">
      <dgm:prSet presAssocID="{3306639C-82DC-4E43-8812-13E0BDE58C8C}" presName="sibTrans" presStyleCnt="0"/>
      <dgm:spPr/>
    </dgm:pt>
    <dgm:pt modelId="{0B15880D-F460-4A15-A138-D02A3BB3857C}" type="pres">
      <dgm:prSet presAssocID="{C99DA99C-4A7B-4EA0-9EA4-F3819034113E}" presName="compNode" presStyleCnt="0"/>
      <dgm:spPr/>
    </dgm:pt>
    <dgm:pt modelId="{FCD20D81-02F7-4A85-ADFF-0C04E278B4A0}" type="pres">
      <dgm:prSet presAssocID="{C99DA99C-4A7B-4EA0-9EA4-F3819034113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16D742D5-D46B-4A23-95E5-DE5382242A0E}" type="pres">
      <dgm:prSet presAssocID="{C99DA99C-4A7B-4EA0-9EA4-F3819034113E}" presName="iconSpace" presStyleCnt="0"/>
      <dgm:spPr/>
    </dgm:pt>
    <dgm:pt modelId="{75575052-CC9C-4921-ACE7-5A8378135FF1}" type="pres">
      <dgm:prSet presAssocID="{C99DA99C-4A7B-4EA0-9EA4-F3819034113E}" presName="parTx" presStyleLbl="revTx" presStyleIdx="2" presStyleCnt="4">
        <dgm:presLayoutVars>
          <dgm:chMax val="0"/>
          <dgm:chPref val="0"/>
        </dgm:presLayoutVars>
      </dgm:prSet>
      <dgm:spPr/>
    </dgm:pt>
    <dgm:pt modelId="{F2D3D502-B7F8-4070-9062-429A3FF4AA99}" type="pres">
      <dgm:prSet presAssocID="{C99DA99C-4A7B-4EA0-9EA4-F3819034113E}" presName="txSpace" presStyleCnt="0"/>
      <dgm:spPr/>
    </dgm:pt>
    <dgm:pt modelId="{3C3A791B-6916-46DD-B44D-D0A0D673AA47}" type="pres">
      <dgm:prSet presAssocID="{C99DA99C-4A7B-4EA0-9EA4-F3819034113E}" presName="desTx" presStyleLbl="revTx" presStyleIdx="3" presStyleCnt="4">
        <dgm:presLayoutVars/>
      </dgm:prSet>
      <dgm:spPr/>
    </dgm:pt>
  </dgm:ptLst>
  <dgm:cxnLst>
    <dgm:cxn modelId="{98486602-8A48-49F1-AB1A-83E57B108441}" srcId="{B26D310D-1022-42D9-AD1A-D3C57CC7A107}" destId="{68EAAA6C-D027-4EB8-9407-BB31E4BBC4E6}" srcOrd="2" destOrd="0" parTransId="{C8EADED5-DCBE-4571-B481-58B7A3620E2A}" sibTransId="{1EC6F531-8C51-41D0-94A2-64C2E98DB418}"/>
    <dgm:cxn modelId="{4AEED307-104B-43D1-9C9C-9D3A0445E94F}" type="presOf" srcId="{023D67D1-3340-46A3-98B1-813708AB7F31}" destId="{3C3A791B-6916-46DD-B44D-D0A0D673AA47}" srcOrd="0" destOrd="0" presId="urn:microsoft.com/office/officeart/2018/2/layout/IconLabelDescriptionList"/>
    <dgm:cxn modelId="{4C6F2F1A-7DDB-4767-8AB5-7213C04726A1}" srcId="{C99DA99C-4A7B-4EA0-9EA4-F3819034113E}" destId="{E191AA3A-F6E4-4665-9641-A55378E4CA04}" srcOrd="2" destOrd="0" parTransId="{BE291DCB-090A-46DD-993B-743429EA57A0}" sibTransId="{80F3782A-20AA-49E0-8CCF-77ACEAFD6196}"/>
    <dgm:cxn modelId="{94BE472C-CD43-4921-A9BD-79D0488718AE}" type="presOf" srcId="{306EE292-A15F-4E4A-A4B9-3C429BAC3CD3}" destId="{58A4E17C-C23B-47C8-84FB-1A6E9B3CE2B2}" srcOrd="0" destOrd="1" presId="urn:microsoft.com/office/officeart/2018/2/layout/IconLabelDescriptionList"/>
    <dgm:cxn modelId="{46F3C939-33ED-4C94-ABEA-9725BAC4CCCA}" srcId="{C99DA99C-4A7B-4EA0-9EA4-F3819034113E}" destId="{023D67D1-3340-46A3-98B1-813708AB7F31}" srcOrd="0" destOrd="0" parTransId="{082F33C4-2F40-4563-8B14-6233A4CB99DA}" sibTransId="{954B246A-D789-480F-A477-B40151717DFC}"/>
    <dgm:cxn modelId="{88D74B3A-8A71-4472-ABD6-B72E403AB740}" srcId="{8C245BA6-EB71-434E-B417-41CC23F96B25}" destId="{C99DA99C-4A7B-4EA0-9EA4-F3819034113E}" srcOrd="1" destOrd="0" parTransId="{83221D42-5B9D-41B3-A3B7-63A0752BBE10}" sibTransId="{6005A588-8489-4C37-B7FF-5045E06BBA31}"/>
    <dgm:cxn modelId="{4134F73B-3D83-49A7-B9C9-69914F05EC1F}" type="presOf" srcId="{FF1D6F8E-3D71-4238-BB58-7AA0DE51F32B}" destId="{3C3A791B-6916-46DD-B44D-D0A0D673AA47}" srcOrd="0" destOrd="1" presId="urn:microsoft.com/office/officeart/2018/2/layout/IconLabelDescriptionList"/>
    <dgm:cxn modelId="{40DE2A44-8B6D-4A94-B86A-295177858642}" srcId="{B26D310D-1022-42D9-AD1A-D3C57CC7A107}" destId="{08050492-BF46-4AC7-9863-1312C82AF301}" srcOrd="0" destOrd="0" parTransId="{A47B353C-3CFB-4E22-8A2E-9FFCB439F061}" sibTransId="{F68B7027-CCF6-4535-B328-27AC3E68F735}"/>
    <dgm:cxn modelId="{F8A5864F-7F29-46A4-92F3-98F0EF5C0BD4}" type="presOf" srcId="{08050492-BF46-4AC7-9863-1312C82AF301}" destId="{58A4E17C-C23B-47C8-84FB-1A6E9B3CE2B2}" srcOrd="0" destOrd="0" presId="urn:microsoft.com/office/officeart/2018/2/layout/IconLabelDescriptionList"/>
    <dgm:cxn modelId="{50C4A880-5D43-4B14-B1AE-4355298594EA}" type="presOf" srcId="{68EAAA6C-D027-4EB8-9407-BB31E4BBC4E6}" destId="{58A4E17C-C23B-47C8-84FB-1A6E9B3CE2B2}" srcOrd="0" destOrd="2" presId="urn:microsoft.com/office/officeart/2018/2/layout/IconLabelDescriptionList"/>
    <dgm:cxn modelId="{90EF4D8D-74B5-4464-8A9F-536E71197AFF}" srcId="{8C245BA6-EB71-434E-B417-41CC23F96B25}" destId="{B26D310D-1022-42D9-AD1A-D3C57CC7A107}" srcOrd="0" destOrd="0" parTransId="{2CFDBA1B-1163-43E3-8670-AA57B745D98D}" sibTransId="{3306639C-82DC-4E43-8812-13E0BDE58C8C}"/>
    <dgm:cxn modelId="{C9AA8FE1-6AA6-45E2-8BC6-726361467D87}" srcId="{C99DA99C-4A7B-4EA0-9EA4-F3819034113E}" destId="{FF1D6F8E-3D71-4238-BB58-7AA0DE51F32B}" srcOrd="1" destOrd="0" parTransId="{884D85B8-0835-4BE6-8886-DA25B0A8338A}" sibTransId="{B33A50C1-4164-4E3C-820D-19E10934E636}"/>
    <dgm:cxn modelId="{524E9EE8-8762-4D57-8EC1-28C0053A17F9}" type="presOf" srcId="{B26D310D-1022-42D9-AD1A-D3C57CC7A107}" destId="{B3CF3D07-7162-4C04-AAED-46F1F35A2C35}" srcOrd="0" destOrd="0" presId="urn:microsoft.com/office/officeart/2018/2/layout/IconLabelDescriptionList"/>
    <dgm:cxn modelId="{4BA1CDE9-BF9E-4757-AA5D-2D852D75BEB9}" type="presOf" srcId="{8C245BA6-EB71-434E-B417-41CC23F96B25}" destId="{AC15D386-C53B-4856-8796-523C6D549AF6}" srcOrd="0" destOrd="0" presId="urn:microsoft.com/office/officeart/2018/2/layout/IconLabelDescriptionList"/>
    <dgm:cxn modelId="{9B1895ED-CA2B-403B-91B8-C1293634302D}" srcId="{B26D310D-1022-42D9-AD1A-D3C57CC7A107}" destId="{306EE292-A15F-4E4A-A4B9-3C429BAC3CD3}" srcOrd="1" destOrd="0" parTransId="{3946D760-8E58-44A0-B5FC-7A03A651D131}" sibTransId="{2C2171C9-A90C-4CC7-B79F-217C77D1EAC7}"/>
    <dgm:cxn modelId="{0B3CBDEE-2FD8-46F6-A983-E52D77116321}" type="presOf" srcId="{C99DA99C-4A7B-4EA0-9EA4-F3819034113E}" destId="{75575052-CC9C-4921-ACE7-5A8378135FF1}" srcOrd="0" destOrd="0" presId="urn:microsoft.com/office/officeart/2018/2/layout/IconLabelDescriptionList"/>
    <dgm:cxn modelId="{A448E4EE-58A0-4CA3-83B0-BCE49ABD24FE}" type="presOf" srcId="{E191AA3A-F6E4-4665-9641-A55378E4CA04}" destId="{3C3A791B-6916-46DD-B44D-D0A0D673AA47}" srcOrd="0" destOrd="2" presId="urn:microsoft.com/office/officeart/2018/2/layout/IconLabelDescriptionList"/>
    <dgm:cxn modelId="{75BFD0A1-DA59-4A83-987B-700077C04F89}" type="presParOf" srcId="{AC15D386-C53B-4856-8796-523C6D549AF6}" destId="{6961BF15-8455-4AFE-88A7-24FF54718BB6}" srcOrd="0" destOrd="0" presId="urn:microsoft.com/office/officeart/2018/2/layout/IconLabelDescriptionList"/>
    <dgm:cxn modelId="{100FECDE-8D74-4A99-9DA8-60C8BAB10493}" type="presParOf" srcId="{6961BF15-8455-4AFE-88A7-24FF54718BB6}" destId="{3EFDBA2B-2EA3-409B-9AD1-5A15645EB4EF}" srcOrd="0" destOrd="0" presId="urn:microsoft.com/office/officeart/2018/2/layout/IconLabelDescriptionList"/>
    <dgm:cxn modelId="{455EF238-9D03-4DC1-B70A-19204987EC12}" type="presParOf" srcId="{6961BF15-8455-4AFE-88A7-24FF54718BB6}" destId="{DFE265DC-FB3A-405A-A03D-A73D33B0BAE0}" srcOrd="1" destOrd="0" presId="urn:microsoft.com/office/officeart/2018/2/layout/IconLabelDescriptionList"/>
    <dgm:cxn modelId="{72908714-176B-45C4-908E-77BB00BD6EDB}" type="presParOf" srcId="{6961BF15-8455-4AFE-88A7-24FF54718BB6}" destId="{B3CF3D07-7162-4C04-AAED-46F1F35A2C35}" srcOrd="2" destOrd="0" presId="urn:microsoft.com/office/officeart/2018/2/layout/IconLabelDescriptionList"/>
    <dgm:cxn modelId="{FCFB1604-1A87-4446-BE96-D8ACFAEC6EA0}" type="presParOf" srcId="{6961BF15-8455-4AFE-88A7-24FF54718BB6}" destId="{8FB387BA-7819-4E0E-A9D8-53EBAED9DC15}" srcOrd="3" destOrd="0" presId="urn:microsoft.com/office/officeart/2018/2/layout/IconLabelDescriptionList"/>
    <dgm:cxn modelId="{98D403B7-80A5-4E61-A4BF-30757E69F319}" type="presParOf" srcId="{6961BF15-8455-4AFE-88A7-24FF54718BB6}" destId="{58A4E17C-C23B-47C8-84FB-1A6E9B3CE2B2}" srcOrd="4" destOrd="0" presId="urn:microsoft.com/office/officeart/2018/2/layout/IconLabelDescriptionList"/>
    <dgm:cxn modelId="{655940E9-F94A-4BC0-88E6-129607F6DC3A}" type="presParOf" srcId="{AC15D386-C53B-4856-8796-523C6D549AF6}" destId="{F173D019-4EEC-4B41-9B27-4034AF76D85D}" srcOrd="1" destOrd="0" presId="urn:microsoft.com/office/officeart/2018/2/layout/IconLabelDescriptionList"/>
    <dgm:cxn modelId="{418EF2CA-1F23-4E49-BB68-F0F474403211}" type="presParOf" srcId="{AC15D386-C53B-4856-8796-523C6D549AF6}" destId="{0B15880D-F460-4A15-A138-D02A3BB3857C}" srcOrd="2" destOrd="0" presId="urn:microsoft.com/office/officeart/2018/2/layout/IconLabelDescriptionList"/>
    <dgm:cxn modelId="{9E439FD8-C0A9-4823-8116-AD9D22AEE46C}" type="presParOf" srcId="{0B15880D-F460-4A15-A138-D02A3BB3857C}" destId="{FCD20D81-02F7-4A85-ADFF-0C04E278B4A0}" srcOrd="0" destOrd="0" presId="urn:microsoft.com/office/officeart/2018/2/layout/IconLabelDescriptionList"/>
    <dgm:cxn modelId="{D22FD0BF-8BFB-4697-9DB5-AF09AA1FF47D}" type="presParOf" srcId="{0B15880D-F460-4A15-A138-D02A3BB3857C}" destId="{16D742D5-D46B-4A23-95E5-DE5382242A0E}" srcOrd="1" destOrd="0" presId="urn:microsoft.com/office/officeart/2018/2/layout/IconLabelDescriptionList"/>
    <dgm:cxn modelId="{446E1543-FCAA-4E65-9ED5-3A41ED2163BF}" type="presParOf" srcId="{0B15880D-F460-4A15-A138-D02A3BB3857C}" destId="{75575052-CC9C-4921-ACE7-5A8378135FF1}" srcOrd="2" destOrd="0" presId="urn:microsoft.com/office/officeart/2018/2/layout/IconLabelDescriptionList"/>
    <dgm:cxn modelId="{41F4182E-A5C2-4B02-8E97-0431B85EFA69}" type="presParOf" srcId="{0B15880D-F460-4A15-A138-D02A3BB3857C}" destId="{F2D3D502-B7F8-4070-9062-429A3FF4AA99}" srcOrd="3" destOrd="0" presId="urn:microsoft.com/office/officeart/2018/2/layout/IconLabelDescriptionList"/>
    <dgm:cxn modelId="{9ED71A1C-0188-4D79-B12C-571306594ABC}" type="presParOf" srcId="{0B15880D-F460-4A15-A138-D02A3BB3857C}" destId="{3C3A791B-6916-46DD-B44D-D0A0D673AA47}"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2B5792-7E9A-4ED4-AEA8-F67E107B557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9E77935-86CD-41E8-B9D6-A17B586E0C42}">
      <dgm:prSet/>
      <dgm:spPr/>
      <dgm:t>
        <a:bodyPr/>
        <a:lstStyle/>
        <a:p>
          <a:r>
            <a:rPr lang="en-GB" b="1"/>
            <a:t>The ‘unfreeze’ stage </a:t>
          </a:r>
          <a:br>
            <a:rPr lang="en-GB"/>
          </a:br>
          <a:r>
            <a:rPr lang="en-GB"/>
            <a:t>The aim is to examine the status quo - where are we now - to increase the driving forces for change and to decrease the resisting forces. This is the initial stage of identifying the need for change, the benefits of the change and starting the communication and engagement process.</a:t>
          </a:r>
          <a:endParaRPr lang="en-US"/>
        </a:p>
      </dgm:t>
    </dgm:pt>
    <dgm:pt modelId="{C9D36FF4-7115-4BC5-AFF5-F65BAFD2329E}" type="parTrans" cxnId="{7CE34C2C-AE74-4AC3-80DE-EBAF0D8ADBA6}">
      <dgm:prSet/>
      <dgm:spPr/>
      <dgm:t>
        <a:bodyPr/>
        <a:lstStyle/>
        <a:p>
          <a:endParaRPr lang="en-US"/>
        </a:p>
      </dgm:t>
    </dgm:pt>
    <dgm:pt modelId="{49FB50DC-0C2C-4695-9309-93CAB3CF4669}" type="sibTrans" cxnId="{7CE34C2C-AE74-4AC3-80DE-EBAF0D8ADBA6}">
      <dgm:prSet/>
      <dgm:spPr/>
      <dgm:t>
        <a:bodyPr/>
        <a:lstStyle/>
        <a:p>
          <a:endParaRPr lang="en-US"/>
        </a:p>
      </dgm:t>
    </dgm:pt>
    <dgm:pt modelId="{DD6855ED-884B-4DD6-82C5-6E6D1C27E2DD}">
      <dgm:prSet/>
      <dgm:spPr/>
      <dgm:t>
        <a:bodyPr/>
        <a:lstStyle/>
        <a:p>
          <a:r>
            <a:rPr lang="en-GB" b="1"/>
            <a:t>The ‘move’ stage</a:t>
          </a:r>
          <a:br>
            <a:rPr lang="en-GB"/>
          </a:br>
          <a:r>
            <a:rPr lang="en-GB"/>
            <a:t>Lewin talks about taking action, making changes and, importantly, involving people in that process, all important steps in making the change happen.</a:t>
          </a:r>
          <a:endParaRPr lang="en-US"/>
        </a:p>
      </dgm:t>
    </dgm:pt>
    <dgm:pt modelId="{9294319F-2625-4F98-8ADF-732D09446490}" type="parTrans" cxnId="{A9DC58E2-52BE-4364-A6CC-24F230677ACF}">
      <dgm:prSet/>
      <dgm:spPr/>
      <dgm:t>
        <a:bodyPr/>
        <a:lstStyle/>
        <a:p>
          <a:endParaRPr lang="en-US"/>
        </a:p>
      </dgm:t>
    </dgm:pt>
    <dgm:pt modelId="{89272B99-E4FB-46EC-9011-C411D1B7750B}" type="sibTrans" cxnId="{A9DC58E2-52BE-4364-A6CC-24F230677ACF}">
      <dgm:prSet/>
      <dgm:spPr/>
      <dgm:t>
        <a:bodyPr/>
        <a:lstStyle/>
        <a:p>
          <a:endParaRPr lang="en-US"/>
        </a:p>
      </dgm:t>
    </dgm:pt>
    <dgm:pt modelId="{5A0CF0E4-CA54-4D2E-81A9-CF1EF8758683}">
      <dgm:prSet/>
      <dgm:spPr/>
      <dgm:t>
        <a:bodyPr/>
        <a:lstStyle/>
        <a:p>
          <a:r>
            <a:rPr lang="en-GB" b="1"/>
            <a:t>The ‘refreeze’ stage</a:t>
          </a:r>
          <a:br>
            <a:rPr lang="en-GB"/>
          </a:br>
          <a:r>
            <a:rPr lang="en-GB"/>
            <a:t>This stage means making the change permanent, establishing new ways of working and ensuring the desired outcomes are rewarded. This is an essential stage – ensuring the ‘move’ stage becomes the new norm and that individuals don’t revert to old practices.</a:t>
          </a:r>
          <a:endParaRPr lang="en-US"/>
        </a:p>
      </dgm:t>
    </dgm:pt>
    <dgm:pt modelId="{3BC37B24-FA75-4BE4-A207-24561DDC73DE}" type="parTrans" cxnId="{499EDDEC-1A43-4801-8BF9-1C45F9B3B668}">
      <dgm:prSet/>
      <dgm:spPr/>
      <dgm:t>
        <a:bodyPr/>
        <a:lstStyle/>
        <a:p>
          <a:endParaRPr lang="en-US"/>
        </a:p>
      </dgm:t>
    </dgm:pt>
    <dgm:pt modelId="{0BA4909F-94E8-48B3-9ECB-2739CDC75F7C}" type="sibTrans" cxnId="{499EDDEC-1A43-4801-8BF9-1C45F9B3B668}">
      <dgm:prSet/>
      <dgm:spPr/>
      <dgm:t>
        <a:bodyPr/>
        <a:lstStyle/>
        <a:p>
          <a:endParaRPr lang="en-US"/>
        </a:p>
      </dgm:t>
    </dgm:pt>
    <dgm:pt modelId="{E9D61965-E9E9-4E7E-A2B4-ABCD39483D43}" type="pres">
      <dgm:prSet presAssocID="{7C2B5792-7E9A-4ED4-AEA8-F67E107B5576}" presName="root" presStyleCnt="0">
        <dgm:presLayoutVars>
          <dgm:dir/>
          <dgm:resizeHandles val="exact"/>
        </dgm:presLayoutVars>
      </dgm:prSet>
      <dgm:spPr/>
    </dgm:pt>
    <dgm:pt modelId="{4BDD7290-B069-4A10-ACB9-4A3C5A4F44C0}" type="pres">
      <dgm:prSet presAssocID="{D9E77935-86CD-41E8-B9D6-A17B586E0C42}" presName="compNode" presStyleCnt="0"/>
      <dgm:spPr/>
    </dgm:pt>
    <dgm:pt modelId="{86C6C606-37BF-4228-8834-EFA9AAAD1646}" type="pres">
      <dgm:prSet presAssocID="{D9E77935-86CD-41E8-B9D6-A17B586E0C42}" presName="bgRect" presStyleLbl="bgShp" presStyleIdx="0" presStyleCnt="3"/>
      <dgm:spPr/>
    </dgm:pt>
    <dgm:pt modelId="{5A1BEA17-BA49-4475-B6EB-328621DC07D2}" type="pres">
      <dgm:prSet presAssocID="{D9E77935-86CD-41E8-B9D6-A17B586E0C4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ximize"/>
        </a:ext>
      </dgm:extLst>
    </dgm:pt>
    <dgm:pt modelId="{4ECB0573-0E4D-4238-844C-708EA3F65B08}" type="pres">
      <dgm:prSet presAssocID="{D9E77935-86CD-41E8-B9D6-A17B586E0C42}" presName="spaceRect" presStyleCnt="0"/>
      <dgm:spPr/>
    </dgm:pt>
    <dgm:pt modelId="{F5A523D7-35E8-471B-B46D-56224D523651}" type="pres">
      <dgm:prSet presAssocID="{D9E77935-86CD-41E8-B9D6-A17B586E0C42}" presName="parTx" presStyleLbl="revTx" presStyleIdx="0" presStyleCnt="3">
        <dgm:presLayoutVars>
          <dgm:chMax val="0"/>
          <dgm:chPref val="0"/>
        </dgm:presLayoutVars>
      </dgm:prSet>
      <dgm:spPr/>
    </dgm:pt>
    <dgm:pt modelId="{A4511EF9-9EAD-4DB6-9B93-2DE1470673DE}" type="pres">
      <dgm:prSet presAssocID="{49FB50DC-0C2C-4695-9309-93CAB3CF4669}" presName="sibTrans" presStyleCnt="0"/>
      <dgm:spPr/>
    </dgm:pt>
    <dgm:pt modelId="{52EB8730-F7A5-4E62-9400-72D947BDC835}" type="pres">
      <dgm:prSet presAssocID="{DD6855ED-884B-4DD6-82C5-6E6D1C27E2DD}" presName="compNode" presStyleCnt="0"/>
      <dgm:spPr/>
    </dgm:pt>
    <dgm:pt modelId="{5C172A6A-CCD5-454D-9B6B-4C39053E2741}" type="pres">
      <dgm:prSet presAssocID="{DD6855ED-884B-4DD6-82C5-6E6D1C27E2DD}" presName="bgRect" presStyleLbl="bgShp" presStyleIdx="1" presStyleCnt="3"/>
      <dgm:spPr/>
    </dgm:pt>
    <dgm:pt modelId="{B0C83314-0625-4702-A8DF-D806F2210983}" type="pres">
      <dgm:prSet presAssocID="{DD6855ED-884B-4DD6-82C5-6E6D1C27E2D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8CE0EBB4-EF5B-4BAF-88F6-DF49DD627F66}" type="pres">
      <dgm:prSet presAssocID="{DD6855ED-884B-4DD6-82C5-6E6D1C27E2DD}" presName="spaceRect" presStyleCnt="0"/>
      <dgm:spPr/>
    </dgm:pt>
    <dgm:pt modelId="{C0F204D3-DED8-417C-BCCA-661CFAEE11D2}" type="pres">
      <dgm:prSet presAssocID="{DD6855ED-884B-4DD6-82C5-6E6D1C27E2DD}" presName="parTx" presStyleLbl="revTx" presStyleIdx="1" presStyleCnt="3">
        <dgm:presLayoutVars>
          <dgm:chMax val="0"/>
          <dgm:chPref val="0"/>
        </dgm:presLayoutVars>
      </dgm:prSet>
      <dgm:spPr/>
    </dgm:pt>
    <dgm:pt modelId="{323EC576-2E4C-4A91-876A-8942E5E5E47E}" type="pres">
      <dgm:prSet presAssocID="{89272B99-E4FB-46EC-9011-C411D1B7750B}" presName="sibTrans" presStyleCnt="0"/>
      <dgm:spPr/>
    </dgm:pt>
    <dgm:pt modelId="{ABF5876C-6EEB-43B2-A73F-810343083049}" type="pres">
      <dgm:prSet presAssocID="{5A0CF0E4-CA54-4D2E-81A9-CF1EF8758683}" presName="compNode" presStyleCnt="0"/>
      <dgm:spPr/>
    </dgm:pt>
    <dgm:pt modelId="{69B7F1D7-1480-41B6-9C49-4E0DC79FD28E}" type="pres">
      <dgm:prSet presAssocID="{5A0CF0E4-CA54-4D2E-81A9-CF1EF8758683}" presName="bgRect" presStyleLbl="bgShp" presStyleIdx="2" presStyleCnt="3"/>
      <dgm:spPr/>
    </dgm:pt>
    <dgm:pt modelId="{7300C45F-CA81-4A4A-9E39-74FA28248DA6}" type="pres">
      <dgm:prSet presAssocID="{5A0CF0E4-CA54-4D2E-81A9-CF1EF875868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nching Diagram"/>
        </a:ext>
      </dgm:extLst>
    </dgm:pt>
    <dgm:pt modelId="{033887A6-A836-4961-8AFA-3985D87616DD}" type="pres">
      <dgm:prSet presAssocID="{5A0CF0E4-CA54-4D2E-81A9-CF1EF8758683}" presName="spaceRect" presStyleCnt="0"/>
      <dgm:spPr/>
    </dgm:pt>
    <dgm:pt modelId="{671BFA7F-5509-402F-9CA3-33BE8DF103B3}" type="pres">
      <dgm:prSet presAssocID="{5A0CF0E4-CA54-4D2E-81A9-CF1EF8758683}" presName="parTx" presStyleLbl="revTx" presStyleIdx="2" presStyleCnt="3">
        <dgm:presLayoutVars>
          <dgm:chMax val="0"/>
          <dgm:chPref val="0"/>
        </dgm:presLayoutVars>
      </dgm:prSet>
      <dgm:spPr/>
    </dgm:pt>
  </dgm:ptLst>
  <dgm:cxnLst>
    <dgm:cxn modelId="{7CE34C2C-AE74-4AC3-80DE-EBAF0D8ADBA6}" srcId="{7C2B5792-7E9A-4ED4-AEA8-F67E107B5576}" destId="{D9E77935-86CD-41E8-B9D6-A17B586E0C42}" srcOrd="0" destOrd="0" parTransId="{C9D36FF4-7115-4BC5-AFF5-F65BAFD2329E}" sibTransId="{49FB50DC-0C2C-4695-9309-93CAB3CF4669}"/>
    <dgm:cxn modelId="{28B48236-3689-466F-B708-BEB11034C0C5}" type="presOf" srcId="{5A0CF0E4-CA54-4D2E-81A9-CF1EF8758683}" destId="{671BFA7F-5509-402F-9CA3-33BE8DF103B3}" srcOrd="0" destOrd="0" presId="urn:microsoft.com/office/officeart/2018/2/layout/IconVerticalSolidList"/>
    <dgm:cxn modelId="{07054B75-8E98-41FE-8343-908C52474673}" type="presOf" srcId="{D9E77935-86CD-41E8-B9D6-A17B586E0C42}" destId="{F5A523D7-35E8-471B-B46D-56224D523651}" srcOrd="0" destOrd="0" presId="urn:microsoft.com/office/officeart/2018/2/layout/IconVerticalSolidList"/>
    <dgm:cxn modelId="{91BC909E-483D-467E-A4B5-112A96CAF4C0}" type="presOf" srcId="{DD6855ED-884B-4DD6-82C5-6E6D1C27E2DD}" destId="{C0F204D3-DED8-417C-BCCA-661CFAEE11D2}" srcOrd="0" destOrd="0" presId="urn:microsoft.com/office/officeart/2018/2/layout/IconVerticalSolidList"/>
    <dgm:cxn modelId="{23E233A1-83CA-4122-98F8-E35E94A4E5C5}" type="presOf" srcId="{7C2B5792-7E9A-4ED4-AEA8-F67E107B5576}" destId="{E9D61965-E9E9-4E7E-A2B4-ABCD39483D43}" srcOrd="0" destOrd="0" presId="urn:microsoft.com/office/officeart/2018/2/layout/IconVerticalSolidList"/>
    <dgm:cxn modelId="{A9DC58E2-52BE-4364-A6CC-24F230677ACF}" srcId="{7C2B5792-7E9A-4ED4-AEA8-F67E107B5576}" destId="{DD6855ED-884B-4DD6-82C5-6E6D1C27E2DD}" srcOrd="1" destOrd="0" parTransId="{9294319F-2625-4F98-8ADF-732D09446490}" sibTransId="{89272B99-E4FB-46EC-9011-C411D1B7750B}"/>
    <dgm:cxn modelId="{499EDDEC-1A43-4801-8BF9-1C45F9B3B668}" srcId="{7C2B5792-7E9A-4ED4-AEA8-F67E107B5576}" destId="{5A0CF0E4-CA54-4D2E-81A9-CF1EF8758683}" srcOrd="2" destOrd="0" parTransId="{3BC37B24-FA75-4BE4-A207-24561DDC73DE}" sibTransId="{0BA4909F-94E8-48B3-9ECB-2739CDC75F7C}"/>
    <dgm:cxn modelId="{213518BF-B9B3-4874-AC93-B4C4C68B5696}" type="presParOf" srcId="{E9D61965-E9E9-4E7E-A2B4-ABCD39483D43}" destId="{4BDD7290-B069-4A10-ACB9-4A3C5A4F44C0}" srcOrd="0" destOrd="0" presId="urn:microsoft.com/office/officeart/2018/2/layout/IconVerticalSolidList"/>
    <dgm:cxn modelId="{C30AA19A-3B39-4BE3-822C-2500C27FC76D}" type="presParOf" srcId="{4BDD7290-B069-4A10-ACB9-4A3C5A4F44C0}" destId="{86C6C606-37BF-4228-8834-EFA9AAAD1646}" srcOrd="0" destOrd="0" presId="urn:microsoft.com/office/officeart/2018/2/layout/IconVerticalSolidList"/>
    <dgm:cxn modelId="{AC74A601-1F01-41E5-9799-81C1269F0BEB}" type="presParOf" srcId="{4BDD7290-B069-4A10-ACB9-4A3C5A4F44C0}" destId="{5A1BEA17-BA49-4475-B6EB-328621DC07D2}" srcOrd="1" destOrd="0" presId="urn:microsoft.com/office/officeart/2018/2/layout/IconVerticalSolidList"/>
    <dgm:cxn modelId="{457156FC-EF8F-47E6-B6E9-27BD6BEF3A6F}" type="presParOf" srcId="{4BDD7290-B069-4A10-ACB9-4A3C5A4F44C0}" destId="{4ECB0573-0E4D-4238-844C-708EA3F65B08}" srcOrd="2" destOrd="0" presId="urn:microsoft.com/office/officeart/2018/2/layout/IconVerticalSolidList"/>
    <dgm:cxn modelId="{255320D1-F059-4989-BEB8-AB4D9AF9EECE}" type="presParOf" srcId="{4BDD7290-B069-4A10-ACB9-4A3C5A4F44C0}" destId="{F5A523D7-35E8-471B-B46D-56224D523651}" srcOrd="3" destOrd="0" presId="urn:microsoft.com/office/officeart/2018/2/layout/IconVerticalSolidList"/>
    <dgm:cxn modelId="{A89DC0EB-729D-425E-90A7-20C093E61850}" type="presParOf" srcId="{E9D61965-E9E9-4E7E-A2B4-ABCD39483D43}" destId="{A4511EF9-9EAD-4DB6-9B93-2DE1470673DE}" srcOrd="1" destOrd="0" presId="urn:microsoft.com/office/officeart/2018/2/layout/IconVerticalSolidList"/>
    <dgm:cxn modelId="{6C7B4DBD-66DF-43B8-BF0A-2E6DF4BB62E9}" type="presParOf" srcId="{E9D61965-E9E9-4E7E-A2B4-ABCD39483D43}" destId="{52EB8730-F7A5-4E62-9400-72D947BDC835}" srcOrd="2" destOrd="0" presId="urn:microsoft.com/office/officeart/2018/2/layout/IconVerticalSolidList"/>
    <dgm:cxn modelId="{BE3FC704-C40C-442E-88AA-F536EFDE0B9B}" type="presParOf" srcId="{52EB8730-F7A5-4E62-9400-72D947BDC835}" destId="{5C172A6A-CCD5-454D-9B6B-4C39053E2741}" srcOrd="0" destOrd="0" presId="urn:microsoft.com/office/officeart/2018/2/layout/IconVerticalSolidList"/>
    <dgm:cxn modelId="{5507AD55-3A0A-48D5-B903-81D8AF945702}" type="presParOf" srcId="{52EB8730-F7A5-4E62-9400-72D947BDC835}" destId="{B0C83314-0625-4702-A8DF-D806F2210983}" srcOrd="1" destOrd="0" presId="urn:microsoft.com/office/officeart/2018/2/layout/IconVerticalSolidList"/>
    <dgm:cxn modelId="{25919DD8-E04F-45FA-94D1-7FB10DD2648A}" type="presParOf" srcId="{52EB8730-F7A5-4E62-9400-72D947BDC835}" destId="{8CE0EBB4-EF5B-4BAF-88F6-DF49DD627F66}" srcOrd="2" destOrd="0" presId="urn:microsoft.com/office/officeart/2018/2/layout/IconVerticalSolidList"/>
    <dgm:cxn modelId="{B2B10192-E196-4A09-A259-9E06290CD7AC}" type="presParOf" srcId="{52EB8730-F7A5-4E62-9400-72D947BDC835}" destId="{C0F204D3-DED8-417C-BCCA-661CFAEE11D2}" srcOrd="3" destOrd="0" presId="urn:microsoft.com/office/officeart/2018/2/layout/IconVerticalSolidList"/>
    <dgm:cxn modelId="{E95AC8E1-59A3-48A4-8A51-8539FE5E985D}" type="presParOf" srcId="{E9D61965-E9E9-4E7E-A2B4-ABCD39483D43}" destId="{323EC576-2E4C-4A91-876A-8942E5E5E47E}" srcOrd="3" destOrd="0" presId="urn:microsoft.com/office/officeart/2018/2/layout/IconVerticalSolidList"/>
    <dgm:cxn modelId="{41F3BC89-ED7E-4E97-A271-AD71A2837061}" type="presParOf" srcId="{E9D61965-E9E9-4E7E-A2B4-ABCD39483D43}" destId="{ABF5876C-6EEB-43B2-A73F-810343083049}" srcOrd="4" destOrd="0" presId="urn:microsoft.com/office/officeart/2018/2/layout/IconVerticalSolidList"/>
    <dgm:cxn modelId="{921058C8-D30E-447A-A63A-09C69F49A1BC}" type="presParOf" srcId="{ABF5876C-6EEB-43B2-A73F-810343083049}" destId="{69B7F1D7-1480-41B6-9C49-4E0DC79FD28E}" srcOrd="0" destOrd="0" presId="urn:microsoft.com/office/officeart/2018/2/layout/IconVerticalSolidList"/>
    <dgm:cxn modelId="{A67A279D-A6B6-46FA-A109-3160B26CC0A0}" type="presParOf" srcId="{ABF5876C-6EEB-43B2-A73F-810343083049}" destId="{7300C45F-CA81-4A4A-9E39-74FA28248DA6}" srcOrd="1" destOrd="0" presId="urn:microsoft.com/office/officeart/2018/2/layout/IconVerticalSolidList"/>
    <dgm:cxn modelId="{2BE7A78E-301F-4719-80B8-0900EF34A3D7}" type="presParOf" srcId="{ABF5876C-6EEB-43B2-A73F-810343083049}" destId="{033887A6-A836-4961-8AFA-3985D87616DD}" srcOrd="2" destOrd="0" presId="urn:microsoft.com/office/officeart/2018/2/layout/IconVerticalSolidList"/>
    <dgm:cxn modelId="{F7990E31-3FE8-4A94-97DA-6C390CBF42F9}" type="presParOf" srcId="{ABF5876C-6EEB-43B2-A73F-810343083049}" destId="{671BFA7F-5509-402F-9CA3-33BE8DF103B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D44985F-13A9-4639-AD5C-262AAEC975FC}"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FDF3CE8F-6E62-4683-9FFE-70E88905D993}">
      <dgm:prSet/>
      <dgm:spPr/>
      <dgm:t>
        <a:bodyPr/>
        <a:lstStyle/>
        <a:p>
          <a:r>
            <a:rPr lang="en-GB"/>
            <a:t>Lewin’s change model has formed the basis of many other change models and is the most well-known and widely tested model. </a:t>
          </a:r>
          <a:endParaRPr lang="en-US"/>
        </a:p>
      </dgm:t>
    </dgm:pt>
    <dgm:pt modelId="{C057E427-B2E9-454B-B2EC-CB706DDC48C0}" type="parTrans" cxnId="{A6DB65A0-D1DD-4BD4-9A1E-9F7CE7FD511D}">
      <dgm:prSet/>
      <dgm:spPr/>
      <dgm:t>
        <a:bodyPr/>
        <a:lstStyle/>
        <a:p>
          <a:endParaRPr lang="en-US"/>
        </a:p>
      </dgm:t>
    </dgm:pt>
    <dgm:pt modelId="{597EF293-C998-4504-B0B6-184C465A0117}" type="sibTrans" cxnId="{A6DB65A0-D1DD-4BD4-9A1E-9F7CE7FD511D}">
      <dgm:prSet/>
      <dgm:spPr/>
      <dgm:t>
        <a:bodyPr/>
        <a:lstStyle/>
        <a:p>
          <a:endParaRPr lang="en-US"/>
        </a:p>
      </dgm:t>
    </dgm:pt>
    <dgm:pt modelId="{B42A0C75-FAE2-4299-B46E-12F8746D6C2C}">
      <dgm:prSet/>
      <dgm:spPr/>
      <dgm:t>
        <a:bodyPr/>
        <a:lstStyle/>
        <a:p>
          <a:r>
            <a:rPr lang="en-GB"/>
            <a:t>The three steps can take account of both pro-active and reactive organisational change.</a:t>
          </a:r>
          <a:endParaRPr lang="en-US"/>
        </a:p>
      </dgm:t>
    </dgm:pt>
    <dgm:pt modelId="{E10A99A4-4DE7-4BAF-9CEE-EC4C61408BD4}" type="parTrans" cxnId="{E0DAED98-4A51-460E-9F99-4B37CC2E22B9}">
      <dgm:prSet/>
      <dgm:spPr/>
      <dgm:t>
        <a:bodyPr/>
        <a:lstStyle/>
        <a:p>
          <a:endParaRPr lang="en-US"/>
        </a:p>
      </dgm:t>
    </dgm:pt>
    <dgm:pt modelId="{2708036F-677B-419C-8A64-2F131C6E0DC1}" type="sibTrans" cxnId="{E0DAED98-4A51-460E-9F99-4B37CC2E22B9}">
      <dgm:prSet/>
      <dgm:spPr/>
      <dgm:t>
        <a:bodyPr/>
        <a:lstStyle/>
        <a:p>
          <a:endParaRPr lang="en-US"/>
        </a:p>
      </dgm:t>
    </dgm:pt>
    <dgm:pt modelId="{51D6DE9E-F56C-4574-91EF-E5E45A80DB3C}" type="pres">
      <dgm:prSet presAssocID="{5D44985F-13A9-4639-AD5C-262AAEC975FC}" presName="vert0" presStyleCnt="0">
        <dgm:presLayoutVars>
          <dgm:dir/>
          <dgm:animOne val="branch"/>
          <dgm:animLvl val="lvl"/>
        </dgm:presLayoutVars>
      </dgm:prSet>
      <dgm:spPr/>
    </dgm:pt>
    <dgm:pt modelId="{0AD643F2-1D8B-4495-8F49-52D99D45D8BA}" type="pres">
      <dgm:prSet presAssocID="{FDF3CE8F-6E62-4683-9FFE-70E88905D993}" presName="thickLine" presStyleLbl="alignNode1" presStyleIdx="0" presStyleCnt="2"/>
      <dgm:spPr/>
    </dgm:pt>
    <dgm:pt modelId="{B7121697-A554-476C-982A-274FEBC97472}" type="pres">
      <dgm:prSet presAssocID="{FDF3CE8F-6E62-4683-9FFE-70E88905D993}" presName="horz1" presStyleCnt="0"/>
      <dgm:spPr/>
    </dgm:pt>
    <dgm:pt modelId="{C861CB13-1EA6-4A8F-A732-661209C629C1}" type="pres">
      <dgm:prSet presAssocID="{FDF3CE8F-6E62-4683-9FFE-70E88905D993}" presName="tx1" presStyleLbl="revTx" presStyleIdx="0" presStyleCnt="2"/>
      <dgm:spPr/>
    </dgm:pt>
    <dgm:pt modelId="{4FD18606-2260-4906-9B02-73070D7974C1}" type="pres">
      <dgm:prSet presAssocID="{FDF3CE8F-6E62-4683-9FFE-70E88905D993}" presName="vert1" presStyleCnt="0"/>
      <dgm:spPr/>
    </dgm:pt>
    <dgm:pt modelId="{C13E4D76-B158-41EA-812C-4E0CAFB76E97}" type="pres">
      <dgm:prSet presAssocID="{B42A0C75-FAE2-4299-B46E-12F8746D6C2C}" presName="thickLine" presStyleLbl="alignNode1" presStyleIdx="1" presStyleCnt="2"/>
      <dgm:spPr/>
    </dgm:pt>
    <dgm:pt modelId="{57A98845-75E0-4B3B-AB4C-CE7676481768}" type="pres">
      <dgm:prSet presAssocID="{B42A0C75-FAE2-4299-B46E-12F8746D6C2C}" presName="horz1" presStyleCnt="0"/>
      <dgm:spPr/>
    </dgm:pt>
    <dgm:pt modelId="{FEF685A3-D4DE-4A11-B215-384F5274CFF3}" type="pres">
      <dgm:prSet presAssocID="{B42A0C75-FAE2-4299-B46E-12F8746D6C2C}" presName="tx1" presStyleLbl="revTx" presStyleIdx="1" presStyleCnt="2"/>
      <dgm:spPr/>
    </dgm:pt>
    <dgm:pt modelId="{82C9468A-62BD-42E8-83C0-23A6DAD2C895}" type="pres">
      <dgm:prSet presAssocID="{B42A0C75-FAE2-4299-B46E-12F8746D6C2C}" presName="vert1" presStyleCnt="0"/>
      <dgm:spPr/>
    </dgm:pt>
  </dgm:ptLst>
  <dgm:cxnLst>
    <dgm:cxn modelId="{1D8A1A34-8F57-406B-B8DF-AA6B8AFF8091}" type="presOf" srcId="{B42A0C75-FAE2-4299-B46E-12F8746D6C2C}" destId="{FEF685A3-D4DE-4A11-B215-384F5274CFF3}" srcOrd="0" destOrd="0" presId="urn:microsoft.com/office/officeart/2008/layout/LinedList"/>
    <dgm:cxn modelId="{C7A7CD4C-2282-4AF9-B907-50CE30C95939}" type="presOf" srcId="{5D44985F-13A9-4639-AD5C-262AAEC975FC}" destId="{51D6DE9E-F56C-4574-91EF-E5E45A80DB3C}" srcOrd="0" destOrd="0" presId="urn:microsoft.com/office/officeart/2008/layout/LinedList"/>
    <dgm:cxn modelId="{E0DAED98-4A51-460E-9F99-4B37CC2E22B9}" srcId="{5D44985F-13A9-4639-AD5C-262AAEC975FC}" destId="{B42A0C75-FAE2-4299-B46E-12F8746D6C2C}" srcOrd="1" destOrd="0" parTransId="{E10A99A4-4DE7-4BAF-9CEE-EC4C61408BD4}" sibTransId="{2708036F-677B-419C-8A64-2F131C6E0DC1}"/>
    <dgm:cxn modelId="{A6DB65A0-D1DD-4BD4-9A1E-9F7CE7FD511D}" srcId="{5D44985F-13A9-4639-AD5C-262AAEC975FC}" destId="{FDF3CE8F-6E62-4683-9FFE-70E88905D993}" srcOrd="0" destOrd="0" parTransId="{C057E427-B2E9-454B-B2EC-CB706DDC48C0}" sibTransId="{597EF293-C998-4504-B0B6-184C465A0117}"/>
    <dgm:cxn modelId="{6DD7ECC3-D213-41EE-89BF-F757F6B4DE8B}" type="presOf" srcId="{FDF3CE8F-6E62-4683-9FFE-70E88905D993}" destId="{C861CB13-1EA6-4A8F-A732-661209C629C1}" srcOrd="0" destOrd="0" presId="urn:microsoft.com/office/officeart/2008/layout/LinedList"/>
    <dgm:cxn modelId="{B19DC705-0E92-4F65-AE50-F2CC714C74F4}" type="presParOf" srcId="{51D6DE9E-F56C-4574-91EF-E5E45A80DB3C}" destId="{0AD643F2-1D8B-4495-8F49-52D99D45D8BA}" srcOrd="0" destOrd="0" presId="urn:microsoft.com/office/officeart/2008/layout/LinedList"/>
    <dgm:cxn modelId="{D318FCD3-6926-4070-8C64-93F3A22D8A21}" type="presParOf" srcId="{51D6DE9E-F56C-4574-91EF-E5E45A80DB3C}" destId="{B7121697-A554-476C-982A-274FEBC97472}" srcOrd="1" destOrd="0" presId="urn:microsoft.com/office/officeart/2008/layout/LinedList"/>
    <dgm:cxn modelId="{4BA934D1-357A-4B4B-91F9-615A70CEA5B9}" type="presParOf" srcId="{B7121697-A554-476C-982A-274FEBC97472}" destId="{C861CB13-1EA6-4A8F-A732-661209C629C1}" srcOrd="0" destOrd="0" presId="urn:microsoft.com/office/officeart/2008/layout/LinedList"/>
    <dgm:cxn modelId="{33F862D5-0E68-47A7-9C3B-479C01B5E541}" type="presParOf" srcId="{B7121697-A554-476C-982A-274FEBC97472}" destId="{4FD18606-2260-4906-9B02-73070D7974C1}" srcOrd="1" destOrd="0" presId="urn:microsoft.com/office/officeart/2008/layout/LinedList"/>
    <dgm:cxn modelId="{838B3E17-EE3B-41BE-9277-3C0583A2AE14}" type="presParOf" srcId="{51D6DE9E-F56C-4574-91EF-E5E45A80DB3C}" destId="{C13E4D76-B158-41EA-812C-4E0CAFB76E97}" srcOrd="2" destOrd="0" presId="urn:microsoft.com/office/officeart/2008/layout/LinedList"/>
    <dgm:cxn modelId="{E636A45E-CF67-4948-B803-CDA048CEF141}" type="presParOf" srcId="{51D6DE9E-F56C-4574-91EF-E5E45A80DB3C}" destId="{57A98845-75E0-4B3B-AB4C-CE7676481768}" srcOrd="3" destOrd="0" presId="urn:microsoft.com/office/officeart/2008/layout/LinedList"/>
    <dgm:cxn modelId="{4990F7A9-F53E-4E7D-86EA-0AD8D5B41C64}" type="presParOf" srcId="{57A98845-75E0-4B3B-AB4C-CE7676481768}" destId="{FEF685A3-D4DE-4A11-B215-384F5274CFF3}" srcOrd="0" destOrd="0" presId="urn:microsoft.com/office/officeart/2008/layout/LinedList"/>
    <dgm:cxn modelId="{10CC73A2-2C29-4A20-9DD8-F9A9E3DA2305}" type="presParOf" srcId="{57A98845-75E0-4B3B-AB4C-CE7676481768}" destId="{82C9468A-62BD-42E8-83C0-23A6DAD2C89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0046B22-1FC1-4867-A70F-33B6C52FF6E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4C38204-B64A-4627-AEB1-9BCA7EAD6059}">
      <dgm:prSet/>
      <dgm:spPr/>
      <dgm:t>
        <a:bodyPr/>
        <a:lstStyle/>
        <a:p>
          <a:r>
            <a:rPr lang="en-GB"/>
            <a:t>The model was not specifically developed for organisational change and is considered to be too simplistic and not representative of what actually happens during organisational change. More information is required to adapt the model to different organisational situations and contexts.  </a:t>
          </a:r>
          <a:endParaRPr lang="en-US"/>
        </a:p>
      </dgm:t>
    </dgm:pt>
    <dgm:pt modelId="{95897287-55D3-41E4-9F52-45DA5174C2CE}" type="parTrans" cxnId="{2475B2A9-78C5-4793-8C89-C725C67AB161}">
      <dgm:prSet/>
      <dgm:spPr/>
      <dgm:t>
        <a:bodyPr/>
        <a:lstStyle/>
        <a:p>
          <a:endParaRPr lang="en-US"/>
        </a:p>
      </dgm:t>
    </dgm:pt>
    <dgm:pt modelId="{55AFBCC1-2D53-4CF3-A0D3-27CA2B2A9AE6}" type="sibTrans" cxnId="{2475B2A9-78C5-4793-8C89-C725C67AB161}">
      <dgm:prSet/>
      <dgm:spPr/>
      <dgm:t>
        <a:bodyPr/>
        <a:lstStyle/>
        <a:p>
          <a:endParaRPr lang="en-US"/>
        </a:p>
      </dgm:t>
    </dgm:pt>
    <dgm:pt modelId="{6E120D79-1611-4BF6-826D-D296C8BB8FB9}">
      <dgm:prSet/>
      <dgm:spPr/>
      <dgm:t>
        <a:bodyPr/>
        <a:lstStyle/>
        <a:p>
          <a:r>
            <a:rPr lang="en-GB"/>
            <a:t>Implementing the three steps is considered to be a top-down, management-driven approach to change. It focuses on delivering outcomes with little consideration of the people involved. </a:t>
          </a:r>
          <a:endParaRPr lang="en-US"/>
        </a:p>
      </dgm:t>
    </dgm:pt>
    <dgm:pt modelId="{27A7BE3C-1412-49BF-A1E6-075771D2FA0E}" type="parTrans" cxnId="{5C726705-9EF8-43AF-B9E6-45929CAAFB96}">
      <dgm:prSet/>
      <dgm:spPr/>
      <dgm:t>
        <a:bodyPr/>
        <a:lstStyle/>
        <a:p>
          <a:endParaRPr lang="en-US"/>
        </a:p>
      </dgm:t>
    </dgm:pt>
    <dgm:pt modelId="{96AF131C-EAD4-4493-B802-EEDFB03C6480}" type="sibTrans" cxnId="{5C726705-9EF8-43AF-B9E6-45929CAAFB96}">
      <dgm:prSet/>
      <dgm:spPr/>
      <dgm:t>
        <a:bodyPr/>
        <a:lstStyle/>
        <a:p>
          <a:endParaRPr lang="en-US"/>
        </a:p>
      </dgm:t>
    </dgm:pt>
    <dgm:pt modelId="{FD3FD856-EDFA-407C-95C4-806C2EDCA35B}">
      <dgm:prSet/>
      <dgm:spPr/>
      <dgm:t>
        <a:bodyPr/>
        <a:lstStyle/>
        <a:p>
          <a:r>
            <a:rPr lang="en-GB"/>
            <a:t>Lewin’s three steps are considered by some to be based on traditional organisations and assume a level of stability that is no longer relevant to the constantly evolving business environment. </a:t>
          </a:r>
          <a:endParaRPr lang="en-US"/>
        </a:p>
      </dgm:t>
    </dgm:pt>
    <dgm:pt modelId="{98EBC8EB-04A4-4F62-AE66-7A45E9CD7BB5}" type="parTrans" cxnId="{DB9358AE-FD7A-4CA0-81AF-4BE3F0ABF510}">
      <dgm:prSet/>
      <dgm:spPr/>
      <dgm:t>
        <a:bodyPr/>
        <a:lstStyle/>
        <a:p>
          <a:endParaRPr lang="en-US"/>
        </a:p>
      </dgm:t>
    </dgm:pt>
    <dgm:pt modelId="{97DAE756-72AE-4C26-A98C-A70D285964ED}" type="sibTrans" cxnId="{DB9358AE-FD7A-4CA0-81AF-4BE3F0ABF510}">
      <dgm:prSet/>
      <dgm:spPr/>
      <dgm:t>
        <a:bodyPr/>
        <a:lstStyle/>
        <a:p>
          <a:endParaRPr lang="en-US"/>
        </a:p>
      </dgm:t>
    </dgm:pt>
    <dgm:pt modelId="{2C31638F-9911-4D54-8A99-B10C93953196}" type="pres">
      <dgm:prSet presAssocID="{80046B22-1FC1-4867-A70F-33B6C52FF6E9}" presName="vert0" presStyleCnt="0">
        <dgm:presLayoutVars>
          <dgm:dir/>
          <dgm:animOne val="branch"/>
          <dgm:animLvl val="lvl"/>
        </dgm:presLayoutVars>
      </dgm:prSet>
      <dgm:spPr/>
    </dgm:pt>
    <dgm:pt modelId="{A999E556-2069-42E2-B0A0-0D54DEEC57E3}" type="pres">
      <dgm:prSet presAssocID="{E4C38204-B64A-4627-AEB1-9BCA7EAD6059}" presName="thickLine" presStyleLbl="alignNode1" presStyleIdx="0" presStyleCnt="3"/>
      <dgm:spPr/>
    </dgm:pt>
    <dgm:pt modelId="{CC0B3B65-EE24-4E57-A676-1DD6289C7493}" type="pres">
      <dgm:prSet presAssocID="{E4C38204-B64A-4627-AEB1-9BCA7EAD6059}" presName="horz1" presStyleCnt="0"/>
      <dgm:spPr/>
    </dgm:pt>
    <dgm:pt modelId="{444212F5-049A-4CD5-8CFA-EAC12F80A2F3}" type="pres">
      <dgm:prSet presAssocID="{E4C38204-B64A-4627-AEB1-9BCA7EAD6059}" presName="tx1" presStyleLbl="revTx" presStyleIdx="0" presStyleCnt="3"/>
      <dgm:spPr/>
    </dgm:pt>
    <dgm:pt modelId="{7912A324-3A97-48DE-8028-CE660027A6BC}" type="pres">
      <dgm:prSet presAssocID="{E4C38204-B64A-4627-AEB1-9BCA7EAD6059}" presName="vert1" presStyleCnt="0"/>
      <dgm:spPr/>
    </dgm:pt>
    <dgm:pt modelId="{023EF79B-BC48-41C3-83DB-DBDAF98AB3AB}" type="pres">
      <dgm:prSet presAssocID="{6E120D79-1611-4BF6-826D-D296C8BB8FB9}" presName="thickLine" presStyleLbl="alignNode1" presStyleIdx="1" presStyleCnt="3"/>
      <dgm:spPr/>
    </dgm:pt>
    <dgm:pt modelId="{B11F420C-1CD0-4502-89CB-6BD5A36FEF4F}" type="pres">
      <dgm:prSet presAssocID="{6E120D79-1611-4BF6-826D-D296C8BB8FB9}" presName="horz1" presStyleCnt="0"/>
      <dgm:spPr/>
    </dgm:pt>
    <dgm:pt modelId="{1556681E-5F7A-4F96-A631-343FD854D163}" type="pres">
      <dgm:prSet presAssocID="{6E120D79-1611-4BF6-826D-D296C8BB8FB9}" presName="tx1" presStyleLbl="revTx" presStyleIdx="1" presStyleCnt="3"/>
      <dgm:spPr/>
    </dgm:pt>
    <dgm:pt modelId="{4B6CBB69-85C8-47E2-8B73-F822183E950F}" type="pres">
      <dgm:prSet presAssocID="{6E120D79-1611-4BF6-826D-D296C8BB8FB9}" presName="vert1" presStyleCnt="0"/>
      <dgm:spPr/>
    </dgm:pt>
    <dgm:pt modelId="{52C30F11-D71E-4A25-A000-7163AF4A407F}" type="pres">
      <dgm:prSet presAssocID="{FD3FD856-EDFA-407C-95C4-806C2EDCA35B}" presName="thickLine" presStyleLbl="alignNode1" presStyleIdx="2" presStyleCnt="3"/>
      <dgm:spPr/>
    </dgm:pt>
    <dgm:pt modelId="{20874D8C-D8D1-4FE5-B62D-95F0CB8ED653}" type="pres">
      <dgm:prSet presAssocID="{FD3FD856-EDFA-407C-95C4-806C2EDCA35B}" presName="horz1" presStyleCnt="0"/>
      <dgm:spPr/>
    </dgm:pt>
    <dgm:pt modelId="{DBDF1B66-7F34-483C-994C-18ACFC0A6D89}" type="pres">
      <dgm:prSet presAssocID="{FD3FD856-EDFA-407C-95C4-806C2EDCA35B}" presName="tx1" presStyleLbl="revTx" presStyleIdx="2" presStyleCnt="3"/>
      <dgm:spPr/>
    </dgm:pt>
    <dgm:pt modelId="{6A110816-7551-4BD3-AC3D-C54D93F12A35}" type="pres">
      <dgm:prSet presAssocID="{FD3FD856-EDFA-407C-95C4-806C2EDCA35B}" presName="vert1" presStyleCnt="0"/>
      <dgm:spPr/>
    </dgm:pt>
  </dgm:ptLst>
  <dgm:cxnLst>
    <dgm:cxn modelId="{5C726705-9EF8-43AF-B9E6-45929CAAFB96}" srcId="{80046B22-1FC1-4867-A70F-33B6C52FF6E9}" destId="{6E120D79-1611-4BF6-826D-D296C8BB8FB9}" srcOrd="1" destOrd="0" parTransId="{27A7BE3C-1412-49BF-A1E6-075771D2FA0E}" sibTransId="{96AF131C-EAD4-4493-B802-EEDFB03C6480}"/>
    <dgm:cxn modelId="{E07FE972-A8D3-44BD-A771-6525628E05EA}" type="presOf" srcId="{E4C38204-B64A-4627-AEB1-9BCA7EAD6059}" destId="{444212F5-049A-4CD5-8CFA-EAC12F80A2F3}" srcOrd="0" destOrd="0" presId="urn:microsoft.com/office/officeart/2008/layout/LinedList"/>
    <dgm:cxn modelId="{6F940287-A113-4490-ADB2-C8A5E2230024}" type="presOf" srcId="{80046B22-1FC1-4867-A70F-33B6C52FF6E9}" destId="{2C31638F-9911-4D54-8A99-B10C93953196}" srcOrd="0" destOrd="0" presId="urn:microsoft.com/office/officeart/2008/layout/LinedList"/>
    <dgm:cxn modelId="{88EF889C-28E9-4AA4-AA64-1FBB1825C843}" type="presOf" srcId="{6E120D79-1611-4BF6-826D-D296C8BB8FB9}" destId="{1556681E-5F7A-4F96-A631-343FD854D163}" srcOrd="0" destOrd="0" presId="urn:microsoft.com/office/officeart/2008/layout/LinedList"/>
    <dgm:cxn modelId="{2A4BDC9C-9134-4200-99F4-4374B545459F}" type="presOf" srcId="{FD3FD856-EDFA-407C-95C4-806C2EDCA35B}" destId="{DBDF1B66-7F34-483C-994C-18ACFC0A6D89}" srcOrd="0" destOrd="0" presId="urn:microsoft.com/office/officeart/2008/layout/LinedList"/>
    <dgm:cxn modelId="{2475B2A9-78C5-4793-8C89-C725C67AB161}" srcId="{80046B22-1FC1-4867-A70F-33B6C52FF6E9}" destId="{E4C38204-B64A-4627-AEB1-9BCA7EAD6059}" srcOrd="0" destOrd="0" parTransId="{95897287-55D3-41E4-9F52-45DA5174C2CE}" sibTransId="{55AFBCC1-2D53-4CF3-A0D3-27CA2B2A9AE6}"/>
    <dgm:cxn modelId="{DB9358AE-FD7A-4CA0-81AF-4BE3F0ABF510}" srcId="{80046B22-1FC1-4867-A70F-33B6C52FF6E9}" destId="{FD3FD856-EDFA-407C-95C4-806C2EDCA35B}" srcOrd="2" destOrd="0" parTransId="{98EBC8EB-04A4-4F62-AE66-7A45E9CD7BB5}" sibTransId="{97DAE756-72AE-4C26-A98C-A70D285964ED}"/>
    <dgm:cxn modelId="{4EB76E3B-C47E-4E62-A8AB-C3489C512EB1}" type="presParOf" srcId="{2C31638F-9911-4D54-8A99-B10C93953196}" destId="{A999E556-2069-42E2-B0A0-0D54DEEC57E3}" srcOrd="0" destOrd="0" presId="urn:microsoft.com/office/officeart/2008/layout/LinedList"/>
    <dgm:cxn modelId="{41D6F13A-6592-4484-998F-93420522007E}" type="presParOf" srcId="{2C31638F-9911-4D54-8A99-B10C93953196}" destId="{CC0B3B65-EE24-4E57-A676-1DD6289C7493}" srcOrd="1" destOrd="0" presId="urn:microsoft.com/office/officeart/2008/layout/LinedList"/>
    <dgm:cxn modelId="{BC716923-FF08-4432-8E50-60CA2A1971CB}" type="presParOf" srcId="{CC0B3B65-EE24-4E57-A676-1DD6289C7493}" destId="{444212F5-049A-4CD5-8CFA-EAC12F80A2F3}" srcOrd="0" destOrd="0" presId="urn:microsoft.com/office/officeart/2008/layout/LinedList"/>
    <dgm:cxn modelId="{AB2665E9-B4DD-426B-BDB0-0735FE102332}" type="presParOf" srcId="{CC0B3B65-EE24-4E57-A676-1DD6289C7493}" destId="{7912A324-3A97-48DE-8028-CE660027A6BC}" srcOrd="1" destOrd="0" presId="urn:microsoft.com/office/officeart/2008/layout/LinedList"/>
    <dgm:cxn modelId="{101166D3-9905-43D1-9868-DAF920F1148A}" type="presParOf" srcId="{2C31638F-9911-4D54-8A99-B10C93953196}" destId="{023EF79B-BC48-41C3-83DB-DBDAF98AB3AB}" srcOrd="2" destOrd="0" presId="urn:microsoft.com/office/officeart/2008/layout/LinedList"/>
    <dgm:cxn modelId="{73FD8DF3-3DDB-4DE5-AD6E-5D649A42C0F0}" type="presParOf" srcId="{2C31638F-9911-4D54-8A99-B10C93953196}" destId="{B11F420C-1CD0-4502-89CB-6BD5A36FEF4F}" srcOrd="3" destOrd="0" presId="urn:microsoft.com/office/officeart/2008/layout/LinedList"/>
    <dgm:cxn modelId="{790FA623-7CCB-4ED1-8B2B-649CC0E072BB}" type="presParOf" srcId="{B11F420C-1CD0-4502-89CB-6BD5A36FEF4F}" destId="{1556681E-5F7A-4F96-A631-343FD854D163}" srcOrd="0" destOrd="0" presId="urn:microsoft.com/office/officeart/2008/layout/LinedList"/>
    <dgm:cxn modelId="{6BBA4353-7847-48E8-BBEE-94D9A975959F}" type="presParOf" srcId="{B11F420C-1CD0-4502-89CB-6BD5A36FEF4F}" destId="{4B6CBB69-85C8-47E2-8B73-F822183E950F}" srcOrd="1" destOrd="0" presId="urn:microsoft.com/office/officeart/2008/layout/LinedList"/>
    <dgm:cxn modelId="{38352399-264D-4CDF-AD36-57C2DAEF19AF}" type="presParOf" srcId="{2C31638F-9911-4D54-8A99-B10C93953196}" destId="{52C30F11-D71E-4A25-A000-7163AF4A407F}" srcOrd="4" destOrd="0" presId="urn:microsoft.com/office/officeart/2008/layout/LinedList"/>
    <dgm:cxn modelId="{86943947-3F77-4DA9-A5D7-E0A49A9F37E9}" type="presParOf" srcId="{2C31638F-9911-4D54-8A99-B10C93953196}" destId="{20874D8C-D8D1-4FE5-B62D-95F0CB8ED653}" srcOrd="5" destOrd="0" presId="urn:microsoft.com/office/officeart/2008/layout/LinedList"/>
    <dgm:cxn modelId="{7F1E5C09-B95D-45EA-90E6-BCF4F719D238}" type="presParOf" srcId="{20874D8C-D8D1-4FE5-B62D-95F0CB8ED653}" destId="{DBDF1B66-7F34-483C-994C-18ACFC0A6D89}" srcOrd="0" destOrd="0" presId="urn:microsoft.com/office/officeart/2008/layout/LinedList"/>
    <dgm:cxn modelId="{642AD1F0-11D8-48CB-9648-8AFC05AB9713}" type="presParOf" srcId="{20874D8C-D8D1-4FE5-B62D-95F0CB8ED653}" destId="{6A110816-7551-4BD3-AC3D-C54D93F12A3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5A494BE-5F2C-4E00-9F82-A82D57DDC0D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BE67BB2-A821-4FCE-9AE1-000AC92EA790}">
      <dgm:prSet/>
      <dgm:spPr/>
      <dgm:t>
        <a:bodyPr/>
        <a:lstStyle/>
        <a:p>
          <a:pPr>
            <a:lnSpc>
              <a:spcPct val="100000"/>
            </a:lnSpc>
          </a:pPr>
          <a:r>
            <a:rPr lang="en-GB"/>
            <a:t>1. Establish a Sense of Urgency</a:t>
          </a:r>
          <a:endParaRPr lang="en-US"/>
        </a:p>
      </dgm:t>
    </dgm:pt>
    <dgm:pt modelId="{62D7DCB6-F2A3-4FFE-AF9A-3B7A0C1E5A6D}" type="parTrans" cxnId="{414BF065-2302-440D-804C-1540799EB132}">
      <dgm:prSet/>
      <dgm:spPr/>
      <dgm:t>
        <a:bodyPr/>
        <a:lstStyle/>
        <a:p>
          <a:endParaRPr lang="en-US"/>
        </a:p>
      </dgm:t>
    </dgm:pt>
    <dgm:pt modelId="{4C59108E-8D5E-4BA6-9A91-ED091EB06DFB}" type="sibTrans" cxnId="{414BF065-2302-440D-804C-1540799EB132}">
      <dgm:prSet/>
      <dgm:spPr/>
      <dgm:t>
        <a:bodyPr/>
        <a:lstStyle/>
        <a:p>
          <a:endParaRPr lang="en-US"/>
        </a:p>
      </dgm:t>
    </dgm:pt>
    <dgm:pt modelId="{328782A3-3F62-4D13-89A8-D234D3C6A40B}">
      <dgm:prSet/>
      <dgm:spPr/>
      <dgm:t>
        <a:bodyPr/>
        <a:lstStyle/>
        <a:p>
          <a:pPr>
            <a:lnSpc>
              <a:spcPct val="100000"/>
            </a:lnSpc>
          </a:pPr>
          <a:r>
            <a:rPr lang="en-GB"/>
            <a:t>2. Create a Guiding Coalition</a:t>
          </a:r>
          <a:endParaRPr lang="en-US"/>
        </a:p>
      </dgm:t>
    </dgm:pt>
    <dgm:pt modelId="{7A6E0A4D-B0E6-4B27-9FDF-AEB451144348}" type="parTrans" cxnId="{C77FB7CE-794B-44C1-BEDC-325412F366BF}">
      <dgm:prSet/>
      <dgm:spPr/>
      <dgm:t>
        <a:bodyPr/>
        <a:lstStyle/>
        <a:p>
          <a:endParaRPr lang="en-US"/>
        </a:p>
      </dgm:t>
    </dgm:pt>
    <dgm:pt modelId="{8F04DE7D-048F-4755-A505-42DC7934092F}" type="sibTrans" cxnId="{C77FB7CE-794B-44C1-BEDC-325412F366BF}">
      <dgm:prSet/>
      <dgm:spPr/>
      <dgm:t>
        <a:bodyPr/>
        <a:lstStyle/>
        <a:p>
          <a:endParaRPr lang="en-US"/>
        </a:p>
      </dgm:t>
    </dgm:pt>
    <dgm:pt modelId="{03D09830-5C46-4AF1-BD69-A97853FFAE29}">
      <dgm:prSet/>
      <dgm:spPr/>
      <dgm:t>
        <a:bodyPr/>
        <a:lstStyle/>
        <a:p>
          <a:pPr>
            <a:lnSpc>
              <a:spcPct val="100000"/>
            </a:lnSpc>
          </a:pPr>
          <a:r>
            <a:rPr lang="en-GB"/>
            <a:t>3. Develop both a Vision and a Strategy</a:t>
          </a:r>
          <a:endParaRPr lang="en-US"/>
        </a:p>
      </dgm:t>
    </dgm:pt>
    <dgm:pt modelId="{1FB1D18D-A169-470C-AD34-42B71823853C}" type="parTrans" cxnId="{1EA87577-9D5B-4C52-B13B-1A1F73B25389}">
      <dgm:prSet/>
      <dgm:spPr/>
      <dgm:t>
        <a:bodyPr/>
        <a:lstStyle/>
        <a:p>
          <a:endParaRPr lang="en-US"/>
        </a:p>
      </dgm:t>
    </dgm:pt>
    <dgm:pt modelId="{F4E44FAF-E020-4FBB-AFC9-82CEC3AD2A84}" type="sibTrans" cxnId="{1EA87577-9D5B-4C52-B13B-1A1F73B25389}">
      <dgm:prSet/>
      <dgm:spPr/>
      <dgm:t>
        <a:bodyPr/>
        <a:lstStyle/>
        <a:p>
          <a:endParaRPr lang="en-US"/>
        </a:p>
      </dgm:t>
    </dgm:pt>
    <dgm:pt modelId="{26FF649B-4289-49BE-9802-64DCD689C931}">
      <dgm:prSet/>
      <dgm:spPr/>
      <dgm:t>
        <a:bodyPr/>
        <a:lstStyle/>
        <a:p>
          <a:pPr>
            <a:lnSpc>
              <a:spcPct val="100000"/>
            </a:lnSpc>
          </a:pPr>
          <a:r>
            <a:rPr lang="en-GB"/>
            <a:t>4. Communicate the Vision</a:t>
          </a:r>
          <a:endParaRPr lang="en-US"/>
        </a:p>
      </dgm:t>
    </dgm:pt>
    <dgm:pt modelId="{C089987A-DD71-49A7-9C40-FAD58C48BD96}" type="parTrans" cxnId="{87FB40C7-6826-4C74-AD2F-086CDA3455FF}">
      <dgm:prSet/>
      <dgm:spPr/>
      <dgm:t>
        <a:bodyPr/>
        <a:lstStyle/>
        <a:p>
          <a:endParaRPr lang="en-US"/>
        </a:p>
      </dgm:t>
    </dgm:pt>
    <dgm:pt modelId="{761C11F4-DD83-4998-AB36-A25BC8C51002}" type="sibTrans" cxnId="{87FB40C7-6826-4C74-AD2F-086CDA3455FF}">
      <dgm:prSet/>
      <dgm:spPr/>
      <dgm:t>
        <a:bodyPr/>
        <a:lstStyle/>
        <a:p>
          <a:endParaRPr lang="en-US"/>
        </a:p>
      </dgm:t>
    </dgm:pt>
    <dgm:pt modelId="{B4BC95E6-EBF4-465B-A6ED-634AD57A5DCA}">
      <dgm:prSet/>
      <dgm:spPr/>
      <dgm:t>
        <a:bodyPr/>
        <a:lstStyle/>
        <a:p>
          <a:pPr>
            <a:lnSpc>
              <a:spcPct val="100000"/>
            </a:lnSpc>
          </a:pPr>
          <a:r>
            <a:rPr lang="en-GB"/>
            <a:t>5. Empower Employees to Act</a:t>
          </a:r>
          <a:endParaRPr lang="en-US"/>
        </a:p>
      </dgm:t>
    </dgm:pt>
    <dgm:pt modelId="{22B20618-41B4-45E7-967B-0652F177B3B1}" type="parTrans" cxnId="{77D71715-2624-428A-92A4-9D97269D5821}">
      <dgm:prSet/>
      <dgm:spPr/>
      <dgm:t>
        <a:bodyPr/>
        <a:lstStyle/>
        <a:p>
          <a:endParaRPr lang="en-US"/>
        </a:p>
      </dgm:t>
    </dgm:pt>
    <dgm:pt modelId="{D408F496-C120-4B1D-854D-A26E945794E9}" type="sibTrans" cxnId="{77D71715-2624-428A-92A4-9D97269D5821}">
      <dgm:prSet/>
      <dgm:spPr/>
      <dgm:t>
        <a:bodyPr/>
        <a:lstStyle/>
        <a:p>
          <a:endParaRPr lang="en-US"/>
        </a:p>
      </dgm:t>
    </dgm:pt>
    <dgm:pt modelId="{92E28F5A-BE00-48A2-A369-8B3DB31CFD0B}">
      <dgm:prSet/>
      <dgm:spPr/>
      <dgm:t>
        <a:bodyPr/>
        <a:lstStyle/>
        <a:p>
          <a:pPr>
            <a:lnSpc>
              <a:spcPct val="100000"/>
            </a:lnSpc>
          </a:pPr>
          <a:r>
            <a:rPr lang="en-GB"/>
            <a:t>6. Generate Short-term Wins</a:t>
          </a:r>
          <a:endParaRPr lang="en-US"/>
        </a:p>
      </dgm:t>
    </dgm:pt>
    <dgm:pt modelId="{D8764593-5443-40B1-A755-7BAFBC5EA7FD}" type="parTrans" cxnId="{2B0428CA-01A0-4428-AC29-279BF58D954D}">
      <dgm:prSet/>
      <dgm:spPr/>
      <dgm:t>
        <a:bodyPr/>
        <a:lstStyle/>
        <a:p>
          <a:endParaRPr lang="en-US"/>
        </a:p>
      </dgm:t>
    </dgm:pt>
    <dgm:pt modelId="{36A7A18F-2E7E-4C53-80F0-5D9D1EDCC000}" type="sibTrans" cxnId="{2B0428CA-01A0-4428-AC29-279BF58D954D}">
      <dgm:prSet/>
      <dgm:spPr/>
      <dgm:t>
        <a:bodyPr/>
        <a:lstStyle/>
        <a:p>
          <a:endParaRPr lang="en-US"/>
        </a:p>
      </dgm:t>
    </dgm:pt>
    <dgm:pt modelId="{38D70512-B752-4781-B4F3-9482847025C3}">
      <dgm:prSet/>
      <dgm:spPr/>
      <dgm:t>
        <a:bodyPr/>
        <a:lstStyle/>
        <a:p>
          <a:pPr>
            <a:lnSpc>
              <a:spcPct val="100000"/>
            </a:lnSpc>
          </a:pPr>
          <a:r>
            <a:rPr lang="en-GB"/>
            <a:t>7. Consolidate Gains to Build more Momentum</a:t>
          </a:r>
          <a:endParaRPr lang="en-US"/>
        </a:p>
      </dgm:t>
    </dgm:pt>
    <dgm:pt modelId="{D6988FD6-DEC9-4CB8-A19A-BE25E02162C3}" type="parTrans" cxnId="{A4A89CB3-AFA8-4A9B-860E-295AC0327C18}">
      <dgm:prSet/>
      <dgm:spPr/>
      <dgm:t>
        <a:bodyPr/>
        <a:lstStyle/>
        <a:p>
          <a:endParaRPr lang="en-US"/>
        </a:p>
      </dgm:t>
    </dgm:pt>
    <dgm:pt modelId="{FC973D90-473B-4D20-A4A4-45B0D0F139CA}" type="sibTrans" cxnId="{A4A89CB3-AFA8-4A9B-860E-295AC0327C18}">
      <dgm:prSet/>
      <dgm:spPr/>
      <dgm:t>
        <a:bodyPr/>
        <a:lstStyle/>
        <a:p>
          <a:endParaRPr lang="en-US"/>
        </a:p>
      </dgm:t>
    </dgm:pt>
    <dgm:pt modelId="{B484B3F9-0C3A-4D06-A755-1F89B1EDDF7A}">
      <dgm:prSet/>
      <dgm:spPr/>
      <dgm:t>
        <a:bodyPr/>
        <a:lstStyle/>
        <a:p>
          <a:pPr>
            <a:lnSpc>
              <a:spcPct val="100000"/>
            </a:lnSpc>
          </a:pPr>
          <a:r>
            <a:rPr lang="en-GB" dirty="0"/>
            <a:t>8. Institutionalise the New Approaches</a:t>
          </a:r>
          <a:endParaRPr lang="en-US" dirty="0"/>
        </a:p>
      </dgm:t>
    </dgm:pt>
    <dgm:pt modelId="{F1332601-290C-49AB-9CD7-21F0108F9BF3}" type="parTrans" cxnId="{DE343C05-7FFE-4335-A0FC-F4359DA3F8D6}">
      <dgm:prSet/>
      <dgm:spPr/>
      <dgm:t>
        <a:bodyPr/>
        <a:lstStyle/>
        <a:p>
          <a:endParaRPr lang="en-US"/>
        </a:p>
      </dgm:t>
    </dgm:pt>
    <dgm:pt modelId="{62FD1DED-E454-4950-8A28-A78EB7D2EC59}" type="sibTrans" cxnId="{DE343C05-7FFE-4335-A0FC-F4359DA3F8D6}">
      <dgm:prSet/>
      <dgm:spPr/>
      <dgm:t>
        <a:bodyPr/>
        <a:lstStyle/>
        <a:p>
          <a:endParaRPr lang="en-US"/>
        </a:p>
      </dgm:t>
    </dgm:pt>
    <dgm:pt modelId="{5002DE0D-97E9-421A-8770-731575F4B048}" type="pres">
      <dgm:prSet presAssocID="{55A494BE-5F2C-4E00-9F82-A82D57DDC0D2}" presName="root" presStyleCnt="0">
        <dgm:presLayoutVars>
          <dgm:dir/>
          <dgm:resizeHandles val="exact"/>
        </dgm:presLayoutVars>
      </dgm:prSet>
      <dgm:spPr/>
    </dgm:pt>
    <dgm:pt modelId="{CC36BD7A-5567-45D8-9641-F9A2061C8821}" type="pres">
      <dgm:prSet presAssocID="{FBE67BB2-A821-4FCE-9AE1-000AC92EA790}" presName="compNode" presStyleCnt="0"/>
      <dgm:spPr/>
    </dgm:pt>
    <dgm:pt modelId="{A082ED4B-018F-4CC0-90EC-FF74C1A70933}" type="pres">
      <dgm:prSet presAssocID="{FBE67BB2-A821-4FCE-9AE1-000AC92EA79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un"/>
        </a:ext>
      </dgm:extLst>
    </dgm:pt>
    <dgm:pt modelId="{611ACB0E-330E-439F-A047-9A91390A4862}" type="pres">
      <dgm:prSet presAssocID="{FBE67BB2-A821-4FCE-9AE1-000AC92EA790}" presName="spaceRect" presStyleCnt="0"/>
      <dgm:spPr/>
    </dgm:pt>
    <dgm:pt modelId="{CB0301BD-37C3-4A8B-94BD-DCFDB032887B}" type="pres">
      <dgm:prSet presAssocID="{FBE67BB2-A821-4FCE-9AE1-000AC92EA790}" presName="textRect" presStyleLbl="revTx" presStyleIdx="0" presStyleCnt="8">
        <dgm:presLayoutVars>
          <dgm:chMax val="1"/>
          <dgm:chPref val="1"/>
        </dgm:presLayoutVars>
      </dgm:prSet>
      <dgm:spPr/>
    </dgm:pt>
    <dgm:pt modelId="{52CD8D6D-F43E-4C21-9C65-1C9CF2637708}" type="pres">
      <dgm:prSet presAssocID="{4C59108E-8D5E-4BA6-9A91-ED091EB06DFB}" presName="sibTrans" presStyleCnt="0"/>
      <dgm:spPr/>
    </dgm:pt>
    <dgm:pt modelId="{9CF7C84B-896B-4934-9FD0-7C29521A2BA3}" type="pres">
      <dgm:prSet presAssocID="{328782A3-3F62-4D13-89A8-D234D3C6A40B}" presName="compNode" presStyleCnt="0"/>
      <dgm:spPr/>
    </dgm:pt>
    <dgm:pt modelId="{F850DEAC-A0CF-4378-8844-FCEE4A8CC140}" type="pres">
      <dgm:prSet presAssocID="{328782A3-3F62-4D13-89A8-D234D3C6A40B}"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5B24B7A3-165E-459B-92E2-81EDBA2C65A9}" type="pres">
      <dgm:prSet presAssocID="{328782A3-3F62-4D13-89A8-D234D3C6A40B}" presName="spaceRect" presStyleCnt="0"/>
      <dgm:spPr/>
    </dgm:pt>
    <dgm:pt modelId="{F2A8B23F-8314-49ED-AE11-7E14F2AF1714}" type="pres">
      <dgm:prSet presAssocID="{328782A3-3F62-4D13-89A8-D234D3C6A40B}" presName="textRect" presStyleLbl="revTx" presStyleIdx="1" presStyleCnt="8">
        <dgm:presLayoutVars>
          <dgm:chMax val="1"/>
          <dgm:chPref val="1"/>
        </dgm:presLayoutVars>
      </dgm:prSet>
      <dgm:spPr/>
    </dgm:pt>
    <dgm:pt modelId="{5D2B6A8B-EFF2-425C-8C39-C88E8835D270}" type="pres">
      <dgm:prSet presAssocID="{8F04DE7D-048F-4755-A505-42DC7934092F}" presName="sibTrans" presStyleCnt="0"/>
      <dgm:spPr/>
    </dgm:pt>
    <dgm:pt modelId="{69A01A1A-EAB3-4F74-A12F-CEB38F85E1B5}" type="pres">
      <dgm:prSet presAssocID="{03D09830-5C46-4AF1-BD69-A97853FFAE29}" presName="compNode" presStyleCnt="0"/>
      <dgm:spPr/>
    </dgm:pt>
    <dgm:pt modelId="{DA41224F-C306-4CB7-B159-8A90E6E97852}" type="pres">
      <dgm:prSet presAssocID="{03D09830-5C46-4AF1-BD69-A97853FFAE29}"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0C9E2019-3896-4991-897B-74912047810C}" type="pres">
      <dgm:prSet presAssocID="{03D09830-5C46-4AF1-BD69-A97853FFAE29}" presName="spaceRect" presStyleCnt="0"/>
      <dgm:spPr/>
    </dgm:pt>
    <dgm:pt modelId="{222B1DCA-D806-4985-B149-1CBE1D38151C}" type="pres">
      <dgm:prSet presAssocID="{03D09830-5C46-4AF1-BD69-A97853FFAE29}" presName="textRect" presStyleLbl="revTx" presStyleIdx="2" presStyleCnt="8">
        <dgm:presLayoutVars>
          <dgm:chMax val="1"/>
          <dgm:chPref val="1"/>
        </dgm:presLayoutVars>
      </dgm:prSet>
      <dgm:spPr/>
    </dgm:pt>
    <dgm:pt modelId="{1AC492D0-87CE-4C29-846B-C8730299DD99}" type="pres">
      <dgm:prSet presAssocID="{F4E44FAF-E020-4FBB-AFC9-82CEC3AD2A84}" presName="sibTrans" presStyleCnt="0"/>
      <dgm:spPr/>
    </dgm:pt>
    <dgm:pt modelId="{4BF95E29-D56E-4AF0-8AA7-941DECD05094}" type="pres">
      <dgm:prSet presAssocID="{26FF649B-4289-49BE-9802-64DCD689C931}" presName="compNode" presStyleCnt="0"/>
      <dgm:spPr/>
    </dgm:pt>
    <dgm:pt modelId="{8FF1E90F-AC90-47BF-81AB-09F154F58BE6}" type="pres">
      <dgm:prSet presAssocID="{26FF649B-4289-49BE-9802-64DCD689C931}"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ye"/>
        </a:ext>
      </dgm:extLst>
    </dgm:pt>
    <dgm:pt modelId="{74D66CED-34C4-411C-8666-A89464D5BB43}" type="pres">
      <dgm:prSet presAssocID="{26FF649B-4289-49BE-9802-64DCD689C931}" presName="spaceRect" presStyleCnt="0"/>
      <dgm:spPr/>
    </dgm:pt>
    <dgm:pt modelId="{79EFE82D-BA07-40D7-9B98-2173E60ACBD3}" type="pres">
      <dgm:prSet presAssocID="{26FF649B-4289-49BE-9802-64DCD689C931}" presName="textRect" presStyleLbl="revTx" presStyleIdx="3" presStyleCnt="8">
        <dgm:presLayoutVars>
          <dgm:chMax val="1"/>
          <dgm:chPref val="1"/>
        </dgm:presLayoutVars>
      </dgm:prSet>
      <dgm:spPr/>
    </dgm:pt>
    <dgm:pt modelId="{F1D74C13-E354-44DC-9C73-9459C888C417}" type="pres">
      <dgm:prSet presAssocID="{761C11F4-DD83-4998-AB36-A25BC8C51002}" presName="sibTrans" presStyleCnt="0"/>
      <dgm:spPr/>
    </dgm:pt>
    <dgm:pt modelId="{A0629444-1476-4B85-803B-A8B51ED640A7}" type="pres">
      <dgm:prSet presAssocID="{B4BC95E6-EBF4-465B-A6ED-634AD57A5DCA}" presName="compNode" presStyleCnt="0"/>
      <dgm:spPr/>
    </dgm:pt>
    <dgm:pt modelId="{664E0CC3-04FD-4CD3-B867-7351B4026814}" type="pres">
      <dgm:prSet presAssocID="{B4BC95E6-EBF4-465B-A6ED-634AD57A5DCA}"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s"/>
        </a:ext>
      </dgm:extLst>
    </dgm:pt>
    <dgm:pt modelId="{EF9E0B42-FCFA-460E-B562-8F0F11A13567}" type="pres">
      <dgm:prSet presAssocID="{B4BC95E6-EBF4-465B-A6ED-634AD57A5DCA}" presName="spaceRect" presStyleCnt="0"/>
      <dgm:spPr/>
    </dgm:pt>
    <dgm:pt modelId="{21766A78-DCB0-401A-AEA2-6F64618B2F0A}" type="pres">
      <dgm:prSet presAssocID="{B4BC95E6-EBF4-465B-A6ED-634AD57A5DCA}" presName="textRect" presStyleLbl="revTx" presStyleIdx="4" presStyleCnt="8">
        <dgm:presLayoutVars>
          <dgm:chMax val="1"/>
          <dgm:chPref val="1"/>
        </dgm:presLayoutVars>
      </dgm:prSet>
      <dgm:spPr/>
    </dgm:pt>
    <dgm:pt modelId="{51CA7CF4-4EAA-4367-B5A8-B089D0284B9A}" type="pres">
      <dgm:prSet presAssocID="{D408F496-C120-4B1D-854D-A26E945794E9}" presName="sibTrans" presStyleCnt="0"/>
      <dgm:spPr/>
    </dgm:pt>
    <dgm:pt modelId="{1336C9B9-D2D3-40C8-B45B-2ADC5946A0B7}" type="pres">
      <dgm:prSet presAssocID="{92E28F5A-BE00-48A2-A369-8B3DB31CFD0B}" presName="compNode" presStyleCnt="0"/>
      <dgm:spPr/>
    </dgm:pt>
    <dgm:pt modelId="{486748A9-485E-40E9-AED9-F81E56A40FE3}" type="pres">
      <dgm:prSet presAssocID="{92E28F5A-BE00-48A2-A369-8B3DB31CFD0B}"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Trophy"/>
        </a:ext>
      </dgm:extLst>
    </dgm:pt>
    <dgm:pt modelId="{2455078C-CEF1-4FF2-A046-586A0AEC2A13}" type="pres">
      <dgm:prSet presAssocID="{92E28F5A-BE00-48A2-A369-8B3DB31CFD0B}" presName="spaceRect" presStyleCnt="0"/>
      <dgm:spPr/>
    </dgm:pt>
    <dgm:pt modelId="{C1A85C13-85A8-416C-9645-73B74DBCED75}" type="pres">
      <dgm:prSet presAssocID="{92E28F5A-BE00-48A2-A369-8B3DB31CFD0B}" presName="textRect" presStyleLbl="revTx" presStyleIdx="5" presStyleCnt="8">
        <dgm:presLayoutVars>
          <dgm:chMax val="1"/>
          <dgm:chPref val="1"/>
        </dgm:presLayoutVars>
      </dgm:prSet>
      <dgm:spPr/>
    </dgm:pt>
    <dgm:pt modelId="{B4068663-54D7-4D2D-988A-253FC5E49309}" type="pres">
      <dgm:prSet presAssocID="{36A7A18F-2E7E-4C53-80F0-5D9D1EDCC000}" presName="sibTrans" presStyleCnt="0"/>
      <dgm:spPr/>
    </dgm:pt>
    <dgm:pt modelId="{C5365A7B-FA15-4D8B-B578-958978418EB3}" type="pres">
      <dgm:prSet presAssocID="{38D70512-B752-4781-B4F3-9482847025C3}" presName="compNode" presStyleCnt="0"/>
      <dgm:spPr/>
    </dgm:pt>
    <dgm:pt modelId="{A29D513A-3ADB-4CF7-BC57-85D6668389E9}" type="pres">
      <dgm:prSet presAssocID="{38D70512-B752-4781-B4F3-9482847025C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Upward trend"/>
        </a:ext>
      </dgm:extLst>
    </dgm:pt>
    <dgm:pt modelId="{AC9CC745-7CA3-414E-9DA0-5E2284698B4E}" type="pres">
      <dgm:prSet presAssocID="{38D70512-B752-4781-B4F3-9482847025C3}" presName="spaceRect" presStyleCnt="0"/>
      <dgm:spPr/>
    </dgm:pt>
    <dgm:pt modelId="{C1726671-B2A0-4AC6-8B58-7F900C048EE1}" type="pres">
      <dgm:prSet presAssocID="{38D70512-B752-4781-B4F3-9482847025C3}" presName="textRect" presStyleLbl="revTx" presStyleIdx="6" presStyleCnt="8">
        <dgm:presLayoutVars>
          <dgm:chMax val="1"/>
          <dgm:chPref val="1"/>
        </dgm:presLayoutVars>
      </dgm:prSet>
      <dgm:spPr/>
    </dgm:pt>
    <dgm:pt modelId="{732E70C7-546F-45B1-B07A-12FFBF32F643}" type="pres">
      <dgm:prSet presAssocID="{FC973D90-473B-4D20-A4A4-45B0D0F139CA}" presName="sibTrans" presStyleCnt="0"/>
      <dgm:spPr/>
    </dgm:pt>
    <dgm:pt modelId="{0C4318F1-7C14-4964-9B49-3551703FECB2}" type="pres">
      <dgm:prSet presAssocID="{B484B3F9-0C3A-4D06-A755-1F89B1EDDF7A}" presName="compNode" presStyleCnt="0"/>
      <dgm:spPr/>
    </dgm:pt>
    <dgm:pt modelId="{76CA8B55-1183-4623-8D5D-BC1F58E879F8}" type="pres">
      <dgm:prSet presAssocID="{B484B3F9-0C3A-4D06-A755-1F89B1EDDF7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Tick"/>
        </a:ext>
      </dgm:extLst>
    </dgm:pt>
    <dgm:pt modelId="{A8655230-C0E5-4C40-BCF3-30EBECCBDC4F}" type="pres">
      <dgm:prSet presAssocID="{B484B3F9-0C3A-4D06-A755-1F89B1EDDF7A}" presName="spaceRect" presStyleCnt="0"/>
      <dgm:spPr/>
    </dgm:pt>
    <dgm:pt modelId="{3CABC3DE-ED91-4E67-B1D6-295FD52EC997}" type="pres">
      <dgm:prSet presAssocID="{B484B3F9-0C3A-4D06-A755-1F89B1EDDF7A}" presName="textRect" presStyleLbl="revTx" presStyleIdx="7" presStyleCnt="8">
        <dgm:presLayoutVars>
          <dgm:chMax val="1"/>
          <dgm:chPref val="1"/>
        </dgm:presLayoutVars>
      </dgm:prSet>
      <dgm:spPr/>
    </dgm:pt>
  </dgm:ptLst>
  <dgm:cxnLst>
    <dgm:cxn modelId="{DE343C05-7FFE-4335-A0FC-F4359DA3F8D6}" srcId="{55A494BE-5F2C-4E00-9F82-A82D57DDC0D2}" destId="{B484B3F9-0C3A-4D06-A755-1F89B1EDDF7A}" srcOrd="7" destOrd="0" parTransId="{F1332601-290C-49AB-9CD7-21F0108F9BF3}" sibTransId="{62FD1DED-E454-4950-8A28-A78EB7D2EC59}"/>
    <dgm:cxn modelId="{F4CA8F13-57F5-4690-B4CF-C1844D3025E4}" type="presOf" srcId="{FBE67BB2-A821-4FCE-9AE1-000AC92EA790}" destId="{CB0301BD-37C3-4A8B-94BD-DCFDB032887B}" srcOrd="0" destOrd="0" presId="urn:microsoft.com/office/officeart/2018/2/layout/IconLabelList"/>
    <dgm:cxn modelId="{77D71715-2624-428A-92A4-9D97269D5821}" srcId="{55A494BE-5F2C-4E00-9F82-A82D57DDC0D2}" destId="{B4BC95E6-EBF4-465B-A6ED-634AD57A5DCA}" srcOrd="4" destOrd="0" parTransId="{22B20618-41B4-45E7-967B-0652F177B3B1}" sibTransId="{D408F496-C120-4B1D-854D-A26E945794E9}"/>
    <dgm:cxn modelId="{D6A93364-74CC-472B-B3BA-D456D932A63A}" type="presOf" srcId="{26FF649B-4289-49BE-9802-64DCD689C931}" destId="{79EFE82D-BA07-40D7-9B98-2173E60ACBD3}" srcOrd="0" destOrd="0" presId="urn:microsoft.com/office/officeart/2018/2/layout/IconLabelList"/>
    <dgm:cxn modelId="{414BF065-2302-440D-804C-1540799EB132}" srcId="{55A494BE-5F2C-4E00-9F82-A82D57DDC0D2}" destId="{FBE67BB2-A821-4FCE-9AE1-000AC92EA790}" srcOrd="0" destOrd="0" parTransId="{62D7DCB6-F2A3-4FFE-AF9A-3B7A0C1E5A6D}" sibTransId="{4C59108E-8D5E-4BA6-9A91-ED091EB06DFB}"/>
    <dgm:cxn modelId="{39F0AB6C-684B-4536-8582-01DE0EF0136E}" type="presOf" srcId="{38D70512-B752-4781-B4F3-9482847025C3}" destId="{C1726671-B2A0-4AC6-8B58-7F900C048EE1}" srcOrd="0" destOrd="0" presId="urn:microsoft.com/office/officeart/2018/2/layout/IconLabelList"/>
    <dgm:cxn modelId="{1EA87577-9D5B-4C52-B13B-1A1F73B25389}" srcId="{55A494BE-5F2C-4E00-9F82-A82D57DDC0D2}" destId="{03D09830-5C46-4AF1-BD69-A97853FFAE29}" srcOrd="2" destOrd="0" parTransId="{1FB1D18D-A169-470C-AD34-42B71823853C}" sibTransId="{F4E44FAF-E020-4FBB-AFC9-82CEC3AD2A84}"/>
    <dgm:cxn modelId="{AAAFDFA8-5C9E-4898-8B4C-4D58E1BB006D}" type="presOf" srcId="{55A494BE-5F2C-4E00-9F82-A82D57DDC0D2}" destId="{5002DE0D-97E9-421A-8770-731575F4B048}" srcOrd="0" destOrd="0" presId="urn:microsoft.com/office/officeart/2018/2/layout/IconLabelList"/>
    <dgm:cxn modelId="{A4A89CB3-AFA8-4A9B-860E-295AC0327C18}" srcId="{55A494BE-5F2C-4E00-9F82-A82D57DDC0D2}" destId="{38D70512-B752-4781-B4F3-9482847025C3}" srcOrd="6" destOrd="0" parTransId="{D6988FD6-DEC9-4CB8-A19A-BE25E02162C3}" sibTransId="{FC973D90-473B-4D20-A4A4-45B0D0F139CA}"/>
    <dgm:cxn modelId="{55D3DBC2-17A8-42BA-9F28-F6DAB65F12BD}" type="presOf" srcId="{92E28F5A-BE00-48A2-A369-8B3DB31CFD0B}" destId="{C1A85C13-85A8-416C-9645-73B74DBCED75}" srcOrd="0" destOrd="0" presId="urn:microsoft.com/office/officeart/2018/2/layout/IconLabelList"/>
    <dgm:cxn modelId="{E4AA86C6-745A-4EBB-9DF5-097154424D75}" type="presOf" srcId="{B4BC95E6-EBF4-465B-A6ED-634AD57A5DCA}" destId="{21766A78-DCB0-401A-AEA2-6F64618B2F0A}" srcOrd="0" destOrd="0" presId="urn:microsoft.com/office/officeart/2018/2/layout/IconLabelList"/>
    <dgm:cxn modelId="{87FB40C7-6826-4C74-AD2F-086CDA3455FF}" srcId="{55A494BE-5F2C-4E00-9F82-A82D57DDC0D2}" destId="{26FF649B-4289-49BE-9802-64DCD689C931}" srcOrd="3" destOrd="0" parTransId="{C089987A-DD71-49A7-9C40-FAD58C48BD96}" sibTransId="{761C11F4-DD83-4998-AB36-A25BC8C51002}"/>
    <dgm:cxn modelId="{2B0428CA-01A0-4428-AC29-279BF58D954D}" srcId="{55A494BE-5F2C-4E00-9F82-A82D57DDC0D2}" destId="{92E28F5A-BE00-48A2-A369-8B3DB31CFD0B}" srcOrd="5" destOrd="0" parTransId="{D8764593-5443-40B1-A755-7BAFBC5EA7FD}" sibTransId="{36A7A18F-2E7E-4C53-80F0-5D9D1EDCC000}"/>
    <dgm:cxn modelId="{EA64C2CC-1133-4214-9EB7-FF734F18DC11}" type="presOf" srcId="{328782A3-3F62-4D13-89A8-D234D3C6A40B}" destId="{F2A8B23F-8314-49ED-AE11-7E14F2AF1714}" srcOrd="0" destOrd="0" presId="urn:microsoft.com/office/officeart/2018/2/layout/IconLabelList"/>
    <dgm:cxn modelId="{C77FB7CE-794B-44C1-BEDC-325412F366BF}" srcId="{55A494BE-5F2C-4E00-9F82-A82D57DDC0D2}" destId="{328782A3-3F62-4D13-89A8-D234D3C6A40B}" srcOrd="1" destOrd="0" parTransId="{7A6E0A4D-B0E6-4B27-9FDF-AEB451144348}" sibTransId="{8F04DE7D-048F-4755-A505-42DC7934092F}"/>
    <dgm:cxn modelId="{613C81F4-B06C-48F9-9FCC-D4229477A4DD}" type="presOf" srcId="{03D09830-5C46-4AF1-BD69-A97853FFAE29}" destId="{222B1DCA-D806-4985-B149-1CBE1D38151C}" srcOrd="0" destOrd="0" presId="urn:microsoft.com/office/officeart/2018/2/layout/IconLabelList"/>
    <dgm:cxn modelId="{D07004F8-C8CC-4E5F-ABA4-E508449AE93C}" type="presOf" srcId="{B484B3F9-0C3A-4D06-A755-1F89B1EDDF7A}" destId="{3CABC3DE-ED91-4E67-B1D6-295FD52EC997}" srcOrd="0" destOrd="0" presId="urn:microsoft.com/office/officeart/2018/2/layout/IconLabelList"/>
    <dgm:cxn modelId="{2BCA1D3A-AFB5-4908-88FC-1CA01D9AB682}" type="presParOf" srcId="{5002DE0D-97E9-421A-8770-731575F4B048}" destId="{CC36BD7A-5567-45D8-9641-F9A2061C8821}" srcOrd="0" destOrd="0" presId="urn:microsoft.com/office/officeart/2018/2/layout/IconLabelList"/>
    <dgm:cxn modelId="{B138519E-B5C6-457F-94E7-C69286DD1BEA}" type="presParOf" srcId="{CC36BD7A-5567-45D8-9641-F9A2061C8821}" destId="{A082ED4B-018F-4CC0-90EC-FF74C1A70933}" srcOrd="0" destOrd="0" presId="urn:microsoft.com/office/officeart/2018/2/layout/IconLabelList"/>
    <dgm:cxn modelId="{D3D6E0A4-F875-4C98-8EB4-C11946355AED}" type="presParOf" srcId="{CC36BD7A-5567-45D8-9641-F9A2061C8821}" destId="{611ACB0E-330E-439F-A047-9A91390A4862}" srcOrd="1" destOrd="0" presId="urn:microsoft.com/office/officeart/2018/2/layout/IconLabelList"/>
    <dgm:cxn modelId="{1EC7F74D-F738-4E47-AD1B-B82FE6AA6705}" type="presParOf" srcId="{CC36BD7A-5567-45D8-9641-F9A2061C8821}" destId="{CB0301BD-37C3-4A8B-94BD-DCFDB032887B}" srcOrd="2" destOrd="0" presId="urn:microsoft.com/office/officeart/2018/2/layout/IconLabelList"/>
    <dgm:cxn modelId="{F305C1B0-4810-487B-B931-D9BF81CD24F7}" type="presParOf" srcId="{5002DE0D-97E9-421A-8770-731575F4B048}" destId="{52CD8D6D-F43E-4C21-9C65-1C9CF2637708}" srcOrd="1" destOrd="0" presId="urn:microsoft.com/office/officeart/2018/2/layout/IconLabelList"/>
    <dgm:cxn modelId="{C0EF91B0-2EA9-4844-8918-8F3A4FA4BAD1}" type="presParOf" srcId="{5002DE0D-97E9-421A-8770-731575F4B048}" destId="{9CF7C84B-896B-4934-9FD0-7C29521A2BA3}" srcOrd="2" destOrd="0" presId="urn:microsoft.com/office/officeart/2018/2/layout/IconLabelList"/>
    <dgm:cxn modelId="{2CB74258-2A6A-4533-B70D-6BDDA2FEA4B9}" type="presParOf" srcId="{9CF7C84B-896B-4934-9FD0-7C29521A2BA3}" destId="{F850DEAC-A0CF-4378-8844-FCEE4A8CC140}" srcOrd="0" destOrd="0" presId="urn:microsoft.com/office/officeart/2018/2/layout/IconLabelList"/>
    <dgm:cxn modelId="{1C4B31D1-166F-4804-A4D6-5D8EBA77E2D2}" type="presParOf" srcId="{9CF7C84B-896B-4934-9FD0-7C29521A2BA3}" destId="{5B24B7A3-165E-459B-92E2-81EDBA2C65A9}" srcOrd="1" destOrd="0" presId="urn:microsoft.com/office/officeart/2018/2/layout/IconLabelList"/>
    <dgm:cxn modelId="{68D5635A-4CC9-4F50-8B79-21D370471075}" type="presParOf" srcId="{9CF7C84B-896B-4934-9FD0-7C29521A2BA3}" destId="{F2A8B23F-8314-49ED-AE11-7E14F2AF1714}" srcOrd="2" destOrd="0" presId="urn:microsoft.com/office/officeart/2018/2/layout/IconLabelList"/>
    <dgm:cxn modelId="{D81B8D44-C4B2-4FDB-8958-C39DDE2D903E}" type="presParOf" srcId="{5002DE0D-97E9-421A-8770-731575F4B048}" destId="{5D2B6A8B-EFF2-425C-8C39-C88E8835D270}" srcOrd="3" destOrd="0" presId="urn:microsoft.com/office/officeart/2018/2/layout/IconLabelList"/>
    <dgm:cxn modelId="{47C6EEF8-9B14-4304-B669-B83E2F49E59E}" type="presParOf" srcId="{5002DE0D-97E9-421A-8770-731575F4B048}" destId="{69A01A1A-EAB3-4F74-A12F-CEB38F85E1B5}" srcOrd="4" destOrd="0" presId="urn:microsoft.com/office/officeart/2018/2/layout/IconLabelList"/>
    <dgm:cxn modelId="{B1E21A8D-6163-4364-B2D7-7608BEADF05A}" type="presParOf" srcId="{69A01A1A-EAB3-4F74-A12F-CEB38F85E1B5}" destId="{DA41224F-C306-4CB7-B159-8A90E6E97852}" srcOrd="0" destOrd="0" presId="urn:microsoft.com/office/officeart/2018/2/layout/IconLabelList"/>
    <dgm:cxn modelId="{EFDEA185-CC77-42C8-A586-8F71B3064385}" type="presParOf" srcId="{69A01A1A-EAB3-4F74-A12F-CEB38F85E1B5}" destId="{0C9E2019-3896-4991-897B-74912047810C}" srcOrd="1" destOrd="0" presId="urn:microsoft.com/office/officeart/2018/2/layout/IconLabelList"/>
    <dgm:cxn modelId="{CFC26C44-24F5-464A-A1F5-04EF2AF6374A}" type="presParOf" srcId="{69A01A1A-EAB3-4F74-A12F-CEB38F85E1B5}" destId="{222B1DCA-D806-4985-B149-1CBE1D38151C}" srcOrd="2" destOrd="0" presId="urn:microsoft.com/office/officeart/2018/2/layout/IconLabelList"/>
    <dgm:cxn modelId="{5C8711C2-A667-4A8D-8BAE-71418712E9BE}" type="presParOf" srcId="{5002DE0D-97E9-421A-8770-731575F4B048}" destId="{1AC492D0-87CE-4C29-846B-C8730299DD99}" srcOrd="5" destOrd="0" presId="urn:microsoft.com/office/officeart/2018/2/layout/IconLabelList"/>
    <dgm:cxn modelId="{BF3CD4D3-88CD-4CD6-9B11-6B444A102E4B}" type="presParOf" srcId="{5002DE0D-97E9-421A-8770-731575F4B048}" destId="{4BF95E29-D56E-4AF0-8AA7-941DECD05094}" srcOrd="6" destOrd="0" presId="urn:microsoft.com/office/officeart/2018/2/layout/IconLabelList"/>
    <dgm:cxn modelId="{C22E8BB5-A818-4811-A171-3B45C9DDB470}" type="presParOf" srcId="{4BF95E29-D56E-4AF0-8AA7-941DECD05094}" destId="{8FF1E90F-AC90-47BF-81AB-09F154F58BE6}" srcOrd="0" destOrd="0" presId="urn:microsoft.com/office/officeart/2018/2/layout/IconLabelList"/>
    <dgm:cxn modelId="{FE81D19E-7CE9-4714-A1C3-A56186E9B696}" type="presParOf" srcId="{4BF95E29-D56E-4AF0-8AA7-941DECD05094}" destId="{74D66CED-34C4-411C-8666-A89464D5BB43}" srcOrd="1" destOrd="0" presId="urn:microsoft.com/office/officeart/2018/2/layout/IconLabelList"/>
    <dgm:cxn modelId="{9DE82C91-D274-4625-93C9-A834D92E44F3}" type="presParOf" srcId="{4BF95E29-D56E-4AF0-8AA7-941DECD05094}" destId="{79EFE82D-BA07-40D7-9B98-2173E60ACBD3}" srcOrd="2" destOrd="0" presId="urn:microsoft.com/office/officeart/2018/2/layout/IconLabelList"/>
    <dgm:cxn modelId="{9A49ECA0-6AA4-4797-B02E-75CB66C355DD}" type="presParOf" srcId="{5002DE0D-97E9-421A-8770-731575F4B048}" destId="{F1D74C13-E354-44DC-9C73-9459C888C417}" srcOrd="7" destOrd="0" presId="urn:microsoft.com/office/officeart/2018/2/layout/IconLabelList"/>
    <dgm:cxn modelId="{D62F503F-3E2C-4516-80C6-34356E7A5FC2}" type="presParOf" srcId="{5002DE0D-97E9-421A-8770-731575F4B048}" destId="{A0629444-1476-4B85-803B-A8B51ED640A7}" srcOrd="8" destOrd="0" presId="urn:microsoft.com/office/officeart/2018/2/layout/IconLabelList"/>
    <dgm:cxn modelId="{14BE88B0-BDDB-4B3D-8716-D6C5849186AC}" type="presParOf" srcId="{A0629444-1476-4B85-803B-A8B51ED640A7}" destId="{664E0CC3-04FD-4CD3-B867-7351B4026814}" srcOrd="0" destOrd="0" presId="urn:microsoft.com/office/officeart/2018/2/layout/IconLabelList"/>
    <dgm:cxn modelId="{F61E1D3D-4841-4669-9675-5E26B9C765B2}" type="presParOf" srcId="{A0629444-1476-4B85-803B-A8B51ED640A7}" destId="{EF9E0B42-FCFA-460E-B562-8F0F11A13567}" srcOrd="1" destOrd="0" presId="urn:microsoft.com/office/officeart/2018/2/layout/IconLabelList"/>
    <dgm:cxn modelId="{681C867D-784D-431C-B73E-A736171B6317}" type="presParOf" srcId="{A0629444-1476-4B85-803B-A8B51ED640A7}" destId="{21766A78-DCB0-401A-AEA2-6F64618B2F0A}" srcOrd="2" destOrd="0" presId="urn:microsoft.com/office/officeart/2018/2/layout/IconLabelList"/>
    <dgm:cxn modelId="{50C76345-3ABA-4F4E-B976-ECBF78756710}" type="presParOf" srcId="{5002DE0D-97E9-421A-8770-731575F4B048}" destId="{51CA7CF4-4EAA-4367-B5A8-B089D0284B9A}" srcOrd="9" destOrd="0" presId="urn:microsoft.com/office/officeart/2018/2/layout/IconLabelList"/>
    <dgm:cxn modelId="{B48F5AB2-492A-44B3-9D21-BAB6C23754C4}" type="presParOf" srcId="{5002DE0D-97E9-421A-8770-731575F4B048}" destId="{1336C9B9-D2D3-40C8-B45B-2ADC5946A0B7}" srcOrd="10" destOrd="0" presId="urn:microsoft.com/office/officeart/2018/2/layout/IconLabelList"/>
    <dgm:cxn modelId="{07B9DCD6-1458-4892-9279-07F4ECAB6467}" type="presParOf" srcId="{1336C9B9-D2D3-40C8-B45B-2ADC5946A0B7}" destId="{486748A9-485E-40E9-AED9-F81E56A40FE3}" srcOrd="0" destOrd="0" presId="urn:microsoft.com/office/officeart/2018/2/layout/IconLabelList"/>
    <dgm:cxn modelId="{556240FE-1D78-45B5-9C21-709BFA731CB3}" type="presParOf" srcId="{1336C9B9-D2D3-40C8-B45B-2ADC5946A0B7}" destId="{2455078C-CEF1-4FF2-A046-586A0AEC2A13}" srcOrd="1" destOrd="0" presId="urn:microsoft.com/office/officeart/2018/2/layout/IconLabelList"/>
    <dgm:cxn modelId="{3ECAC241-7EA3-45A0-B583-C00822C6E12E}" type="presParOf" srcId="{1336C9B9-D2D3-40C8-B45B-2ADC5946A0B7}" destId="{C1A85C13-85A8-416C-9645-73B74DBCED75}" srcOrd="2" destOrd="0" presId="urn:microsoft.com/office/officeart/2018/2/layout/IconLabelList"/>
    <dgm:cxn modelId="{2E374787-60BD-45BE-A9EC-47FE109A41EA}" type="presParOf" srcId="{5002DE0D-97E9-421A-8770-731575F4B048}" destId="{B4068663-54D7-4D2D-988A-253FC5E49309}" srcOrd="11" destOrd="0" presId="urn:microsoft.com/office/officeart/2018/2/layout/IconLabelList"/>
    <dgm:cxn modelId="{AE073DDD-BE08-4AD3-A842-CAB523329EF5}" type="presParOf" srcId="{5002DE0D-97E9-421A-8770-731575F4B048}" destId="{C5365A7B-FA15-4D8B-B578-958978418EB3}" srcOrd="12" destOrd="0" presId="urn:microsoft.com/office/officeart/2018/2/layout/IconLabelList"/>
    <dgm:cxn modelId="{F50ED641-E1E2-4C4F-990A-D2E15E632B8D}" type="presParOf" srcId="{C5365A7B-FA15-4D8B-B578-958978418EB3}" destId="{A29D513A-3ADB-4CF7-BC57-85D6668389E9}" srcOrd="0" destOrd="0" presId="urn:microsoft.com/office/officeart/2018/2/layout/IconLabelList"/>
    <dgm:cxn modelId="{72FB5772-8C5E-4881-AC46-68E707243018}" type="presParOf" srcId="{C5365A7B-FA15-4D8B-B578-958978418EB3}" destId="{AC9CC745-7CA3-414E-9DA0-5E2284698B4E}" srcOrd="1" destOrd="0" presId="urn:microsoft.com/office/officeart/2018/2/layout/IconLabelList"/>
    <dgm:cxn modelId="{FD52B3D4-63A2-4CE5-AA51-1334BA350425}" type="presParOf" srcId="{C5365A7B-FA15-4D8B-B578-958978418EB3}" destId="{C1726671-B2A0-4AC6-8B58-7F900C048EE1}" srcOrd="2" destOrd="0" presId="urn:microsoft.com/office/officeart/2018/2/layout/IconLabelList"/>
    <dgm:cxn modelId="{7598FC58-75EA-4EC8-BC83-09804C5D3BE0}" type="presParOf" srcId="{5002DE0D-97E9-421A-8770-731575F4B048}" destId="{732E70C7-546F-45B1-B07A-12FFBF32F643}" srcOrd="13" destOrd="0" presId="urn:microsoft.com/office/officeart/2018/2/layout/IconLabelList"/>
    <dgm:cxn modelId="{BBAD16A3-3444-4228-80D4-370C08DDDAAA}" type="presParOf" srcId="{5002DE0D-97E9-421A-8770-731575F4B048}" destId="{0C4318F1-7C14-4964-9B49-3551703FECB2}" srcOrd="14" destOrd="0" presId="urn:microsoft.com/office/officeart/2018/2/layout/IconLabelList"/>
    <dgm:cxn modelId="{E2C6DA62-1DD1-4746-9826-17989698A2C9}" type="presParOf" srcId="{0C4318F1-7C14-4964-9B49-3551703FECB2}" destId="{76CA8B55-1183-4623-8D5D-BC1F58E879F8}" srcOrd="0" destOrd="0" presId="urn:microsoft.com/office/officeart/2018/2/layout/IconLabelList"/>
    <dgm:cxn modelId="{E8E9EC35-D6AC-47A6-A91E-E0A44559FA7D}" type="presParOf" srcId="{0C4318F1-7C14-4964-9B49-3551703FECB2}" destId="{A8655230-C0E5-4C40-BCF3-30EBECCBDC4F}" srcOrd="1" destOrd="0" presId="urn:microsoft.com/office/officeart/2018/2/layout/IconLabelList"/>
    <dgm:cxn modelId="{D7DEBF4E-F91C-48AB-B043-BFE048807D69}" type="presParOf" srcId="{0C4318F1-7C14-4964-9B49-3551703FECB2}" destId="{3CABC3DE-ED91-4E67-B1D6-295FD52EC99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5258FF1-1073-4C15-B51B-7D5CBF67ED9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CAC515E-55C0-4792-9769-45EDCE28DBD8}">
      <dgm:prSet/>
      <dgm:spPr/>
      <dgm:t>
        <a:bodyPr/>
        <a:lstStyle/>
        <a:p>
          <a:pPr>
            <a:buNone/>
          </a:pPr>
          <a:r>
            <a:rPr lang="en-GB" b="0" i="0" dirty="0"/>
            <a:t>Identify key events or decisions in the case and plot them chronologically.</a:t>
          </a:r>
          <a:endParaRPr lang="en-US" dirty="0"/>
        </a:p>
      </dgm:t>
    </dgm:pt>
    <dgm:pt modelId="{57DDD610-D768-47F5-9062-A40674F1C2F5}" type="parTrans" cxnId="{0908391A-D491-420F-9908-F3BCB445D5A3}">
      <dgm:prSet/>
      <dgm:spPr/>
      <dgm:t>
        <a:bodyPr/>
        <a:lstStyle/>
        <a:p>
          <a:endParaRPr lang="en-US"/>
        </a:p>
      </dgm:t>
    </dgm:pt>
    <dgm:pt modelId="{B883C83B-6036-445F-8E68-1E236024FD49}" type="sibTrans" cxnId="{0908391A-D491-420F-9908-F3BCB445D5A3}">
      <dgm:prSet/>
      <dgm:spPr/>
      <dgm:t>
        <a:bodyPr/>
        <a:lstStyle/>
        <a:p>
          <a:endParaRPr lang="en-US"/>
        </a:p>
      </dgm:t>
    </dgm:pt>
    <dgm:pt modelId="{99A7B1B2-FC53-4C11-89D5-051137DEFC14}">
      <dgm:prSet/>
      <dgm:spPr/>
      <dgm:t>
        <a:bodyPr/>
        <a:lstStyle/>
        <a:p>
          <a:r>
            <a:rPr lang="en-GB" b="0" i="0" dirty="0"/>
            <a:t>For each event, decide which dominant Kotter step it most closely aligns with (if any) and write that beside it.</a:t>
          </a:r>
          <a:endParaRPr lang="en-US" dirty="0"/>
        </a:p>
      </dgm:t>
    </dgm:pt>
    <dgm:pt modelId="{9DFB2919-A2B5-4630-B97E-70519A9CC437}" type="parTrans" cxnId="{CC83CAD9-763A-4A80-89FE-0F1B0A7E974B}">
      <dgm:prSet/>
      <dgm:spPr/>
      <dgm:t>
        <a:bodyPr/>
        <a:lstStyle/>
        <a:p>
          <a:endParaRPr lang="en-US"/>
        </a:p>
      </dgm:t>
    </dgm:pt>
    <dgm:pt modelId="{E9BF0B5C-6F61-4AD3-8720-C1887AF96A5B}" type="sibTrans" cxnId="{CC83CAD9-763A-4A80-89FE-0F1B0A7E974B}">
      <dgm:prSet/>
      <dgm:spPr/>
      <dgm:t>
        <a:bodyPr/>
        <a:lstStyle/>
        <a:p>
          <a:endParaRPr lang="en-US"/>
        </a:p>
      </dgm:t>
    </dgm:pt>
    <dgm:pt modelId="{C44B0037-6AE8-4B02-A0A9-FE8518A87052}">
      <dgm:prSet/>
      <dgm:spPr/>
      <dgm:t>
        <a:bodyPr/>
        <a:lstStyle/>
        <a:p>
          <a:r>
            <a:rPr lang="en-GB" b="0" i="0" dirty="0"/>
            <a:t>Which steps appear strongest/weakest in this case?</a:t>
          </a:r>
          <a:endParaRPr lang="en-US" dirty="0"/>
        </a:p>
      </dgm:t>
    </dgm:pt>
    <dgm:pt modelId="{68747046-79E4-4D16-A9E4-9C1EF1BAD42A}" type="parTrans" cxnId="{EFD3C1F2-9607-4997-B48D-3C245D26BDF1}">
      <dgm:prSet/>
      <dgm:spPr/>
      <dgm:t>
        <a:bodyPr/>
        <a:lstStyle/>
        <a:p>
          <a:endParaRPr lang="en-US"/>
        </a:p>
      </dgm:t>
    </dgm:pt>
    <dgm:pt modelId="{A82BED9E-43FD-471C-ADCC-976E4F20C204}" type="sibTrans" cxnId="{EFD3C1F2-9607-4997-B48D-3C245D26BDF1}">
      <dgm:prSet/>
      <dgm:spPr/>
      <dgm:t>
        <a:bodyPr/>
        <a:lstStyle/>
        <a:p>
          <a:endParaRPr lang="en-US"/>
        </a:p>
      </dgm:t>
    </dgm:pt>
    <dgm:pt modelId="{223E5F6B-116E-4FA7-AD4F-88DB76B7920B}" type="pres">
      <dgm:prSet presAssocID="{F5258FF1-1073-4C15-B51B-7D5CBF67ED96}" presName="linear" presStyleCnt="0">
        <dgm:presLayoutVars>
          <dgm:animLvl val="lvl"/>
          <dgm:resizeHandles val="exact"/>
        </dgm:presLayoutVars>
      </dgm:prSet>
      <dgm:spPr/>
    </dgm:pt>
    <dgm:pt modelId="{8F37F5F9-9E4E-4B8A-AA31-52C2708DFA13}" type="pres">
      <dgm:prSet presAssocID="{5CAC515E-55C0-4792-9769-45EDCE28DBD8}" presName="parentText" presStyleLbl="node1" presStyleIdx="0" presStyleCnt="3">
        <dgm:presLayoutVars>
          <dgm:chMax val="0"/>
          <dgm:bulletEnabled val="1"/>
        </dgm:presLayoutVars>
      </dgm:prSet>
      <dgm:spPr/>
    </dgm:pt>
    <dgm:pt modelId="{1BA2A662-D7D1-45D2-B902-7FF9FE8744A7}" type="pres">
      <dgm:prSet presAssocID="{B883C83B-6036-445F-8E68-1E236024FD49}" presName="spacer" presStyleCnt="0"/>
      <dgm:spPr/>
    </dgm:pt>
    <dgm:pt modelId="{9B3DE12F-2FDC-4744-B548-B86A4DF2396D}" type="pres">
      <dgm:prSet presAssocID="{99A7B1B2-FC53-4C11-89D5-051137DEFC14}" presName="parentText" presStyleLbl="node1" presStyleIdx="1" presStyleCnt="3">
        <dgm:presLayoutVars>
          <dgm:chMax val="0"/>
          <dgm:bulletEnabled val="1"/>
        </dgm:presLayoutVars>
      </dgm:prSet>
      <dgm:spPr/>
    </dgm:pt>
    <dgm:pt modelId="{51EE0065-B9B1-44C6-8847-283058B537FC}" type="pres">
      <dgm:prSet presAssocID="{E9BF0B5C-6F61-4AD3-8720-C1887AF96A5B}" presName="spacer" presStyleCnt="0"/>
      <dgm:spPr/>
    </dgm:pt>
    <dgm:pt modelId="{74628704-6246-4BB1-89BF-DFBB520293BB}" type="pres">
      <dgm:prSet presAssocID="{C44B0037-6AE8-4B02-A0A9-FE8518A87052}" presName="parentText" presStyleLbl="node1" presStyleIdx="2" presStyleCnt="3">
        <dgm:presLayoutVars>
          <dgm:chMax val="0"/>
          <dgm:bulletEnabled val="1"/>
        </dgm:presLayoutVars>
      </dgm:prSet>
      <dgm:spPr/>
    </dgm:pt>
  </dgm:ptLst>
  <dgm:cxnLst>
    <dgm:cxn modelId="{EDB9D201-00BA-4F26-8F8D-C35CF12BFD52}" type="presOf" srcId="{5CAC515E-55C0-4792-9769-45EDCE28DBD8}" destId="{8F37F5F9-9E4E-4B8A-AA31-52C2708DFA13}" srcOrd="0" destOrd="0" presId="urn:microsoft.com/office/officeart/2005/8/layout/vList2"/>
    <dgm:cxn modelId="{0908391A-D491-420F-9908-F3BCB445D5A3}" srcId="{F5258FF1-1073-4C15-B51B-7D5CBF67ED96}" destId="{5CAC515E-55C0-4792-9769-45EDCE28DBD8}" srcOrd="0" destOrd="0" parTransId="{57DDD610-D768-47F5-9062-A40674F1C2F5}" sibTransId="{B883C83B-6036-445F-8E68-1E236024FD49}"/>
    <dgm:cxn modelId="{B90A4320-11C5-44E4-BD73-812BD5098BA5}" type="presOf" srcId="{F5258FF1-1073-4C15-B51B-7D5CBF67ED96}" destId="{223E5F6B-116E-4FA7-AD4F-88DB76B7920B}" srcOrd="0" destOrd="0" presId="urn:microsoft.com/office/officeart/2005/8/layout/vList2"/>
    <dgm:cxn modelId="{99496445-4D05-486F-8088-A79B48FEE53F}" type="presOf" srcId="{99A7B1B2-FC53-4C11-89D5-051137DEFC14}" destId="{9B3DE12F-2FDC-4744-B548-B86A4DF2396D}" srcOrd="0" destOrd="0" presId="urn:microsoft.com/office/officeart/2005/8/layout/vList2"/>
    <dgm:cxn modelId="{1A177EC8-4C0C-4057-9BA4-179282DE35CB}" type="presOf" srcId="{C44B0037-6AE8-4B02-A0A9-FE8518A87052}" destId="{74628704-6246-4BB1-89BF-DFBB520293BB}" srcOrd="0" destOrd="0" presId="urn:microsoft.com/office/officeart/2005/8/layout/vList2"/>
    <dgm:cxn modelId="{CC83CAD9-763A-4A80-89FE-0F1B0A7E974B}" srcId="{F5258FF1-1073-4C15-B51B-7D5CBF67ED96}" destId="{99A7B1B2-FC53-4C11-89D5-051137DEFC14}" srcOrd="1" destOrd="0" parTransId="{9DFB2919-A2B5-4630-B97E-70519A9CC437}" sibTransId="{E9BF0B5C-6F61-4AD3-8720-C1887AF96A5B}"/>
    <dgm:cxn modelId="{EFD3C1F2-9607-4997-B48D-3C245D26BDF1}" srcId="{F5258FF1-1073-4C15-B51B-7D5CBF67ED96}" destId="{C44B0037-6AE8-4B02-A0A9-FE8518A87052}" srcOrd="2" destOrd="0" parTransId="{68747046-79E4-4D16-A9E4-9C1EF1BAD42A}" sibTransId="{A82BED9E-43FD-471C-ADCC-976E4F20C204}"/>
    <dgm:cxn modelId="{01C20FED-3F2C-4768-AC39-64FCB0478891}" type="presParOf" srcId="{223E5F6B-116E-4FA7-AD4F-88DB76B7920B}" destId="{8F37F5F9-9E4E-4B8A-AA31-52C2708DFA13}" srcOrd="0" destOrd="0" presId="urn:microsoft.com/office/officeart/2005/8/layout/vList2"/>
    <dgm:cxn modelId="{08E328F2-0C64-4258-9E35-5BF4A33A4A92}" type="presParOf" srcId="{223E5F6B-116E-4FA7-AD4F-88DB76B7920B}" destId="{1BA2A662-D7D1-45D2-B902-7FF9FE8744A7}" srcOrd="1" destOrd="0" presId="urn:microsoft.com/office/officeart/2005/8/layout/vList2"/>
    <dgm:cxn modelId="{EEDCEFEF-4784-46B3-9649-0D1F54C92492}" type="presParOf" srcId="{223E5F6B-116E-4FA7-AD4F-88DB76B7920B}" destId="{9B3DE12F-2FDC-4744-B548-B86A4DF2396D}" srcOrd="2" destOrd="0" presId="urn:microsoft.com/office/officeart/2005/8/layout/vList2"/>
    <dgm:cxn modelId="{38659624-E5EA-444C-9B10-B68567449AF4}" type="presParOf" srcId="{223E5F6B-116E-4FA7-AD4F-88DB76B7920B}" destId="{51EE0065-B9B1-44C6-8847-283058B537FC}" srcOrd="3" destOrd="0" presId="urn:microsoft.com/office/officeart/2005/8/layout/vList2"/>
    <dgm:cxn modelId="{39065FA1-7EFC-46FC-BC80-C494C2FD2A16}" type="presParOf" srcId="{223E5F6B-116E-4FA7-AD4F-88DB76B7920B}" destId="{74628704-6246-4BB1-89BF-DFBB520293BB}"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7012FDE-21D1-405E-B7AC-932AFB4131E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DD09F52-4CE6-41C1-81E4-9FCFE125B6D4}">
      <dgm:prSet/>
      <dgm:spPr/>
      <dgm:t>
        <a:bodyPr/>
        <a:lstStyle/>
        <a:p>
          <a:r>
            <a:rPr lang="en-GB"/>
            <a:t>The stages of the model are easy for professionals to understand and so is considered a practical and helpful 'how to' guide to change management. </a:t>
          </a:r>
          <a:endParaRPr lang="en-US"/>
        </a:p>
      </dgm:t>
    </dgm:pt>
    <dgm:pt modelId="{63B20C98-3A55-4077-A95E-5391D4727496}" type="parTrans" cxnId="{D7B08524-850A-4056-960C-B2C5ABA7A144}">
      <dgm:prSet/>
      <dgm:spPr/>
      <dgm:t>
        <a:bodyPr/>
        <a:lstStyle/>
        <a:p>
          <a:endParaRPr lang="en-US"/>
        </a:p>
      </dgm:t>
    </dgm:pt>
    <dgm:pt modelId="{690496B1-9CA5-4301-8F14-8722FE1953AC}" type="sibTrans" cxnId="{D7B08524-850A-4056-960C-B2C5ABA7A144}">
      <dgm:prSet/>
      <dgm:spPr/>
      <dgm:t>
        <a:bodyPr/>
        <a:lstStyle/>
        <a:p>
          <a:endParaRPr lang="en-US"/>
        </a:p>
      </dgm:t>
    </dgm:pt>
    <dgm:pt modelId="{E79EA83A-4ACD-471A-98D2-27A818EE4163}">
      <dgm:prSet/>
      <dgm:spPr/>
      <dgm:t>
        <a:bodyPr/>
        <a:lstStyle/>
        <a:p>
          <a:r>
            <a:rPr lang="en-GB"/>
            <a:t>The model was designed to help managers avoid common mistakes in implementing change and therefore it may provide useful insights for inexperienced managers. </a:t>
          </a:r>
          <a:endParaRPr lang="en-US"/>
        </a:p>
      </dgm:t>
    </dgm:pt>
    <dgm:pt modelId="{10EE2DB6-CF04-4F66-8F36-0661CD69819C}" type="parTrans" cxnId="{73C2FFC9-0312-4303-8CD4-75E24A2B1434}">
      <dgm:prSet/>
      <dgm:spPr/>
      <dgm:t>
        <a:bodyPr/>
        <a:lstStyle/>
        <a:p>
          <a:endParaRPr lang="en-US"/>
        </a:p>
      </dgm:t>
    </dgm:pt>
    <dgm:pt modelId="{9ECC5E13-0E1D-407E-8BF7-9664D1D1D48A}" type="sibTrans" cxnId="{73C2FFC9-0312-4303-8CD4-75E24A2B1434}">
      <dgm:prSet/>
      <dgm:spPr/>
      <dgm:t>
        <a:bodyPr/>
        <a:lstStyle/>
        <a:p>
          <a:endParaRPr lang="en-US"/>
        </a:p>
      </dgm:t>
    </dgm:pt>
    <dgm:pt modelId="{14FB3682-7940-4CC5-BE3D-E4473A1B9E6E}">
      <dgm:prSet/>
      <dgm:spPr/>
      <dgm:t>
        <a:bodyPr/>
        <a:lstStyle/>
        <a:p>
          <a:r>
            <a:rPr lang="en-GB"/>
            <a:t>It is potentially flexible and adaptable to different change projects and some stages can be skipped for smaller scale changes. Stages can also be re-visited and improvements made. </a:t>
          </a:r>
          <a:endParaRPr lang="en-US"/>
        </a:p>
      </dgm:t>
    </dgm:pt>
    <dgm:pt modelId="{9BA6ECEE-CB50-49A6-AB8E-568EFBFA0FBF}" type="parTrans" cxnId="{1C940846-AF53-473D-9A99-A48D00BC78D4}">
      <dgm:prSet/>
      <dgm:spPr/>
      <dgm:t>
        <a:bodyPr/>
        <a:lstStyle/>
        <a:p>
          <a:endParaRPr lang="en-US"/>
        </a:p>
      </dgm:t>
    </dgm:pt>
    <dgm:pt modelId="{59D5E61E-B2F7-48E8-8392-BBD40063057F}" type="sibTrans" cxnId="{1C940846-AF53-473D-9A99-A48D00BC78D4}">
      <dgm:prSet/>
      <dgm:spPr/>
      <dgm:t>
        <a:bodyPr/>
        <a:lstStyle/>
        <a:p>
          <a:endParaRPr lang="en-US"/>
        </a:p>
      </dgm:t>
    </dgm:pt>
    <dgm:pt modelId="{6A77C58B-43A1-461D-9CD5-55CFD4415BFB}" type="pres">
      <dgm:prSet presAssocID="{67012FDE-21D1-405E-B7AC-932AFB4131E2}" presName="root" presStyleCnt="0">
        <dgm:presLayoutVars>
          <dgm:dir/>
          <dgm:resizeHandles val="exact"/>
        </dgm:presLayoutVars>
      </dgm:prSet>
      <dgm:spPr/>
    </dgm:pt>
    <dgm:pt modelId="{55900795-1B79-4AE6-82C9-03B7F3D16B72}" type="pres">
      <dgm:prSet presAssocID="{3DD09F52-4CE6-41C1-81E4-9FCFE125B6D4}" presName="compNode" presStyleCnt="0"/>
      <dgm:spPr/>
    </dgm:pt>
    <dgm:pt modelId="{427B6FBA-16EF-470C-BBFD-F195C9567971}" type="pres">
      <dgm:prSet presAssocID="{3DD09F52-4CE6-41C1-81E4-9FCFE125B6D4}" presName="bgRect" presStyleLbl="bgShp" presStyleIdx="0" presStyleCnt="3"/>
      <dgm:spPr/>
    </dgm:pt>
    <dgm:pt modelId="{FAB955C5-0192-4604-8B2C-C66A677C93B4}" type="pres">
      <dgm:prSet presAssocID="{3DD09F52-4CE6-41C1-81E4-9FCFE125B6D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E66EC971-BD27-4EF1-934C-5F6E4733FCFC}" type="pres">
      <dgm:prSet presAssocID="{3DD09F52-4CE6-41C1-81E4-9FCFE125B6D4}" presName="spaceRect" presStyleCnt="0"/>
      <dgm:spPr/>
    </dgm:pt>
    <dgm:pt modelId="{4778372B-DF22-4DE4-934F-7AA31D578E6D}" type="pres">
      <dgm:prSet presAssocID="{3DD09F52-4CE6-41C1-81E4-9FCFE125B6D4}" presName="parTx" presStyleLbl="revTx" presStyleIdx="0" presStyleCnt="3">
        <dgm:presLayoutVars>
          <dgm:chMax val="0"/>
          <dgm:chPref val="0"/>
        </dgm:presLayoutVars>
      </dgm:prSet>
      <dgm:spPr/>
    </dgm:pt>
    <dgm:pt modelId="{2D66C73B-B2D5-4E21-888B-87AFA305AB28}" type="pres">
      <dgm:prSet presAssocID="{690496B1-9CA5-4301-8F14-8722FE1953AC}" presName="sibTrans" presStyleCnt="0"/>
      <dgm:spPr/>
    </dgm:pt>
    <dgm:pt modelId="{B836669D-FBC2-4BDC-921E-823265AB3BBD}" type="pres">
      <dgm:prSet presAssocID="{E79EA83A-4ACD-471A-98D2-27A818EE4163}" presName="compNode" presStyleCnt="0"/>
      <dgm:spPr/>
    </dgm:pt>
    <dgm:pt modelId="{EC322E20-57B8-40E1-B570-6EE2D3A93367}" type="pres">
      <dgm:prSet presAssocID="{E79EA83A-4ACD-471A-98D2-27A818EE4163}" presName="bgRect" presStyleLbl="bgShp" presStyleIdx="1" presStyleCnt="3"/>
      <dgm:spPr/>
    </dgm:pt>
    <dgm:pt modelId="{8316CAAD-5336-477E-9045-D4DE0FF8F33D}" type="pres">
      <dgm:prSet presAssocID="{E79EA83A-4ACD-471A-98D2-27A818EE416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AF476F82-4E41-42E8-AA49-FA691A15C15D}" type="pres">
      <dgm:prSet presAssocID="{E79EA83A-4ACD-471A-98D2-27A818EE4163}" presName="spaceRect" presStyleCnt="0"/>
      <dgm:spPr/>
    </dgm:pt>
    <dgm:pt modelId="{36A061CB-9280-48A5-A056-7CC7FB723F7D}" type="pres">
      <dgm:prSet presAssocID="{E79EA83A-4ACD-471A-98D2-27A818EE4163}" presName="parTx" presStyleLbl="revTx" presStyleIdx="1" presStyleCnt="3">
        <dgm:presLayoutVars>
          <dgm:chMax val="0"/>
          <dgm:chPref val="0"/>
        </dgm:presLayoutVars>
      </dgm:prSet>
      <dgm:spPr/>
    </dgm:pt>
    <dgm:pt modelId="{46010E6C-4759-4949-8862-4DFA626BD3DE}" type="pres">
      <dgm:prSet presAssocID="{9ECC5E13-0E1D-407E-8BF7-9664D1D1D48A}" presName="sibTrans" presStyleCnt="0"/>
      <dgm:spPr/>
    </dgm:pt>
    <dgm:pt modelId="{25BDB3E8-B9BF-4EF9-9B71-D92A6C3F4956}" type="pres">
      <dgm:prSet presAssocID="{14FB3682-7940-4CC5-BE3D-E4473A1B9E6E}" presName="compNode" presStyleCnt="0"/>
      <dgm:spPr/>
    </dgm:pt>
    <dgm:pt modelId="{C2A65827-2C69-4545-A93F-C043BE160173}" type="pres">
      <dgm:prSet presAssocID="{14FB3682-7940-4CC5-BE3D-E4473A1B9E6E}" presName="bgRect" presStyleLbl="bgShp" presStyleIdx="2" presStyleCnt="3"/>
      <dgm:spPr/>
    </dgm:pt>
    <dgm:pt modelId="{C7000437-FF05-419C-A6BD-19369F1BE147}" type="pres">
      <dgm:prSet presAssocID="{14FB3682-7940-4CC5-BE3D-E4473A1B9E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04C15FB0-1DED-4F81-8093-9327EB5B1CE1}" type="pres">
      <dgm:prSet presAssocID="{14FB3682-7940-4CC5-BE3D-E4473A1B9E6E}" presName="spaceRect" presStyleCnt="0"/>
      <dgm:spPr/>
    </dgm:pt>
    <dgm:pt modelId="{7C9C2444-BC3F-4CBB-B9D2-416447C4727D}" type="pres">
      <dgm:prSet presAssocID="{14FB3682-7940-4CC5-BE3D-E4473A1B9E6E}" presName="parTx" presStyleLbl="revTx" presStyleIdx="2" presStyleCnt="3">
        <dgm:presLayoutVars>
          <dgm:chMax val="0"/>
          <dgm:chPref val="0"/>
        </dgm:presLayoutVars>
      </dgm:prSet>
      <dgm:spPr/>
    </dgm:pt>
  </dgm:ptLst>
  <dgm:cxnLst>
    <dgm:cxn modelId="{D7B08524-850A-4056-960C-B2C5ABA7A144}" srcId="{67012FDE-21D1-405E-B7AC-932AFB4131E2}" destId="{3DD09F52-4CE6-41C1-81E4-9FCFE125B6D4}" srcOrd="0" destOrd="0" parTransId="{63B20C98-3A55-4077-A95E-5391D4727496}" sibTransId="{690496B1-9CA5-4301-8F14-8722FE1953AC}"/>
    <dgm:cxn modelId="{1C940846-AF53-473D-9A99-A48D00BC78D4}" srcId="{67012FDE-21D1-405E-B7AC-932AFB4131E2}" destId="{14FB3682-7940-4CC5-BE3D-E4473A1B9E6E}" srcOrd="2" destOrd="0" parTransId="{9BA6ECEE-CB50-49A6-AB8E-568EFBFA0FBF}" sibTransId="{59D5E61E-B2F7-48E8-8392-BBD40063057F}"/>
    <dgm:cxn modelId="{1E496F4B-C5DE-4F9E-9CE9-13934F0753BC}" type="presOf" srcId="{E79EA83A-4ACD-471A-98D2-27A818EE4163}" destId="{36A061CB-9280-48A5-A056-7CC7FB723F7D}" srcOrd="0" destOrd="0" presId="urn:microsoft.com/office/officeart/2018/2/layout/IconVerticalSolidList"/>
    <dgm:cxn modelId="{0C5FAD58-85CB-4884-B517-5C34C1C10967}" type="presOf" srcId="{67012FDE-21D1-405E-B7AC-932AFB4131E2}" destId="{6A77C58B-43A1-461D-9CD5-55CFD4415BFB}" srcOrd="0" destOrd="0" presId="urn:microsoft.com/office/officeart/2018/2/layout/IconVerticalSolidList"/>
    <dgm:cxn modelId="{73C2FFC9-0312-4303-8CD4-75E24A2B1434}" srcId="{67012FDE-21D1-405E-B7AC-932AFB4131E2}" destId="{E79EA83A-4ACD-471A-98D2-27A818EE4163}" srcOrd="1" destOrd="0" parTransId="{10EE2DB6-CF04-4F66-8F36-0661CD69819C}" sibTransId="{9ECC5E13-0E1D-407E-8BF7-9664D1D1D48A}"/>
    <dgm:cxn modelId="{5DEC84CC-B7BA-4868-9E65-8593AD1479B8}" type="presOf" srcId="{14FB3682-7940-4CC5-BE3D-E4473A1B9E6E}" destId="{7C9C2444-BC3F-4CBB-B9D2-416447C4727D}" srcOrd="0" destOrd="0" presId="urn:microsoft.com/office/officeart/2018/2/layout/IconVerticalSolidList"/>
    <dgm:cxn modelId="{93FFD7E8-BD9F-4549-ABAD-2E826128ACAD}" type="presOf" srcId="{3DD09F52-4CE6-41C1-81E4-9FCFE125B6D4}" destId="{4778372B-DF22-4DE4-934F-7AA31D578E6D}" srcOrd="0" destOrd="0" presId="urn:microsoft.com/office/officeart/2018/2/layout/IconVerticalSolidList"/>
    <dgm:cxn modelId="{43EA95EE-72B5-4C9C-825A-F2408C9CD944}" type="presParOf" srcId="{6A77C58B-43A1-461D-9CD5-55CFD4415BFB}" destId="{55900795-1B79-4AE6-82C9-03B7F3D16B72}" srcOrd="0" destOrd="0" presId="urn:microsoft.com/office/officeart/2018/2/layout/IconVerticalSolidList"/>
    <dgm:cxn modelId="{3E4BC5FA-1B02-4E03-BD69-9EBA831B100F}" type="presParOf" srcId="{55900795-1B79-4AE6-82C9-03B7F3D16B72}" destId="{427B6FBA-16EF-470C-BBFD-F195C9567971}" srcOrd="0" destOrd="0" presId="urn:microsoft.com/office/officeart/2018/2/layout/IconVerticalSolidList"/>
    <dgm:cxn modelId="{BAE9BB5C-2008-4DB4-9A2A-43246839BEBB}" type="presParOf" srcId="{55900795-1B79-4AE6-82C9-03B7F3D16B72}" destId="{FAB955C5-0192-4604-8B2C-C66A677C93B4}" srcOrd="1" destOrd="0" presId="urn:microsoft.com/office/officeart/2018/2/layout/IconVerticalSolidList"/>
    <dgm:cxn modelId="{FE10E6C6-7242-4D7C-A5F6-D28FB023CE12}" type="presParOf" srcId="{55900795-1B79-4AE6-82C9-03B7F3D16B72}" destId="{E66EC971-BD27-4EF1-934C-5F6E4733FCFC}" srcOrd="2" destOrd="0" presId="urn:microsoft.com/office/officeart/2018/2/layout/IconVerticalSolidList"/>
    <dgm:cxn modelId="{ED38F1EF-4EA4-42EF-BB8C-C6CD98B6196E}" type="presParOf" srcId="{55900795-1B79-4AE6-82C9-03B7F3D16B72}" destId="{4778372B-DF22-4DE4-934F-7AA31D578E6D}" srcOrd="3" destOrd="0" presId="urn:microsoft.com/office/officeart/2018/2/layout/IconVerticalSolidList"/>
    <dgm:cxn modelId="{380A2A00-D189-41B9-A4EC-48610DF9E405}" type="presParOf" srcId="{6A77C58B-43A1-461D-9CD5-55CFD4415BFB}" destId="{2D66C73B-B2D5-4E21-888B-87AFA305AB28}" srcOrd="1" destOrd="0" presId="urn:microsoft.com/office/officeart/2018/2/layout/IconVerticalSolidList"/>
    <dgm:cxn modelId="{C4729AC5-E47C-4B64-B2FC-E91BD9E5140C}" type="presParOf" srcId="{6A77C58B-43A1-461D-9CD5-55CFD4415BFB}" destId="{B836669D-FBC2-4BDC-921E-823265AB3BBD}" srcOrd="2" destOrd="0" presId="urn:microsoft.com/office/officeart/2018/2/layout/IconVerticalSolidList"/>
    <dgm:cxn modelId="{B5B3DCBD-59B2-4AD6-ADFF-FC83AD8798FF}" type="presParOf" srcId="{B836669D-FBC2-4BDC-921E-823265AB3BBD}" destId="{EC322E20-57B8-40E1-B570-6EE2D3A93367}" srcOrd="0" destOrd="0" presId="urn:microsoft.com/office/officeart/2018/2/layout/IconVerticalSolidList"/>
    <dgm:cxn modelId="{FA5AB8A8-820A-4D6D-AAA8-F0273D83728E}" type="presParOf" srcId="{B836669D-FBC2-4BDC-921E-823265AB3BBD}" destId="{8316CAAD-5336-477E-9045-D4DE0FF8F33D}" srcOrd="1" destOrd="0" presId="urn:microsoft.com/office/officeart/2018/2/layout/IconVerticalSolidList"/>
    <dgm:cxn modelId="{641D6436-7700-450A-AEA4-5AA96B91FE15}" type="presParOf" srcId="{B836669D-FBC2-4BDC-921E-823265AB3BBD}" destId="{AF476F82-4E41-42E8-AA49-FA691A15C15D}" srcOrd="2" destOrd="0" presId="urn:microsoft.com/office/officeart/2018/2/layout/IconVerticalSolidList"/>
    <dgm:cxn modelId="{CAB136AF-5D6C-4429-9007-FE181E7D2ABA}" type="presParOf" srcId="{B836669D-FBC2-4BDC-921E-823265AB3BBD}" destId="{36A061CB-9280-48A5-A056-7CC7FB723F7D}" srcOrd="3" destOrd="0" presId="urn:microsoft.com/office/officeart/2018/2/layout/IconVerticalSolidList"/>
    <dgm:cxn modelId="{C7A12BA7-B9CD-424F-86E9-0CAECCD69519}" type="presParOf" srcId="{6A77C58B-43A1-461D-9CD5-55CFD4415BFB}" destId="{46010E6C-4759-4949-8862-4DFA626BD3DE}" srcOrd="3" destOrd="0" presId="urn:microsoft.com/office/officeart/2018/2/layout/IconVerticalSolidList"/>
    <dgm:cxn modelId="{D4DE480C-ED07-464B-9E8B-7654B6A8D91B}" type="presParOf" srcId="{6A77C58B-43A1-461D-9CD5-55CFD4415BFB}" destId="{25BDB3E8-B9BF-4EF9-9B71-D92A6C3F4956}" srcOrd="4" destOrd="0" presId="urn:microsoft.com/office/officeart/2018/2/layout/IconVerticalSolidList"/>
    <dgm:cxn modelId="{D34DDE13-8049-4D4E-804B-FE746EF39C05}" type="presParOf" srcId="{25BDB3E8-B9BF-4EF9-9B71-D92A6C3F4956}" destId="{C2A65827-2C69-4545-A93F-C043BE160173}" srcOrd="0" destOrd="0" presId="urn:microsoft.com/office/officeart/2018/2/layout/IconVerticalSolidList"/>
    <dgm:cxn modelId="{A9B28438-1359-40FE-A8D5-7995878E779A}" type="presParOf" srcId="{25BDB3E8-B9BF-4EF9-9B71-D92A6C3F4956}" destId="{C7000437-FF05-419C-A6BD-19369F1BE147}" srcOrd="1" destOrd="0" presId="urn:microsoft.com/office/officeart/2018/2/layout/IconVerticalSolidList"/>
    <dgm:cxn modelId="{C89A7A51-217A-46F7-BADE-9F406C5F4788}" type="presParOf" srcId="{25BDB3E8-B9BF-4EF9-9B71-D92A6C3F4956}" destId="{04C15FB0-1DED-4F81-8093-9327EB5B1CE1}" srcOrd="2" destOrd="0" presId="urn:microsoft.com/office/officeart/2018/2/layout/IconVerticalSolidList"/>
    <dgm:cxn modelId="{4FA36A15-B6D7-4C5F-8E66-AB0102B08568}" type="presParOf" srcId="{25BDB3E8-B9BF-4EF9-9B71-D92A6C3F4956}" destId="{7C9C2444-BC3F-4CBB-B9D2-416447C4727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2006EBC-302A-40A5-A48E-FA09B7B50FB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E82BC6E-C39F-4CE1-A96F-082378C670A7}">
      <dgm:prSet/>
      <dgm:spPr/>
      <dgm:t>
        <a:bodyPr/>
        <a:lstStyle/>
        <a:p>
          <a:r>
            <a:rPr lang="en-GB"/>
            <a:t>There is a lack of evidence about whether Kotter’s model works in practice, particularly by following all the stages in succession. </a:t>
          </a:r>
          <a:endParaRPr lang="en-US"/>
        </a:p>
      </dgm:t>
    </dgm:pt>
    <dgm:pt modelId="{C421EA6E-A335-4D83-9DF7-407D73F946FC}" type="parTrans" cxnId="{04CCF5AD-5683-4A28-855B-85F580771366}">
      <dgm:prSet/>
      <dgm:spPr/>
      <dgm:t>
        <a:bodyPr/>
        <a:lstStyle/>
        <a:p>
          <a:endParaRPr lang="en-US"/>
        </a:p>
      </dgm:t>
    </dgm:pt>
    <dgm:pt modelId="{9591D98C-0BC0-4BD2-92DE-FC2FAE5E1E05}" type="sibTrans" cxnId="{04CCF5AD-5683-4A28-855B-85F580771366}">
      <dgm:prSet/>
      <dgm:spPr/>
      <dgm:t>
        <a:bodyPr/>
        <a:lstStyle/>
        <a:p>
          <a:endParaRPr lang="en-US"/>
        </a:p>
      </dgm:t>
    </dgm:pt>
    <dgm:pt modelId="{D3403F81-4288-41A4-859C-63EA76272854}">
      <dgm:prSet/>
      <dgm:spPr/>
      <dgm:t>
        <a:bodyPr/>
        <a:lstStyle/>
        <a:p>
          <a:r>
            <a:rPr lang="en-GB"/>
            <a:t>The model does not include detailed tools to support each stage of implementation. </a:t>
          </a:r>
          <a:endParaRPr lang="en-US"/>
        </a:p>
      </dgm:t>
    </dgm:pt>
    <dgm:pt modelId="{C46F93FF-2540-4CC2-8D4E-FC57FC93A5A3}" type="parTrans" cxnId="{93D1663D-F248-453F-91B0-A8EFD6EA58BE}">
      <dgm:prSet/>
      <dgm:spPr/>
      <dgm:t>
        <a:bodyPr/>
        <a:lstStyle/>
        <a:p>
          <a:endParaRPr lang="en-US"/>
        </a:p>
      </dgm:t>
    </dgm:pt>
    <dgm:pt modelId="{ECC605B5-6F5E-48B6-9680-89FE21CD9C6F}" type="sibTrans" cxnId="{93D1663D-F248-453F-91B0-A8EFD6EA58BE}">
      <dgm:prSet/>
      <dgm:spPr/>
      <dgm:t>
        <a:bodyPr/>
        <a:lstStyle/>
        <a:p>
          <a:endParaRPr lang="en-US"/>
        </a:p>
      </dgm:t>
    </dgm:pt>
    <dgm:pt modelId="{60A3E738-3BE4-441D-97A3-48FF54AF7B4D}">
      <dgm:prSet/>
      <dgm:spPr/>
      <dgm:t>
        <a:bodyPr/>
        <a:lstStyle/>
        <a:p>
          <a:r>
            <a:rPr lang="en-GB" dirty="0"/>
            <a:t>Kotter’s Eight Steps of Change focuses on a top-down process of implementation which doesn’t clearly take employee views and feedback into account. Neither does it consider the potential impact of change on employees and how managers should deal with this empathetically. </a:t>
          </a:r>
          <a:endParaRPr lang="en-US" dirty="0"/>
        </a:p>
      </dgm:t>
    </dgm:pt>
    <dgm:pt modelId="{47164B20-7C41-459E-9A98-664E02ABB4E1}" type="parTrans" cxnId="{A3CCEDF6-9BDE-45D2-B2BB-2D2E45839373}">
      <dgm:prSet/>
      <dgm:spPr/>
      <dgm:t>
        <a:bodyPr/>
        <a:lstStyle/>
        <a:p>
          <a:endParaRPr lang="en-US"/>
        </a:p>
      </dgm:t>
    </dgm:pt>
    <dgm:pt modelId="{D70F1836-46AA-4E4D-9B55-BE80AA02E6D0}" type="sibTrans" cxnId="{A3CCEDF6-9BDE-45D2-B2BB-2D2E45839373}">
      <dgm:prSet/>
      <dgm:spPr/>
      <dgm:t>
        <a:bodyPr/>
        <a:lstStyle/>
        <a:p>
          <a:endParaRPr lang="en-US"/>
        </a:p>
      </dgm:t>
    </dgm:pt>
    <dgm:pt modelId="{AC16D428-D107-451F-9CAF-13B5B0BF75DA}" type="pres">
      <dgm:prSet presAssocID="{02006EBC-302A-40A5-A48E-FA09B7B50FB2}" presName="root" presStyleCnt="0">
        <dgm:presLayoutVars>
          <dgm:dir/>
          <dgm:resizeHandles val="exact"/>
        </dgm:presLayoutVars>
      </dgm:prSet>
      <dgm:spPr/>
    </dgm:pt>
    <dgm:pt modelId="{93D62C6E-A129-4484-B138-F0B94313E363}" type="pres">
      <dgm:prSet presAssocID="{6E82BC6E-C39F-4CE1-A96F-082378C670A7}" presName="compNode" presStyleCnt="0"/>
      <dgm:spPr/>
    </dgm:pt>
    <dgm:pt modelId="{65B82099-BE65-4FD5-A1BB-817141C769EC}" type="pres">
      <dgm:prSet presAssocID="{6E82BC6E-C39F-4CE1-A96F-082378C670A7}" presName="bgRect" presStyleLbl="bgShp" presStyleIdx="0" presStyleCnt="3"/>
      <dgm:spPr/>
    </dgm:pt>
    <dgm:pt modelId="{87E0B56C-19C9-4CFC-AB28-DA1D84AB46E8}" type="pres">
      <dgm:prSet presAssocID="{6E82BC6E-C39F-4CE1-A96F-082378C670A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DEE2EF3E-8BF7-49AC-B5A8-930BB6894D5C}" type="pres">
      <dgm:prSet presAssocID="{6E82BC6E-C39F-4CE1-A96F-082378C670A7}" presName="spaceRect" presStyleCnt="0"/>
      <dgm:spPr/>
    </dgm:pt>
    <dgm:pt modelId="{4ADB420F-B083-4C9F-95EA-EFAA1D1D8ACF}" type="pres">
      <dgm:prSet presAssocID="{6E82BC6E-C39F-4CE1-A96F-082378C670A7}" presName="parTx" presStyleLbl="revTx" presStyleIdx="0" presStyleCnt="3">
        <dgm:presLayoutVars>
          <dgm:chMax val="0"/>
          <dgm:chPref val="0"/>
        </dgm:presLayoutVars>
      </dgm:prSet>
      <dgm:spPr/>
    </dgm:pt>
    <dgm:pt modelId="{43F47C90-842D-4105-99AA-D3E599297748}" type="pres">
      <dgm:prSet presAssocID="{9591D98C-0BC0-4BD2-92DE-FC2FAE5E1E05}" presName="sibTrans" presStyleCnt="0"/>
      <dgm:spPr/>
    </dgm:pt>
    <dgm:pt modelId="{F42A063B-699B-44DF-93CD-EAAD7D3EF90B}" type="pres">
      <dgm:prSet presAssocID="{D3403F81-4288-41A4-859C-63EA76272854}" presName="compNode" presStyleCnt="0"/>
      <dgm:spPr/>
    </dgm:pt>
    <dgm:pt modelId="{CBE23A46-28A2-483F-A8CE-6BAFFA4FAD9D}" type="pres">
      <dgm:prSet presAssocID="{D3403F81-4288-41A4-859C-63EA76272854}" presName="bgRect" presStyleLbl="bgShp" presStyleIdx="1" presStyleCnt="3"/>
      <dgm:spPr/>
    </dgm:pt>
    <dgm:pt modelId="{A91B5F10-AE6A-4D2E-8741-CC383BCC0BA4}" type="pres">
      <dgm:prSet presAssocID="{D3403F81-4288-41A4-859C-63EA7627285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owchart"/>
        </a:ext>
      </dgm:extLst>
    </dgm:pt>
    <dgm:pt modelId="{0BDA7CEF-3D80-45FF-B74F-2FFDDFED4A3E}" type="pres">
      <dgm:prSet presAssocID="{D3403F81-4288-41A4-859C-63EA76272854}" presName="spaceRect" presStyleCnt="0"/>
      <dgm:spPr/>
    </dgm:pt>
    <dgm:pt modelId="{8C9BA2DC-48A5-4CE4-884A-23412DFC9245}" type="pres">
      <dgm:prSet presAssocID="{D3403F81-4288-41A4-859C-63EA76272854}" presName="parTx" presStyleLbl="revTx" presStyleIdx="1" presStyleCnt="3">
        <dgm:presLayoutVars>
          <dgm:chMax val="0"/>
          <dgm:chPref val="0"/>
        </dgm:presLayoutVars>
      </dgm:prSet>
      <dgm:spPr/>
    </dgm:pt>
    <dgm:pt modelId="{72428BBF-96FE-49D5-9F27-F2F5F646A669}" type="pres">
      <dgm:prSet presAssocID="{ECC605B5-6F5E-48B6-9680-89FE21CD9C6F}" presName="sibTrans" presStyleCnt="0"/>
      <dgm:spPr/>
    </dgm:pt>
    <dgm:pt modelId="{DFE2E0BE-2EA5-494F-8D17-D4BF89168E7A}" type="pres">
      <dgm:prSet presAssocID="{60A3E738-3BE4-441D-97A3-48FF54AF7B4D}" presName="compNode" presStyleCnt="0"/>
      <dgm:spPr/>
    </dgm:pt>
    <dgm:pt modelId="{98FAA511-F5C8-4DB2-A400-3D98FFDB0B4C}" type="pres">
      <dgm:prSet presAssocID="{60A3E738-3BE4-441D-97A3-48FF54AF7B4D}" presName="bgRect" presStyleLbl="bgShp" presStyleIdx="2" presStyleCnt="3"/>
      <dgm:spPr/>
    </dgm:pt>
    <dgm:pt modelId="{45D1E9FF-6E8E-4452-8E0B-35F28E7A1CD5}" type="pres">
      <dgm:prSet presAssocID="{60A3E738-3BE4-441D-97A3-48FF54AF7B4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4BE24A96-D1D3-47C0-BBBD-1F3BEB4F9E9A}" type="pres">
      <dgm:prSet presAssocID="{60A3E738-3BE4-441D-97A3-48FF54AF7B4D}" presName="spaceRect" presStyleCnt="0"/>
      <dgm:spPr/>
    </dgm:pt>
    <dgm:pt modelId="{847C9604-DFB3-4BDB-924C-204B9A52A14E}" type="pres">
      <dgm:prSet presAssocID="{60A3E738-3BE4-441D-97A3-48FF54AF7B4D}" presName="parTx" presStyleLbl="revTx" presStyleIdx="2" presStyleCnt="3">
        <dgm:presLayoutVars>
          <dgm:chMax val="0"/>
          <dgm:chPref val="0"/>
        </dgm:presLayoutVars>
      </dgm:prSet>
      <dgm:spPr/>
    </dgm:pt>
  </dgm:ptLst>
  <dgm:cxnLst>
    <dgm:cxn modelId="{93D1663D-F248-453F-91B0-A8EFD6EA58BE}" srcId="{02006EBC-302A-40A5-A48E-FA09B7B50FB2}" destId="{D3403F81-4288-41A4-859C-63EA76272854}" srcOrd="1" destOrd="0" parTransId="{C46F93FF-2540-4CC2-8D4E-FC57FC93A5A3}" sibTransId="{ECC605B5-6F5E-48B6-9680-89FE21CD9C6F}"/>
    <dgm:cxn modelId="{1BA16A99-7C77-4D87-A27E-5FC29A020076}" type="presOf" srcId="{60A3E738-3BE4-441D-97A3-48FF54AF7B4D}" destId="{847C9604-DFB3-4BDB-924C-204B9A52A14E}" srcOrd="0" destOrd="0" presId="urn:microsoft.com/office/officeart/2018/2/layout/IconVerticalSolidList"/>
    <dgm:cxn modelId="{76EA27AD-D3B1-461B-92D8-A2A26404150D}" type="presOf" srcId="{02006EBC-302A-40A5-A48E-FA09B7B50FB2}" destId="{AC16D428-D107-451F-9CAF-13B5B0BF75DA}" srcOrd="0" destOrd="0" presId="urn:microsoft.com/office/officeart/2018/2/layout/IconVerticalSolidList"/>
    <dgm:cxn modelId="{04CCF5AD-5683-4A28-855B-85F580771366}" srcId="{02006EBC-302A-40A5-A48E-FA09B7B50FB2}" destId="{6E82BC6E-C39F-4CE1-A96F-082378C670A7}" srcOrd="0" destOrd="0" parTransId="{C421EA6E-A335-4D83-9DF7-407D73F946FC}" sibTransId="{9591D98C-0BC0-4BD2-92DE-FC2FAE5E1E05}"/>
    <dgm:cxn modelId="{F22DE0E5-3C37-4A04-A4CB-43B64F3DA761}" type="presOf" srcId="{6E82BC6E-C39F-4CE1-A96F-082378C670A7}" destId="{4ADB420F-B083-4C9F-95EA-EFAA1D1D8ACF}" srcOrd="0" destOrd="0" presId="urn:microsoft.com/office/officeart/2018/2/layout/IconVerticalSolidList"/>
    <dgm:cxn modelId="{A3CCEDF6-9BDE-45D2-B2BB-2D2E45839373}" srcId="{02006EBC-302A-40A5-A48E-FA09B7B50FB2}" destId="{60A3E738-3BE4-441D-97A3-48FF54AF7B4D}" srcOrd="2" destOrd="0" parTransId="{47164B20-7C41-459E-9A98-664E02ABB4E1}" sibTransId="{D70F1836-46AA-4E4D-9B55-BE80AA02E6D0}"/>
    <dgm:cxn modelId="{A64C31FC-B64F-4225-8ABA-A6711AE9EBB9}" type="presOf" srcId="{D3403F81-4288-41A4-859C-63EA76272854}" destId="{8C9BA2DC-48A5-4CE4-884A-23412DFC9245}" srcOrd="0" destOrd="0" presId="urn:microsoft.com/office/officeart/2018/2/layout/IconVerticalSolidList"/>
    <dgm:cxn modelId="{2450B83F-9340-43DF-AAFE-C83550664285}" type="presParOf" srcId="{AC16D428-D107-451F-9CAF-13B5B0BF75DA}" destId="{93D62C6E-A129-4484-B138-F0B94313E363}" srcOrd="0" destOrd="0" presId="urn:microsoft.com/office/officeart/2018/2/layout/IconVerticalSolidList"/>
    <dgm:cxn modelId="{0774A1A2-638D-486D-8991-ED95DCDC0919}" type="presParOf" srcId="{93D62C6E-A129-4484-B138-F0B94313E363}" destId="{65B82099-BE65-4FD5-A1BB-817141C769EC}" srcOrd="0" destOrd="0" presId="urn:microsoft.com/office/officeart/2018/2/layout/IconVerticalSolidList"/>
    <dgm:cxn modelId="{BF35F2CB-CF72-4DFA-BFF4-6F33BFC10B2D}" type="presParOf" srcId="{93D62C6E-A129-4484-B138-F0B94313E363}" destId="{87E0B56C-19C9-4CFC-AB28-DA1D84AB46E8}" srcOrd="1" destOrd="0" presId="urn:microsoft.com/office/officeart/2018/2/layout/IconVerticalSolidList"/>
    <dgm:cxn modelId="{16866AF2-1F93-47C5-890A-3971515F0D5A}" type="presParOf" srcId="{93D62C6E-A129-4484-B138-F0B94313E363}" destId="{DEE2EF3E-8BF7-49AC-B5A8-930BB6894D5C}" srcOrd="2" destOrd="0" presId="urn:microsoft.com/office/officeart/2018/2/layout/IconVerticalSolidList"/>
    <dgm:cxn modelId="{EDDE1C52-1E67-4E6A-90B1-52A3CC6B2FEF}" type="presParOf" srcId="{93D62C6E-A129-4484-B138-F0B94313E363}" destId="{4ADB420F-B083-4C9F-95EA-EFAA1D1D8ACF}" srcOrd="3" destOrd="0" presId="urn:microsoft.com/office/officeart/2018/2/layout/IconVerticalSolidList"/>
    <dgm:cxn modelId="{6F46DAD5-9A26-4C81-BC34-2CB2F92C573E}" type="presParOf" srcId="{AC16D428-D107-451F-9CAF-13B5B0BF75DA}" destId="{43F47C90-842D-4105-99AA-D3E599297748}" srcOrd="1" destOrd="0" presId="urn:microsoft.com/office/officeart/2018/2/layout/IconVerticalSolidList"/>
    <dgm:cxn modelId="{30BE870B-4EEF-4C95-8793-ECA235876BBD}" type="presParOf" srcId="{AC16D428-D107-451F-9CAF-13B5B0BF75DA}" destId="{F42A063B-699B-44DF-93CD-EAAD7D3EF90B}" srcOrd="2" destOrd="0" presId="urn:microsoft.com/office/officeart/2018/2/layout/IconVerticalSolidList"/>
    <dgm:cxn modelId="{E518D11B-02FE-4C7E-8AA7-2B2E029F9932}" type="presParOf" srcId="{F42A063B-699B-44DF-93CD-EAAD7D3EF90B}" destId="{CBE23A46-28A2-483F-A8CE-6BAFFA4FAD9D}" srcOrd="0" destOrd="0" presId="urn:microsoft.com/office/officeart/2018/2/layout/IconVerticalSolidList"/>
    <dgm:cxn modelId="{0E283D0E-628E-45C8-A6A3-B8DBBCBD0734}" type="presParOf" srcId="{F42A063B-699B-44DF-93CD-EAAD7D3EF90B}" destId="{A91B5F10-AE6A-4D2E-8741-CC383BCC0BA4}" srcOrd="1" destOrd="0" presId="urn:microsoft.com/office/officeart/2018/2/layout/IconVerticalSolidList"/>
    <dgm:cxn modelId="{BE37BB5A-C9A9-498A-A734-213C189074DF}" type="presParOf" srcId="{F42A063B-699B-44DF-93CD-EAAD7D3EF90B}" destId="{0BDA7CEF-3D80-45FF-B74F-2FFDDFED4A3E}" srcOrd="2" destOrd="0" presId="urn:microsoft.com/office/officeart/2018/2/layout/IconVerticalSolidList"/>
    <dgm:cxn modelId="{E0851556-1021-4202-BFCA-E97D0AB95EFC}" type="presParOf" srcId="{F42A063B-699B-44DF-93CD-EAAD7D3EF90B}" destId="{8C9BA2DC-48A5-4CE4-884A-23412DFC9245}" srcOrd="3" destOrd="0" presId="urn:microsoft.com/office/officeart/2018/2/layout/IconVerticalSolidList"/>
    <dgm:cxn modelId="{D2D10F41-0F3E-4A84-8CF6-D000B56B638B}" type="presParOf" srcId="{AC16D428-D107-451F-9CAF-13B5B0BF75DA}" destId="{72428BBF-96FE-49D5-9F27-F2F5F646A669}" srcOrd="3" destOrd="0" presId="urn:microsoft.com/office/officeart/2018/2/layout/IconVerticalSolidList"/>
    <dgm:cxn modelId="{FA3FCAA9-DB52-42E5-9D4E-139A9E876177}" type="presParOf" srcId="{AC16D428-D107-451F-9CAF-13B5B0BF75DA}" destId="{DFE2E0BE-2EA5-494F-8D17-D4BF89168E7A}" srcOrd="4" destOrd="0" presId="urn:microsoft.com/office/officeart/2018/2/layout/IconVerticalSolidList"/>
    <dgm:cxn modelId="{4833C96F-6244-4DBB-8504-AB26414EDB0A}" type="presParOf" srcId="{DFE2E0BE-2EA5-494F-8D17-D4BF89168E7A}" destId="{98FAA511-F5C8-4DB2-A400-3D98FFDB0B4C}" srcOrd="0" destOrd="0" presId="urn:microsoft.com/office/officeart/2018/2/layout/IconVerticalSolidList"/>
    <dgm:cxn modelId="{EECD337E-7CA7-40D9-885C-A956256F49F3}" type="presParOf" srcId="{DFE2E0BE-2EA5-494F-8D17-D4BF89168E7A}" destId="{45D1E9FF-6E8E-4452-8E0B-35F28E7A1CD5}" srcOrd="1" destOrd="0" presId="urn:microsoft.com/office/officeart/2018/2/layout/IconVerticalSolidList"/>
    <dgm:cxn modelId="{3EB90219-2E6A-4C30-8219-BACCA4858F05}" type="presParOf" srcId="{DFE2E0BE-2EA5-494F-8D17-D4BF89168E7A}" destId="{4BE24A96-D1D3-47C0-BBBD-1F3BEB4F9E9A}" srcOrd="2" destOrd="0" presId="urn:microsoft.com/office/officeart/2018/2/layout/IconVerticalSolidList"/>
    <dgm:cxn modelId="{19F09238-AFBA-4AEC-87A6-95C9E1242DA3}" type="presParOf" srcId="{DFE2E0BE-2EA5-494F-8D17-D4BF89168E7A}" destId="{847C9604-DFB3-4BDB-924C-204B9A52A14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8CE1260-7106-40EA-B218-014AABAF9B66}"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7B5DEB04-254D-4B5B-BF83-8FA9A5B60BAA}">
      <dgm:prSet/>
      <dgm:spPr/>
      <dgm:t>
        <a:bodyPr/>
        <a:lstStyle/>
        <a:p>
          <a:r>
            <a:rPr lang="en-GB"/>
            <a:t>You need to </a:t>
          </a:r>
          <a:r>
            <a:rPr lang="en-GB" b="1"/>
            <a:t>design change with culture in mind</a:t>
          </a:r>
          <a:r>
            <a:rPr lang="en-GB"/>
            <a:t>: explicitly protect what is valuable while shifting behaviours that no longer fit strategy.</a:t>
          </a:r>
          <a:endParaRPr lang="en-US"/>
        </a:p>
      </dgm:t>
    </dgm:pt>
    <dgm:pt modelId="{FE93389C-8C7C-4586-99AF-13187BD1084D}" type="parTrans" cxnId="{D3BBFEB4-5B5C-4D08-BCB9-876354F0E21B}">
      <dgm:prSet/>
      <dgm:spPr/>
      <dgm:t>
        <a:bodyPr/>
        <a:lstStyle/>
        <a:p>
          <a:endParaRPr lang="en-US"/>
        </a:p>
      </dgm:t>
    </dgm:pt>
    <dgm:pt modelId="{D576BEA0-5364-4B5F-822B-017066067B94}" type="sibTrans" cxnId="{D3BBFEB4-5B5C-4D08-BCB9-876354F0E21B}">
      <dgm:prSet/>
      <dgm:spPr/>
      <dgm:t>
        <a:bodyPr/>
        <a:lstStyle/>
        <a:p>
          <a:endParaRPr lang="en-US"/>
        </a:p>
      </dgm:t>
    </dgm:pt>
    <dgm:pt modelId="{C4A98A21-55AC-45DC-9917-D5C24C425382}">
      <dgm:prSet/>
      <dgm:spPr/>
      <dgm:t>
        <a:bodyPr/>
        <a:lstStyle/>
        <a:p>
          <a:r>
            <a:rPr lang="en-GB" dirty="0"/>
            <a:t>When change is coming, </a:t>
          </a:r>
          <a:r>
            <a:rPr lang="en-GB" b="1" dirty="0"/>
            <a:t>map the current culture</a:t>
          </a:r>
          <a:r>
            <a:rPr lang="en-GB" dirty="0"/>
            <a:t>, </a:t>
          </a:r>
          <a:r>
            <a:rPr lang="en-GB" b="1" dirty="0"/>
            <a:t>clarify what must change</a:t>
          </a:r>
          <a:r>
            <a:rPr lang="en-GB" dirty="0"/>
            <a:t>, and </a:t>
          </a:r>
          <a:r>
            <a:rPr lang="en-GB" b="1" dirty="0"/>
            <a:t>align leadership behaviour, rewards, and communication</a:t>
          </a:r>
          <a:r>
            <a:rPr lang="en-GB" dirty="0"/>
            <a:t> to reinforce that new culture rather than just the task.</a:t>
          </a:r>
          <a:endParaRPr lang="en-US" dirty="0"/>
        </a:p>
      </dgm:t>
    </dgm:pt>
    <dgm:pt modelId="{2C1FDA51-32AD-4BE5-88BB-62B07E1E0E1B}" type="parTrans" cxnId="{5C2A19B8-4F6F-4A90-A7FB-EF503901232F}">
      <dgm:prSet/>
      <dgm:spPr/>
      <dgm:t>
        <a:bodyPr/>
        <a:lstStyle/>
        <a:p>
          <a:endParaRPr lang="en-US"/>
        </a:p>
      </dgm:t>
    </dgm:pt>
    <dgm:pt modelId="{FD8232C1-9A5F-4CAC-B126-7338A3DBC101}" type="sibTrans" cxnId="{5C2A19B8-4F6F-4A90-A7FB-EF503901232F}">
      <dgm:prSet/>
      <dgm:spPr/>
      <dgm:t>
        <a:bodyPr/>
        <a:lstStyle/>
        <a:p>
          <a:endParaRPr lang="en-US"/>
        </a:p>
      </dgm:t>
    </dgm:pt>
    <dgm:pt modelId="{FFEEA277-1CE6-45E4-BE0F-A2C5D75C4031}" type="pres">
      <dgm:prSet presAssocID="{A8CE1260-7106-40EA-B218-014AABAF9B66}" presName="hierChild1" presStyleCnt="0">
        <dgm:presLayoutVars>
          <dgm:chPref val="1"/>
          <dgm:dir/>
          <dgm:animOne val="branch"/>
          <dgm:animLvl val="lvl"/>
          <dgm:resizeHandles/>
        </dgm:presLayoutVars>
      </dgm:prSet>
      <dgm:spPr/>
    </dgm:pt>
    <dgm:pt modelId="{7F88397D-E6FD-4DAC-9CD9-7336331EC6F1}" type="pres">
      <dgm:prSet presAssocID="{7B5DEB04-254D-4B5B-BF83-8FA9A5B60BAA}" presName="hierRoot1" presStyleCnt="0"/>
      <dgm:spPr/>
    </dgm:pt>
    <dgm:pt modelId="{F43082E9-01F5-4623-BB57-45C0CA769174}" type="pres">
      <dgm:prSet presAssocID="{7B5DEB04-254D-4B5B-BF83-8FA9A5B60BAA}" presName="composite" presStyleCnt="0"/>
      <dgm:spPr/>
    </dgm:pt>
    <dgm:pt modelId="{49118FB4-49F1-4A7C-853E-A64C6F5738E4}" type="pres">
      <dgm:prSet presAssocID="{7B5DEB04-254D-4B5B-BF83-8FA9A5B60BAA}" presName="background" presStyleLbl="node0" presStyleIdx="0" presStyleCnt="2"/>
      <dgm:spPr/>
    </dgm:pt>
    <dgm:pt modelId="{443C2410-16A5-4216-B667-01ECC892199B}" type="pres">
      <dgm:prSet presAssocID="{7B5DEB04-254D-4B5B-BF83-8FA9A5B60BAA}" presName="text" presStyleLbl="fgAcc0" presStyleIdx="0" presStyleCnt="2">
        <dgm:presLayoutVars>
          <dgm:chPref val="3"/>
        </dgm:presLayoutVars>
      </dgm:prSet>
      <dgm:spPr/>
    </dgm:pt>
    <dgm:pt modelId="{710509E5-EECC-40AB-9978-4ABD924D5CE1}" type="pres">
      <dgm:prSet presAssocID="{7B5DEB04-254D-4B5B-BF83-8FA9A5B60BAA}" presName="hierChild2" presStyleCnt="0"/>
      <dgm:spPr/>
    </dgm:pt>
    <dgm:pt modelId="{AA6DCB6A-22F0-4E54-8845-32AFD2AFFFAE}" type="pres">
      <dgm:prSet presAssocID="{C4A98A21-55AC-45DC-9917-D5C24C425382}" presName="hierRoot1" presStyleCnt="0"/>
      <dgm:spPr/>
    </dgm:pt>
    <dgm:pt modelId="{63EDBC13-7B4A-49F1-89B8-F7E3E77AC682}" type="pres">
      <dgm:prSet presAssocID="{C4A98A21-55AC-45DC-9917-D5C24C425382}" presName="composite" presStyleCnt="0"/>
      <dgm:spPr/>
    </dgm:pt>
    <dgm:pt modelId="{F28E2A07-7D74-42CD-9EFE-6C995BAA4BE8}" type="pres">
      <dgm:prSet presAssocID="{C4A98A21-55AC-45DC-9917-D5C24C425382}" presName="background" presStyleLbl="node0" presStyleIdx="1" presStyleCnt="2"/>
      <dgm:spPr/>
    </dgm:pt>
    <dgm:pt modelId="{95895B28-9549-457A-AE4E-C1184AFED291}" type="pres">
      <dgm:prSet presAssocID="{C4A98A21-55AC-45DC-9917-D5C24C425382}" presName="text" presStyleLbl="fgAcc0" presStyleIdx="1" presStyleCnt="2">
        <dgm:presLayoutVars>
          <dgm:chPref val="3"/>
        </dgm:presLayoutVars>
      </dgm:prSet>
      <dgm:spPr/>
    </dgm:pt>
    <dgm:pt modelId="{0A3C25DF-1989-44D6-911B-F1DF3339FEA4}" type="pres">
      <dgm:prSet presAssocID="{C4A98A21-55AC-45DC-9917-D5C24C425382}" presName="hierChild2" presStyleCnt="0"/>
      <dgm:spPr/>
    </dgm:pt>
  </dgm:ptLst>
  <dgm:cxnLst>
    <dgm:cxn modelId="{BA211313-D8F1-45DF-9987-F0C25C365745}" type="presOf" srcId="{A8CE1260-7106-40EA-B218-014AABAF9B66}" destId="{FFEEA277-1CE6-45E4-BE0F-A2C5D75C4031}" srcOrd="0" destOrd="0" presId="urn:microsoft.com/office/officeart/2005/8/layout/hierarchy1"/>
    <dgm:cxn modelId="{ACF5EF13-772E-40EB-940A-0980A17DEA7C}" type="presOf" srcId="{7B5DEB04-254D-4B5B-BF83-8FA9A5B60BAA}" destId="{443C2410-16A5-4216-B667-01ECC892199B}" srcOrd="0" destOrd="0" presId="urn:microsoft.com/office/officeart/2005/8/layout/hierarchy1"/>
    <dgm:cxn modelId="{25FB80AA-ED95-49AA-A5D4-C8084FCA5BB4}" type="presOf" srcId="{C4A98A21-55AC-45DC-9917-D5C24C425382}" destId="{95895B28-9549-457A-AE4E-C1184AFED291}" srcOrd="0" destOrd="0" presId="urn:microsoft.com/office/officeart/2005/8/layout/hierarchy1"/>
    <dgm:cxn modelId="{D3BBFEB4-5B5C-4D08-BCB9-876354F0E21B}" srcId="{A8CE1260-7106-40EA-B218-014AABAF9B66}" destId="{7B5DEB04-254D-4B5B-BF83-8FA9A5B60BAA}" srcOrd="0" destOrd="0" parTransId="{FE93389C-8C7C-4586-99AF-13187BD1084D}" sibTransId="{D576BEA0-5364-4B5F-822B-017066067B94}"/>
    <dgm:cxn modelId="{5C2A19B8-4F6F-4A90-A7FB-EF503901232F}" srcId="{A8CE1260-7106-40EA-B218-014AABAF9B66}" destId="{C4A98A21-55AC-45DC-9917-D5C24C425382}" srcOrd="1" destOrd="0" parTransId="{2C1FDA51-32AD-4BE5-88BB-62B07E1E0E1B}" sibTransId="{FD8232C1-9A5F-4CAC-B126-7338A3DBC101}"/>
    <dgm:cxn modelId="{30F7DAAA-D58A-46FD-96C3-ACE9A2329682}" type="presParOf" srcId="{FFEEA277-1CE6-45E4-BE0F-A2C5D75C4031}" destId="{7F88397D-E6FD-4DAC-9CD9-7336331EC6F1}" srcOrd="0" destOrd="0" presId="urn:microsoft.com/office/officeart/2005/8/layout/hierarchy1"/>
    <dgm:cxn modelId="{4BD1F9B6-B172-49CD-B428-D96AEF7B5BE1}" type="presParOf" srcId="{7F88397D-E6FD-4DAC-9CD9-7336331EC6F1}" destId="{F43082E9-01F5-4623-BB57-45C0CA769174}" srcOrd="0" destOrd="0" presId="urn:microsoft.com/office/officeart/2005/8/layout/hierarchy1"/>
    <dgm:cxn modelId="{7B4AB5E7-326F-4DB7-96D9-7C5162B1A744}" type="presParOf" srcId="{F43082E9-01F5-4623-BB57-45C0CA769174}" destId="{49118FB4-49F1-4A7C-853E-A64C6F5738E4}" srcOrd="0" destOrd="0" presId="urn:microsoft.com/office/officeart/2005/8/layout/hierarchy1"/>
    <dgm:cxn modelId="{FCEBB0E2-1AD4-482C-883B-0F67900CBA90}" type="presParOf" srcId="{F43082E9-01F5-4623-BB57-45C0CA769174}" destId="{443C2410-16A5-4216-B667-01ECC892199B}" srcOrd="1" destOrd="0" presId="urn:microsoft.com/office/officeart/2005/8/layout/hierarchy1"/>
    <dgm:cxn modelId="{A24FFC76-481F-4E4B-8E8E-44194BAA097C}" type="presParOf" srcId="{7F88397D-E6FD-4DAC-9CD9-7336331EC6F1}" destId="{710509E5-EECC-40AB-9978-4ABD924D5CE1}" srcOrd="1" destOrd="0" presId="urn:microsoft.com/office/officeart/2005/8/layout/hierarchy1"/>
    <dgm:cxn modelId="{38EBA753-14BE-43E1-BF3B-6BFD3DDCF515}" type="presParOf" srcId="{FFEEA277-1CE6-45E4-BE0F-A2C5D75C4031}" destId="{AA6DCB6A-22F0-4E54-8845-32AFD2AFFFAE}" srcOrd="1" destOrd="0" presId="urn:microsoft.com/office/officeart/2005/8/layout/hierarchy1"/>
    <dgm:cxn modelId="{DF7057F4-5B7D-49B1-8C7A-188B7EC1DA8B}" type="presParOf" srcId="{AA6DCB6A-22F0-4E54-8845-32AFD2AFFFAE}" destId="{63EDBC13-7B4A-49F1-89B8-F7E3E77AC682}" srcOrd="0" destOrd="0" presId="urn:microsoft.com/office/officeart/2005/8/layout/hierarchy1"/>
    <dgm:cxn modelId="{ECF530F5-8AD4-4CF0-90AB-A9894973A985}" type="presParOf" srcId="{63EDBC13-7B4A-49F1-89B8-F7E3E77AC682}" destId="{F28E2A07-7D74-42CD-9EFE-6C995BAA4BE8}" srcOrd="0" destOrd="0" presId="urn:microsoft.com/office/officeart/2005/8/layout/hierarchy1"/>
    <dgm:cxn modelId="{CAC8EA34-3B41-4F15-8BEC-DAB1913E2CC4}" type="presParOf" srcId="{63EDBC13-7B4A-49F1-89B8-F7E3E77AC682}" destId="{95895B28-9549-457A-AE4E-C1184AFED291}" srcOrd="1" destOrd="0" presId="urn:microsoft.com/office/officeart/2005/8/layout/hierarchy1"/>
    <dgm:cxn modelId="{68B6233C-6112-4D49-B2F9-FFB934C4682E}" type="presParOf" srcId="{AA6DCB6A-22F0-4E54-8845-32AFD2AFFFAE}" destId="{0A3C25DF-1989-44D6-911B-F1DF3339FEA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3026250-52FB-4AE1-B786-0176DC2EEBD8}"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1AE8B30A-1C75-47C6-A731-05F7D5BF9542}">
      <dgm:prSet/>
      <dgm:spPr/>
      <dgm:t>
        <a:bodyPr/>
        <a:lstStyle/>
        <a:p>
          <a:r>
            <a:rPr lang="en-GB"/>
            <a:t>Aim – What research question are you looking to answer?</a:t>
          </a:r>
          <a:endParaRPr lang="en-US"/>
        </a:p>
      </dgm:t>
    </dgm:pt>
    <dgm:pt modelId="{6141DBA7-427D-4EE4-9CC1-534CA6777BCA}" type="parTrans" cxnId="{F64C32F3-150B-4996-82A4-754C773528E5}">
      <dgm:prSet/>
      <dgm:spPr/>
      <dgm:t>
        <a:bodyPr/>
        <a:lstStyle/>
        <a:p>
          <a:endParaRPr lang="en-US"/>
        </a:p>
      </dgm:t>
    </dgm:pt>
    <dgm:pt modelId="{C9C72BDF-1FF7-4E14-A266-81112A9862D4}" type="sibTrans" cxnId="{F64C32F3-150B-4996-82A4-754C773528E5}">
      <dgm:prSet/>
      <dgm:spPr/>
      <dgm:t>
        <a:bodyPr/>
        <a:lstStyle/>
        <a:p>
          <a:endParaRPr lang="en-US"/>
        </a:p>
      </dgm:t>
    </dgm:pt>
    <dgm:pt modelId="{98867C2B-9C3C-406B-A4DE-5518BB6678C2}">
      <dgm:prSet/>
      <dgm:spPr/>
      <dgm:t>
        <a:bodyPr/>
        <a:lstStyle/>
        <a:p>
          <a:r>
            <a:rPr lang="en-GB"/>
            <a:t>Objectives – What actions will you take to answer your research question?</a:t>
          </a:r>
          <a:endParaRPr lang="en-US"/>
        </a:p>
      </dgm:t>
    </dgm:pt>
    <dgm:pt modelId="{5FABCCC3-8AA9-4FDF-8DC2-34B264874DD1}" type="parTrans" cxnId="{893B4A24-3600-4315-9B92-AE3C857C9F0E}">
      <dgm:prSet/>
      <dgm:spPr/>
      <dgm:t>
        <a:bodyPr/>
        <a:lstStyle/>
        <a:p>
          <a:endParaRPr lang="en-US"/>
        </a:p>
      </dgm:t>
    </dgm:pt>
    <dgm:pt modelId="{44474D6B-5AB9-48C9-9F9C-A78176F390EE}" type="sibTrans" cxnId="{893B4A24-3600-4315-9B92-AE3C857C9F0E}">
      <dgm:prSet/>
      <dgm:spPr/>
      <dgm:t>
        <a:bodyPr/>
        <a:lstStyle/>
        <a:p>
          <a:endParaRPr lang="en-US"/>
        </a:p>
      </dgm:t>
    </dgm:pt>
    <dgm:pt modelId="{7A132EE6-1204-4245-A578-BA554E0D8BA9}">
      <dgm:prSet/>
      <dgm:spPr/>
      <dgm:t>
        <a:bodyPr/>
        <a:lstStyle/>
        <a:p>
          <a:r>
            <a:rPr lang="en-GB"/>
            <a:t>What research method might you utilise and why?</a:t>
          </a:r>
          <a:endParaRPr lang="en-US"/>
        </a:p>
      </dgm:t>
    </dgm:pt>
    <dgm:pt modelId="{0AA7F808-4D3B-4C0B-A4F2-DE0BC96D6BD3}" type="parTrans" cxnId="{FFDD501B-FF0F-431F-8EE1-7BA754F204AD}">
      <dgm:prSet/>
      <dgm:spPr/>
      <dgm:t>
        <a:bodyPr/>
        <a:lstStyle/>
        <a:p>
          <a:endParaRPr lang="en-US"/>
        </a:p>
      </dgm:t>
    </dgm:pt>
    <dgm:pt modelId="{36B9860F-3E11-47AD-8473-32349FA00C7A}" type="sibTrans" cxnId="{FFDD501B-FF0F-431F-8EE1-7BA754F204AD}">
      <dgm:prSet/>
      <dgm:spPr/>
      <dgm:t>
        <a:bodyPr/>
        <a:lstStyle/>
        <a:p>
          <a:endParaRPr lang="en-US"/>
        </a:p>
      </dgm:t>
    </dgm:pt>
    <dgm:pt modelId="{CC143B72-8485-46B9-90FD-48CB1F815476}">
      <dgm:prSet/>
      <dgm:spPr/>
      <dgm:t>
        <a:bodyPr/>
        <a:lstStyle/>
        <a:p>
          <a:r>
            <a:rPr lang="en-GB"/>
            <a:t>Who will your research participants be and why?</a:t>
          </a:r>
          <a:endParaRPr lang="en-US"/>
        </a:p>
      </dgm:t>
    </dgm:pt>
    <dgm:pt modelId="{02C05207-F092-4CA7-96EC-D915F01F8820}" type="parTrans" cxnId="{D68BA03A-825E-4FC0-8E6B-6CFAE6F953E9}">
      <dgm:prSet/>
      <dgm:spPr/>
      <dgm:t>
        <a:bodyPr/>
        <a:lstStyle/>
        <a:p>
          <a:endParaRPr lang="en-US"/>
        </a:p>
      </dgm:t>
    </dgm:pt>
    <dgm:pt modelId="{F9ABEAE7-2405-4572-8E99-9801EF715C54}" type="sibTrans" cxnId="{D68BA03A-825E-4FC0-8E6B-6CFAE6F953E9}">
      <dgm:prSet/>
      <dgm:spPr/>
      <dgm:t>
        <a:bodyPr/>
        <a:lstStyle/>
        <a:p>
          <a:endParaRPr lang="en-US"/>
        </a:p>
      </dgm:t>
    </dgm:pt>
    <dgm:pt modelId="{D821C592-B918-4343-9DC4-64A7CCCB6134}" type="pres">
      <dgm:prSet presAssocID="{23026250-52FB-4AE1-B786-0176DC2EEBD8}" presName="root" presStyleCnt="0">
        <dgm:presLayoutVars>
          <dgm:dir/>
          <dgm:resizeHandles val="exact"/>
        </dgm:presLayoutVars>
      </dgm:prSet>
      <dgm:spPr/>
    </dgm:pt>
    <dgm:pt modelId="{584A02DB-F470-4A09-B6B0-880ABA8B5A60}" type="pres">
      <dgm:prSet presAssocID="{23026250-52FB-4AE1-B786-0176DC2EEBD8}" presName="container" presStyleCnt="0">
        <dgm:presLayoutVars>
          <dgm:dir/>
          <dgm:resizeHandles val="exact"/>
        </dgm:presLayoutVars>
      </dgm:prSet>
      <dgm:spPr/>
    </dgm:pt>
    <dgm:pt modelId="{2BDFBB87-9CC6-4AC3-A53C-55D08640560A}" type="pres">
      <dgm:prSet presAssocID="{1AE8B30A-1C75-47C6-A731-05F7D5BF9542}" presName="compNode" presStyleCnt="0"/>
      <dgm:spPr/>
    </dgm:pt>
    <dgm:pt modelId="{3E21D011-49E4-4A75-AC48-5B159E833F21}" type="pres">
      <dgm:prSet presAssocID="{1AE8B30A-1C75-47C6-A731-05F7D5BF9542}" presName="iconBgRect" presStyleLbl="bgShp" presStyleIdx="0" presStyleCnt="4"/>
      <dgm:spPr/>
    </dgm:pt>
    <dgm:pt modelId="{9001A92F-D4BF-461D-9464-1A00366E7E70}" type="pres">
      <dgm:prSet presAssocID="{1AE8B30A-1C75-47C6-A731-05F7D5BF954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A3AC9762-6025-47CA-B600-16CA38453B82}" type="pres">
      <dgm:prSet presAssocID="{1AE8B30A-1C75-47C6-A731-05F7D5BF9542}" presName="spaceRect" presStyleCnt="0"/>
      <dgm:spPr/>
    </dgm:pt>
    <dgm:pt modelId="{75029B9D-E6DB-4A3F-9607-9A2D9ED63DA7}" type="pres">
      <dgm:prSet presAssocID="{1AE8B30A-1C75-47C6-A731-05F7D5BF9542}" presName="textRect" presStyleLbl="revTx" presStyleIdx="0" presStyleCnt="4">
        <dgm:presLayoutVars>
          <dgm:chMax val="1"/>
          <dgm:chPref val="1"/>
        </dgm:presLayoutVars>
      </dgm:prSet>
      <dgm:spPr/>
    </dgm:pt>
    <dgm:pt modelId="{8BCD784C-E51B-4237-95BD-50D4FE562C39}" type="pres">
      <dgm:prSet presAssocID="{C9C72BDF-1FF7-4E14-A266-81112A9862D4}" presName="sibTrans" presStyleLbl="sibTrans2D1" presStyleIdx="0" presStyleCnt="0"/>
      <dgm:spPr/>
    </dgm:pt>
    <dgm:pt modelId="{90244EA4-2E73-4E21-B230-5C8E2A5AC305}" type="pres">
      <dgm:prSet presAssocID="{98867C2B-9C3C-406B-A4DE-5518BB6678C2}" presName="compNode" presStyleCnt="0"/>
      <dgm:spPr/>
    </dgm:pt>
    <dgm:pt modelId="{402E5072-70CF-4A0B-A71A-3890FD383A7C}" type="pres">
      <dgm:prSet presAssocID="{98867C2B-9C3C-406B-A4DE-5518BB6678C2}" presName="iconBgRect" presStyleLbl="bgShp" presStyleIdx="1" presStyleCnt="4"/>
      <dgm:spPr/>
    </dgm:pt>
    <dgm:pt modelId="{B1503F23-409A-4355-A1FF-7E34C5E78E4E}" type="pres">
      <dgm:prSet presAssocID="{98867C2B-9C3C-406B-A4DE-5518BB6678C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EC76053F-96C6-4732-BB2E-D0268732DCBE}" type="pres">
      <dgm:prSet presAssocID="{98867C2B-9C3C-406B-A4DE-5518BB6678C2}" presName="spaceRect" presStyleCnt="0"/>
      <dgm:spPr/>
    </dgm:pt>
    <dgm:pt modelId="{D20F98B5-1552-472A-9780-A29D7236707A}" type="pres">
      <dgm:prSet presAssocID="{98867C2B-9C3C-406B-A4DE-5518BB6678C2}" presName="textRect" presStyleLbl="revTx" presStyleIdx="1" presStyleCnt="4">
        <dgm:presLayoutVars>
          <dgm:chMax val="1"/>
          <dgm:chPref val="1"/>
        </dgm:presLayoutVars>
      </dgm:prSet>
      <dgm:spPr/>
    </dgm:pt>
    <dgm:pt modelId="{0060B497-B836-4E51-955A-E3AA729FFE6F}" type="pres">
      <dgm:prSet presAssocID="{44474D6B-5AB9-48C9-9F9C-A78176F390EE}" presName="sibTrans" presStyleLbl="sibTrans2D1" presStyleIdx="0" presStyleCnt="0"/>
      <dgm:spPr/>
    </dgm:pt>
    <dgm:pt modelId="{D3C11981-431A-41D5-B862-7726061A949E}" type="pres">
      <dgm:prSet presAssocID="{7A132EE6-1204-4245-A578-BA554E0D8BA9}" presName="compNode" presStyleCnt="0"/>
      <dgm:spPr/>
    </dgm:pt>
    <dgm:pt modelId="{E9C97675-DFBD-4D3F-9A54-30C8DCC9B138}" type="pres">
      <dgm:prSet presAssocID="{7A132EE6-1204-4245-A578-BA554E0D8BA9}" presName="iconBgRect" presStyleLbl="bgShp" presStyleIdx="2" presStyleCnt="4"/>
      <dgm:spPr/>
    </dgm:pt>
    <dgm:pt modelId="{27ACEB8B-FD0F-4C76-8927-4E430651A674}" type="pres">
      <dgm:prSet presAssocID="{7A132EE6-1204-4245-A578-BA554E0D8BA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FA229328-88E5-4F8D-B35A-9EFA796C602F}" type="pres">
      <dgm:prSet presAssocID="{7A132EE6-1204-4245-A578-BA554E0D8BA9}" presName="spaceRect" presStyleCnt="0"/>
      <dgm:spPr/>
    </dgm:pt>
    <dgm:pt modelId="{B46193AC-FD16-4D57-8B20-CFB1E006A4AB}" type="pres">
      <dgm:prSet presAssocID="{7A132EE6-1204-4245-A578-BA554E0D8BA9}" presName="textRect" presStyleLbl="revTx" presStyleIdx="2" presStyleCnt="4">
        <dgm:presLayoutVars>
          <dgm:chMax val="1"/>
          <dgm:chPref val="1"/>
        </dgm:presLayoutVars>
      </dgm:prSet>
      <dgm:spPr/>
    </dgm:pt>
    <dgm:pt modelId="{24119DE8-AD95-4DBB-B1E4-D35D67FC9E48}" type="pres">
      <dgm:prSet presAssocID="{36B9860F-3E11-47AD-8473-32349FA00C7A}" presName="sibTrans" presStyleLbl="sibTrans2D1" presStyleIdx="0" presStyleCnt="0"/>
      <dgm:spPr/>
    </dgm:pt>
    <dgm:pt modelId="{8B33CB96-D2F5-427A-845C-F4C54C11D5D5}" type="pres">
      <dgm:prSet presAssocID="{CC143B72-8485-46B9-90FD-48CB1F815476}" presName="compNode" presStyleCnt="0"/>
      <dgm:spPr/>
    </dgm:pt>
    <dgm:pt modelId="{0A14340D-A4F6-4601-9ED2-629C235FFC2D}" type="pres">
      <dgm:prSet presAssocID="{CC143B72-8485-46B9-90FD-48CB1F815476}" presName="iconBgRect" presStyleLbl="bgShp" presStyleIdx="3" presStyleCnt="4"/>
      <dgm:spPr/>
    </dgm:pt>
    <dgm:pt modelId="{60AD6F16-A8C8-4856-9050-D18139FCB236}" type="pres">
      <dgm:prSet presAssocID="{CC143B72-8485-46B9-90FD-48CB1F81547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udience"/>
        </a:ext>
      </dgm:extLst>
    </dgm:pt>
    <dgm:pt modelId="{43E056E3-675D-4F51-8127-9B82F3A89564}" type="pres">
      <dgm:prSet presAssocID="{CC143B72-8485-46B9-90FD-48CB1F815476}" presName="spaceRect" presStyleCnt="0"/>
      <dgm:spPr/>
    </dgm:pt>
    <dgm:pt modelId="{532F95BA-3F5E-46B5-B4D9-EEE866983091}" type="pres">
      <dgm:prSet presAssocID="{CC143B72-8485-46B9-90FD-48CB1F815476}" presName="textRect" presStyleLbl="revTx" presStyleIdx="3" presStyleCnt="4">
        <dgm:presLayoutVars>
          <dgm:chMax val="1"/>
          <dgm:chPref val="1"/>
        </dgm:presLayoutVars>
      </dgm:prSet>
      <dgm:spPr/>
    </dgm:pt>
  </dgm:ptLst>
  <dgm:cxnLst>
    <dgm:cxn modelId="{AF5BAF19-09A7-49C5-AB54-40FBA380EE04}" type="presOf" srcId="{44474D6B-5AB9-48C9-9F9C-A78176F390EE}" destId="{0060B497-B836-4E51-955A-E3AA729FFE6F}" srcOrd="0" destOrd="0" presId="urn:microsoft.com/office/officeart/2018/2/layout/IconCircleList"/>
    <dgm:cxn modelId="{FFDD501B-FF0F-431F-8EE1-7BA754F204AD}" srcId="{23026250-52FB-4AE1-B786-0176DC2EEBD8}" destId="{7A132EE6-1204-4245-A578-BA554E0D8BA9}" srcOrd="2" destOrd="0" parTransId="{0AA7F808-4D3B-4C0B-A4F2-DE0BC96D6BD3}" sibTransId="{36B9860F-3E11-47AD-8473-32349FA00C7A}"/>
    <dgm:cxn modelId="{893B4A24-3600-4315-9B92-AE3C857C9F0E}" srcId="{23026250-52FB-4AE1-B786-0176DC2EEBD8}" destId="{98867C2B-9C3C-406B-A4DE-5518BB6678C2}" srcOrd="1" destOrd="0" parTransId="{5FABCCC3-8AA9-4FDF-8DC2-34B264874DD1}" sibTransId="{44474D6B-5AB9-48C9-9F9C-A78176F390EE}"/>
    <dgm:cxn modelId="{31770233-3CDB-4B76-8EAB-5957155643BE}" type="presOf" srcId="{23026250-52FB-4AE1-B786-0176DC2EEBD8}" destId="{D821C592-B918-4343-9DC4-64A7CCCB6134}" srcOrd="0" destOrd="0" presId="urn:microsoft.com/office/officeart/2018/2/layout/IconCircleList"/>
    <dgm:cxn modelId="{D68BA03A-825E-4FC0-8E6B-6CFAE6F953E9}" srcId="{23026250-52FB-4AE1-B786-0176DC2EEBD8}" destId="{CC143B72-8485-46B9-90FD-48CB1F815476}" srcOrd="3" destOrd="0" parTransId="{02C05207-F092-4CA7-96EC-D915F01F8820}" sibTransId="{F9ABEAE7-2405-4572-8E99-9801EF715C54}"/>
    <dgm:cxn modelId="{D9B7C75A-8FFE-4BCF-922C-25820BD626B6}" type="presOf" srcId="{98867C2B-9C3C-406B-A4DE-5518BB6678C2}" destId="{D20F98B5-1552-472A-9780-A29D7236707A}" srcOrd="0" destOrd="0" presId="urn:microsoft.com/office/officeart/2018/2/layout/IconCircleList"/>
    <dgm:cxn modelId="{6D71BD88-B323-4532-8027-A44EA59BD862}" type="presOf" srcId="{C9C72BDF-1FF7-4E14-A266-81112A9862D4}" destId="{8BCD784C-E51B-4237-95BD-50D4FE562C39}" srcOrd="0" destOrd="0" presId="urn:microsoft.com/office/officeart/2018/2/layout/IconCircleList"/>
    <dgm:cxn modelId="{2878B8B1-21F4-4D74-901F-6B1DE188E814}" type="presOf" srcId="{7A132EE6-1204-4245-A578-BA554E0D8BA9}" destId="{B46193AC-FD16-4D57-8B20-CFB1E006A4AB}" srcOrd="0" destOrd="0" presId="urn:microsoft.com/office/officeart/2018/2/layout/IconCircleList"/>
    <dgm:cxn modelId="{27524EDB-AA53-4D8B-8F2D-2592C2EC96DA}" type="presOf" srcId="{1AE8B30A-1C75-47C6-A731-05F7D5BF9542}" destId="{75029B9D-E6DB-4A3F-9607-9A2D9ED63DA7}" srcOrd="0" destOrd="0" presId="urn:microsoft.com/office/officeart/2018/2/layout/IconCircleList"/>
    <dgm:cxn modelId="{5570F3E8-8157-48E5-B3D4-F370862A19D0}" type="presOf" srcId="{36B9860F-3E11-47AD-8473-32349FA00C7A}" destId="{24119DE8-AD95-4DBB-B1E4-D35D67FC9E48}" srcOrd="0" destOrd="0" presId="urn:microsoft.com/office/officeart/2018/2/layout/IconCircleList"/>
    <dgm:cxn modelId="{F64C32F3-150B-4996-82A4-754C773528E5}" srcId="{23026250-52FB-4AE1-B786-0176DC2EEBD8}" destId="{1AE8B30A-1C75-47C6-A731-05F7D5BF9542}" srcOrd="0" destOrd="0" parTransId="{6141DBA7-427D-4EE4-9CC1-534CA6777BCA}" sibTransId="{C9C72BDF-1FF7-4E14-A266-81112A9862D4}"/>
    <dgm:cxn modelId="{5265D3F7-7160-4FB0-A461-9057CC4A10F9}" type="presOf" srcId="{CC143B72-8485-46B9-90FD-48CB1F815476}" destId="{532F95BA-3F5E-46B5-B4D9-EEE866983091}" srcOrd="0" destOrd="0" presId="urn:microsoft.com/office/officeart/2018/2/layout/IconCircleList"/>
    <dgm:cxn modelId="{3666B364-69B1-4679-9722-5F3E65F7AAA4}" type="presParOf" srcId="{D821C592-B918-4343-9DC4-64A7CCCB6134}" destId="{584A02DB-F470-4A09-B6B0-880ABA8B5A60}" srcOrd="0" destOrd="0" presId="urn:microsoft.com/office/officeart/2018/2/layout/IconCircleList"/>
    <dgm:cxn modelId="{49D5048E-0568-4B01-A0AF-61F7DB91214F}" type="presParOf" srcId="{584A02DB-F470-4A09-B6B0-880ABA8B5A60}" destId="{2BDFBB87-9CC6-4AC3-A53C-55D08640560A}" srcOrd="0" destOrd="0" presId="urn:microsoft.com/office/officeart/2018/2/layout/IconCircleList"/>
    <dgm:cxn modelId="{A5A9F6AA-D034-42B3-8842-3C27118A266A}" type="presParOf" srcId="{2BDFBB87-9CC6-4AC3-A53C-55D08640560A}" destId="{3E21D011-49E4-4A75-AC48-5B159E833F21}" srcOrd="0" destOrd="0" presId="urn:microsoft.com/office/officeart/2018/2/layout/IconCircleList"/>
    <dgm:cxn modelId="{27DEAC37-9030-4B7A-BDED-19DBFF36DD02}" type="presParOf" srcId="{2BDFBB87-9CC6-4AC3-A53C-55D08640560A}" destId="{9001A92F-D4BF-461D-9464-1A00366E7E70}" srcOrd="1" destOrd="0" presId="urn:microsoft.com/office/officeart/2018/2/layout/IconCircleList"/>
    <dgm:cxn modelId="{3568E619-A1AC-4B90-8EBD-458CC242E941}" type="presParOf" srcId="{2BDFBB87-9CC6-4AC3-A53C-55D08640560A}" destId="{A3AC9762-6025-47CA-B600-16CA38453B82}" srcOrd="2" destOrd="0" presId="urn:microsoft.com/office/officeart/2018/2/layout/IconCircleList"/>
    <dgm:cxn modelId="{8B9E143C-1ED2-4290-BB51-FD40C50135D9}" type="presParOf" srcId="{2BDFBB87-9CC6-4AC3-A53C-55D08640560A}" destId="{75029B9D-E6DB-4A3F-9607-9A2D9ED63DA7}" srcOrd="3" destOrd="0" presId="urn:microsoft.com/office/officeart/2018/2/layout/IconCircleList"/>
    <dgm:cxn modelId="{FEE17146-6E78-406A-A25F-23FC84668F32}" type="presParOf" srcId="{584A02DB-F470-4A09-B6B0-880ABA8B5A60}" destId="{8BCD784C-E51B-4237-95BD-50D4FE562C39}" srcOrd="1" destOrd="0" presId="urn:microsoft.com/office/officeart/2018/2/layout/IconCircleList"/>
    <dgm:cxn modelId="{958AAD50-0F03-43B9-A997-D96845A89228}" type="presParOf" srcId="{584A02DB-F470-4A09-B6B0-880ABA8B5A60}" destId="{90244EA4-2E73-4E21-B230-5C8E2A5AC305}" srcOrd="2" destOrd="0" presId="urn:microsoft.com/office/officeart/2018/2/layout/IconCircleList"/>
    <dgm:cxn modelId="{30A82DAB-2B25-4047-8064-A2D0E2CEC58D}" type="presParOf" srcId="{90244EA4-2E73-4E21-B230-5C8E2A5AC305}" destId="{402E5072-70CF-4A0B-A71A-3890FD383A7C}" srcOrd="0" destOrd="0" presId="urn:microsoft.com/office/officeart/2018/2/layout/IconCircleList"/>
    <dgm:cxn modelId="{3EB343D7-6971-4C12-8F81-4931890442DF}" type="presParOf" srcId="{90244EA4-2E73-4E21-B230-5C8E2A5AC305}" destId="{B1503F23-409A-4355-A1FF-7E34C5E78E4E}" srcOrd="1" destOrd="0" presId="urn:microsoft.com/office/officeart/2018/2/layout/IconCircleList"/>
    <dgm:cxn modelId="{114A8B41-150A-497B-9582-6BD84EC0386D}" type="presParOf" srcId="{90244EA4-2E73-4E21-B230-5C8E2A5AC305}" destId="{EC76053F-96C6-4732-BB2E-D0268732DCBE}" srcOrd="2" destOrd="0" presId="urn:microsoft.com/office/officeart/2018/2/layout/IconCircleList"/>
    <dgm:cxn modelId="{0D6C3F6F-D70E-42D7-A416-88073B7732A3}" type="presParOf" srcId="{90244EA4-2E73-4E21-B230-5C8E2A5AC305}" destId="{D20F98B5-1552-472A-9780-A29D7236707A}" srcOrd="3" destOrd="0" presId="urn:microsoft.com/office/officeart/2018/2/layout/IconCircleList"/>
    <dgm:cxn modelId="{62FE4CB1-DC17-4C76-B5AF-037B7D6EDCFA}" type="presParOf" srcId="{584A02DB-F470-4A09-B6B0-880ABA8B5A60}" destId="{0060B497-B836-4E51-955A-E3AA729FFE6F}" srcOrd="3" destOrd="0" presId="urn:microsoft.com/office/officeart/2018/2/layout/IconCircleList"/>
    <dgm:cxn modelId="{FE999B8C-2C33-4BF9-BB04-D5B78DBEE344}" type="presParOf" srcId="{584A02DB-F470-4A09-B6B0-880ABA8B5A60}" destId="{D3C11981-431A-41D5-B862-7726061A949E}" srcOrd="4" destOrd="0" presId="urn:microsoft.com/office/officeart/2018/2/layout/IconCircleList"/>
    <dgm:cxn modelId="{8BA2CCB2-8869-4301-8A82-B42E36136FE4}" type="presParOf" srcId="{D3C11981-431A-41D5-B862-7726061A949E}" destId="{E9C97675-DFBD-4D3F-9A54-30C8DCC9B138}" srcOrd="0" destOrd="0" presId="urn:microsoft.com/office/officeart/2018/2/layout/IconCircleList"/>
    <dgm:cxn modelId="{55A37AD0-9437-4057-B387-297039D770CC}" type="presParOf" srcId="{D3C11981-431A-41D5-B862-7726061A949E}" destId="{27ACEB8B-FD0F-4C76-8927-4E430651A674}" srcOrd="1" destOrd="0" presId="urn:microsoft.com/office/officeart/2018/2/layout/IconCircleList"/>
    <dgm:cxn modelId="{14B06001-2079-493B-8F29-BBBCA5ECA19A}" type="presParOf" srcId="{D3C11981-431A-41D5-B862-7726061A949E}" destId="{FA229328-88E5-4F8D-B35A-9EFA796C602F}" srcOrd="2" destOrd="0" presId="urn:microsoft.com/office/officeart/2018/2/layout/IconCircleList"/>
    <dgm:cxn modelId="{7615A1C6-4144-4D16-AAD5-2B2D79D9F811}" type="presParOf" srcId="{D3C11981-431A-41D5-B862-7726061A949E}" destId="{B46193AC-FD16-4D57-8B20-CFB1E006A4AB}" srcOrd="3" destOrd="0" presId="urn:microsoft.com/office/officeart/2018/2/layout/IconCircleList"/>
    <dgm:cxn modelId="{F329D7DE-4103-42FE-AEBC-53B7669580A0}" type="presParOf" srcId="{584A02DB-F470-4A09-B6B0-880ABA8B5A60}" destId="{24119DE8-AD95-4DBB-B1E4-D35D67FC9E48}" srcOrd="5" destOrd="0" presId="urn:microsoft.com/office/officeart/2018/2/layout/IconCircleList"/>
    <dgm:cxn modelId="{2537D3E5-D5C6-4C73-B550-5DE92975B92D}" type="presParOf" srcId="{584A02DB-F470-4A09-B6B0-880ABA8B5A60}" destId="{8B33CB96-D2F5-427A-845C-F4C54C11D5D5}" srcOrd="6" destOrd="0" presId="urn:microsoft.com/office/officeart/2018/2/layout/IconCircleList"/>
    <dgm:cxn modelId="{C7BD96BE-89FF-4B34-92CE-5560BB872BAE}" type="presParOf" srcId="{8B33CB96-D2F5-427A-845C-F4C54C11D5D5}" destId="{0A14340D-A4F6-4601-9ED2-629C235FFC2D}" srcOrd="0" destOrd="0" presId="urn:microsoft.com/office/officeart/2018/2/layout/IconCircleList"/>
    <dgm:cxn modelId="{FAE0C97B-D346-4392-97A4-0261A5354725}" type="presParOf" srcId="{8B33CB96-D2F5-427A-845C-F4C54C11D5D5}" destId="{60AD6F16-A8C8-4856-9050-D18139FCB236}" srcOrd="1" destOrd="0" presId="urn:microsoft.com/office/officeart/2018/2/layout/IconCircleList"/>
    <dgm:cxn modelId="{8CD466BF-6D6A-41A8-ABC5-46BC33303FFD}" type="presParOf" srcId="{8B33CB96-D2F5-427A-845C-F4C54C11D5D5}" destId="{43E056E3-675D-4F51-8127-9B82F3A89564}" srcOrd="2" destOrd="0" presId="urn:microsoft.com/office/officeart/2018/2/layout/IconCircleList"/>
    <dgm:cxn modelId="{26DDBAFC-567C-4EF7-AD3A-5E0FC0F62AB8}" type="presParOf" srcId="{8B33CB96-D2F5-427A-845C-F4C54C11D5D5}" destId="{532F95BA-3F5E-46B5-B4D9-EEE86698309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88A7B6-4E4C-4544-BD6B-82DFE7626FFF}">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845777-764C-4CDE-8CFB-2D0250E32C6C}">
      <dsp:nvSpPr>
        <dsp:cNvPr id="0" name=""/>
        <dsp:cNvSpPr/>
      </dsp:nvSpPr>
      <dsp:spPr>
        <a:xfrm>
          <a:off x="249246" y="187015"/>
          <a:ext cx="453174" cy="4531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9ACBC7-90CD-4920-86FD-B6F121147B66}">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11200">
            <a:lnSpc>
              <a:spcPct val="90000"/>
            </a:lnSpc>
            <a:spcBef>
              <a:spcPct val="0"/>
            </a:spcBef>
            <a:spcAft>
              <a:spcPct val="35000"/>
            </a:spcAft>
            <a:buNone/>
          </a:pPr>
          <a:r>
            <a:rPr lang="en-GB" sz="1600" b="1" kern="1200"/>
            <a:t>Organisational and workforce agility</a:t>
          </a:r>
          <a:r>
            <a:rPr lang="en-GB" sz="1600" kern="1200"/>
            <a:t> are defined as the capability to respond quickly to uncertainty and change, supported by culture, technology, adaptable behaviours, and continuous learning. </a:t>
          </a:r>
          <a:endParaRPr lang="en-US" sz="1600" kern="1200"/>
        </a:p>
      </dsp:txBody>
      <dsp:txXfrm>
        <a:off x="951666" y="1625"/>
        <a:ext cx="10021133" cy="823953"/>
      </dsp:txXfrm>
    </dsp:sp>
    <dsp:sp modelId="{257F24FD-ABE9-4D78-AAED-42F866A63A78}">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0DE52A-F017-4C92-B29A-85E8BFAF4964}">
      <dsp:nvSpPr>
        <dsp:cNvPr id="0" name=""/>
        <dsp:cNvSpPr/>
      </dsp:nvSpPr>
      <dsp:spPr>
        <a:xfrm>
          <a:off x="249246" y="1216957"/>
          <a:ext cx="453174" cy="4531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3F725C-A6F3-4C9B-881A-7E89B6C0ECA5}">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11200">
            <a:lnSpc>
              <a:spcPct val="90000"/>
            </a:lnSpc>
            <a:spcBef>
              <a:spcPct val="0"/>
            </a:spcBef>
            <a:spcAft>
              <a:spcPct val="35000"/>
            </a:spcAft>
            <a:buNone/>
          </a:pPr>
          <a:r>
            <a:rPr lang="en-GB" sz="1600" b="1" kern="1200"/>
            <a:t>People professionals play a core strategic role</a:t>
          </a:r>
          <a:r>
            <a:rPr lang="en-GB" sz="1600" kern="1200"/>
            <a:t> by designing agile people systems, enabling flexible and hybrid work, shaping culture and leadership behaviours, and ensuring ethical, data‑driven workforce decisions. </a:t>
          </a:r>
          <a:endParaRPr lang="en-US" sz="1600" kern="1200"/>
        </a:p>
      </dsp:txBody>
      <dsp:txXfrm>
        <a:off x="951666" y="1031567"/>
        <a:ext cx="10021133" cy="823953"/>
      </dsp:txXfrm>
    </dsp:sp>
    <dsp:sp modelId="{36C5CAED-BACC-4392-A9DF-30B754553FC2}">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33FF3D-3692-4D79-AB13-B3649A9F76B0}">
      <dsp:nvSpPr>
        <dsp:cNvPr id="0" name=""/>
        <dsp:cNvSpPr/>
      </dsp:nvSpPr>
      <dsp:spPr>
        <a:xfrm>
          <a:off x="249246" y="2246899"/>
          <a:ext cx="453174" cy="4531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2CD9E2-272C-4EA0-B7A5-5840418163E3}">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11200">
            <a:lnSpc>
              <a:spcPct val="90000"/>
            </a:lnSpc>
            <a:spcBef>
              <a:spcPct val="0"/>
            </a:spcBef>
            <a:spcAft>
              <a:spcPct val="35000"/>
            </a:spcAft>
            <a:buNone/>
          </a:pPr>
          <a:r>
            <a:rPr lang="en-GB" sz="1600" b="1" kern="1200"/>
            <a:t>Workforce planning decisions such as build, borrow, and buy</a:t>
          </a:r>
          <a:r>
            <a:rPr lang="en-GB" sz="1600" kern="1200"/>
            <a:t>, alongside a wide range of flexible and hybrid working options, help organisations secure critical skills, increase responsiveness, and balance cost, wellbeing, and resilience. </a:t>
          </a:r>
          <a:endParaRPr lang="en-US" sz="1600" kern="1200"/>
        </a:p>
      </dsp:txBody>
      <dsp:txXfrm>
        <a:off x="951666" y="2061510"/>
        <a:ext cx="10021133" cy="823953"/>
      </dsp:txXfrm>
    </dsp:sp>
    <dsp:sp modelId="{76A81D8B-6DCC-47E4-A9F7-443563BB846B}">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5566DE-CF98-478F-A9EC-F1061F12687C}">
      <dsp:nvSpPr>
        <dsp:cNvPr id="0" name=""/>
        <dsp:cNvSpPr/>
      </dsp:nvSpPr>
      <dsp:spPr>
        <a:xfrm>
          <a:off x="249246" y="3276842"/>
          <a:ext cx="453174" cy="4531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665C42-DAF8-4E7C-8490-8DABA1638FE0}">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11200">
            <a:lnSpc>
              <a:spcPct val="90000"/>
            </a:lnSpc>
            <a:spcBef>
              <a:spcPct val="0"/>
            </a:spcBef>
            <a:spcAft>
              <a:spcPct val="35000"/>
            </a:spcAft>
            <a:buNone/>
          </a:pPr>
          <a:r>
            <a:rPr lang="en-GB" sz="1600" b="1" kern="1200"/>
            <a:t>Employee resilience supports successful change</a:t>
          </a:r>
          <a:r>
            <a:rPr lang="en-GB" sz="1600" kern="1200"/>
            <a:t>, helping staff cope with uncertainty, maintain performance, reduce burnout, and engage positively in organisational transitions, ultimately strengthening agility.</a:t>
          </a:r>
          <a:endParaRPr lang="en-US" sz="1600" kern="1200"/>
        </a:p>
      </dsp:txBody>
      <dsp:txXfrm>
        <a:off x="951666" y="3091452"/>
        <a:ext cx="10021133" cy="8239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69591E-6176-4748-84DC-C0621BF95DC6}">
      <dsp:nvSpPr>
        <dsp:cNvPr id="0" name=""/>
        <dsp:cNvSpPr/>
      </dsp:nvSpPr>
      <dsp:spPr>
        <a:xfrm>
          <a:off x="1103019" y="487519"/>
          <a:ext cx="1490754" cy="14907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9AEF0D-60FF-4859-A78F-5C06A47860F5}">
      <dsp:nvSpPr>
        <dsp:cNvPr id="0" name=""/>
        <dsp:cNvSpPr/>
      </dsp:nvSpPr>
      <dsp:spPr>
        <a:xfrm>
          <a:off x="192002"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Lewin’s Force Field Analysis </a:t>
          </a:r>
          <a:endParaRPr lang="en-US" sz="2500" kern="1200"/>
        </a:p>
      </dsp:txBody>
      <dsp:txXfrm>
        <a:off x="192002" y="2368414"/>
        <a:ext cx="3312788" cy="720000"/>
      </dsp:txXfrm>
    </dsp:sp>
    <dsp:sp modelId="{B3B08747-933B-4446-B3C6-FABB747E543D}">
      <dsp:nvSpPr>
        <dsp:cNvPr id="0" name=""/>
        <dsp:cNvSpPr/>
      </dsp:nvSpPr>
      <dsp:spPr>
        <a:xfrm>
          <a:off x="4995546" y="487519"/>
          <a:ext cx="1490754" cy="14907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4758FF-0654-4707-8574-153F7D0D037E}">
      <dsp:nvSpPr>
        <dsp:cNvPr id="0" name=""/>
        <dsp:cNvSpPr/>
      </dsp:nvSpPr>
      <dsp:spPr>
        <a:xfrm>
          <a:off x="4084529"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Lewin’s Change Model</a:t>
          </a:r>
          <a:endParaRPr lang="en-US" sz="2500" kern="1200"/>
        </a:p>
      </dsp:txBody>
      <dsp:txXfrm>
        <a:off x="4084529" y="2368414"/>
        <a:ext cx="3312788" cy="720000"/>
      </dsp:txXfrm>
    </dsp:sp>
    <dsp:sp modelId="{BFBC9849-3CEB-4EE4-94ED-77990811BBC7}">
      <dsp:nvSpPr>
        <dsp:cNvPr id="0" name=""/>
        <dsp:cNvSpPr/>
      </dsp:nvSpPr>
      <dsp:spPr>
        <a:xfrm>
          <a:off x="8888072" y="487519"/>
          <a:ext cx="1490754" cy="14907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275955-CCBC-4EB7-9408-437D63062938}">
      <dsp:nvSpPr>
        <dsp:cNvPr id="0" name=""/>
        <dsp:cNvSpPr/>
      </dsp:nvSpPr>
      <dsp:spPr>
        <a:xfrm>
          <a:off x="7977055"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Kotter’s Eight Steps of Change</a:t>
          </a:r>
          <a:endParaRPr lang="en-US" sz="2500" kern="1200"/>
        </a:p>
      </dsp:txBody>
      <dsp:txXfrm>
        <a:off x="7977055" y="2368414"/>
        <a:ext cx="3312788"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9BDE4-C5D2-4ADD-AF18-F8E260790D66}">
      <dsp:nvSpPr>
        <dsp:cNvPr id="0" name=""/>
        <dsp:cNvSpPr/>
      </dsp:nvSpPr>
      <dsp:spPr>
        <a:xfrm>
          <a:off x="0" y="636517"/>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BAE515-4421-495E-9E08-E4EA393DA7B0}">
      <dsp:nvSpPr>
        <dsp:cNvPr id="0" name=""/>
        <dsp:cNvSpPr/>
      </dsp:nvSpPr>
      <dsp:spPr>
        <a:xfrm>
          <a:off x="355470" y="900917"/>
          <a:ext cx="646310" cy="6463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91567D-F1A5-4E93-A5C2-45980BC29810}">
      <dsp:nvSpPr>
        <dsp:cNvPr id="0" name=""/>
        <dsp:cNvSpPr/>
      </dsp:nvSpPr>
      <dsp:spPr>
        <a:xfrm>
          <a:off x="1357251" y="636517"/>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977900">
            <a:lnSpc>
              <a:spcPct val="90000"/>
            </a:lnSpc>
            <a:spcBef>
              <a:spcPct val="0"/>
            </a:spcBef>
            <a:spcAft>
              <a:spcPct val="35000"/>
            </a:spcAft>
            <a:buNone/>
          </a:pPr>
          <a:r>
            <a:rPr lang="en-GB" sz="2200" kern="1200"/>
            <a:t>A medium‑sized charity wants to move from mainly face‑to‑face advice to a blended model with more phone and online appointments.</a:t>
          </a:r>
          <a:endParaRPr lang="en-US" sz="2200" kern="1200"/>
        </a:p>
      </dsp:txBody>
      <dsp:txXfrm>
        <a:off x="1357251" y="636517"/>
        <a:ext cx="9615548" cy="1175109"/>
      </dsp:txXfrm>
    </dsp:sp>
    <dsp:sp modelId="{55C795F3-9D5C-44E2-997D-0FBDBADFEFC2}">
      <dsp:nvSpPr>
        <dsp:cNvPr id="0" name=""/>
        <dsp:cNvSpPr/>
      </dsp:nvSpPr>
      <dsp:spPr>
        <a:xfrm>
          <a:off x="0" y="2105404"/>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5DBC38-DED3-4243-85B0-D792C04EA59E}">
      <dsp:nvSpPr>
        <dsp:cNvPr id="0" name=""/>
        <dsp:cNvSpPr/>
      </dsp:nvSpPr>
      <dsp:spPr>
        <a:xfrm>
          <a:off x="355470" y="2369804"/>
          <a:ext cx="646310" cy="6463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5B46BB-682D-4E4E-8477-1A7C586D9E4A}">
      <dsp:nvSpPr>
        <dsp:cNvPr id="0" name=""/>
        <dsp:cNvSpPr/>
      </dsp:nvSpPr>
      <dsp:spPr>
        <a:xfrm>
          <a:off x="1357251" y="2105404"/>
          <a:ext cx="4937760"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977900">
            <a:lnSpc>
              <a:spcPct val="90000"/>
            </a:lnSpc>
            <a:spcBef>
              <a:spcPct val="0"/>
            </a:spcBef>
            <a:spcAft>
              <a:spcPct val="35000"/>
            </a:spcAft>
            <a:buNone/>
          </a:pPr>
          <a:r>
            <a:rPr lang="en-GB" sz="2200" kern="1200"/>
            <a:t>Consider the driving forces and restraining forces on the next slide and answer the following questions:</a:t>
          </a:r>
          <a:endParaRPr lang="en-US" sz="2200" kern="1200"/>
        </a:p>
      </dsp:txBody>
      <dsp:txXfrm>
        <a:off x="1357251" y="2105404"/>
        <a:ext cx="4937760" cy="1175109"/>
      </dsp:txXfrm>
    </dsp:sp>
    <dsp:sp modelId="{249FA66B-1511-4AB2-B7C6-4CE16A86B998}">
      <dsp:nvSpPr>
        <dsp:cNvPr id="0" name=""/>
        <dsp:cNvSpPr/>
      </dsp:nvSpPr>
      <dsp:spPr>
        <a:xfrm>
          <a:off x="6295011" y="2105404"/>
          <a:ext cx="467778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755650">
            <a:lnSpc>
              <a:spcPct val="90000"/>
            </a:lnSpc>
            <a:spcBef>
              <a:spcPct val="0"/>
            </a:spcBef>
            <a:spcAft>
              <a:spcPct val="35000"/>
            </a:spcAft>
            <a:buNone/>
          </a:pPr>
          <a:r>
            <a:rPr lang="en-GB" sz="1700" kern="1200"/>
            <a:t>What could you do to reduce one or two of the strongest restraining forces?</a:t>
          </a:r>
          <a:endParaRPr lang="en-US" sz="1700" kern="1200"/>
        </a:p>
        <a:p>
          <a:pPr marL="0" lvl="0" indent="0" algn="l" defTabSz="755650">
            <a:lnSpc>
              <a:spcPct val="90000"/>
            </a:lnSpc>
            <a:spcBef>
              <a:spcPct val="0"/>
            </a:spcBef>
            <a:spcAft>
              <a:spcPct val="35000"/>
            </a:spcAft>
            <a:buNone/>
          </a:pPr>
          <a:r>
            <a:rPr lang="en-GB" sz="1700" kern="1200"/>
            <a:t>Where could you strengthen a key driving force</a:t>
          </a:r>
          <a:endParaRPr lang="en-US" sz="1700" kern="1200"/>
        </a:p>
      </dsp:txBody>
      <dsp:txXfrm>
        <a:off x="6295011" y="2105404"/>
        <a:ext cx="4677788" cy="11751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FDBA2B-2EA3-409B-9AD1-5A15645EB4EF}">
      <dsp:nvSpPr>
        <dsp:cNvPr id="0" name=""/>
        <dsp:cNvSpPr/>
      </dsp:nvSpPr>
      <dsp:spPr>
        <a:xfrm>
          <a:off x="1052094" y="0"/>
          <a:ext cx="1509048" cy="12082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CF3D07-7162-4C04-AAED-46F1F35A2C35}">
      <dsp:nvSpPr>
        <dsp:cNvPr id="0" name=""/>
        <dsp:cNvSpPr/>
      </dsp:nvSpPr>
      <dsp:spPr>
        <a:xfrm>
          <a:off x="1052094" y="1331256"/>
          <a:ext cx="4311566" cy="517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90000"/>
            </a:lnSpc>
            <a:spcBef>
              <a:spcPct val="0"/>
            </a:spcBef>
            <a:spcAft>
              <a:spcPct val="35000"/>
            </a:spcAft>
            <a:buNone/>
            <a:defRPr b="1"/>
          </a:pPr>
          <a:r>
            <a:rPr lang="en-GB" sz="3600" kern="1200"/>
            <a:t>Restraining forces</a:t>
          </a:r>
          <a:endParaRPr lang="en-US" sz="3600" kern="1200"/>
        </a:p>
      </dsp:txBody>
      <dsp:txXfrm>
        <a:off x="1052094" y="1331256"/>
        <a:ext cx="4311566" cy="517825"/>
      </dsp:txXfrm>
    </dsp:sp>
    <dsp:sp modelId="{58A4E17C-C23B-47C8-84FB-1A6E9B3CE2B2}">
      <dsp:nvSpPr>
        <dsp:cNvPr id="0" name=""/>
        <dsp:cNvSpPr/>
      </dsp:nvSpPr>
      <dsp:spPr>
        <a:xfrm>
          <a:off x="1052094" y="1906289"/>
          <a:ext cx="4311566" cy="1669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kern="1200"/>
            <a:t>Some advisers are anxious about using new technology and fear looking incompetent in front of clients.</a:t>
          </a:r>
          <a:endParaRPr lang="en-US" sz="1700" kern="1200"/>
        </a:p>
        <a:p>
          <a:pPr marL="0" lvl="0" indent="0" algn="l" defTabSz="755650">
            <a:lnSpc>
              <a:spcPct val="90000"/>
            </a:lnSpc>
            <a:spcBef>
              <a:spcPct val="0"/>
            </a:spcBef>
            <a:spcAft>
              <a:spcPct val="35000"/>
            </a:spcAft>
            <a:buNone/>
          </a:pPr>
          <a:r>
            <a:rPr lang="en-GB" sz="1700" kern="1200" dirty="0"/>
            <a:t>Managers worry about losing the “personal touch” and damaging the charity’s relational culture.</a:t>
          </a:r>
          <a:endParaRPr lang="en-US" sz="1700" kern="1200" dirty="0"/>
        </a:p>
        <a:p>
          <a:pPr marL="0" lvl="0" indent="0" algn="l" defTabSz="755650">
            <a:lnSpc>
              <a:spcPct val="90000"/>
            </a:lnSpc>
            <a:spcBef>
              <a:spcPct val="0"/>
            </a:spcBef>
            <a:spcAft>
              <a:spcPct val="35000"/>
            </a:spcAft>
            <a:buNone/>
          </a:pPr>
          <a:r>
            <a:rPr lang="en-GB" sz="1700" kern="1200"/>
            <a:t>Limited budget for equipment and training this year.</a:t>
          </a:r>
          <a:endParaRPr lang="en-US" sz="1700" kern="1200"/>
        </a:p>
      </dsp:txBody>
      <dsp:txXfrm>
        <a:off x="1052094" y="1906289"/>
        <a:ext cx="4311566" cy="1669644"/>
      </dsp:txXfrm>
    </dsp:sp>
    <dsp:sp modelId="{FCD20D81-02F7-4A85-ADFF-0C04E278B4A0}">
      <dsp:nvSpPr>
        <dsp:cNvPr id="0" name=""/>
        <dsp:cNvSpPr/>
      </dsp:nvSpPr>
      <dsp:spPr>
        <a:xfrm>
          <a:off x="6118185" y="0"/>
          <a:ext cx="1509048" cy="12082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575052-CC9C-4921-ACE7-5A8378135FF1}">
      <dsp:nvSpPr>
        <dsp:cNvPr id="0" name=""/>
        <dsp:cNvSpPr/>
      </dsp:nvSpPr>
      <dsp:spPr>
        <a:xfrm>
          <a:off x="6118185" y="1331256"/>
          <a:ext cx="4311566" cy="517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90000"/>
            </a:lnSpc>
            <a:spcBef>
              <a:spcPct val="0"/>
            </a:spcBef>
            <a:spcAft>
              <a:spcPct val="35000"/>
            </a:spcAft>
            <a:buNone/>
            <a:defRPr b="1"/>
          </a:pPr>
          <a:r>
            <a:rPr lang="en-GB" sz="3600" kern="1200"/>
            <a:t>Driving forces </a:t>
          </a:r>
          <a:endParaRPr lang="en-US" sz="3600" kern="1200"/>
        </a:p>
      </dsp:txBody>
      <dsp:txXfrm>
        <a:off x="6118185" y="1331256"/>
        <a:ext cx="4311566" cy="517825"/>
      </dsp:txXfrm>
    </dsp:sp>
    <dsp:sp modelId="{3C3A791B-6916-46DD-B44D-D0A0D673AA47}">
      <dsp:nvSpPr>
        <dsp:cNvPr id="0" name=""/>
        <dsp:cNvSpPr/>
      </dsp:nvSpPr>
      <dsp:spPr>
        <a:xfrm>
          <a:off x="6118185" y="1906289"/>
          <a:ext cx="4311566" cy="1669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kern="1200"/>
            <a:t>Funders increasingly expect digital access and flexible service delivery.</a:t>
          </a:r>
          <a:endParaRPr lang="en-US" sz="1700" kern="1200"/>
        </a:p>
        <a:p>
          <a:pPr marL="0" lvl="0" indent="0" algn="l" defTabSz="755650">
            <a:lnSpc>
              <a:spcPct val="90000"/>
            </a:lnSpc>
            <a:spcBef>
              <a:spcPct val="0"/>
            </a:spcBef>
            <a:spcAft>
              <a:spcPct val="35000"/>
            </a:spcAft>
            <a:buNone/>
          </a:pPr>
          <a:r>
            <a:rPr lang="en-GB" sz="1700" kern="1200"/>
            <a:t>Clients are asking for evening and remote appointments to fit around work and caring responsibilities. </a:t>
          </a:r>
          <a:endParaRPr lang="en-US" sz="1700" kern="1200"/>
        </a:p>
        <a:p>
          <a:pPr marL="0" lvl="0" indent="0" algn="l" defTabSz="755650">
            <a:lnSpc>
              <a:spcPct val="90000"/>
            </a:lnSpc>
            <a:spcBef>
              <a:spcPct val="0"/>
            </a:spcBef>
            <a:spcAft>
              <a:spcPct val="35000"/>
            </a:spcAft>
            <a:buNone/>
          </a:pPr>
          <a:r>
            <a:rPr lang="en-GB" sz="1700" kern="1200"/>
            <a:t>Staff see potential to reduce travel time and reach more people across a wider geographical area.</a:t>
          </a:r>
          <a:endParaRPr lang="en-US" sz="1700" kern="1200"/>
        </a:p>
      </dsp:txBody>
      <dsp:txXfrm>
        <a:off x="6118185" y="1906289"/>
        <a:ext cx="4311566" cy="16696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6C606-37BF-4228-8834-EFA9AAAD1646}">
      <dsp:nvSpPr>
        <dsp:cNvPr id="0" name=""/>
        <dsp:cNvSpPr/>
      </dsp:nvSpPr>
      <dsp:spPr>
        <a:xfrm>
          <a:off x="0" y="436"/>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1BEA17-BA49-4475-B6EB-328621DC07D2}">
      <dsp:nvSpPr>
        <dsp:cNvPr id="0" name=""/>
        <dsp:cNvSpPr/>
      </dsp:nvSpPr>
      <dsp:spPr>
        <a:xfrm>
          <a:off x="308987" y="230261"/>
          <a:ext cx="561795" cy="561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A523D7-35E8-471B-B46D-56224D523651}">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622300">
            <a:lnSpc>
              <a:spcPct val="90000"/>
            </a:lnSpc>
            <a:spcBef>
              <a:spcPct val="0"/>
            </a:spcBef>
            <a:spcAft>
              <a:spcPct val="35000"/>
            </a:spcAft>
            <a:buNone/>
          </a:pPr>
          <a:r>
            <a:rPr lang="en-GB" sz="1400" b="1" kern="1200"/>
            <a:t>The ‘unfreeze’ stage </a:t>
          </a:r>
          <a:br>
            <a:rPr lang="en-GB" sz="1400" kern="1200"/>
          </a:br>
          <a:r>
            <a:rPr lang="en-GB" sz="1400" kern="1200"/>
            <a:t>The aim is to examine the status quo - where are we now - to increase the driving forces for change and to decrease the resisting forces. This is the initial stage of identifying the need for change, the benefits of the change and starting the communication and engagement process.</a:t>
          </a:r>
          <a:endParaRPr lang="en-US" sz="1400" kern="1200"/>
        </a:p>
      </dsp:txBody>
      <dsp:txXfrm>
        <a:off x="1179770" y="436"/>
        <a:ext cx="10302076" cy="1021445"/>
      </dsp:txXfrm>
    </dsp:sp>
    <dsp:sp modelId="{5C172A6A-CCD5-454D-9B6B-4C39053E2741}">
      <dsp:nvSpPr>
        <dsp:cNvPr id="0" name=""/>
        <dsp:cNvSpPr/>
      </dsp:nvSpPr>
      <dsp:spPr>
        <a:xfrm>
          <a:off x="0" y="1277244"/>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C83314-0625-4702-A8DF-D806F2210983}">
      <dsp:nvSpPr>
        <dsp:cNvPr id="0" name=""/>
        <dsp:cNvSpPr/>
      </dsp:nvSpPr>
      <dsp:spPr>
        <a:xfrm>
          <a:off x="308987" y="1507069"/>
          <a:ext cx="561795" cy="561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F204D3-DED8-417C-BCCA-661CFAEE11D2}">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622300">
            <a:lnSpc>
              <a:spcPct val="90000"/>
            </a:lnSpc>
            <a:spcBef>
              <a:spcPct val="0"/>
            </a:spcBef>
            <a:spcAft>
              <a:spcPct val="35000"/>
            </a:spcAft>
            <a:buNone/>
          </a:pPr>
          <a:r>
            <a:rPr lang="en-GB" sz="1400" b="1" kern="1200"/>
            <a:t>The ‘move’ stage</a:t>
          </a:r>
          <a:br>
            <a:rPr lang="en-GB" sz="1400" kern="1200"/>
          </a:br>
          <a:r>
            <a:rPr lang="en-GB" sz="1400" kern="1200"/>
            <a:t>Lewin talks about taking action, making changes and, importantly, involving people in that process, all important steps in making the change happen.</a:t>
          </a:r>
          <a:endParaRPr lang="en-US" sz="1400" kern="1200"/>
        </a:p>
      </dsp:txBody>
      <dsp:txXfrm>
        <a:off x="1179770" y="1277244"/>
        <a:ext cx="10302076" cy="1021445"/>
      </dsp:txXfrm>
    </dsp:sp>
    <dsp:sp modelId="{69B7F1D7-1480-41B6-9C49-4E0DC79FD28E}">
      <dsp:nvSpPr>
        <dsp:cNvPr id="0" name=""/>
        <dsp:cNvSpPr/>
      </dsp:nvSpPr>
      <dsp:spPr>
        <a:xfrm>
          <a:off x="0" y="2554051"/>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00C45F-CA81-4A4A-9E39-74FA28248DA6}">
      <dsp:nvSpPr>
        <dsp:cNvPr id="0" name=""/>
        <dsp:cNvSpPr/>
      </dsp:nvSpPr>
      <dsp:spPr>
        <a:xfrm>
          <a:off x="308987" y="2783876"/>
          <a:ext cx="561795" cy="5617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1BFA7F-5509-402F-9CA3-33BE8DF103B3}">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622300">
            <a:lnSpc>
              <a:spcPct val="90000"/>
            </a:lnSpc>
            <a:spcBef>
              <a:spcPct val="0"/>
            </a:spcBef>
            <a:spcAft>
              <a:spcPct val="35000"/>
            </a:spcAft>
            <a:buNone/>
          </a:pPr>
          <a:r>
            <a:rPr lang="en-GB" sz="1400" b="1" kern="1200"/>
            <a:t>The ‘refreeze’ stage</a:t>
          </a:r>
          <a:br>
            <a:rPr lang="en-GB" sz="1400" kern="1200"/>
          </a:br>
          <a:r>
            <a:rPr lang="en-GB" sz="1400" kern="1200"/>
            <a:t>This stage means making the change permanent, establishing new ways of working and ensuring the desired outcomes are rewarded. This is an essential stage – ensuring the ‘move’ stage becomes the new norm and that individuals don’t revert to old practices.</a:t>
          </a:r>
          <a:endParaRPr lang="en-US" sz="1400" kern="1200"/>
        </a:p>
      </dsp:txBody>
      <dsp:txXfrm>
        <a:off x="1179770" y="2554051"/>
        <a:ext cx="10302076" cy="10214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D643F2-1D8B-4495-8F49-52D99D45D8BA}">
      <dsp:nvSpPr>
        <dsp:cNvPr id="0" name=""/>
        <dsp:cNvSpPr/>
      </dsp:nvSpPr>
      <dsp:spPr>
        <a:xfrm>
          <a:off x="0" y="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861CB13-1EA6-4A8F-A732-661209C629C1}">
      <dsp:nvSpPr>
        <dsp:cNvPr id="0" name=""/>
        <dsp:cNvSpPr/>
      </dsp:nvSpPr>
      <dsp:spPr>
        <a:xfrm>
          <a:off x="0" y="0"/>
          <a:ext cx="11481847" cy="178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Lewin’s change model has formed the basis of many other change models and is the most well-known and widely tested model. </a:t>
          </a:r>
          <a:endParaRPr lang="en-US" sz="3600" kern="1200"/>
        </a:p>
      </dsp:txBody>
      <dsp:txXfrm>
        <a:off x="0" y="0"/>
        <a:ext cx="11481847" cy="1787967"/>
      </dsp:txXfrm>
    </dsp:sp>
    <dsp:sp modelId="{C13E4D76-B158-41EA-812C-4E0CAFB76E97}">
      <dsp:nvSpPr>
        <dsp:cNvPr id="0" name=""/>
        <dsp:cNvSpPr/>
      </dsp:nvSpPr>
      <dsp:spPr>
        <a:xfrm>
          <a:off x="0" y="1787967"/>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EF685A3-D4DE-4A11-B215-384F5274CFF3}">
      <dsp:nvSpPr>
        <dsp:cNvPr id="0" name=""/>
        <dsp:cNvSpPr/>
      </dsp:nvSpPr>
      <dsp:spPr>
        <a:xfrm>
          <a:off x="0" y="1787967"/>
          <a:ext cx="11481847" cy="178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three steps can take account of both pro-active and reactive organisational change.</a:t>
          </a:r>
          <a:endParaRPr lang="en-US" sz="3600" kern="1200"/>
        </a:p>
      </dsp:txBody>
      <dsp:txXfrm>
        <a:off x="0" y="1787967"/>
        <a:ext cx="11481847" cy="17879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9E556-2069-42E2-B0A0-0D54DEEC57E3}">
      <dsp:nvSpPr>
        <dsp:cNvPr id="0" name=""/>
        <dsp:cNvSpPr/>
      </dsp:nvSpPr>
      <dsp:spPr>
        <a:xfrm>
          <a:off x="0" y="1746"/>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4212F5-049A-4CD5-8CFA-EAC12F80A2F3}">
      <dsp:nvSpPr>
        <dsp:cNvPr id="0" name=""/>
        <dsp:cNvSpPr/>
      </dsp:nvSpPr>
      <dsp:spPr>
        <a:xfrm>
          <a:off x="0" y="1746"/>
          <a:ext cx="11481847" cy="1190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model was not specifically developed for organisational change and is considered to be too simplistic and not representative of what actually happens during organisational change. More information is required to adapt the model to different organisational situations and contexts.  </a:t>
          </a:r>
          <a:endParaRPr lang="en-US" sz="2300" kern="1200"/>
        </a:p>
      </dsp:txBody>
      <dsp:txXfrm>
        <a:off x="0" y="1746"/>
        <a:ext cx="11481847" cy="1190813"/>
      </dsp:txXfrm>
    </dsp:sp>
    <dsp:sp modelId="{023EF79B-BC48-41C3-83DB-DBDAF98AB3AB}">
      <dsp:nvSpPr>
        <dsp:cNvPr id="0" name=""/>
        <dsp:cNvSpPr/>
      </dsp:nvSpPr>
      <dsp:spPr>
        <a:xfrm>
          <a:off x="0" y="119256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6681E-5F7A-4F96-A631-343FD854D163}">
      <dsp:nvSpPr>
        <dsp:cNvPr id="0" name=""/>
        <dsp:cNvSpPr/>
      </dsp:nvSpPr>
      <dsp:spPr>
        <a:xfrm>
          <a:off x="0" y="1192560"/>
          <a:ext cx="11481847" cy="1190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Implementing the three steps is considered to be a top-down, management-driven approach to change. It focuses on delivering outcomes with little consideration of the people involved. </a:t>
          </a:r>
          <a:endParaRPr lang="en-US" sz="2300" kern="1200"/>
        </a:p>
      </dsp:txBody>
      <dsp:txXfrm>
        <a:off x="0" y="1192560"/>
        <a:ext cx="11481847" cy="1190813"/>
      </dsp:txXfrm>
    </dsp:sp>
    <dsp:sp modelId="{52C30F11-D71E-4A25-A000-7163AF4A407F}">
      <dsp:nvSpPr>
        <dsp:cNvPr id="0" name=""/>
        <dsp:cNvSpPr/>
      </dsp:nvSpPr>
      <dsp:spPr>
        <a:xfrm>
          <a:off x="0" y="2383373"/>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DF1B66-7F34-483C-994C-18ACFC0A6D89}">
      <dsp:nvSpPr>
        <dsp:cNvPr id="0" name=""/>
        <dsp:cNvSpPr/>
      </dsp:nvSpPr>
      <dsp:spPr>
        <a:xfrm>
          <a:off x="0" y="2383373"/>
          <a:ext cx="11481847" cy="1190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Lewin’s three steps are considered by some to be based on traditional organisations and assume a level of stability that is no longer relevant to the constantly evolving business environment. </a:t>
          </a:r>
          <a:endParaRPr lang="en-US" sz="2300" kern="1200"/>
        </a:p>
      </dsp:txBody>
      <dsp:txXfrm>
        <a:off x="0" y="2383373"/>
        <a:ext cx="11481847" cy="119081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2ED4B-018F-4CC0-90EC-FF74C1A70933}">
      <dsp:nvSpPr>
        <dsp:cNvPr id="0" name=""/>
        <dsp:cNvSpPr/>
      </dsp:nvSpPr>
      <dsp:spPr>
        <a:xfrm>
          <a:off x="480221" y="559786"/>
          <a:ext cx="784687" cy="784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0301BD-37C3-4A8B-94BD-DCFDB032887B}">
      <dsp:nvSpPr>
        <dsp:cNvPr id="0" name=""/>
        <dsp:cNvSpPr/>
      </dsp:nvSpPr>
      <dsp:spPr>
        <a:xfrm>
          <a:off x="690" y="1652648"/>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1. Establish a Sense of Urgency</a:t>
          </a:r>
          <a:endParaRPr lang="en-US" sz="1400" kern="1200"/>
        </a:p>
      </dsp:txBody>
      <dsp:txXfrm>
        <a:off x="690" y="1652648"/>
        <a:ext cx="1743750" cy="697499"/>
      </dsp:txXfrm>
    </dsp:sp>
    <dsp:sp modelId="{F850DEAC-A0CF-4378-8844-FCEE4A8CC140}">
      <dsp:nvSpPr>
        <dsp:cNvPr id="0" name=""/>
        <dsp:cNvSpPr/>
      </dsp:nvSpPr>
      <dsp:spPr>
        <a:xfrm>
          <a:off x="2529127" y="559786"/>
          <a:ext cx="784687" cy="784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A8B23F-8314-49ED-AE11-7E14F2AF1714}">
      <dsp:nvSpPr>
        <dsp:cNvPr id="0" name=""/>
        <dsp:cNvSpPr/>
      </dsp:nvSpPr>
      <dsp:spPr>
        <a:xfrm>
          <a:off x="2049596" y="1652648"/>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2. Create a Guiding Coalition</a:t>
          </a:r>
          <a:endParaRPr lang="en-US" sz="1400" kern="1200"/>
        </a:p>
      </dsp:txBody>
      <dsp:txXfrm>
        <a:off x="2049596" y="1652648"/>
        <a:ext cx="1743750" cy="697499"/>
      </dsp:txXfrm>
    </dsp:sp>
    <dsp:sp modelId="{DA41224F-C306-4CB7-B159-8A90E6E97852}">
      <dsp:nvSpPr>
        <dsp:cNvPr id="0" name=""/>
        <dsp:cNvSpPr/>
      </dsp:nvSpPr>
      <dsp:spPr>
        <a:xfrm>
          <a:off x="4578033" y="559786"/>
          <a:ext cx="784687" cy="7846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2B1DCA-D806-4985-B149-1CBE1D38151C}">
      <dsp:nvSpPr>
        <dsp:cNvPr id="0" name=""/>
        <dsp:cNvSpPr/>
      </dsp:nvSpPr>
      <dsp:spPr>
        <a:xfrm>
          <a:off x="4098502" y="1652648"/>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3. Develop both a Vision and a Strategy</a:t>
          </a:r>
          <a:endParaRPr lang="en-US" sz="1400" kern="1200"/>
        </a:p>
      </dsp:txBody>
      <dsp:txXfrm>
        <a:off x="4098502" y="1652648"/>
        <a:ext cx="1743750" cy="697499"/>
      </dsp:txXfrm>
    </dsp:sp>
    <dsp:sp modelId="{8FF1E90F-AC90-47BF-81AB-09F154F58BE6}">
      <dsp:nvSpPr>
        <dsp:cNvPr id="0" name=""/>
        <dsp:cNvSpPr/>
      </dsp:nvSpPr>
      <dsp:spPr>
        <a:xfrm>
          <a:off x="6626940" y="559786"/>
          <a:ext cx="784687" cy="7846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EFE82D-BA07-40D7-9B98-2173E60ACBD3}">
      <dsp:nvSpPr>
        <dsp:cNvPr id="0" name=""/>
        <dsp:cNvSpPr/>
      </dsp:nvSpPr>
      <dsp:spPr>
        <a:xfrm>
          <a:off x="6147408" y="1652648"/>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4. Communicate the Vision</a:t>
          </a:r>
          <a:endParaRPr lang="en-US" sz="1400" kern="1200"/>
        </a:p>
      </dsp:txBody>
      <dsp:txXfrm>
        <a:off x="6147408" y="1652648"/>
        <a:ext cx="1743750" cy="697499"/>
      </dsp:txXfrm>
    </dsp:sp>
    <dsp:sp modelId="{664E0CC3-04FD-4CD3-B867-7351B4026814}">
      <dsp:nvSpPr>
        <dsp:cNvPr id="0" name=""/>
        <dsp:cNvSpPr/>
      </dsp:nvSpPr>
      <dsp:spPr>
        <a:xfrm>
          <a:off x="480221" y="2786085"/>
          <a:ext cx="784687" cy="7846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66A78-DCB0-401A-AEA2-6F64618B2F0A}">
      <dsp:nvSpPr>
        <dsp:cNvPr id="0" name=""/>
        <dsp:cNvSpPr/>
      </dsp:nvSpPr>
      <dsp:spPr>
        <a:xfrm>
          <a:off x="690" y="3878947"/>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5. Empower Employees to Act</a:t>
          </a:r>
          <a:endParaRPr lang="en-US" sz="1400" kern="1200"/>
        </a:p>
      </dsp:txBody>
      <dsp:txXfrm>
        <a:off x="690" y="3878947"/>
        <a:ext cx="1743750" cy="697499"/>
      </dsp:txXfrm>
    </dsp:sp>
    <dsp:sp modelId="{486748A9-485E-40E9-AED9-F81E56A40FE3}">
      <dsp:nvSpPr>
        <dsp:cNvPr id="0" name=""/>
        <dsp:cNvSpPr/>
      </dsp:nvSpPr>
      <dsp:spPr>
        <a:xfrm>
          <a:off x="2529127" y="2786085"/>
          <a:ext cx="784687" cy="7846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A85C13-85A8-416C-9645-73B74DBCED75}">
      <dsp:nvSpPr>
        <dsp:cNvPr id="0" name=""/>
        <dsp:cNvSpPr/>
      </dsp:nvSpPr>
      <dsp:spPr>
        <a:xfrm>
          <a:off x="2049596" y="3878947"/>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6. Generate Short-term Wins</a:t>
          </a:r>
          <a:endParaRPr lang="en-US" sz="1400" kern="1200"/>
        </a:p>
      </dsp:txBody>
      <dsp:txXfrm>
        <a:off x="2049596" y="3878947"/>
        <a:ext cx="1743750" cy="697499"/>
      </dsp:txXfrm>
    </dsp:sp>
    <dsp:sp modelId="{A29D513A-3ADB-4CF7-BC57-85D6668389E9}">
      <dsp:nvSpPr>
        <dsp:cNvPr id="0" name=""/>
        <dsp:cNvSpPr/>
      </dsp:nvSpPr>
      <dsp:spPr>
        <a:xfrm>
          <a:off x="4578033" y="2786085"/>
          <a:ext cx="784687" cy="78468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26671-B2A0-4AC6-8B58-7F900C048EE1}">
      <dsp:nvSpPr>
        <dsp:cNvPr id="0" name=""/>
        <dsp:cNvSpPr/>
      </dsp:nvSpPr>
      <dsp:spPr>
        <a:xfrm>
          <a:off x="4098502" y="3878947"/>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7. Consolidate Gains to Build more Momentum</a:t>
          </a:r>
          <a:endParaRPr lang="en-US" sz="1400" kern="1200"/>
        </a:p>
      </dsp:txBody>
      <dsp:txXfrm>
        <a:off x="4098502" y="3878947"/>
        <a:ext cx="1743750" cy="697499"/>
      </dsp:txXfrm>
    </dsp:sp>
    <dsp:sp modelId="{76CA8B55-1183-4623-8D5D-BC1F58E879F8}">
      <dsp:nvSpPr>
        <dsp:cNvPr id="0" name=""/>
        <dsp:cNvSpPr/>
      </dsp:nvSpPr>
      <dsp:spPr>
        <a:xfrm>
          <a:off x="6626940" y="2786085"/>
          <a:ext cx="784687" cy="78468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ABC3DE-ED91-4E67-B1D6-295FD52EC997}">
      <dsp:nvSpPr>
        <dsp:cNvPr id="0" name=""/>
        <dsp:cNvSpPr/>
      </dsp:nvSpPr>
      <dsp:spPr>
        <a:xfrm>
          <a:off x="6147408" y="3878947"/>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8. Institutionalise the New Approaches</a:t>
          </a:r>
          <a:endParaRPr lang="en-US" sz="1400" kern="1200" dirty="0"/>
        </a:p>
      </dsp:txBody>
      <dsp:txXfrm>
        <a:off x="6147408" y="3878947"/>
        <a:ext cx="1743750" cy="6974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7F5F9-9E4E-4B8A-AA31-52C2708DFA13}">
      <dsp:nvSpPr>
        <dsp:cNvPr id="0" name=""/>
        <dsp:cNvSpPr/>
      </dsp:nvSpPr>
      <dsp:spPr>
        <a:xfrm>
          <a:off x="0" y="19465"/>
          <a:ext cx="10972800"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0" i="0" kern="1200" dirty="0"/>
            <a:t>Identify key events or decisions in the case and plot them chronologically.</a:t>
          </a:r>
          <a:endParaRPr lang="en-US" sz="3100" kern="1200" dirty="0"/>
        </a:p>
      </dsp:txBody>
      <dsp:txXfrm>
        <a:off x="60199" y="79664"/>
        <a:ext cx="10852402" cy="1112781"/>
      </dsp:txXfrm>
    </dsp:sp>
    <dsp:sp modelId="{9B3DE12F-2FDC-4744-B548-B86A4DF2396D}">
      <dsp:nvSpPr>
        <dsp:cNvPr id="0" name=""/>
        <dsp:cNvSpPr/>
      </dsp:nvSpPr>
      <dsp:spPr>
        <a:xfrm>
          <a:off x="0" y="1341926"/>
          <a:ext cx="10972800"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0" i="0" kern="1200" dirty="0"/>
            <a:t>For each event, decide which dominant Kotter step it most closely aligns with (if any) and write that beside it.</a:t>
          </a:r>
          <a:endParaRPr lang="en-US" sz="3100" kern="1200" dirty="0"/>
        </a:p>
      </dsp:txBody>
      <dsp:txXfrm>
        <a:off x="60199" y="1402125"/>
        <a:ext cx="10852402" cy="1112781"/>
      </dsp:txXfrm>
    </dsp:sp>
    <dsp:sp modelId="{74628704-6246-4BB1-89BF-DFBB520293BB}">
      <dsp:nvSpPr>
        <dsp:cNvPr id="0" name=""/>
        <dsp:cNvSpPr/>
      </dsp:nvSpPr>
      <dsp:spPr>
        <a:xfrm>
          <a:off x="0" y="2664386"/>
          <a:ext cx="10972800"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0" i="0" kern="1200" dirty="0"/>
            <a:t>Which steps appear strongest/weakest in this case?</a:t>
          </a:r>
          <a:endParaRPr lang="en-US" sz="3100" kern="1200" dirty="0"/>
        </a:p>
      </dsp:txBody>
      <dsp:txXfrm>
        <a:off x="60199" y="2724585"/>
        <a:ext cx="10852402" cy="11127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7B6FBA-16EF-470C-BBFD-F195C9567971}">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B955C5-0192-4604-8B2C-C66A677C93B4}">
      <dsp:nvSpPr>
        <dsp:cNvPr id="0" name=""/>
        <dsp:cNvSpPr/>
      </dsp:nvSpPr>
      <dsp:spPr>
        <a:xfrm>
          <a:off x="338460" y="252225"/>
          <a:ext cx="615383" cy="6153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78372B-DF22-4DE4-934F-7AA31D578E6D}">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The stages of the model are easy for professionals to understand and so is considered a practical and helpful 'how to' guide to change management. </a:t>
          </a:r>
          <a:endParaRPr lang="en-US" sz="2100" kern="1200"/>
        </a:p>
      </dsp:txBody>
      <dsp:txXfrm>
        <a:off x="1292304" y="478"/>
        <a:ext cx="9680495" cy="1118878"/>
      </dsp:txXfrm>
    </dsp:sp>
    <dsp:sp modelId="{EC322E20-57B8-40E1-B570-6EE2D3A93367}">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16CAAD-5336-477E-9045-D4DE0FF8F33D}">
      <dsp:nvSpPr>
        <dsp:cNvPr id="0" name=""/>
        <dsp:cNvSpPr/>
      </dsp:nvSpPr>
      <dsp:spPr>
        <a:xfrm>
          <a:off x="338460" y="1650824"/>
          <a:ext cx="615383" cy="6153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A061CB-9280-48A5-A056-7CC7FB723F7D}">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The model was designed to help managers avoid common mistakes in implementing change and therefore it may provide useful insights for inexperienced managers. </a:t>
          </a:r>
          <a:endParaRPr lang="en-US" sz="2100" kern="1200"/>
        </a:p>
      </dsp:txBody>
      <dsp:txXfrm>
        <a:off x="1292304" y="1399076"/>
        <a:ext cx="9680495" cy="1118878"/>
      </dsp:txXfrm>
    </dsp:sp>
    <dsp:sp modelId="{C2A65827-2C69-4545-A93F-C043BE160173}">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000437-FF05-419C-A6BD-19369F1BE147}">
      <dsp:nvSpPr>
        <dsp:cNvPr id="0" name=""/>
        <dsp:cNvSpPr/>
      </dsp:nvSpPr>
      <dsp:spPr>
        <a:xfrm>
          <a:off x="338460" y="3049422"/>
          <a:ext cx="615383" cy="6153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9C2444-BC3F-4CBB-B9D2-416447C4727D}">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It is potentially flexible and adaptable to different change projects and some stages can be skipped for smaller scale changes. Stages can also be re-visited and improvements made. </a:t>
          </a:r>
          <a:endParaRPr lang="en-US" sz="2100" kern="1200"/>
        </a:p>
      </dsp:txBody>
      <dsp:txXfrm>
        <a:off x="1292304" y="2797675"/>
        <a:ext cx="9680495" cy="111887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B82099-BE65-4FD5-A1BB-817141C769EC}">
      <dsp:nvSpPr>
        <dsp:cNvPr id="0" name=""/>
        <dsp:cNvSpPr/>
      </dsp:nvSpPr>
      <dsp:spPr>
        <a:xfrm>
          <a:off x="0" y="436"/>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0B56C-19C9-4CFC-AB28-DA1D84AB46E8}">
      <dsp:nvSpPr>
        <dsp:cNvPr id="0" name=""/>
        <dsp:cNvSpPr/>
      </dsp:nvSpPr>
      <dsp:spPr>
        <a:xfrm>
          <a:off x="308987" y="230261"/>
          <a:ext cx="561795" cy="561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DB420F-B083-4C9F-95EA-EFAA1D1D8ACF}">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GB" sz="1900" kern="1200"/>
            <a:t>There is a lack of evidence about whether Kotter’s model works in practice, particularly by following all the stages in succession. </a:t>
          </a:r>
          <a:endParaRPr lang="en-US" sz="1900" kern="1200"/>
        </a:p>
      </dsp:txBody>
      <dsp:txXfrm>
        <a:off x="1179770" y="436"/>
        <a:ext cx="10302076" cy="1021445"/>
      </dsp:txXfrm>
    </dsp:sp>
    <dsp:sp modelId="{CBE23A46-28A2-483F-A8CE-6BAFFA4FAD9D}">
      <dsp:nvSpPr>
        <dsp:cNvPr id="0" name=""/>
        <dsp:cNvSpPr/>
      </dsp:nvSpPr>
      <dsp:spPr>
        <a:xfrm>
          <a:off x="0" y="1277244"/>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1B5F10-AE6A-4D2E-8741-CC383BCC0BA4}">
      <dsp:nvSpPr>
        <dsp:cNvPr id="0" name=""/>
        <dsp:cNvSpPr/>
      </dsp:nvSpPr>
      <dsp:spPr>
        <a:xfrm>
          <a:off x="308987" y="1507069"/>
          <a:ext cx="561795" cy="561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9BA2DC-48A5-4CE4-884A-23412DFC9245}">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GB" sz="1900" kern="1200"/>
            <a:t>The model does not include detailed tools to support each stage of implementation. </a:t>
          </a:r>
          <a:endParaRPr lang="en-US" sz="1900" kern="1200"/>
        </a:p>
      </dsp:txBody>
      <dsp:txXfrm>
        <a:off x="1179770" y="1277244"/>
        <a:ext cx="10302076" cy="1021445"/>
      </dsp:txXfrm>
    </dsp:sp>
    <dsp:sp modelId="{98FAA511-F5C8-4DB2-A400-3D98FFDB0B4C}">
      <dsp:nvSpPr>
        <dsp:cNvPr id="0" name=""/>
        <dsp:cNvSpPr/>
      </dsp:nvSpPr>
      <dsp:spPr>
        <a:xfrm>
          <a:off x="0" y="2554051"/>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D1E9FF-6E8E-4452-8E0B-35F28E7A1CD5}">
      <dsp:nvSpPr>
        <dsp:cNvPr id="0" name=""/>
        <dsp:cNvSpPr/>
      </dsp:nvSpPr>
      <dsp:spPr>
        <a:xfrm>
          <a:off x="308987" y="2783876"/>
          <a:ext cx="561795" cy="5617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7C9604-DFB3-4BDB-924C-204B9A52A14E}">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GB" sz="1900" kern="1200" dirty="0"/>
            <a:t>Kotter’s Eight Steps of Change focuses on a top-down process of implementation which doesn’t clearly take employee views and feedback into account. Neither does it consider the potential impact of change on employees and how managers should deal with this empathetically. </a:t>
          </a:r>
          <a:endParaRPr lang="en-US" sz="1900" kern="1200" dirty="0"/>
        </a:p>
      </dsp:txBody>
      <dsp:txXfrm>
        <a:off x="1179770" y="2554051"/>
        <a:ext cx="10302076" cy="102144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118FB4-49F1-4A7C-853E-A64C6F5738E4}">
      <dsp:nvSpPr>
        <dsp:cNvPr id="0" name=""/>
        <dsp:cNvSpPr/>
      </dsp:nvSpPr>
      <dsp:spPr>
        <a:xfrm>
          <a:off x="1339" y="217327"/>
          <a:ext cx="4701480" cy="29854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43C2410-16A5-4216-B667-01ECC892199B}">
      <dsp:nvSpPr>
        <dsp:cNvPr id="0" name=""/>
        <dsp:cNvSpPr/>
      </dsp:nvSpPr>
      <dsp:spPr>
        <a:xfrm>
          <a:off x="523726" y="713595"/>
          <a:ext cx="4701480" cy="29854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You need to </a:t>
          </a:r>
          <a:r>
            <a:rPr lang="en-GB" sz="2600" b="1" kern="1200"/>
            <a:t>design change with culture in mind</a:t>
          </a:r>
          <a:r>
            <a:rPr lang="en-GB" sz="2600" kern="1200"/>
            <a:t>: explicitly protect what is valuable while shifting behaviours that no longer fit strategy.</a:t>
          </a:r>
          <a:endParaRPr lang="en-US" sz="2600" kern="1200"/>
        </a:p>
      </dsp:txBody>
      <dsp:txXfrm>
        <a:off x="611167" y="801036"/>
        <a:ext cx="4526598" cy="2810558"/>
      </dsp:txXfrm>
    </dsp:sp>
    <dsp:sp modelId="{F28E2A07-7D74-42CD-9EFE-6C995BAA4BE8}">
      <dsp:nvSpPr>
        <dsp:cNvPr id="0" name=""/>
        <dsp:cNvSpPr/>
      </dsp:nvSpPr>
      <dsp:spPr>
        <a:xfrm>
          <a:off x="5747593" y="217327"/>
          <a:ext cx="4701480" cy="29854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5895B28-9549-457A-AE4E-C1184AFED291}">
      <dsp:nvSpPr>
        <dsp:cNvPr id="0" name=""/>
        <dsp:cNvSpPr/>
      </dsp:nvSpPr>
      <dsp:spPr>
        <a:xfrm>
          <a:off x="6269980" y="713595"/>
          <a:ext cx="4701480" cy="29854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When change is coming, </a:t>
          </a:r>
          <a:r>
            <a:rPr lang="en-GB" sz="2600" b="1" kern="1200" dirty="0"/>
            <a:t>map the current culture</a:t>
          </a:r>
          <a:r>
            <a:rPr lang="en-GB" sz="2600" kern="1200" dirty="0"/>
            <a:t>, </a:t>
          </a:r>
          <a:r>
            <a:rPr lang="en-GB" sz="2600" b="1" kern="1200" dirty="0"/>
            <a:t>clarify what must change</a:t>
          </a:r>
          <a:r>
            <a:rPr lang="en-GB" sz="2600" kern="1200" dirty="0"/>
            <a:t>, and </a:t>
          </a:r>
          <a:r>
            <a:rPr lang="en-GB" sz="2600" b="1" kern="1200" dirty="0"/>
            <a:t>align leadership behaviour, rewards, and communication</a:t>
          </a:r>
          <a:r>
            <a:rPr lang="en-GB" sz="2600" kern="1200" dirty="0"/>
            <a:t> to reinforce that new culture rather than just the task.</a:t>
          </a:r>
          <a:endParaRPr lang="en-US" sz="2600" kern="1200" dirty="0"/>
        </a:p>
      </dsp:txBody>
      <dsp:txXfrm>
        <a:off x="6357421" y="801036"/>
        <a:ext cx="4526598" cy="281055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1D011-49E4-4A75-AC48-5B159E833F21}">
      <dsp:nvSpPr>
        <dsp:cNvPr id="0" name=""/>
        <dsp:cNvSpPr/>
      </dsp:nvSpPr>
      <dsp:spPr>
        <a:xfrm>
          <a:off x="376144" y="63550"/>
          <a:ext cx="1420461" cy="142046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01A92F-D4BF-461D-9464-1A00366E7E70}">
      <dsp:nvSpPr>
        <dsp:cNvPr id="0" name=""/>
        <dsp:cNvSpPr/>
      </dsp:nvSpPr>
      <dsp:spPr>
        <a:xfrm>
          <a:off x="674441" y="361847"/>
          <a:ext cx="823867" cy="823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029B9D-E6DB-4A3F-9607-9A2D9ED63DA7}">
      <dsp:nvSpPr>
        <dsp:cNvPr id="0" name=""/>
        <dsp:cNvSpPr/>
      </dsp:nvSpPr>
      <dsp:spPr>
        <a:xfrm>
          <a:off x="2100990" y="63550"/>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Aim – What research question are you looking to answer?</a:t>
          </a:r>
          <a:endParaRPr lang="en-US" sz="2400" kern="1200"/>
        </a:p>
      </dsp:txBody>
      <dsp:txXfrm>
        <a:off x="2100990" y="63550"/>
        <a:ext cx="3348230" cy="1420461"/>
      </dsp:txXfrm>
    </dsp:sp>
    <dsp:sp modelId="{402E5072-70CF-4A0B-A71A-3890FD383A7C}">
      <dsp:nvSpPr>
        <dsp:cNvPr id="0" name=""/>
        <dsp:cNvSpPr/>
      </dsp:nvSpPr>
      <dsp:spPr>
        <a:xfrm>
          <a:off x="6032625" y="63550"/>
          <a:ext cx="1420461" cy="142046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503F23-409A-4355-A1FF-7E34C5E78E4E}">
      <dsp:nvSpPr>
        <dsp:cNvPr id="0" name=""/>
        <dsp:cNvSpPr/>
      </dsp:nvSpPr>
      <dsp:spPr>
        <a:xfrm>
          <a:off x="6330922" y="361847"/>
          <a:ext cx="823867" cy="823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0F98B5-1552-472A-9780-A29D7236707A}">
      <dsp:nvSpPr>
        <dsp:cNvPr id="0" name=""/>
        <dsp:cNvSpPr/>
      </dsp:nvSpPr>
      <dsp:spPr>
        <a:xfrm>
          <a:off x="7757471" y="63550"/>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Objectives – What actions will you take to answer your research question?</a:t>
          </a:r>
          <a:endParaRPr lang="en-US" sz="2400" kern="1200"/>
        </a:p>
      </dsp:txBody>
      <dsp:txXfrm>
        <a:off x="7757471" y="63550"/>
        <a:ext cx="3348230" cy="1420461"/>
      </dsp:txXfrm>
    </dsp:sp>
    <dsp:sp modelId="{E9C97675-DFBD-4D3F-9A54-30C8DCC9B138}">
      <dsp:nvSpPr>
        <dsp:cNvPr id="0" name=""/>
        <dsp:cNvSpPr/>
      </dsp:nvSpPr>
      <dsp:spPr>
        <a:xfrm>
          <a:off x="376144" y="2091921"/>
          <a:ext cx="1420461" cy="142046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ACEB8B-FD0F-4C76-8927-4E430651A674}">
      <dsp:nvSpPr>
        <dsp:cNvPr id="0" name=""/>
        <dsp:cNvSpPr/>
      </dsp:nvSpPr>
      <dsp:spPr>
        <a:xfrm>
          <a:off x="674441" y="2390218"/>
          <a:ext cx="823867" cy="823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6193AC-FD16-4D57-8B20-CFB1E006A4AB}">
      <dsp:nvSpPr>
        <dsp:cNvPr id="0" name=""/>
        <dsp:cNvSpPr/>
      </dsp:nvSpPr>
      <dsp:spPr>
        <a:xfrm>
          <a:off x="2100990" y="2091921"/>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What research method might you utilise and why?</a:t>
          </a:r>
          <a:endParaRPr lang="en-US" sz="2400" kern="1200"/>
        </a:p>
      </dsp:txBody>
      <dsp:txXfrm>
        <a:off x="2100990" y="2091921"/>
        <a:ext cx="3348230" cy="1420461"/>
      </dsp:txXfrm>
    </dsp:sp>
    <dsp:sp modelId="{0A14340D-A4F6-4601-9ED2-629C235FFC2D}">
      <dsp:nvSpPr>
        <dsp:cNvPr id="0" name=""/>
        <dsp:cNvSpPr/>
      </dsp:nvSpPr>
      <dsp:spPr>
        <a:xfrm>
          <a:off x="6032625" y="2091921"/>
          <a:ext cx="1420461" cy="142046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AD6F16-A8C8-4856-9050-D18139FCB236}">
      <dsp:nvSpPr>
        <dsp:cNvPr id="0" name=""/>
        <dsp:cNvSpPr/>
      </dsp:nvSpPr>
      <dsp:spPr>
        <a:xfrm>
          <a:off x="6330922" y="2390218"/>
          <a:ext cx="823867" cy="8238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2F95BA-3F5E-46B5-B4D9-EEE866983091}">
      <dsp:nvSpPr>
        <dsp:cNvPr id="0" name=""/>
        <dsp:cNvSpPr/>
      </dsp:nvSpPr>
      <dsp:spPr>
        <a:xfrm>
          <a:off x="7757471" y="2091921"/>
          <a:ext cx="3348230" cy="14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Who will your research participants be and why?</a:t>
          </a:r>
          <a:endParaRPr lang="en-US" sz="2400" kern="1200"/>
        </a:p>
      </dsp:txBody>
      <dsp:txXfrm>
        <a:off x="7757471" y="2091921"/>
        <a:ext cx="3348230" cy="142046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Principles of design thinking. Models such as Kotter, Lewin and their relevance to the various stages of the change process. Stages of change management - planning for, implementing and reviewing change. Ensuring change is sustainable. Levers of change – factors that enable and hinder change.</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3743488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Organisational and workforce agility</a:t>
            </a:r>
            <a:r>
              <a:rPr lang="en-GB" sz="1200" b="0" i="0" kern="1200" dirty="0">
                <a:solidFill>
                  <a:schemeClr val="tx1"/>
                </a:solidFill>
                <a:effectLst/>
                <a:latin typeface="+mn-lt"/>
                <a:ea typeface="+mn-ea"/>
                <a:cs typeface="+mn-cs"/>
              </a:rPr>
              <a:t> are defined as the capability to respond quickly to uncertainty and change, supported by culture, technology, adaptable behaviours, and continuous learning. </a:t>
            </a: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People professionals play a core strategic role</a:t>
            </a:r>
            <a:r>
              <a:rPr lang="en-GB" sz="1200" b="0" i="0" kern="1200" dirty="0">
                <a:solidFill>
                  <a:schemeClr val="tx1"/>
                </a:solidFill>
                <a:effectLst/>
                <a:latin typeface="+mn-lt"/>
                <a:ea typeface="+mn-ea"/>
                <a:cs typeface="+mn-cs"/>
              </a:rPr>
              <a:t> by designing agile people systems, enabling flexible and hybrid work, shaping culture and leadership behaviours, and ensuring ethical, data‑driven workforce decisions.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Workforce planning decisions such as build, borrow, and buy</a:t>
            </a:r>
            <a:r>
              <a:rPr lang="en-GB" sz="1200" b="0" i="0" kern="1200" dirty="0">
                <a:solidFill>
                  <a:schemeClr val="tx1"/>
                </a:solidFill>
                <a:effectLst/>
                <a:latin typeface="+mn-lt"/>
                <a:ea typeface="+mn-ea"/>
                <a:cs typeface="+mn-cs"/>
              </a:rPr>
              <a:t>, alongside a wide range of flexible and hybrid working options, help organisations secure critical skills, increase responsiveness, and balance cost, wellbeing, and resilience.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Employee resilience supports successful change</a:t>
            </a:r>
            <a:r>
              <a:rPr lang="en-GB" sz="1200" b="0" i="0" kern="1200" dirty="0">
                <a:solidFill>
                  <a:schemeClr val="tx1"/>
                </a:solidFill>
                <a:effectLst/>
                <a:latin typeface="+mn-lt"/>
                <a:ea typeface="+mn-ea"/>
                <a:cs typeface="+mn-cs"/>
              </a:rPr>
              <a:t>, helping staff cope with uncertainty, maintain performance, reduce burnout, and engage positively in organisational transitions, ultimately strengthening agility.</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475531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1857401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algn="l">
              <a:buFont typeface="Arial" panose="020B0604020202020204" pitchFamily="34" charset="0"/>
              <a:buNone/>
            </a:pPr>
            <a:r>
              <a:rPr lang="en-GB" b="0" i="0" dirty="0">
                <a:effectLst/>
                <a:latin typeface="__fkGroteskNeue_598ab8"/>
              </a:rPr>
              <a:t>Kurt Lewin's Force Field Analysis is a strategic tool used to understand and manage change in organisations and other settings.</a:t>
            </a:r>
            <a:endParaRPr lang="en-GB" b="0" i="0" dirty="0">
              <a:effectLst/>
              <a:latin typeface="Libre Franklin" pitchFamily="2" charset="0"/>
            </a:endParaRPr>
          </a:p>
          <a:p>
            <a:pPr algn="l">
              <a:buFont typeface="+mj-lt"/>
              <a:buAutoNum type="arabicPeriod"/>
            </a:pPr>
            <a:r>
              <a:rPr lang="en-GB" b="0" i="0" dirty="0">
                <a:effectLst/>
                <a:latin typeface="__fkGroteskNeue_598ab8"/>
              </a:rPr>
              <a:t>Driving Forces: Factors that push for change</a:t>
            </a:r>
          </a:p>
          <a:p>
            <a:pPr algn="l">
              <a:buFont typeface="+mj-lt"/>
              <a:buAutoNum type="arabicPeriod"/>
            </a:pPr>
            <a:r>
              <a:rPr lang="en-GB" b="0" i="0" dirty="0">
                <a:effectLst/>
                <a:latin typeface="__fkGroteskNeue_598ab8"/>
              </a:rPr>
              <a:t>Restraining Forces: Factors that resist change</a:t>
            </a:r>
          </a:p>
          <a:p>
            <a:pPr algn="l">
              <a:buFont typeface="+mj-lt"/>
              <a:buAutoNum type="arabicPeriod"/>
            </a:pPr>
            <a:r>
              <a:rPr lang="en-GB" b="0" i="0" dirty="0">
                <a:effectLst/>
                <a:latin typeface="__fkGroteskNeue_598ab8"/>
              </a:rPr>
              <a:t>Equilibrium: The current state where forces are balanced</a:t>
            </a: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3360962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could this change also </a:t>
            </a:r>
            <a:r>
              <a:rPr lang="en-GB"/>
              <a:t>impact culture?</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2815371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17ACA7-98AA-47F7-39D8-7EE14527B1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E25875-9F75-6C87-D5C8-9E2E89C02B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7756BF-C656-70D9-3382-D6E9F8A08FB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56D4499-A404-92F3-862F-8E2BBAC8DA5C}"/>
              </a:ext>
            </a:extLst>
          </p:cNvPr>
          <p:cNvSpPr>
            <a:spLocks noGrp="1"/>
          </p:cNvSpPr>
          <p:nvPr>
            <p:ph type="sldNum" sz="quarter" idx="5"/>
          </p:nvPr>
        </p:nvSpPr>
        <p:spPr/>
        <p:txBody>
          <a:bodyPr/>
          <a:lstStyle/>
          <a:p>
            <a:fld id="{7E8E68DC-5393-47CB-B4D4-26765A63A6E2}" type="slidenum">
              <a:rPr lang="en-GB" smtClean="0"/>
              <a:t>7</a:t>
            </a:fld>
            <a:endParaRPr lang="en-GB"/>
          </a:p>
        </p:txBody>
      </p:sp>
    </p:spTree>
    <p:extLst>
      <p:ext uri="{BB962C8B-B14F-4D97-AF65-F5344CB8AC3E}">
        <p14:creationId xmlns:p14="http://schemas.microsoft.com/office/powerpoint/2010/main" val="285533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a:p>
        </p:txBody>
      </p:sp>
    </p:spTree>
    <p:extLst>
      <p:ext uri="{BB962C8B-B14F-4D97-AF65-F5344CB8AC3E}">
        <p14:creationId xmlns:p14="http://schemas.microsoft.com/office/powerpoint/2010/main" val="1172872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DF723-03B8-54FC-4B82-102A7471BB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6378BB-2832-7995-B71D-F447DDCA76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F3468D-C234-A61F-D98A-A8C06047F1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069A79-B89E-3528-1D74-F48401D819F9}"/>
              </a:ext>
            </a:extLst>
          </p:cNvPr>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10163662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4001319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11</a:t>
            </a:fld>
            <a:endParaRPr lang="en-GB"/>
          </a:p>
        </p:txBody>
      </p:sp>
    </p:spTree>
    <p:extLst>
      <p:ext uri="{BB962C8B-B14F-4D97-AF65-F5344CB8AC3E}">
        <p14:creationId xmlns:p14="http://schemas.microsoft.com/office/powerpoint/2010/main" val="6619080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t>Key events could be funding shock, leadership decisions, restructures, service model changes, stakeholder responses, etc.) </a:t>
            </a:r>
            <a:endParaRPr lang="en-GB" dirty="0"/>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12</a:t>
            </a:fld>
            <a:endParaRPr lang="en-GB"/>
          </a:p>
        </p:txBody>
      </p:sp>
    </p:spTree>
    <p:extLst>
      <p:ext uri="{BB962C8B-B14F-4D97-AF65-F5344CB8AC3E}">
        <p14:creationId xmlns:p14="http://schemas.microsoft.com/office/powerpoint/2010/main" val="19689124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13</a:t>
            </a:fld>
            <a:endParaRPr lang="en-GB"/>
          </a:p>
        </p:txBody>
      </p:sp>
    </p:spTree>
    <p:extLst>
      <p:ext uri="{BB962C8B-B14F-4D97-AF65-F5344CB8AC3E}">
        <p14:creationId xmlns:p14="http://schemas.microsoft.com/office/powerpoint/2010/main" val="6600084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Impact of change on individuals will be explored after Easter. </a:t>
            </a:r>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34282937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31493835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Excellent article on Moodle around this – with monkey example story.</a:t>
            </a:r>
          </a:p>
          <a:p>
            <a:endParaRPr lang="en-GB" dirty="0"/>
          </a:p>
          <a:p>
            <a:r>
              <a:rPr lang="en-GB" dirty="0"/>
              <a:t>Think about a time where you personally have been worried about a change and whether these building blocks were all in place for you?</a:t>
            </a:r>
          </a:p>
          <a:p>
            <a:endParaRPr lang="en-GB" dirty="0"/>
          </a:p>
          <a:p>
            <a:r>
              <a:rPr lang="en-GB" sz="1200" b="0" i="0" kern="1200" dirty="0">
                <a:solidFill>
                  <a:schemeClr val="tx1"/>
                </a:solidFill>
                <a:effectLst/>
                <a:latin typeface="+mn-lt"/>
                <a:ea typeface="+mn-ea"/>
                <a:cs typeface="+mn-cs"/>
              </a:rPr>
              <a:t>The influence model rests on four interacting “building blocks” that together drive sustainable change:</a:t>
            </a:r>
          </a:p>
          <a:p>
            <a:r>
              <a:rPr lang="en-GB" sz="1200" b="1" i="0" kern="1200" dirty="0">
                <a:solidFill>
                  <a:schemeClr val="tx1"/>
                </a:solidFill>
                <a:effectLst/>
                <a:latin typeface="+mn-lt"/>
                <a:ea typeface="+mn-ea"/>
                <a:cs typeface="+mn-cs"/>
              </a:rPr>
              <a:t>Fostering understanding and conviction</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Helping people </a:t>
            </a:r>
            <a:r>
              <a:rPr lang="en-GB" sz="1200" b="1" i="0" kern="1200" dirty="0">
                <a:solidFill>
                  <a:schemeClr val="tx1"/>
                </a:solidFill>
                <a:effectLst/>
                <a:latin typeface="+mn-lt"/>
                <a:ea typeface="+mn-ea"/>
                <a:cs typeface="+mn-cs"/>
              </a:rPr>
              <a:t>understand the “why”</a:t>
            </a:r>
            <a:r>
              <a:rPr lang="en-GB" sz="1200" b="0" i="0" kern="1200" dirty="0">
                <a:solidFill>
                  <a:schemeClr val="tx1"/>
                </a:solidFill>
                <a:effectLst/>
                <a:latin typeface="+mn-lt"/>
                <a:ea typeface="+mn-ea"/>
                <a:cs typeface="+mn-cs"/>
              </a:rPr>
              <a:t> behind the change and why it matters to them.</a:t>
            </a:r>
          </a:p>
          <a:p>
            <a:pPr lvl="1"/>
            <a:r>
              <a:rPr lang="en-GB" sz="1200" b="0" i="0" kern="1200" dirty="0">
                <a:solidFill>
                  <a:schemeClr val="tx1"/>
                </a:solidFill>
                <a:effectLst/>
                <a:latin typeface="+mn-lt"/>
                <a:ea typeface="+mn-ea"/>
                <a:cs typeface="+mn-cs"/>
              </a:rPr>
              <a:t>Clear, repeated communication that links the change to personal and organisational outcomes.</a:t>
            </a:r>
          </a:p>
          <a:p>
            <a:r>
              <a:rPr lang="en-GB" sz="1200" b="1" i="0" kern="1200" dirty="0">
                <a:solidFill>
                  <a:schemeClr val="tx1"/>
                </a:solidFill>
                <a:effectLst/>
                <a:latin typeface="+mn-lt"/>
                <a:ea typeface="+mn-ea"/>
                <a:cs typeface="+mn-cs"/>
              </a:rPr>
              <a:t>Reinforcing change through formal mechanisms</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Aligning systems, metrics, rewards, and processes to </a:t>
            </a:r>
            <a:r>
              <a:rPr lang="en-GB" sz="1200" b="1" i="0" kern="1200" dirty="0">
                <a:solidFill>
                  <a:schemeClr val="tx1"/>
                </a:solidFill>
                <a:effectLst/>
                <a:latin typeface="+mn-lt"/>
                <a:ea typeface="+mn-ea"/>
                <a:cs typeface="+mn-cs"/>
              </a:rPr>
              <a:t>reinforce desired behaviours</a:t>
            </a:r>
            <a:r>
              <a:rPr lang="en-GB" sz="1200" b="0" i="0" kern="1200" dirty="0">
                <a:solidFill>
                  <a:schemeClr val="tx1"/>
                </a:solidFill>
                <a:effectLst/>
                <a:latin typeface="+mn-lt"/>
                <a:ea typeface="+mn-ea"/>
                <a:cs typeface="+mn-cs"/>
              </a:rPr>
              <a:t> (e.g. performance‑management criteria, KPIs, incentives).</a:t>
            </a:r>
          </a:p>
          <a:p>
            <a:pPr lvl="1"/>
            <a:r>
              <a:rPr lang="en-GB" sz="1200" b="0" i="0" kern="1200" dirty="0">
                <a:solidFill>
                  <a:schemeClr val="tx1"/>
                </a:solidFill>
                <a:effectLst/>
                <a:latin typeface="+mn-lt"/>
                <a:ea typeface="+mn-ea"/>
                <a:cs typeface="+mn-cs"/>
              </a:rPr>
              <a:t>Ensuring that “doing it the old way” is no longer rewarded.</a:t>
            </a:r>
          </a:p>
          <a:p>
            <a:r>
              <a:rPr lang="en-GB" sz="1200" b="1" i="0" kern="1200" dirty="0">
                <a:solidFill>
                  <a:schemeClr val="tx1"/>
                </a:solidFill>
                <a:effectLst/>
                <a:latin typeface="+mn-lt"/>
                <a:ea typeface="+mn-ea"/>
                <a:cs typeface="+mn-cs"/>
              </a:rPr>
              <a:t>Developing talent and skills</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Providing </a:t>
            </a:r>
            <a:r>
              <a:rPr lang="en-GB" sz="1200" b="1" i="0" kern="1200" dirty="0">
                <a:solidFill>
                  <a:schemeClr val="tx1"/>
                </a:solidFill>
                <a:effectLst/>
                <a:latin typeface="+mn-lt"/>
                <a:ea typeface="+mn-ea"/>
                <a:cs typeface="+mn-cs"/>
              </a:rPr>
              <a:t>training, coaching, and development</a:t>
            </a:r>
            <a:r>
              <a:rPr lang="en-GB" sz="1200" b="0" i="0" kern="1200" dirty="0">
                <a:solidFill>
                  <a:schemeClr val="tx1"/>
                </a:solidFill>
                <a:effectLst/>
                <a:latin typeface="+mn-lt"/>
                <a:ea typeface="+mn-ea"/>
                <a:cs typeface="+mn-cs"/>
              </a:rPr>
              <a:t> so people can actually perform the new behaviours.</a:t>
            </a:r>
          </a:p>
          <a:p>
            <a:pPr lvl="1"/>
            <a:r>
              <a:rPr lang="en-GB" sz="1200" b="0" i="0" kern="1200" dirty="0">
                <a:solidFill>
                  <a:schemeClr val="tx1"/>
                </a:solidFill>
                <a:effectLst/>
                <a:latin typeface="+mn-lt"/>
                <a:ea typeface="+mn-ea"/>
                <a:cs typeface="+mn-cs"/>
              </a:rPr>
              <a:t>Closing capability gaps that otherwise sabotage change.</a:t>
            </a:r>
          </a:p>
          <a:p>
            <a:r>
              <a:rPr lang="en-GB" sz="1200" b="1" i="0" kern="1200" dirty="0">
                <a:solidFill>
                  <a:schemeClr val="tx1"/>
                </a:solidFill>
                <a:effectLst/>
                <a:latin typeface="+mn-lt"/>
                <a:ea typeface="+mn-ea"/>
                <a:cs typeface="+mn-cs"/>
              </a:rPr>
              <a:t>Role modelling</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Leaders and key influencers visibly demonstrating the new behaviours and values.</a:t>
            </a:r>
          </a:p>
          <a:p>
            <a:pPr lvl="1"/>
            <a:r>
              <a:rPr lang="en-GB" sz="1200" b="0" i="0" kern="1200" dirty="0">
                <a:solidFill>
                  <a:schemeClr val="tx1"/>
                </a:solidFill>
                <a:effectLst/>
                <a:latin typeface="+mn-lt"/>
                <a:ea typeface="+mn-ea"/>
                <a:cs typeface="+mn-cs"/>
              </a:rPr>
              <a:t>People mimic those around them, especially visible leaders, so leadership behaviour is central.</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16</a:t>
            </a:fld>
            <a:endParaRPr lang="en-GB"/>
          </a:p>
        </p:txBody>
      </p:sp>
    </p:spTree>
    <p:extLst>
      <p:ext uri="{BB962C8B-B14F-4D97-AF65-F5344CB8AC3E}">
        <p14:creationId xmlns:p14="http://schemas.microsoft.com/office/powerpoint/2010/main" val="1841002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17</a:t>
            </a:fld>
            <a:endParaRPr lang="en-GB"/>
          </a:p>
        </p:txBody>
      </p:sp>
    </p:spTree>
    <p:extLst>
      <p:ext uri="{BB962C8B-B14F-4D97-AF65-F5344CB8AC3E}">
        <p14:creationId xmlns:p14="http://schemas.microsoft.com/office/powerpoint/2010/main" val="357581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34130080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20</a:t>
            </a:fld>
            <a:endParaRPr lang="en-GB"/>
          </a:p>
        </p:txBody>
      </p:sp>
    </p:spTree>
    <p:extLst>
      <p:ext uri="{BB962C8B-B14F-4D97-AF65-F5344CB8AC3E}">
        <p14:creationId xmlns:p14="http://schemas.microsoft.com/office/powerpoint/2010/main" val="3011944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24/03/2026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3/24/2026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24/03/2026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9.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hyperlink" Target="https://www.cipd.org/uk/knowledge/case-studies/change-management-journey-citizens-advice-leicestershire/" TargetMode="External"/><Relationship Id="rId7" Type="http://schemas.openxmlformats.org/officeDocument/2006/relationships/diagramColors" Target="../diagrams/colors9.xml"/><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9.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5.xml"/><Relationship Id="rId1" Type="http://schemas.openxmlformats.org/officeDocument/2006/relationships/slideLayout" Target="../slideLayouts/slideLayout9.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5.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hyperlink" Target="https://www.cipd.org/uk/knowledge/bitesize-research/change-management/"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5" Type="http://schemas.openxmlformats.org/officeDocument/2006/relationships/hyperlink" Target="https://www.forbes.com/councils/forbeshumanresourcescouncil/2024/08/13/the-inextricable-link-between-change-management-and-company-culture/" TargetMode="External"/><Relationship Id="rId4" Type="http://schemas.openxmlformats.org/officeDocument/2006/relationships/hyperlink" Target="https://www.cipd.org/uk/knowledge/guides/change-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a:solidFill>
                  <a:schemeClr val="bg1"/>
                </a:solidFill>
              </a:rPr>
              <a:t>Rhiannon Akers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b="1" dirty="0"/>
              <a:t>Agenda for today</a:t>
            </a:r>
          </a:p>
        </p:txBody>
      </p:sp>
      <p:sp>
        <p:nvSpPr>
          <p:cNvPr id="6" name="Rectangle 1027"/>
          <p:cNvSpPr txBox="1">
            <a:spLocks noChangeArrowheads="1"/>
          </p:cNvSpPr>
          <p:nvPr/>
        </p:nvSpPr>
        <p:spPr>
          <a:xfrm>
            <a:off x="358219" y="1825625"/>
            <a:ext cx="5645673" cy="3575934"/>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indent="-228600">
              <a:spcBef>
                <a:spcPts val="1000"/>
              </a:spcBef>
            </a:pPr>
            <a:r>
              <a:rPr lang="en-US" altLang="en-US" sz="2800" kern="1200" dirty="0"/>
              <a:t>LO5 – Different change management approaches and how they can impact culture in different ways.</a:t>
            </a:r>
          </a:p>
          <a:p>
            <a:pPr marL="228600" indent="-228600">
              <a:spcBef>
                <a:spcPts val="1000"/>
              </a:spcBef>
            </a:pPr>
            <a:r>
              <a:rPr lang="en-US" altLang="en-US" sz="2800" dirty="0"/>
              <a:t>Reminder of the submission structure.</a:t>
            </a:r>
            <a:endParaRPr lang="en-US" altLang="en-US" sz="2800" kern="1200" dirty="0"/>
          </a:p>
          <a:p>
            <a:pPr marL="228600" indent="-228600">
              <a:spcBef>
                <a:spcPts val="1000"/>
              </a:spcBef>
            </a:pPr>
            <a:r>
              <a:rPr lang="en-US" altLang="en-US" sz="2800" kern="1200" dirty="0"/>
              <a:t>Presentation guidance for Week 7 (22/04/26)</a:t>
            </a:r>
          </a:p>
        </p:txBody>
      </p:sp>
      <p:pic>
        <p:nvPicPr>
          <p:cNvPr id="4" name="Picture 3" descr="Magnifying glasses on yellow backdrop">
            <a:extLst>
              <a:ext uri="{FF2B5EF4-FFF2-40B4-BE49-F238E27FC236}">
                <a16:creationId xmlns:a16="http://schemas.microsoft.com/office/drawing/2014/main" id="{1A11C0BA-4DC8-4531-A9F5-989F7E4C47EF}"/>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1FD29-8FEF-EFF4-8B09-89EE5F1A7C22}"/>
              </a:ext>
            </a:extLst>
          </p:cNvPr>
          <p:cNvSpPr>
            <a:spLocks noGrp="1"/>
          </p:cNvSpPr>
          <p:nvPr>
            <p:ph type="title"/>
          </p:nvPr>
        </p:nvSpPr>
        <p:spPr>
          <a:xfrm>
            <a:off x="358219" y="365125"/>
            <a:ext cx="11481847" cy="1325563"/>
          </a:xfrm>
        </p:spPr>
        <p:txBody>
          <a:bodyPr anchor="ctr">
            <a:normAutofit/>
          </a:bodyPr>
          <a:lstStyle/>
          <a:p>
            <a:r>
              <a:rPr lang="en-GB" dirty="0"/>
              <a:t>Recap</a:t>
            </a:r>
          </a:p>
        </p:txBody>
      </p:sp>
      <p:graphicFrame>
        <p:nvGraphicFramePr>
          <p:cNvPr id="5" name="Content Placeholder 2">
            <a:extLst>
              <a:ext uri="{FF2B5EF4-FFF2-40B4-BE49-F238E27FC236}">
                <a16:creationId xmlns:a16="http://schemas.microsoft.com/office/drawing/2014/main" id="{C7C77992-F35E-52C4-A595-DCDBF354CDA4}"/>
              </a:ext>
            </a:extLst>
          </p:cNvPr>
          <p:cNvGraphicFramePr>
            <a:graphicFrameLocks noGrp="1"/>
          </p:cNvGraphicFramePr>
          <p:nvPr>
            <p:ph idx="1"/>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5711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2DBC5-5A8F-7928-CD73-86763F77530B}"/>
              </a:ext>
            </a:extLst>
          </p:cNvPr>
          <p:cNvSpPr>
            <a:spLocks noGrp="1"/>
          </p:cNvSpPr>
          <p:nvPr>
            <p:ph type="title"/>
          </p:nvPr>
        </p:nvSpPr>
        <p:spPr>
          <a:xfrm>
            <a:off x="358219" y="365125"/>
            <a:ext cx="11481847" cy="1325563"/>
          </a:xfrm>
        </p:spPr>
        <p:txBody>
          <a:bodyPr anchor="ctr">
            <a:normAutofit/>
          </a:bodyPr>
          <a:lstStyle/>
          <a:p>
            <a:r>
              <a:rPr lang="en-GB" dirty="0"/>
              <a:t>Models of Change</a:t>
            </a:r>
          </a:p>
        </p:txBody>
      </p:sp>
      <p:graphicFrame>
        <p:nvGraphicFramePr>
          <p:cNvPr id="7" name="Content Placeholder 2">
            <a:extLst>
              <a:ext uri="{FF2B5EF4-FFF2-40B4-BE49-F238E27FC236}">
                <a16:creationId xmlns:a16="http://schemas.microsoft.com/office/drawing/2014/main" id="{05C62243-5B48-D61D-42CC-B833CC55C984}"/>
              </a:ext>
            </a:extLst>
          </p:cNvPr>
          <p:cNvGraphicFramePr>
            <a:graphicFrameLocks noGrp="1"/>
          </p:cNvGraphicFramePr>
          <p:nvPr>
            <p:ph idx="1"/>
            <p:extLst>
              <p:ext uri="{D42A27DB-BD31-4B8C-83A1-F6EECF244321}">
                <p14:modId xmlns:p14="http://schemas.microsoft.com/office/powerpoint/2010/main" val="420143508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6560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Lewin’s Force Field Analysis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2103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1026" name="Picture 2" descr="Force Field Analysis Guide">
            <a:extLst>
              <a:ext uri="{FF2B5EF4-FFF2-40B4-BE49-F238E27FC236}">
                <a16:creationId xmlns:a16="http://schemas.microsoft.com/office/drawing/2014/main" id="{96AD3B8C-6CDB-2CBD-72B6-4E1DE65CE4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7580" y="1690688"/>
            <a:ext cx="7640569" cy="4070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974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78C60-8376-9D06-3AC6-35F92087E354}"/>
              </a:ext>
            </a:extLst>
          </p:cNvPr>
          <p:cNvSpPr>
            <a:spLocks noGrp="1"/>
          </p:cNvSpPr>
          <p:nvPr>
            <p:ph type="title"/>
          </p:nvPr>
        </p:nvSpPr>
        <p:spPr>
          <a:xfrm>
            <a:off x="358219" y="365125"/>
            <a:ext cx="11481847" cy="1325563"/>
          </a:xfrm>
        </p:spPr>
        <p:txBody>
          <a:bodyPr anchor="ctr">
            <a:normAutofit/>
          </a:bodyPr>
          <a:lstStyle/>
          <a:p>
            <a:r>
              <a:rPr lang="en-GB" dirty="0"/>
              <a:t>Scenario</a:t>
            </a:r>
          </a:p>
        </p:txBody>
      </p:sp>
      <p:graphicFrame>
        <p:nvGraphicFramePr>
          <p:cNvPr id="5" name="Content Placeholder 2">
            <a:extLst>
              <a:ext uri="{FF2B5EF4-FFF2-40B4-BE49-F238E27FC236}">
                <a16:creationId xmlns:a16="http://schemas.microsoft.com/office/drawing/2014/main" id="{66C35C2F-DFDD-4697-DA2E-75DAF95260EC}"/>
              </a:ext>
            </a:extLst>
          </p:cNvPr>
          <p:cNvGraphicFramePr>
            <a:graphicFrameLocks noGrp="1"/>
          </p:cNvGraphicFramePr>
          <p:nvPr>
            <p:ph idx="1"/>
            <p:extLst>
              <p:ext uri="{D42A27DB-BD31-4B8C-83A1-F6EECF244321}">
                <p14:modId xmlns:p14="http://schemas.microsoft.com/office/powerpoint/2010/main" val="3239608693"/>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3847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FA6473-38D1-0129-A70B-668E9482B9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136EF4-0FA7-C81D-E5EC-5B659FAA375A}"/>
              </a:ext>
            </a:extLst>
          </p:cNvPr>
          <p:cNvSpPr>
            <a:spLocks noGrp="1"/>
          </p:cNvSpPr>
          <p:nvPr>
            <p:ph type="title"/>
          </p:nvPr>
        </p:nvSpPr>
        <p:spPr>
          <a:xfrm>
            <a:off x="358219" y="365125"/>
            <a:ext cx="11481847" cy="1325563"/>
          </a:xfrm>
        </p:spPr>
        <p:txBody>
          <a:bodyPr anchor="ctr">
            <a:normAutofit/>
          </a:bodyPr>
          <a:lstStyle/>
          <a:p>
            <a:r>
              <a:rPr lang="en-GB" dirty="0"/>
              <a:t>Scenario continued...</a:t>
            </a:r>
          </a:p>
        </p:txBody>
      </p:sp>
      <p:graphicFrame>
        <p:nvGraphicFramePr>
          <p:cNvPr id="7" name="Content Placeholder 2">
            <a:extLst>
              <a:ext uri="{FF2B5EF4-FFF2-40B4-BE49-F238E27FC236}">
                <a16:creationId xmlns:a16="http://schemas.microsoft.com/office/drawing/2014/main" id="{C3F821CB-58A7-2829-D8C4-49A8915DE942}"/>
              </a:ext>
            </a:extLst>
          </p:cNvPr>
          <p:cNvGraphicFramePr>
            <a:graphicFrameLocks noGrp="1"/>
          </p:cNvGraphicFramePr>
          <p:nvPr>
            <p:ph idx="1"/>
            <p:extLst>
              <p:ext uri="{D42A27DB-BD31-4B8C-83A1-F6EECF244321}">
                <p14:modId xmlns:p14="http://schemas.microsoft.com/office/powerpoint/2010/main" val="1739700156"/>
              </p:ext>
            </p:extLst>
          </p:nvPr>
        </p:nvGraphicFramePr>
        <p:xfrm>
          <a:off x="351934" y="1414564"/>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7678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B6C80-7291-A349-9030-FF437C9C8BD4}"/>
              </a:ext>
            </a:extLst>
          </p:cNvPr>
          <p:cNvSpPr>
            <a:spLocks noGrp="1"/>
          </p:cNvSpPr>
          <p:nvPr>
            <p:ph type="title"/>
          </p:nvPr>
        </p:nvSpPr>
        <p:spPr>
          <a:xfrm>
            <a:off x="358219" y="365125"/>
            <a:ext cx="11481847" cy="1325563"/>
          </a:xfrm>
        </p:spPr>
        <p:txBody>
          <a:bodyPr anchor="ctr">
            <a:normAutofit/>
          </a:bodyPr>
          <a:lstStyle/>
          <a:p>
            <a:r>
              <a:rPr lang="en-GB" dirty="0"/>
              <a:t>Lewin’s Change Model (CIPD, 2024)</a:t>
            </a:r>
          </a:p>
        </p:txBody>
      </p:sp>
      <p:graphicFrame>
        <p:nvGraphicFramePr>
          <p:cNvPr id="5" name="Content Placeholder 2">
            <a:extLst>
              <a:ext uri="{FF2B5EF4-FFF2-40B4-BE49-F238E27FC236}">
                <a16:creationId xmlns:a16="http://schemas.microsoft.com/office/drawing/2014/main" id="{9DB9C340-A783-DBE8-755E-CB02902BB244}"/>
              </a:ext>
            </a:extLst>
          </p:cNvPr>
          <p:cNvGraphicFramePr>
            <a:graphicFrameLocks noGrp="1"/>
          </p:cNvGraphicFramePr>
          <p:nvPr>
            <p:ph idx="1"/>
            <p:extLst>
              <p:ext uri="{D42A27DB-BD31-4B8C-83A1-F6EECF244321}">
                <p14:modId xmlns:p14="http://schemas.microsoft.com/office/powerpoint/2010/main" val="417437226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3276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1EA0A-9A1D-D422-F885-33ABE4239210}"/>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37B4313D-A0F5-2A1A-3A78-073AE999A21F}"/>
              </a:ext>
            </a:extLst>
          </p:cNvPr>
          <p:cNvSpPr>
            <a:spLocks noGrp="1"/>
          </p:cNvSpPr>
          <p:nvPr>
            <p:ph type="title"/>
          </p:nvPr>
        </p:nvSpPr>
        <p:spPr>
          <a:xfrm>
            <a:off x="358219" y="365125"/>
            <a:ext cx="11481847" cy="1325563"/>
          </a:xfrm>
        </p:spPr>
        <p:txBody>
          <a:bodyPr anchor="ctr">
            <a:normAutofit/>
          </a:bodyPr>
          <a:lstStyle/>
          <a:p>
            <a:r>
              <a:rPr lang="en-US" dirty="0"/>
              <a:t>Advantages</a:t>
            </a:r>
          </a:p>
        </p:txBody>
      </p:sp>
      <p:graphicFrame>
        <p:nvGraphicFramePr>
          <p:cNvPr id="12" name="Content Placeholder 2">
            <a:extLst>
              <a:ext uri="{FF2B5EF4-FFF2-40B4-BE49-F238E27FC236}">
                <a16:creationId xmlns:a16="http://schemas.microsoft.com/office/drawing/2014/main" id="{3C504ACF-7F71-7C6A-95A5-99A9E548D988}"/>
              </a:ext>
            </a:extLst>
          </p:cNvPr>
          <p:cNvGraphicFramePr>
            <a:graphicFrameLocks noGrp="1"/>
          </p:cNvGraphicFramePr>
          <p:nvPr>
            <p:ph idx="1"/>
            <p:extLst>
              <p:ext uri="{D42A27DB-BD31-4B8C-83A1-F6EECF244321}">
                <p14:modId xmlns:p14="http://schemas.microsoft.com/office/powerpoint/2010/main" val="257132497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2622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444940A-61E1-A43E-64D6-5EA376689B97}"/>
              </a:ext>
            </a:extLst>
          </p:cNvPr>
          <p:cNvSpPr>
            <a:spLocks noGrp="1"/>
          </p:cNvSpPr>
          <p:nvPr>
            <p:ph type="title"/>
          </p:nvPr>
        </p:nvSpPr>
        <p:spPr>
          <a:xfrm>
            <a:off x="358219" y="365125"/>
            <a:ext cx="11481847" cy="1325563"/>
          </a:xfrm>
        </p:spPr>
        <p:txBody>
          <a:bodyPr anchor="ctr">
            <a:normAutofit/>
          </a:bodyPr>
          <a:lstStyle/>
          <a:p>
            <a:r>
              <a:rPr lang="en-US" dirty="0"/>
              <a:t>Disadvantages</a:t>
            </a:r>
          </a:p>
        </p:txBody>
      </p:sp>
      <p:graphicFrame>
        <p:nvGraphicFramePr>
          <p:cNvPr id="12" name="Content Placeholder 2">
            <a:extLst>
              <a:ext uri="{FF2B5EF4-FFF2-40B4-BE49-F238E27FC236}">
                <a16:creationId xmlns:a16="http://schemas.microsoft.com/office/drawing/2014/main" id="{B14AB40B-3741-0002-7800-736DF2070055}"/>
              </a:ext>
            </a:extLst>
          </p:cNvPr>
          <p:cNvGraphicFramePr>
            <a:graphicFrameLocks noGrp="1"/>
          </p:cNvGraphicFramePr>
          <p:nvPr>
            <p:ph idx="1"/>
            <p:extLst>
              <p:ext uri="{D42A27DB-BD31-4B8C-83A1-F6EECF244321}">
                <p14:modId xmlns:p14="http://schemas.microsoft.com/office/powerpoint/2010/main" val="265123651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601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8AF55-F16C-476F-98FE-C6478CABDA23}"/>
              </a:ext>
            </a:extLst>
          </p:cNvPr>
          <p:cNvSpPr>
            <a:spLocks noGrp="1"/>
          </p:cNvSpPr>
          <p:nvPr>
            <p:ph type="title"/>
          </p:nvPr>
        </p:nvSpPr>
        <p:spPr>
          <a:xfrm>
            <a:off x="609600" y="274638"/>
            <a:ext cx="10972800" cy="562489"/>
          </a:xfrm>
        </p:spPr>
        <p:txBody>
          <a:bodyPr>
            <a:normAutofit fontScale="90000"/>
          </a:bodyPr>
          <a:lstStyle/>
          <a:p>
            <a:r>
              <a:rPr lang="en-GB"/>
              <a:t>Kotter (1996)</a:t>
            </a:r>
            <a:endParaRPr lang="en-GB" dirty="0"/>
          </a:p>
        </p:txBody>
      </p:sp>
      <p:graphicFrame>
        <p:nvGraphicFramePr>
          <p:cNvPr id="6" name="Content Placeholder 2">
            <a:extLst>
              <a:ext uri="{FF2B5EF4-FFF2-40B4-BE49-F238E27FC236}">
                <a16:creationId xmlns:a16="http://schemas.microsoft.com/office/drawing/2014/main" id="{0D993192-6BF5-5C2B-3CB6-00B976108162}"/>
              </a:ext>
            </a:extLst>
          </p:cNvPr>
          <p:cNvGraphicFramePr>
            <a:graphicFrameLocks noGrp="1"/>
          </p:cNvGraphicFramePr>
          <p:nvPr>
            <p:ph idx="1"/>
          </p:nvPr>
        </p:nvGraphicFramePr>
        <p:xfrm>
          <a:off x="609599" y="1017431"/>
          <a:ext cx="7891849" cy="5136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88D80F8-EC0D-7A44-E88E-E5213DC63EEA}"/>
              </a:ext>
            </a:extLst>
          </p:cNvPr>
          <p:cNvSpPr txBox="1"/>
          <p:nvPr/>
        </p:nvSpPr>
        <p:spPr>
          <a:xfrm>
            <a:off x="8723870" y="1170759"/>
            <a:ext cx="3064476" cy="4524315"/>
          </a:xfrm>
          <a:prstGeom prst="rect">
            <a:avLst/>
          </a:prstGeom>
          <a:noFill/>
          <a:ln w="69850">
            <a:solidFill>
              <a:schemeClr val="accent1"/>
            </a:solidFill>
          </a:ln>
        </p:spPr>
        <p:txBody>
          <a:bodyPr wrap="square" rtlCol="0">
            <a:spAutoFit/>
          </a:bodyPr>
          <a:lstStyle/>
          <a:p>
            <a:r>
              <a:rPr lang="en-GB" dirty="0"/>
              <a:t>Discussion:</a:t>
            </a:r>
          </a:p>
          <a:p>
            <a:r>
              <a:rPr lang="en-GB" dirty="0"/>
              <a:t>Consider your own organisation and whether Kotter’s 8 steps were followed during the most recent notable change.</a:t>
            </a:r>
          </a:p>
          <a:p>
            <a:endParaRPr lang="en-GB" dirty="0"/>
          </a:p>
          <a:p>
            <a:r>
              <a:rPr lang="en-GB" dirty="0"/>
              <a:t>What stages were the most important? </a:t>
            </a:r>
          </a:p>
          <a:p>
            <a:endParaRPr lang="en-GB" dirty="0"/>
          </a:p>
          <a:p>
            <a:r>
              <a:rPr lang="en-GB" dirty="0"/>
              <a:t>Were any stages missed and what were the implications? </a:t>
            </a:r>
          </a:p>
          <a:p>
            <a:endParaRPr lang="en-GB" dirty="0"/>
          </a:p>
          <a:p>
            <a:r>
              <a:rPr lang="en-GB" dirty="0"/>
              <a:t>What could they have done to improve the management of the change? </a:t>
            </a:r>
          </a:p>
        </p:txBody>
      </p:sp>
    </p:spTree>
    <p:extLst>
      <p:ext uri="{BB962C8B-B14F-4D97-AF65-F5344CB8AC3E}">
        <p14:creationId xmlns:p14="http://schemas.microsoft.com/office/powerpoint/2010/main" val="1255942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3C819-2882-7682-1303-1C96A7A80356}"/>
              </a:ext>
            </a:extLst>
          </p:cNvPr>
          <p:cNvSpPr>
            <a:spLocks noGrp="1"/>
          </p:cNvSpPr>
          <p:nvPr>
            <p:ph type="title"/>
          </p:nvPr>
        </p:nvSpPr>
        <p:spPr>
          <a:xfrm>
            <a:off x="358219" y="365125"/>
            <a:ext cx="12082654" cy="1325563"/>
          </a:xfrm>
        </p:spPr>
        <p:txBody>
          <a:bodyPr anchor="ctr">
            <a:normAutofit/>
          </a:bodyPr>
          <a:lstStyle/>
          <a:p>
            <a:r>
              <a:rPr lang="en-GB" dirty="0"/>
              <a:t>Case Study - Citizens Advice Leicestershire</a:t>
            </a:r>
            <a:br>
              <a:rPr lang="en-GB" dirty="0"/>
            </a:br>
            <a:r>
              <a:rPr lang="en-GB" sz="1800" dirty="0">
                <a:hlinkClick r:id="rId3"/>
              </a:rPr>
              <a:t>https://www.cipd.org/uk/knowledge/case-studies/change-management-journey-citizens-advice-leicestershire/</a:t>
            </a:r>
            <a:r>
              <a:rPr lang="en-GB" sz="1800" dirty="0"/>
              <a:t> </a:t>
            </a:r>
          </a:p>
        </p:txBody>
      </p:sp>
      <p:graphicFrame>
        <p:nvGraphicFramePr>
          <p:cNvPr id="5" name="Content Placeholder 2">
            <a:extLst>
              <a:ext uri="{FF2B5EF4-FFF2-40B4-BE49-F238E27FC236}">
                <a16:creationId xmlns:a16="http://schemas.microsoft.com/office/drawing/2014/main" id="{DA222EAD-78AE-4BBE-9085-553F459514CF}"/>
              </a:ext>
            </a:extLst>
          </p:cNvPr>
          <p:cNvGraphicFramePr>
            <a:graphicFrameLocks noGrp="1"/>
          </p:cNvGraphicFramePr>
          <p:nvPr>
            <p:ph idx="1"/>
            <p:extLst>
              <p:ext uri="{D42A27DB-BD31-4B8C-83A1-F6EECF244321}">
                <p14:modId xmlns:p14="http://schemas.microsoft.com/office/powerpoint/2010/main" val="329287319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923841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0FFE3-6C3E-516F-2AE6-2F1E933C67AA}"/>
              </a:ext>
            </a:extLst>
          </p:cNvPr>
          <p:cNvSpPr>
            <a:spLocks noGrp="1"/>
          </p:cNvSpPr>
          <p:nvPr>
            <p:ph type="title"/>
          </p:nvPr>
        </p:nvSpPr>
        <p:spPr>
          <a:xfrm>
            <a:off x="358219" y="365125"/>
            <a:ext cx="11481847" cy="1325563"/>
          </a:xfrm>
        </p:spPr>
        <p:txBody>
          <a:bodyPr anchor="ctr">
            <a:normAutofit/>
          </a:bodyPr>
          <a:lstStyle/>
          <a:p>
            <a:r>
              <a:rPr lang="en-GB" dirty="0"/>
              <a:t>Advantages</a:t>
            </a:r>
          </a:p>
        </p:txBody>
      </p:sp>
      <p:graphicFrame>
        <p:nvGraphicFramePr>
          <p:cNvPr id="5" name="Content Placeholder 2">
            <a:extLst>
              <a:ext uri="{FF2B5EF4-FFF2-40B4-BE49-F238E27FC236}">
                <a16:creationId xmlns:a16="http://schemas.microsoft.com/office/drawing/2014/main" id="{D0BB4E10-1F18-482B-5A47-33DC62E69C6C}"/>
              </a:ext>
            </a:extLst>
          </p:cNvPr>
          <p:cNvGraphicFramePr>
            <a:graphicFrameLocks noGrp="1"/>
          </p:cNvGraphicFramePr>
          <p:nvPr>
            <p:ph idx="1"/>
            <p:extLst>
              <p:ext uri="{D42A27DB-BD31-4B8C-83A1-F6EECF244321}">
                <p14:modId xmlns:p14="http://schemas.microsoft.com/office/powerpoint/2010/main" val="286618920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4169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3C561-7887-6C29-A778-3D7555D027E8}"/>
              </a:ext>
            </a:extLst>
          </p:cNvPr>
          <p:cNvSpPr>
            <a:spLocks noGrp="1"/>
          </p:cNvSpPr>
          <p:nvPr>
            <p:ph type="title"/>
          </p:nvPr>
        </p:nvSpPr>
        <p:spPr>
          <a:xfrm>
            <a:off x="358219" y="365125"/>
            <a:ext cx="11481847" cy="1325563"/>
          </a:xfrm>
        </p:spPr>
        <p:txBody>
          <a:bodyPr anchor="ctr">
            <a:normAutofit/>
          </a:bodyPr>
          <a:lstStyle/>
          <a:p>
            <a:r>
              <a:rPr lang="en-GB" dirty="0"/>
              <a:t>Disadvantages</a:t>
            </a:r>
          </a:p>
        </p:txBody>
      </p:sp>
      <p:graphicFrame>
        <p:nvGraphicFramePr>
          <p:cNvPr id="5" name="Content Placeholder 2">
            <a:extLst>
              <a:ext uri="{FF2B5EF4-FFF2-40B4-BE49-F238E27FC236}">
                <a16:creationId xmlns:a16="http://schemas.microsoft.com/office/drawing/2014/main" id="{42DC48C2-67C5-CC8B-B39B-57805A06E9F6}"/>
              </a:ext>
            </a:extLst>
          </p:cNvPr>
          <p:cNvGraphicFramePr>
            <a:graphicFrameLocks noGrp="1"/>
          </p:cNvGraphicFramePr>
          <p:nvPr>
            <p:ph idx="1"/>
            <p:extLst>
              <p:ext uri="{D42A27DB-BD31-4B8C-83A1-F6EECF244321}">
                <p14:modId xmlns:p14="http://schemas.microsoft.com/office/powerpoint/2010/main" val="113029195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7058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D88BB-A1C4-1E4B-D24B-E00919033F59}"/>
              </a:ext>
            </a:extLst>
          </p:cNvPr>
          <p:cNvSpPr>
            <a:spLocks noGrp="1"/>
          </p:cNvSpPr>
          <p:nvPr>
            <p:ph type="title"/>
          </p:nvPr>
        </p:nvSpPr>
        <p:spPr/>
        <p:txBody>
          <a:bodyPr anchor="ctr">
            <a:normAutofit/>
          </a:bodyPr>
          <a:lstStyle/>
          <a:p>
            <a:r>
              <a:rPr lang="en-GB" dirty="0"/>
              <a:t>The role of people professionals</a:t>
            </a:r>
          </a:p>
        </p:txBody>
      </p:sp>
      <p:graphicFrame>
        <p:nvGraphicFramePr>
          <p:cNvPr id="5" name="Content Placeholder 2">
            <a:extLst>
              <a:ext uri="{FF2B5EF4-FFF2-40B4-BE49-F238E27FC236}">
                <a16:creationId xmlns:a16="http://schemas.microsoft.com/office/drawing/2014/main" id="{DE677D65-C855-B590-67E5-0B8499542ED9}"/>
              </a:ext>
            </a:extLst>
          </p:cNvPr>
          <p:cNvGraphicFramePr>
            <a:graphicFrameLocks noGrp="1"/>
          </p:cNvGraphicFramePr>
          <p:nvPr>
            <p:ph idx="1"/>
            <p:extLst>
              <p:ext uri="{D42A27DB-BD31-4B8C-83A1-F6EECF244321}">
                <p14:modId xmlns:p14="http://schemas.microsoft.com/office/powerpoint/2010/main" val="1781438105"/>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6886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2387-4E5C-4B2A-BFFC-A934BD9D103F}"/>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600" kern="1200">
                <a:solidFill>
                  <a:schemeClr val="tx1"/>
                </a:solidFill>
                <a:latin typeface="+mj-lt"/>
                <a:ea typeface="+mj-ea"/>
                <a:cs typeface="+mj-cs"/>
              </a:rPr>
              <a:t>The Influence Model (McKinsey, 2016)</a:t>
            </a:r>
          </a:p>
        </p:txBody>
      </p:sp>
      <p:pic>
        <p:nvPicPr>
          <p:cNvPr id="5" name="Content Placeholder 4" descr="A screenshot of text&#10;&#10;Description automatically generated">
            <a:extLst>
              <a:ext uri="{FF2B5EF4-FFF2-40B4-BE49-F238E27FC236}">
                <a16:creationId xmlns:a16="http://schemas.microsoft.com/office/drawing/2014/main" id="{DB1A0FDC-DBDE-477E-A33D-34E2A3FC50C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082001" y="145130"/>
            <a:ext cx="6375983" cy="5550408"/>
          </a:xfrm>
          <a:prstGeom prst="rect">
            <a:avLst/>
          </a:prstGeom>
        </p:spPr>
      </p:pic>
    </p:spTree>
    <p:extLst>
      <p:ext uri="{BB962C8B-B14F-4D97-AF65-F5344CB8AC3E}">
        <p14:creationId xmlns:p14="http://schemas.microsoft.com/office/powerpoint/2010/main" val="3799338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B135C-E0F5-3853-8DDE-02B9F63B3076}"/>
              </a:ext>
            </a:extLst>
          </p:cNvPr>
          <p:cNvSpPr>
            <a:spLocks noGrp="1"/>
          </p:cNvSpPr>
          <p:nvPr>
            <p:ph type="title"/>
          </p:nvPr>
        </p:nvSpPr>
        <p:spPr>
          <a:xfrm>
            <a:off x="358219" y="365125"/>
            <a:ext cx="11481847" cy="1325563"/>
          </a:xfrm>
        </p:spPr>
        <p:txBody>
          <a:bodyPr anchor="ctr">
            <a:normAutofit/>
          </a:bodyPr>
          <a:lstStyle/>
          <a:p>
            <a:r>
              <a:rPr lang="en-GB" dirty="0"/>
              <a:t>Assignment structure</a:t>
            </a:r>
          </a:p>
        </p:txBody>
      </p:sp>
      <p:pic>
        <p:nvPicPr>
          <p:cNvPr id="7" name="Content Placeholder 6" descr="Angled shot of pen on a graph">
            <a:extLst>
              <a:ext uri="{FF2B5EF4-FFF2-40B4-BE49-F238E27FC236}">
                <a16:creationId xmlns:a16="http://schemas.microsoft.com/office/drawing/2014/main" id="{E965E456-4C4F-5578-0EF1-BD6E09053F6C}"/>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24681" b="21638"/>
          <a:stretch>
            <a:fillRect/>
          </a:stretch>
        </p:blipFill>
        <p:spPr>
          <a:xfrm>
            <a:off x="609600" y="1600201"/>
            <a:ext cx="10972800" cy="3917032"/>
          </a:xfrm>
          <a:noFill/>
        </p:spPr>
      </p:pic>
    </p:spTree>
    <p:extLst>
      <p:ext uri="{BB962C8B-B14F-4D97-AF65-F5344CB8AC3E}">
        <p14:creationId xmlns:p14="http://schemas.microsoft.com/office/powerpoint/2010/main" val="2401927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58980-B93A-59AF-E212-F97EE6A29D69}"/>
              </a:ext>
            </a:extLst>
          </p:cNvPr>
          <p:cNvSpPr>
            <a:spLocks noGrp="1"/>
          </p:cNvSpPr>
          <p:nvPr>
            <p:ph type="title"/>
          </p:nvPr>
        </p:nvSpPr>
        <p:spPr>
          <a:xfrm>
            <a:off x="358219" y="365125"/>
            <a:ext cx="11481847" cy="1325563"/>
          </a:xfrm>
        </p:spPr>
        <p:txBody>
          <a:bodyPr anchor="ctr">
            <a:normAutofit/>
          </a:bodyPr>
          <a:lstStyle/>
          <a:p>
            <a:r>
              <a:rPr lang="en-GB" dirty="0"/>
              <a:t>Presentations – What to include?</a:t>
            </a:r>
          </a:p>
        </p:txBody>
      </p:sp>
      <p:graphicFrame>
        <p:nvGraphicFramePr>
          <p:cNvPr id="5" name="Content Placeholder 2">
            <a:extLst>
              <a:ext uri="{FF2B5EF4-FFF2-40B4-BE49-F238E27FC236}">
                <a16:creationId xmlns:a16="http://schemas.microsoft.com/office/drawing/2014/main" id="{2F1CCE04-B15D-09AD-6458-C4CF9CDF50BC}"/>
              </a:ext>
            </a:extLst>
          </p:cNvPr>
          <p:cNvGraphicFramePr>
            <a:graphicFrameLocks noGrp="1"/>
          </p:cNvGraphicFramePr>
          <p:nvPr>
            <p:ph idx="1"/>
            <p:extLst>
              <p:ext uri="{D42A27DB-BD31-4B8C-83A1-F6EECF244321}">
                <p14:modId xmlns:p14="http://schemas.microsoft.com/office/powerpoint/2010/main" val="3316554175"/>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71836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32276-09F8-2226-647E-4035733DB781}"/>
              </a:ext>
            </a:extLst>
          </p:cNvPr>
          <p:cNvSpPr>
            <a:spLocks noGrp="1"/>
          </p:cNvSpPr>
          <p:nvPr>
            <p:ph type="title"/>
          </p:nvPr>
        </p:nvSpPr>
        <p:spPr>
          <a:xfrm>
            <a:off x="358219" y="365125"/>
            <a:ext cx="11481847" cy="1325563"/>
          </a:xfrm>
        </p:spPr>
        <p:txBody>
          <a:bodyPr/>
          <a:lstStyle/>
          <a:p>
            <a:r>
              <a:rPr lang="en-GB" dirty="0"/>
              <a:t>References</a:t>
            </a:r>
          </a:p>
        </p:txBody>
      </p:sp>
      <p:sp>
        <p:nvSpPr>
          <p:cNvPr id="3" name="Content Placeholder 2">
            <a:extLst>
              <a:ext uri="{FF2B5EF4-FFF2-40B4-BE49-F238E27FC236}">
                <a16:creationId xmlns:a16="http://schemas.microsoft.com/office/drawing/2014/main" id="{27C5858F-D23B-142F-2D73-A2F63D5FA3E0}"/>
              </a:ext>
            </a:extLst>
          </p:cNvPr>
          <p:cNvSpPr>
            <a:spLocks noGrp="1"/>
          </p:cNvSpPr>
          <p:nvPr>
            <p:ph idx="1"/>
          </p:nvPr>
        </p:nvSpPr>
        <p:spPr>
          <a:xfrm>
            <a:off x="358775" y="1487606"/>
            <a:ext cx="11480800" cy="3914657"/>
          </a:xfrm>
        </p:spPr>
        <p:txBody>
          <a:bodyPr>
            <a:normAutofit fontScale="92500" lnSpcReduction="10000"/>
          </a:bodyPr>
          <a:lstStyle/>
          <a:p>
            <a:r>
              <a:rPr lang="en-GB" dirty="0"/>
              <a:t>CIPD (2022) </a:t>
            </a:r>
            <a:r>
              <a:rPr lang="en-GB" i="1" dirty="0"/>
              <a:t>What works in change management? </a:t>
            </a:r>
            <a:r>
              <a:rPr lang="en-GB" dirty="0"/>
              <a:t>Available at: </a:t>
            </a:r>
            <a:r>
              <a:rPr lang="en-GB" dirty="0">
                <a:hlinkClick r:id="rId3"/>
              </a:rPr>
              <a:t>https://www.cipd.org/uk/knowledge/bitesize-research/change-management/</a:t>
            </a:r>
            <a:r>
              <a:rPr lang="en-GB" dirty="0"/>
              <a:t> (Accessed: 23 March 2026)</a:t>
            </a:r>
          </a:p>
          <a:p>
            <a:r>
              <a:rPr lang="en-GB" dirty="0"/>
              <a:t>CIPD (2024) </a:t>
            </a:r>
            <a:r>
              <a:rPr lang="en-GB" i="1" dirty="0"/>
              <a:t>Change management: A guide for people professionals. </a:t>
            </a:r>
            <a:r>
              <a:rPr lang="en-GB" dirty="0"/>
              <a:t>Available at: </a:t>
            </a:r>
            <a:r>
              <a:rPr lang="en-GB" dirty="0">
                <a:hlinkClick r:id="rId4"/>
              </a:rPr>
              <a:t>https://www.cipd.org/uk/knowledge/guides/change-management/</a:t>
            </a:r>
            <a:r>
              <a:rPr lang="en-GB" dirty="0"/>
              <a:t> (Accessed: 23 March 2026)</a:t>
            </a:r>
          </a:p>
          <a:p>
            <a:r>
              <a:rPr lang="en-GB" dirty="0" err="1"/>
              <a:t>Kriegal</a:t>
            </a:r>
            <a:r>
              <a:rPr lang="en-GB" dirty="0"/>
              <a:t>, J. (2024) ‘The inextricable link between change management and company culture’. </a:t>
            </a:r>
            <a:r>
              <a:rPr lang="en-GB" i="1" dirty="0"/>
              <a:t>Forbes Magazine </a:t>
            </a:r>
            <a:r>
              <a:rPr lang="en-GB" dirty="0"/>
              <a:t>(13 August). Available at: </a:t>
            </a:r>
            <a:r>
              <a:rPr lang="en-GB" dirty="0">
                <a:hlinkClick r:id="rId5"/>
              </a:rPr>
              <a:t>https://www.forbes.com/councils/forbeshumanresourcescouncil/2024/08/13/the-inextricable-link-between-change-management-and-company-culture/</a:t>
            </a:r>
            <a:r>
              <a:rPr lang="en-GB" dirty="0"/>
              <a:t> (Accessed: 23 March 2026)</a:t>
            </a:r>
          </a:p>
          <a:p>
            <a:endParaRPr lang="en-US" dirty="0"/>
          </a:p>
          <a:p>
            <a:endParaRPr lang="en-US" dirty="0"/>
          </a:p>
          <a:p>
            <a:endParaRPr lang="en-GB" dirty="0"/>
          </a:p>
        </p:txBody>
      </p:sp>
    </p:spTree>
    <p:extLst>
      <p:ext uri="{BB962C8B-B14F-4D97-AF65-F5344CB8AC3E}">
        <p14:creationId xmlns:p14="http://schemas.microsoft.com/office/powerpoint/2010/main" val="3062687362"/>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1716</Words>
  <Application>Microsoft Office PowerPoint</Application>
  <PresentationFormat>Widescreen</PresentationFormat>
  <Paragraphs>134</Paragraphs>
  <Slides>20</Slides>
  <Notes>19</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20</vt:i4>
      </vt:variant>
    </vt:vector>
  </HeadingPairs>
  <TitlesOfParts>
    <vt:vector size="29" baseType="lpstr">
      <vt:lpstr>__fkGroteskNeue_598ab8</vt:lpstr>
      <vt:lpstr>Aptos</vt:lpstr>
      <vt:lpstr>Arial</vt:lpstr>
      <vt:lpstr>Calibri</vt:lpstr>
      <vt:lpstr>Calibri Light</vt:lpstr>
      <vt:lpstr>Libre Franklin</vt:lpstr>
      <vt:lpstr>Theme1</vt:lpstr>
      <vt:lpstr>UWTSD Text 2</vt:lpstr>
      <vt:lpstr>UWTSD Logo Variations place image in Background</vt:lpstr>
      <vt:lpstr>PowerPoint Presentation</vt:lpstr>
      <vt:lpstr>Agenda for today</vt:lpstr>
      <vt:lpstr>Recap</vt:lpstr>
      <vt:lpstr>Models of Change</vt:lpstr>
      <vt:lpstr>Lewin’s Force Field Analysis</vt:lpstr>
      <vt:lpstr>Scenario</vt:lpstr>
      <vt:lpstr>Scenario continued...</vt:lpstr>
      <vt:lpstr>Lewin’s Change Model (CIPD, 2024)</vt:lpstr>
      <vt:lpstr>Advantages</vt:lpstr>
      <vt:lpstr>Disadvantages</vt:lpstr>
      <vt:lpstr>Kotter (1996)</vt:lpstr>
      <vt:lpstr>Case Study - Citizens Advice Leicestershire https://www.cipd.org/uk/knowledge/case-studies/change-management-journey-citizens-advice-leicestershire/ </vt:lpstr>
      <vt:lpstr>Advantages</vt:lpstr>
      <vt:lpstr>Disadvantages</vt:lpstr>
      <vt:lpstr>The role of people professionals</vt:lpstr>
      <vt:lpstr>The Influence Model (McKinsey, 2016)</vt:lpstr>
      <vt:lpstr>Assignment structure</vt:lpstr>
      <vt:lpstr>Presentations – What to include?</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8</cp:revision>
  <dcterms:created xsi:type="dcterms:W3CDTF">2025-11-20T10:37:10Z</dcterms:created>
  <dcterms:modified xsi:type="dcterms:W3CDTF">2026-03-24T21:05:32Z</dcterms:modified>
</cp:coreProperties>
</file>