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2"/>
  </p:notesMasterIdLst>
  <p:handoutMasterIdLst>
    <p:handoutMasterId r:id="rId13"/>
  </p:handoutMasterIdLst>
  <p:sldIdLst>
    <p:sldId id="256" r:id="rId2"/>
    <p:sldId id="275" r:id="rId3"/>
    <p:sldId id="293" r:id="rId4"/>
    <p:sldId id="279" r:id="rId5"/>
    <p:sldId id="265" r:id="rId6"/>
    <p:sldId id="274" r:id="rId7"/>
    <p:sldId id="287" r:id="rId8"/>
    <p:sldId id="288" r:id="rId9"/>
    <p:sldId id="291" r:id="rId10"/>
    <p:sldId id="29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5EE6"/>
    <a:srgbClr val="132BDC"/>
    <a:srgbClr val="DCE0FC"/>
    <a:srgbClr val="FDF200"/>
    <a:srgbClr val="80FBE5"/>
    <a:srgbClr val="3CF3D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04" autoAdjust="0"/>
    <p:restoredTop sz="81002" autoAdjust="0"/>
  </p:normalViewPr>
  <p:slideViewPr>
    <p:cSldViewPr snapToGrid="0">
      <p:cViewPr varScale="1">
        <p:scale>
          <a:sx n="51" d="100"/>
          <a:sy n="51" d="100"/>
        </p:scale>
        <p:origin x="1220" y="44"/>
      </p:cViewPr>
      <p:guideLst>
        <p:guide orient="horz" pos="2160"/>
        <p:guide pos="3840"/>
      </p:guideLst>
    </p:cSldViewPr>
  </p:slideViewPr>
  <p:notesTextViewPr>
    <p:cViewPr>
      <p:scale>
        <a:sx n="1" d="1"/>
        <a:sy n="1" d="1"/>
      </p:scale>
      <p:origin x="0" y="0"/>
    </p:cViewPr>
  </p:notesTextViewPr>
  <p:notesViewPr>
    <p:cSldViewPr snapToGrid="0">
      <p:cViewPr varScale="1">
        <p:scale>
          <a:sx n="137" d="100"/>
          <a:sy n="137" d="100"/>
        </p:scale>
        <p:origin x="6744"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F14A1CB-5452-AC70-7D60-1A44C62C56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D16B759-0F79-F999-E975-D9DBEDB8A51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B9E520-E069-0742-BD97-ED28BB08EC53}" type="datetimeFigureOut">
              <a:rPr lang="en-US" smtClean="0"/>
              <a:t>11/3/2022</a:t>
            </a:fld>
            <a:endParaRPr lang="en-US" dirty="0"/>
          </a:p>
        </p:txBody>
      </p:sp>
      <p:sp>
        <p:nvSpPr>
          <p:cNvPr id="4" name="Footer Placeholder 3">
            <a:extLst>
              <a:ext uri="{FF2B5EF4-FFF2-40B4-BE49-F238E27FC236}">
                <a16:creationId xmlns:a16="http://schemas.microsoft.com/office/drawing/2014/main" id="{989A7C7E-774B-6207-364F-BAC51DF08F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99ACE22-8537-7305-26E3-E0E0AF83D50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7B964BE-1CD1-1943-8CAA-B6D417321F15}" type="slidenum">
              <a:rPr lang="en-US" smtClean="0"/>
              <a:t>‹#›</a:t>
            </a:fld>
            <a:endParaRPr lang="en-US" dirty="0"/>
          </a:p>
        </p:txBody>
      </p:sp>
    </p:spTree>
    <p:extLst>
      <p:ext uri="{BB962C8B-B14F-4D97-AF65-F5344CB8AC3E}">
        <p14:creationId xmlns:p14="http://schemas.microsoft.com/office/powerpoint/2010/main" val="42545003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85F30-A497-F84E-BC49-B57AB2B760AA}" type="datetimeFigureOut">
              <a:rPr lang="en-US" smtClean="0"/>
              <a:t>11/3/2022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7D3E5B-4BED-B24C-9674-6B6454D04561}" type="slidenum">
              <a:rPr lang="en-US" smtClean="0"/>
              <a:t>‹#›</a:t>
            </a:fld>
            <a:endParaRPr lang="en-US" dirty="0"/>
          </a:p>
        </p:txBody>
      </p:sp>
    </p:spTree>
    <p:extLst>
      <p:ext uri="{BB962C8B-B14F-4D97-AF65-F5344CB8AC3E}">
        <p14:creationId xmlns:p14="http://schemas.microsoft.com/office/powerpoint/2010/main" val="676233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1</a:t>
            </a:fld>
            <a:endParaRPr lang="en-US" dirty="0"/>
          </a:p>
        </p:txBody>
      </p:sp>
    </p:spTree>
    <p:extLst>
      <p:ext uri="{BB962C8B-B14F-4D97-AF65-F5344CB8AC3E}">
        <p14:creationId xmlns:p14="http://schemas.microsoft.com/office/powerpoint/2010/main" val="3427983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Employee engagement refers to the enthusiasm and interest of the employee towards their duties (Al </a:t>
            </a:r>
            <a:r>
              <a:rPr lang="en-GB" sz="1200" kern="1200" dirty="0" err="1">
                <a:solidFill>
                  <a:schemeClr val="tx1"/>
                </a:solidFill>
                <a:effectLst/>
                <a:latin typeface="+mn-lt"/>
                <a:ea typeface="+mn-ea"/>
                <a:cs typeface="+mn-cs"/>
              </a:rPr>
              <a:t>Mehrzi</a:t>
            </a:r>
            <a:r>
              <a:rPr lang="en-GB" sz="1200" kern="1200" dirty="0">
                <a:solidFill>
                  <a:schemeClr val="tx1"/>
                </a:solidFill>
                <a:effectLst/>
                <a:latin typeface="+mn-lt"/>
                <a:ea typeface="+mn-ea"/>
                <a:cs typeface="+mn-cs"/>
              </a:rPr>
              <a:t> and Singh, 2016). Employee engagement is very important for impleading the strategies to reach the destination. An organisation can engage the employee in various ways to ensure the best services for the customers. In the hotel industry, it is very important to satisfy customers and make them loyal. In this study, the importance of employee engagement in the hotel industry and its process will discuss.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2</a:t>
            </a:fld>
            <a:endParaRPr lang="en-US" dirty="0"/>
          </a:p>
        </p:txBody>
      </p:sp>
    </p:spTree>
    <p:extLst>
      <p:ext uri="{BB962C8B-B14F-4D97-AF65-F5344CB8AC3E}">
        <p14:creationId xmlns:p14="http://schemas.microsoft.com/office/powerpoint/2010/main" val="3880612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Employee engagement is the most important thing for an organisation to get the best performance of the organisation (</a:t>
            </a:r>
            <a:r>
              <a:rPr lang="en-GB" sz="1200" kern="1200" dirty="0" err="1">
                <a:solidFill>
                  <a:schemeClr val="tx1"/>
                </a:solidFill>
                <a:effectLst/>
                <a:latin typeface="+mn-lt"/>
                <a:ea typeface="+mn-ea"/>
                <a:cs typeface="+mn-cs"/>
              </a:rPr>
              <a:t>Allam</a:t>
            </a:r>
            <a:r>
              <a:rPr lang="en-GB" sz="1200" kern="1200" dirty="0">
                <a:solidFill>
                  <a:schemeClr val="tx1"/>
                </a:solidFill>
                <a:effectLst/>
                <a:latin typeface="+mn-lt"/>
                <a:ea typeface="+mn-ea"/>
                <a:cs typeface="+mn-cs"/>
              </a:rPr>
              <a:t> and Newman, 2018). It is very important for every sector of the organisation to complete the tasks properly and bring out the most satisfactory outcomes. Employee engagement is very important from various perspectives and some of them are discussed bellows-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Create a better work culture</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Employee engagement is very important for ensuring an effective and work-friendly culture in the organisation where everyone will work with satisfaction (</a:t>
            </a:r>
            <a:r>
              <a:rPr lang="en-GB" sz="1200" kern="1200" dirty="0" err="1">
                <a:solidFill>
                  <a:schemeClr val="tx1"/>
                </a:solidFill>
                <a:effectLst/>
                <a:latin typeface="+mn-lt"/>
                <a:ea typeface="+mn-ea"/>
                <a:cs typeface="+mn-cs"/>
              </a:rPr>
              <a:t>Caesens</a:t>
            </a:r>
            <a:r>
              <a:rPr lang="en-GB" sz="1200" kern="1200" dirty="0">
                <a:solidFill>
                  <a:schemeClr val="tx1"/>
                </a:solidFill>
                <a:effectLst/>
                <a:latin typeface="+mn-lt"/>
                <a:ea typeface="+mn-ea"/>
                <a:cs typeface="+mn-cs"/>
              </a:rPr>
              <a:t> et al., 2016). To ensure a better work culture the employee plays the most effective role by communicating effectively and performing as a team for better outcomes. In the hotel industry employee engagement impact most for creating a better work culture.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D7D3E5B-4BED-B24C-9674-6B6454D04561}" type="slidenum">
              <a:rPr lang="en-US" smtClean="0"/>
              <a:t>4</a:t>
            </a:fld>
            <a:endParaRPr lang="en-US" dirty="0"/>
          </a:p>
        </p:txBody>
      </p:sp>
    </p:spTree>
    <p:extLst>
      <p:ext uri="{BB962C8B-B14F-4D97-AF65-F5344CB8AC3E}">
        <p14:creationId xmlns:p14="http://schemas.microsoft.com/office/powerpoint/2010/main" val="241022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the organisation can ensure the most effective employee engagement in the organisation it can be possible to reduce employee turnover (</a:t>
            </a:r>
            <a:r>
              <a:rPr lang="en-GB" sz="1200" kern="1200" dirty="0" err="1">
                <a:solidFill>
                  <a:schemeClr val="tx1"/>
                </a:solidFill>
                <a:effectLst/>
                <a:latin typeface="+mn-lt"/>
                <a:ea typeface="+mn-ea"/>
                <a:cs typeface="+mn-cs"/>
              </a:rPr>
              <a:t>Chandani</a:t>
            </a:r>
            <a:r>
              <a:rPr lang="en-GB" sz="1200" kern="1200" dirty="0">
                <a:solidFill>
                  <a:schemeClr val="tx1"/>
                </a:solidFill>
                <a:effectLst/>
                <a:latin typeface="+mn-lt"/>
                <a:ea typeface="+mn-ea"/>
                <a:cs typeface="+mn-cs"/>
              </a:rPr>
              <a:t> et al., 2016). When an employee of the hotel industry gets interested to work for the organisation for attaining the aims and objectives it shows their interest in the organisation for staying a long time. So the hotel industry can reduce employee turnover to get the most satisfactory efficiency from them.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D7D3E5B-4BED-B24C-9674-6B6454D04561}" type="slidenum">
              <a:rPr lang="en-US" smtClean="0"/>
              <a:t>5</a:t>
            </a:fld>
            <a:endParaRPr lang="en-US" dirty="0"/>
          </a:p>
        </p:txBody>
      </p:sp>
    </p:spTree>
    <p:extLst>
      <p:ext uri="{BB962C8B-B14F-4D97-AF65-F5344CB8AC3E}">
        <p14:creationId xmlns:p14="http://schemas.microsoft.com/office/powerpoint/2010/main" val="3406541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Employee engagement shows their eagerness towards the organisation for reaching the destination. When the employee works from satisfaction and helps each other it can be possible to get the highest productivity with the lowest cost (Duffy, 2016). When the employees of a hotel are engaged with the activities of the organisation from motivation they can show their effectiveness. They also try to develop their skills for better performance to satisfy the customer for coming in future time (</a:t>
            </a:r>
            <a:r>
              <a:rPr lang="en-GB" sz="1200" kern="1200" dirty="0" err="1">
                <a:solidFill>
                  <a:schemeClr val="tx1"/>
                </a:solidFill>
                <a:effectLst/>
                <a:latin typeface="+mn-lt"/>
                <a:ea typeface="+mn-ea"/>
                <a:cs typeface="+mn-cs"/>
              </a:rPr>
              <a:t>Xiong</a:t>
            </a:r>
            <a:r>
              <a:rPr lang="en-GB" sz="1200" kern="1200" dirty="0">
                <a:solidFill>
                  <a:schemeClr val="tx1"/>
                </a:solidFill>
                <a:effectLst/>
                <a:latin typeface="+mn-lt"/>
                <a:ea typeface="+mn-ea"/>
                <a:cs typeface="+mn-cs"/>
              </a:rPr>
              <a:t> and Wen, 2020). Through this process, the organisation can ensure the most productivity to get competitive advantages.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6</a:t>
            </a:fld>
            <a:endParaRPr lang="en-US" dirty="0"/>
          </a:p>
        </p:txBody>
      </p:sp>
    </p:spTree>
    <p:extLst>
      <p:ext uri="{BB962C8B-B14F-4D97-AF65-F5344CB8AC3E}">
        <p14:creationId xmlns:p14="http://schemas.microsoft.com/office/powerpoint/2010/main" val="32573586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employee engagement is very important for the hotel industry so it is very important to make some effective plans for ensuring it (Kang and Sung, 2017). Some of the most effective processes for ensuring employee engagement are discussed bellows-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Provide training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hotel industry needs to train the employee, especially the newly recruited employees to develop their skills to work appropriately (</a:t>
            </a:r>
            <a:r>
              <a:rPr lang="en-GB" sz="1200" kern="1200" dirty="0" err="1">
                <a:solidFill>
                  <a:schemeClr val="tx1"/>
                </a:solidFill>
                <a:effectLst/>
                <a:latin typeface="+mn-lt"/>
                <a:ea typeface="+mn-ea"/>
                <a:cs typeface="+mn-cs"/>
              </a:rPr>
              <a:t>Motyka</a:t>
            </a:r>
            <a:r>
              <a:rPr lang="en-GB" sz="1200" kern="1200" dirty="0">
                <a:solidFill>
                  <a:schemeClr val="tx1"/>
                </a:solidFill>
                <a:effectLst/>
                <a:latin typeface="+mn-lt"/>
                <a:ea typeface="+mn-ea"/>
                <a:cs typeface="+mn-cs"/>
              </a:rPr>
              <a:t>, 2018). It enhances their knowledge about the organisation as well as their duties which influences them to increase their engagement. Training is very helpful to make the employee most effective and increases 76% more engagement of them (Sun and </a:t>
            </a:r>
            <a:r>
              <a:rPr lang="en-GB" sz="1200" kern="1200" dirty="0" err="1">
                <a:solidFill>
                  <a:schemeClr val="tx1"/>
                </a:solidFill>
                <a:effectLst/>
                <a:latin typeface="+mn-lt"/>
                <a:ea typeface="+mn-ea"/>
                <a:cs typeface="+mn-cs"/>
              </a:rPr>
              <a:t>Bunchapattanasakda</a:t>
            </a:r>
            <a:r>
              <a:rPr lang="en-GB" sz="1200" kern="1200" dirty="0">
                <a:solidFill>
                  <a:schemeClr val="tx1"/>
                </a:solidFill>
                <a:effectLst/>
                <a:latin typeface="+mn-lt"/>
                <a:ea typeface="+mn-ea"/>
                <a:cs typeface="+mn-cs"/>
              </a:rPr>
              <a:t>, 2019).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D7D3E5B-4BED-B24C-9674-6B6454D04561}" type="slidenum">
              <a:rPr lang="en-US" smtClean="0"/>
              <a:t>7</a:t>
            </a:fld>
            <a:endParaRPr lang="en-US" dirty="0"/>
          </a:p>
        </p:txBody>
      </p:sp>
    </p:spTree>
    <p:extLst>
      <p:ext uri="{BB962C8B-B14F-4D97-AF65-F5344CB8AC3E}">
        <p14:creationId xmlns:p14="http://schemas.microsoft.com/office/powerpoint/2010/main" val="1089306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Practising reward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hotel industry needs to practise financial and non-financial rewards for increasing the interest of the employee to engage more (Osborne and </a:t>
            </a:r>
            <a:r>
              <a:rPr lang="en-GB" sz="1200" kern="1200" dirty="0" err="1">
                <a:solidFill>
                  <a:schemeClr val="tx1"/>
                </a:solidFill>
                <a:effectLst/>
                <a:latin typeface="+mn-lt"/>
                <a:ea typeface="+mn-ea"/>
                <a:cs typeface="+mn-cs"/>
              </a:rPr>
              <a:t>Hammoud</a:t>
            </a:r>
            <a:r>
              <a:rPr lang="en-GB" sz="1200" kern="1200" dirty="0">
                <a:solidFill>
                  <a:schemeClr val="tx1"/>
                </a:solidFill>
                <a:effectLst/>
                <a:latin typeface="+mn-lt"/>
                <a:ea typeface="+mn-ea"/>
                <a:cs typeface="+mn-cs"/>
              </a:rPr>
              <a:t>, 2017). By focusing on the intention of the employee the rewarding process needs to implement to get the most effective outcomes. For getting the reward the employee will compete among themselves to show the best effectiveness and work appropriately for completing individual and team activities (Shen and Jiang, 2019). It is a very effective process for increasing the engagement of the employee.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Building relationship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the management always communicates with the employees to understand their demand, lacking any other expectation and try to ensure the legal issues it can be possible to make them satisfied (Othman et al., 2018). It is also a very effective process to build up a strong relationship to influence them to engage more actively.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D7D3E5B-4BED-B24C-9674-6B6454D04561}" type="slidenum">
              <a:rPr lang="en-US" smtClean="0"/>
              <a:t>8</a:t>
            </a:fld>
            <a:endParaRPr lang="en-US" dirty="0"/>
          </a:p>
        </p:txBody>
      </p:sp>
    </p:spTree>
    <p:extLst>
      <p:ext uri="{BB962C8B-B14F-4D97-AF65-F5344CB8AC3E}">
        <p14:creationId xmlns:p14="http://schemas.microsoft.com/office/powerpoint/2010/main" val="1329733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Employee engagement is must needed thing for any organisation to perform all of its activities of the organisation properly. The organisation which can ensure the most employee engagement is able to provide the best-qualified product and service to the customer to make them satisfied. As the hotel industry is facing huge competition so employee engagement is very important here and management needs to implement unique strategies for ensuring it.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D7D3E5B-4BED-B24C-9674-6B6454D04561}" type="slidenum">
              <a:rPr lang="en-US" smtClean="0"/>
              <a:t>9</a:t>
            </a:fld>
            <a:endParaRPr lang="en-US" dirty="0"/>
          </a:p>
        </p:txBody>
      </p:sp>
    </p:spTree>
    <p:extLst>
      <p:ext uri="{BB962C8B-B14F-4D97-AF65-F5344CB8AC3E}">
        <p14:creationId xmlns:p14="http://schemas.microsoft.com/office/powerpoint/2010/main" val="3068602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Employee engagement is must needed thing for any organisation to perform all of its activities of the organisation properly. The organisation which can ensure the most employee engagement is able to provide the best-qualified product and service to the customer to make them satisfied. As the hotel industry is facing huge competition so employee engagement is very important here and management needs to implement unique strategies for ensuring it.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D7D3E5B-4BED-B24C-9674-6B6454D04561}" type="slidenum">
              <a:rPr lang="en-US" smtClean="0"/>
              <a:t>10</a:t>
            </a:fld>
            <a:endParaRPr lang="en-US" dirty="0"/>
          </a:p>
        </p:txBody>
      </p:sp>
    </p:spTree>
    <p:extLst>
      <p:ext uri="{BB962C8B-B14F-4D97-AF65-F5344CB8AC3E}">
        <p14:creationId xmlns:p14="http://schemas.microsoft.com/office/powerpoint/2010/main" val="313943707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EBC0340-3AAE-A39F-0BAF-0E7430611152}"/>
              </a:ext>
            </a:extLst>
          </p:cNvPr>
          <p:cNvSpPr/>
          <p:nvPr userDrawn="1"/>
        </p:nvSpPr>
        <p:spPr>
          <a:xfrm>
            <a:off x="3127386" y="1976768"/>
            <a:ext cx="6929120" cy="4877511"/>
          </a:xfrm>
          <a:custGeom>
            <a:avLst/>
            <a:gdLst>
              <a:gd name="connsiteX0" fmla="*/ 3464560 w 6929120"/>
              <a:gd name="connsiteY0" fmla="*/ 0 h 4877511"/>
              <a:gd name="connsiteX1" fmla="*/ 6929120 w 6929120"/>
              <a:gd name="connsiteY1" fmla="*/ 3464560 h 4877511"/>
              <a:gd name="connsiteX2" fmla="*/ 6656858 w 6929120"/>
              <a:gd name="connsiteY2" fmla="*/ 4813124 h 4877511"/>
              <a:gd name="connsiteX3" fmla="*/ 6625841 w 6929120"/>
              <a:gd name="connsiteY3" fmla="*/ 4877511 h 4877511"/>
              <a:gd name="connsiteX4" fmla="*/ 303280 w 6929120"/>
              <a:gd name="connsiteY4" fmla="*/ 4877511 h 4877511"/>
              <a:gd name="connsiteX5" fmla="*/ 272263 w 6929120"/>
              <a:gd name="connsiteY5" fmla="*/ 4813124 h 4877511"/>
              <a:gd name="connsiteX6" fmla="*/ 0 w 6929120"/>
              <a:gd name="connsiteY6" fmla="*/ 3464560 h 4877511"/>
              <a:gd name="connsiteX7" fmla="*/ 3464560 w 6929120"/>
              <a:gd name="connsiteY7" fmla="*/ 0 h 487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9120" h="4877511">
                <a:moveTo>
                  <a:pt x="3464560" y="0"/>
                </a:moveTo>
                <a:cubicBezTo>
                  <a:pt x="5377984" y="0"/>
                  <a:pt x="6929120" y="1551136"/>
                  <a:pt x="6929120" y="3464560"/>
                </a:cubicBezTo>
                <a:cubicBezTo>
                  <a:pt x="6929120" y="3942916"/>
                  <a:pt x="6832174" y="4398629"/>
                  <a:pt x="6656858" y="4813124"/>
                </a:cubicBezTo>
                <a:lnTo>
                  <a:pt x="6625841" y="4877511"/>
                </a:lnTo>
                <a:lnTo>
                  <a:pt x="303280" y="4877511"/>
                </a:lnTo>
                <a:lnTo>
                  <a:pt x="272263" y="4813124"/>
                </a:lnTo>
                <a:cubicBezTo>
                  <a:pt x="96946" y="4398629"/>
                  <a:pt x="0" y="3942916"/>
                  <a:pt x="0" y="3464560"/>
                </a:cubicBezTo>
                <a:cubicBezTo>
                  <a:pt x="0" y="1551136"/>
                  <a:pt x="1551136" y="0"/>
                  <a:pt x="346456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pic>
        <p:nvPicPr>
          <p:cNvPr id="10" name="Picture 9" descr="Gap between two buildings against the blue sky">
            <a:extLst>
              <a:ext uri="{FF2B5EF4-FFF2-40B4-BE49-F238E27FC236}">
                <a16:creationId xmlns:a16="http://schemas.microsoft.com/office/drawing/2014/main" id="{C40F96A3-9DAF-4D22-64AD-CEC023D28D98}"/>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colorTemperature colorTemp="10546"/>
                    </a14:imgEffect>
                    <a14:imgEffect>
                      <a14:saturation sat="0"/>
                    </a14:imgEffect>
                    <a14:imgEffect>
                      <a14:brightnessContrast bright="-34000" contrast="60000"/>
                    </a14:imgEffect>
                  </a14:imgLayer>
                </a14:imgProps>
              </a:ext>
              <a:ext uri="{28A0092B-C50C-407E-A947-70E740481C1C}">
                <a14:useLocalDpi xmlns:a14="http://schemas.microsoft.com/office/drawing/2010/main"/>
              </a:ext>
            </a:extLst>
          </a:blip>
          <a:srcRect t="2550" b="8386"/>
          <a:stretch/>
        </p:blipFill>
        <p:spPr>
          <a:xfrm>
            <a:off x="760411" y="0"/>
            <a:ext cx="11431589" cy="6858000"/>
          </a:xfrm>
          <a:prstGeom prst="rect">
            <a:avLst/>
          </a:prstGeom>
        </p:spPr>
      </p:pic>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816768" y="633753"/>
            <a:ext cx="7414940" cy="578325"/>
          </a:xfrm>
        </p:spPr>
        <p:txBody>
          <a:bodyPr lIns="0" tIns="0" rIns="0" bIns="0">
            <a:noAutofit/>
          </a:bodyPr>
          <a:lstStyle>
            <a:lvl1pPr marL="0" indent="0" algn="l">
              <a:buNone/>
              <a:defRPr sz="2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816768" y="1313284"/>
            <a:ext cx="6226593" cy="3427502"/>
          </a:xfrm>
        </p:spPr>
        <p:txBody>
          <a:bodyPr lIns="0" tIns="0" rIns="0" bIns="0" anchor="t">
            <a:noAutofit/>
          </a:bodyPr>
          <a:lstStyle>
            <a:lvl1pPr algn="l">
              <a:defRPr sz="4500" cap="all" baseline="0"/>
            </a:lvl1pPr>
          </a:lstStyle>
          <a:p>
            <a:r>
              <a:rPr lang="en-US" dirty="0"/>
              <a:t>CLICK TO EDIT MASTER 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6696222" y="654637"/>
            <a:ext cx="4834517" cy="2774361"/>
          </a:xfrm>
        </p:spPr>
        <p:txBody>
          <a:bodyPr lIns="0" tIns="0" rIns="0" bIns="0" anchor="b">
            <a:noAutofit/>
          </a:bodyPr>
          <a:lstStyle>
            <a:lvl1pPr>
              <a:defRPr sz="3600" cap="all" baseline="0"/>
            </a:lvl1pPr>
          </a:lstStyle>
          <a:p>
            <a:r>
              <a:rPr lang="en-US" dirty="0"/>
              <a:t>CLICK TO EDIT MASTER TITLE STYLE</a:t>
            </a:r>
          </a:p>
        </p:txBody>
      </p:sp>
      <p:sp>
        <p:nvSpPr>
          <p:cNvPr id="5" name="Picture Placeholder 4">
            <a:extLst>
              <a:ext uri="{FF2B5EF4-FFF2-40B4-BE49-F238E27FC236}">
                <a16:creationId xmlns:a16="http://schemas.microsoft.com/office/drawing/2014/main" id="{346650F3-FE62-E3A1-C1F7-6A7E767D0045}"/>
              </a:ext>
            </a:extLst>
          </p:cNvPr>
          <p:cNvSpPr>
            <a:spLocks noGrp="1"/>
          </p:cNvSpPr>
          <p:nvPr>
            <p:ph type="pic" sz="quarter" idx="10"/>
          </p:nvPr>
        </p:nvSpPr>
        <p:spPr>
          <a:xfrm>
            <a:off x="1395412" y="653461"/>
            <a:ext cx="4597556" cy="5549900"/>
          </a:xfrm>
        </p:spPr>
        <p:txBody>
          <a:bodyPr/>
          <a:lstStyle/>
          <a:p>
            <a:r>
              <a:rPr lang="en-US"/>
              <a:t>Click icon to add picture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6696221" y="3429000"/>
            <a:ext cx="4834517" cy="2774361"/>
          </a:xfrm>
        </p:spPr>
        <p:txBody>
          <a:bodyPr lIns="0" tIns="0" rIns="0" bIns="0">
            <a:noAutofit/>
          </a:bodyPr>
          <a:lstStyle>
            <a:lvl1pPr marL="0" indent="0">
              <a:buNone/>
              <a:defRPr sz="20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EDIT MASTER TEXT STYLES</a:t>
            </a:r>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DE39F4-E652-D021-FAC3-9A057954548D}"/>
              </a:ext>
            </a:extLst>
          </p:cNvPr>
          <p:cNvSpPr/>
          <p:nvPr userDrawn="1"/>
        </p:nvSpPr>
        <p:spPr>
          <a:xfrm>
            <a:off x="0" y="0"/>
            <a:ext cx="453347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2" name="Title 21">
            <a:extLst>
              <a:ext uri="{FF2B5EF4-FFF2-40B4-BE49-F238E27FC236}">
                <a16:creationId xmlns:a16="http://schemas.microsoft.com/office/drawing/2014/main" id="{993F1580-C478-6F3E-90EC-651483EF7BEF}"/>
              </a:ext>
            </a:extLst>
          </p:cNvPr>
          <p:cNvSpPr>
            <a:spLocks noGrp="1"/>
          </p:cNvSpPr>
          <p:nvPr>
            <p:ph type="title" hasCustomPrompt="1"/>
          </p:nvPr>
        </p:nvSpPr>
        <p:spPr>
          <a:xfrm>
            <a:off x="847384" y="884981"/>
            <a:ext cx="10506416" cy="1128519"/>
          </a:xfrm>
        </p:spPr>
        <p:txBody>
          <a:bodyPr lIns="0" tIns="0" rIns="0" bIns="0" anchor="t">
            <a:noAutofit/>
          </a:bodyPr>
          <a:lstStyle>
            <a:lvl1pPr>
              <a:defRPr sz="3600" baseline="0">
                <a:solidFill>
                  <a:schemeClr val="tx1"/>
                </a:solidFill>
              </a:defRPr>
            </a:lvl1pPr>
          </a:lstStyle>
          <a:p>
            <a:r>
              <a:rPr lang="en-US" dirty="0"/>
              <a:t>CLICK TO EDIT MASTER TITLE STYLE</a:t>
            </a:r>
          </a:p>
        </p:txBody>
      </p:sp>
      <p:sp>
        <p:nvSpPr>
          <p:cNvPr id="9" name="Picture Placeholder 8">
            <a:extLst>
              <a:ext uri="{FF2B5EF4-FFF2-40B4-BE49-F238E27FC236}">
                <a16:creationId xmlns:a16="http://schemas.microsoft.com/office/drawing/2014/main" id="{6763DD79-6EE3-B8D8-0CBF-2151E3515904}"/>
              </a:ext>
            </a:extLst>
          </p:cNvPr>
          <p:cNvSpPr>
            <a:spLocks noGrp="1"/>
          </p:cNvSpPr>
          <p:nvPr>
            <p:ph type="pic" sz="quarter" idx="11"/>
          </p:nvPr>
        </p:nvSpPr>
        <p:spPr>
          <a:xfrm>
            <a:off x="846438" y="2090460"/>
            <a:ext cx="4729163" cy="3271838"/>
          </a:xfrm>
          <a:custGeom>
            <a:avLst/>
            <a:gdLst>
              <a:gd name="connsiteX0" fmla="*/ 0 w 4729163"/>
              <a:gd name="connsiteY0" fmla="*/ 0 h 3271838"/>
              <a:gd name="connsiteX1" fmla="*/ 4729163 w 4729163"/>
              <a:gd name="connsiteY1" fmla="*/ 0 h 3271838"/>
              <a:gd name="connsiteX2" fmla="*/ 4729163 w 4729163"/>
              <a:gd name="connsiteY2" fmla="*/ 1519113 h 3271838"/>
              <a:gd name="connsiteX3" fmla="*/ 4674888 w 4729163"/>
              <a:gd name="connsiteY3" fmla="*/ 1524585 h 3271838"/>
              <a:gd name="connsiteX4" fmla="*/ 4145679 w 4729163"/>
              <a:gd name="connsiteY4" fmla="*/ 2173901 h 3271838"/>
              <a:gd name="connsiteX5" fmla="*/ 4674888 w 4729163"/>
              <a:gd name="connsiteY5" fmla="*/ 2823218 h 3271838"/>
              <a:gd name="connsiteX6" fmla="*/ 4729163 w 4729163"/>
              <a:gd name="connsiteY6" fmla="*/ 2828689 h 3271838"/>
              <a:gd name="connsiteX7" fmla="*/ 4729163 w 4729163"/>
              <a:gd name="connsiteY7" fmla="*/ 3271838 h 3271838"/>
              <a:gd name="connsiteX8" fmla="*/ 0 w 4729163"/>
              <a:gd name="connsiteY8" fmla="*/ 3271838 h 3271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29163" h="3271838">
                <a:moveTo>
                  <a:pt x="0" y="0"/>
                </a:moveTo>
                <a:lnTo>
                  <a:pt x="4729163" y="0"/>
                </a:lnTo>
                <a:lnTo>
                  <a:pt x="4729163" y="1519113"/>
                </a:lnTo>
                <a:lnTo>
                  <a:pt x="4674888" y="1524585"/>
                </a:lnTo>
                <a:cubicBezTo>
                  <a:pt x="4372869" y="1586387"/>
                  <a:pt x="4145679" y="1853613"/>
                  <a:pt x="4145679" y="2173901"/>
                </a:cubicBezTo>
                <a:cubicBezTo>
                  <a:pt x="4145679" y="2494190"/>
                  <a:pt x="4372869" y="2761416"/>
                  <a:pt x="4674888" y="2823218"/>
                </a:cubicBezTo>
                <a:lnTo>
                  <a:pt x="4729163" y="2828689"/>
                </a:lnTo>
                <a:lnTo>
                  <a:pt x="4729163" y="3271838"/>
                </a:lnTo>
                <a:lnTo>
                  <a:pt x="0" y="3271838"/>
                </a:lnTo>
                <a:close/>
              </a:path>
            </a:pathLst>
          </a:custGeom>
          <a:solidFill>
            <a:schemeClr val="accent1">
              <a:lumMod val="20000"/>
              <a:lumOff val="80000"/>
            </a:schemeClr>
          </a:solidFill>
        </p:spPr>
        <p:txBody>
          <a:bodyPr wrap="square" anchor="ctr">
            <a:noAutofit/>
          </a:bodyPr>
          <a:lstStyle>
            <a:lvl1pPr algn="ctr">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978650" y="2087562"/>
            <a:ext cx="4375150" cy="3891067"/>
          </a:xfrm>
        </p:spPr>
        <p:txBody>
          <a:bodyPr lIns="0" tIns="0" rIns="0" bIns="0">
            <a:no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Oval 9">
            <a:extLst>
              <a:ext uri="{FF2B5EF4-FFF2-40B4-BE49-F238E27FC236}">
                <a16:creationId xmlns:a16="http://schemas.microsoft.com/office/drawing/2014/main" id="{AE3A22C8-6F2C-1CDE-8309-91BEE025D4F6}"/>
              </a:ext>
              <a:ext uri="{C183D7F6-B498-43B3-948B-1728B52AA6E4}">
                <adec:decorative xmlns:adec="http://schemas.microsoft.com/office/drawing/2017/decorative" val="1"/>
              </a:ext>
            </a:extLst>
          </p:cNvPr>
          <p:cNvSpPr/>
          <p:nvPr userDrawn="1"/>
        </p:nvSpPr>
        <p:spPr>
          <a:xfrm>
            <a:off x="4992117" y="3601579"/>
            <a:ext cx="1325563" cy="1325563"/>
          </a:xfrm>
          <a:prstGeom prst="ellipse">
            <a:avLst/>
          </a:prstGeom>
          <a:solidFill>
            <a:schemeClr val="accent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2" name="Footer Placeholder 1">
            <a:extLst>
              <a:ext uri="{FF2B5EF4-FFF2-40B4-BE49-F238E27FC236}">
                <a16:creationId xmlns:a16="http://schemas.microsoft.com/office/drawing/2014/main" id="{6CD6503F-0A61-068C-55A7-DCFF406FB31E}"/>
              </a:ext>
            </a:extLst>
          </p:cNvPr>
          <p:cNvSpPr>
            <a:spLocks noGrp="1"/>
          </p:cNvSpPr>
          <p:nvPr>
            <p:ph type="ftr" sz="quarter" idx="12"/>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CCAB612C-940F-4C41-D28D-9328F1524163}"/>
              </a:ext>
            </a:extLst>
          </p:cNvPr>
          <p:cNvSpPr>
            <a:spLocks noGrp="1"/>
          </p:cNvSpPr>
          <p:nvPr>
            <p:ph type="sldNum" sz="quarter" idx="13"/>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pic>
        <p:nvPicPr>
          <p:cNvPr id="37" name="Picture 36" descr="A picture containing accessory&#10;&#10;Description automatically generated">
            <a:extLst>
              <a:ext uri="{FF2B5EF4-FFF2-40B4-BE49-F238E27FC236}">
                <a16:creationId xmlns:a16="http://schemas.microsoft.com/office/drawing/2014/main" id="{C36ADBF6-BB82-4096-70C0-7517A47A412F}"/>
              </a:ext>
            </a:extLst>
          </p:cNvPr>
          <p:cNvPicPr>
            <a:picLocks noChangeAspect="1"/>
          </p:cNvPicPr>
          <p:nvPr userDrawn="1"/>
        </p:nvPicPr>
        <p:blipFill>
          <a:blip r:embed="rId2" cstate="print">
            <a:grayscl/>
            <a:extLst>
              <a:ext uri="{BEBA8EAE-BF5A-486C-A8C5-ECC9F3942E4B}">
                <a14:imgProps xmlns:a14="http://schemas.microsoft.com/office/drawing/2010/main">
                  <a14:imgLayer r:embed="rId3">
                    <a14:imgEffect>
                      <a14:colorTemperature colorTemp="4700"/>
                    </a14:imgEffect>
                    <a14:imgEffect>
                      <a14:saturation sat="33000"/>
                    </a14:imgEffect>
                    <a14:imgEffect>
                      <a14:brightnessContrast contrast="40000"/>
                    </a14:imgEffect>
                  </a14:imgLayer>
                </a14:imgProps>
              </a:ext>
              <a:ext uri="{28A0092B-C50C-407E-A947-70E740481C1C}">
                <a14:useLocalDpi xmlns:a14="http://schemas.microsoft.com/office/drawing/2010/main"/>
              </a:ext>
            </a:extLst>
          </a:blip>
          <a:srcRect r="21975" b="1533"/>
          <a:stretch>
            <a:fillRect/>
          </a:stretch>
        </p:blipFill>
        <p:spPr>
          <a:xfrm rot="8325578">
            <a:off x="-1775001" y="-1607470"/>
            <a:ext cx="10567962" cy="8905077"/>
          </a:xfrm>
          <a:custGeom>
            <a:avLst/>
            <a:gdLst>
              <a:gd name="connsiteX0" fmla="*/ 6047036 w 10567962"/>
              <a:gd name="connsiteY0" fmla="*/ 8905077 h 8905077"/>
              <a:gd name="connsiteX1" fmla="*/ 0 w 10567962"/>
              <a:gd name="connsiteY1" fmla="*/ 3603767 h 8905077"/>
              <a:gd name="connsiteX2" fmla="*/ 0 w 10567962"/>
              <a:gd name="connsiteY2" fmla="*/ 0 h 8905077"/>
              <a:gd name="connsiteX3" fmla="*/ 6292508 w 10567962"/>
              <a:gd name="connsiteY3" fmla="*/ 0 h 8905077"/>
              <a:gd name="connsiteX4" fmla="*/ 10567962 w 10567962"/>
              <a:gd name="connsiteY4" fmla="*/ 3748201 h 890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962" h="8905077">
                <a:moveTo>
                  <a:pt x="6047036" y="8905077"/>
                </a:moveTo>
                <a:lnTo>
                  <a:pt x="0" y="3603767"/>
                </a:lnTo>
                <a:lnTo>
                  <a:pt x="0" y="0"/>
                </a:lnTo>
                <a:lnTo>
                  <a:pt x="6292508" y="0"/>
                </a:lnTo>
                <a:lnTo>
                  <a:pt x="10567962" y="3748201"/>
                </a:lnTo>
                <a:close/>
              </a:path>
            </a:pathLst>
          </a:custGeom>
        </p:spPr>
      </p:pic>
      <p:sp>
        <p:nvSpPr>
          <p:cNvPr id="14" name="Freeform 13">
            <a:extLst>
              <a:ext uri="{FF2B5EF4-FFF2-40B4-BE49-F238E27FC236}">
                <a16:creationId xmlns:a16="http://schemas.microsoft.com/office/drawing/2014/main" id="{FA127B08-9EC5-3FDF-B7CC-DF3587255E18}"/>
              </a:ext>
            </a:extLst>
          </p:cNvPr>
          <p:cNvSpPr/>
          <p:nvPr userDrawn="1"/>
        </p:nvSpPr>
        <p:spPr>
          <a:xfrm>
            <a:off x="925160" y="4144752"/>
            <a:ext cx="4788322" cy="2713249"/>
          </a:xfrm>
          <a:custGeom>
            <a:avLst/>
            <a:gdLst>
              <a:gd name="connsiteX0" fmla="*/ 2394161 w 4788322"/>
              <a:gd name="connsiteY0" fmla="*/ 0 h 2713249"/>
              <a:gd name="connsiteX1" fmla="*/ 4788322 w 4788322"/>
              <a:gd name="connsiteY1" fmla="*/ 2394161 h 2713249"/>
              <a:gd name="connsiteX2" fmla="*/ 4775962 w 4788322"/>
              <a:gd name="connsiteY2" fmla="*/ 2638950 h 2713249"/>
              <a:gd name="connsiteX3" fmla="*/ 4764622 w 4788322"/>
              <a:gd name="connsiteY3" fmla="*/ 2713249 h 2713249"/>
              <a:gd name="connsiteX4" fmla="*/ 23700 w 4788322"/>
              <a:gd name="connsiteY4" fmla="*/ 2713249 h 2713249"/>
              <a:gd name="connsiteX5" fmla="*/ 12361 w 4788322"/>
              <a:gd name="connsiteY5" fmla="*/ 2638950 h 2713249"/>
              <a:gd name="connsiteX6" fmla="*/ 0 w 4788322"/>
              <a:gd name="connsiteY6" fmla="*/ 2394161 h 2713249"/>
              <a:gd name="connsiteX7" fmla="*/ 2394161 w 4788322"/>
              <a:gd name="connsiteY7" fmla="*/ 0 h 27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88322" h="2713249">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10" name="Title 1">
            <a:extLst>
              <a:ext uri="{FF2B5EF4-FFF2-40B4-BE49-F238E27FC236}">
                <a16:creationId xmlns:a16="http://schemas.microsoft.com/office/drawing/2014/main" id="{0651D38D-DD64-4914-C669-30AA47A5AF3A}"/>
              </a:ext>
            </a:extLst>
          </p:cNvPr>
          <p:cNvSpPr>
            <a:spLocks noGrp="1"/>
          </p:cNvSpPr>
          <p:nvPr>
            <p:ph type="title" hasCustomPrompt="1"/>
          </p:nvPr>
        </p:nvSpPr>
        <p:spPr>
          <a:xfrm>
            <a:off x="5413445" y="2043946"/>
            <a:ext cx="6034216" cy="1439604"/>
          </a:xfrm>
        </p:spPr>
        <p:txBody>
          <a:bodyPr lIns="0" tIns="0" rIns="0" bIns="0" anchor="b">
            <a:noAutofit/>
          </a:bodyPr>
          <a:lstStyle>
            <a:lvl1pPr>
              <a:defRPr sz="3600" cap="all" baseline="0"/>
            </a:lvl1pPr>
          </a:lstStyle>
          <a:p>
            <a:r>
              <a:rPr lang="en-US" dirty="0"/>
              <a:t>CLICK TO EDIT MASTER TITLE STYLE</a:t>
            </a:r>
          </a:p>
        </p:txBody>
      </p:sp>
      <p:sp>
        <p:nvSpPr>
          <p:cNvPr id="12" name="Subtitle 2">
            <a:extLst>
              <a:ext uri="{FF2B5EF4-FFF2-40B4-BE49-F238E27FC236}">
                <a16:creationId xmlns:a16="http://schemas.microsoft.com/office/drawing/2014/main" id="{5A8DA7F4-A65E-7F16-9966-719CC1CE28D2}"/>
              </a:ext>
            </a:extLst>
          </p:cNvPr>
          <p:cNvSpPr>
            <a:spLocks noGrp="1"/>
          </p:cNvSpPr>
          <p:nvPr>
            <p:ph type="subTitle" idx="1" hasCustomPrompt="1"/>
          </p:nvPr>
        </p:nvSpPr>
        <p:spPr>
          <a:xfrm>
            <a:off x="5413445" y="3469262"/>
            <a:ext cx="6034216" cy="1085641"/>
          </a:xfrm>
        </p:spPr>
        <p:txBody>
          <a:bodyPr lIns="0" tIns="0" rIns="0" bIns="0">
            <a:noAutofit/>
          </a:bodyPr>
          <a:lstStyle>
            <a:lvl1pPr marL="0" indent="0" algn="l">
              <a:buNone/>
              <a:defRPr sz="2000" cap="all" spc="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 name="Footer Placeholder 1">
            <a:extLst>
              <a:ext uri="{FF2B5EF4-FFF2-40B4-BE49-F238E27FC236}">
                <a16:creationId xmlns:a16="http://schemas.microsoft.com/office/drawing/2014/main" id="{E21B6B04-886C-2862-3BD4-97071FCAD7CA}"/>
              </a:ext>
            </a:extLst>
          </p:cNvPr>
          <p:cNvSpPr>
            <a:spLocks noGrp="1"/>
          </p:cNvSpPr>
          <p:nvPr>
            <p:ph type="ftr" sz="quarter" idx="10"/>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AE0F1657-AAC1-699F-C320-E5260E380642}"/>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077806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168" y="1828800"/>
            <a:ext cx="10126362" cy="435133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hasCustomPrompt="1"/>
          </p:nvPr>
        </p:nvSpPr>
        <p:spPr>
          <a:xfrm>
            <a:off x="846879" y="884902"/>
            <a:ext cx="4567228" cy="1877976"/>
          </a:xfrm>
        </p:spPr>
        <p:txBody>
          <a:bodyPr lIns="0" tIns="0" rIns="0" bIns="0">
            <a:noAutofit/>
          </a:bodyPr>
          <a:lstStyle>
            <a:lvl1pPr>
              <a:defRPr sz="3600" baseline="0"/>
            </a:lvl1pPr>
          </a:lstStyle>
          <a:p>
            <a:r>
              <a:rPr lang="en-US" dirty="0"/>
              <a:t>CLICK TO EDIT MASTER TITLE STYLE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5572125" y="409576"/>
            <a:ext cx="5789913" cy="6067424"/>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reeform 5" descr="Man looking up at skyscrapers">
            <a:extLst>
              <a:ext uri="{FF2B5EF4-FFF2-40B4-BE49-F238E27FC236}">
                <a16:creationId xmlns:a16="http://schemas.microsoft.com/office/drawing/2014/main" id="{7BCB4311-6C5C-4FCF-5824-E1C8254AC360}"/>
              </a:ext>
            </a:extLst>
          </p:cNvPr>
          <p:cNvSpPr/>
          <p:nvPr userDrawn="1"/>
        </p:nvSpPr>
        <p:spPr>
          <a:xfrm rot="2329651">
            <a:off x="-532604" y="2895950"/>
            <a:ext cx="5658498" cy="5088743"/>
          </a:xfrm>
          <a:custGeom>
            <a:avLst/>
            <a:gdLst>
              <a:gd name="connsiteX0" fmla="*/ 1041364 w 5658498"/>
              <a:gd name="connsiteY0" fmla="*/ 660618 h 5088743"/>
              <a:gd name="connsiteX1" fmla="*/ 2881574 w 5658498"/>
              <a:gd name="connsiteY1" fmla="*/ 0 h 5088743"/>
              <a:gd name="connsiteX2" fmla="*/ 5644500 w 5658498"/>
              <a:gd name="connsiteY2" fmla="*/ 2032703 h 5088743"/>
              <a:gd name="connsiteX3" fmla="*/ 5658498 w 5658498"/>
              <a:gd name="connsiteY3" fmla="*/ 2087143 h 5088743"/>
              <a:gd name="connsiteX4" fmla="*/ 1928931 w 5658498"/>
              <a:gd name="connsiteY4" fmla="*/ 5088743 h 5088743"/>
              <a:gd name="connsiteX5" fmla="*/ 0 w 5658498"/>
              <a:gd name="connsiteY5" fmla="*/ 2691993 h 5088743"/>
              <a:gd name="connsiteX6" fmla="*/ 7450 w 5658498"/>
              <a:gd name="connsiteY6" fmla="*/ 2560795 h 5088743"/>
              <a:gd name="connsiteX7" fmla="*/ 1041364 w 5658498"/>
              <a:gd name="connsiteY7" fmla="*/ 660618 h 508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58498" h="5088743">
                <a:moveTo>
                  <a:pt x="1041364" y="660618"/>
                </a:moveTo>
                <a:cubicBezTo>
                  <a:pt x="1541443" y="247916"/>
                  <a:pt x="2182557" y="0"/>
                  <a:pt x="2881574" y="0"/>
                </a:cubicBezTo>
                <a:cubicBezTo>
                  <a:pt x="4179749" y="0"/>
                  <a:pt x="5278215" y="855058"/>
                  <a:pt x="5644500" y="2032703"/>
                </a:cubicBezTo>
                <a:lnTo>
                  <a:pt x="5658498" y="2087143"/>
                </a:lnTo>
                <a:lnTo>
                  <a:pt x="1928931" y="5088743"/>
                </a:lnTo>
                <a:lnTo>
                  <a:pt x="0" y="2691993"/>
                </a:lnTo>
                <a:lnTo>
                  <a:pt x="7450" y="2560795"/>
                </a:lnTo>
                <a:cubicBezTo>
                  <a:pt x="94683" y="1797754"/>
                  <a:pt x="478776" y="1124908"/>
                  <a:pt x="1041364" y="660618"/>
                </a:cubicBezTo>
                <a:close/>
              </a:path>
            </a:pathLst>
          </a:custGeom>
          <a:blipFill dpi="0" rotWithShape="1">
            <a:blip r:embed="rId2" cstate="print">
              <a:extLst>
                <a:ext uri="{BEBA8EAE-BF5A-486C-A8C5-ECC9F3942E4B}">
                  <a14:imgProps xmlns:a14="http://schemas.microsoft.com/office/drawing/2010/main">
                    <a14:imgLayer r:embed="rId3">
                      <a14:imgEffect>
                        <a14:saturation sat="0"/>
                      </a14:imgEffect>
                      <a14:imgEffect>
                        <a14:brightnessContrast bright="8000" contrast="-25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Oval 4">
            <a:extLst>
              <a:ext uri="{FF2B5EF4-FFF2-40B4-BE49-F238E27FC236}">
                <a16:creationId xmlns:a16="http://schemas.microsoft.com/office/drawing/2014/main" id="{3B5704EA-7A65-5CC2-D428-F28396B06208}"/>
              </a:ext>
            </a:extLst>
          </p:cNvPr>
          <p:cNvSpPr/>
          <p:nvPr userDrawn="1"/>
        </p:nvSpPr>
        <p:spPr>
          <a:xfrm>
            <a:off x="356461" y="2238899"/>
            <a:ext cx="1411557" cy="1411557"/>
          </a:xfrm>
          <a:prstGeom prst="ellipse">
            <a:avLst/>
          </a:prstGeom>
          <a:solidFill>
            <a:schemeClr val="accent1">
              <a:alpha val="7607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lumMod val="75000"/>
                </a:schemeClr>
              </a:solidFill>
            </a:endParaRPr>
          </a:p>
        </p:txBody>
      </p:sp>
      <p:sp>
        <p:nvSpPr>
          <p:cNvPr id="3" name="Footer Placeholder 2">
            <a:extLst>
              <a:ext uri="{FF2B5EF4-FFF2-40B4-BE49-F238E27FC236}">
                <a16:creationId xmlns:a16="http://schemas.microsoft.com/office/drawing/2014/main" id="{EF04B56E-067D-C824-6EEB-3CCE57E4B5BA}"/>
              </a:ext>
            </a:extLst>
          </p:cNvPr>
          <p:cNvSpPr>
            <a:spLocks noGrp="1"/>
          </p:cNvSpPr>
          <p:nvPr>
            <p:ph type="ftr" sz="quarter" idx="10"/>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915DB247-3AE7-BCCA-E0CC-BC0FD69A7E6D}"/>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840231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849880" y="1781357"/>
            <a:ext cx="5157787" cy="823912"/>
          </a:xfrm>
        </p:spPr>
        <p:txBody>
          <a:bodyPr lIns="0" tIns="0" rIns="0" bIns="0" anchor="b">
            <a:noAutofit/>
          </a:bodyPr>
          <a:lstStyle>
            <a:lvl1pPr marL="0" indent="0">
              <a:buNone/>
              <a:defRPr sz="24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49880" y="2605269"/>
            <a:ext cx="5157787" cy="368458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182292" y="1781357"/>
            <a:ext cx="5183188" cy="823912"/>
          </a:xfrm>
        </p:spPr>
        <p:txBody>
          <a:bodyPr lIns="0" tIns="0" rIns="0" bIns="0" anchor="b">
            <a:noAutofit/>
          </a:bodyPr>
          <a:lstStyle>
            <a:lvl1pPr marL="0" indent="0">
              <a:buNone/>
              <a:defRPr sz="24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182292" y="2605269"/>
            <a:ext cx="5183188" cy="368458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1">
            <a:extLst>
              <a:ext uri="{FF2B5EF4-FFF2-40B4-BE49-F238E27FC236}">
                <a16:creationId xmlns:a16="http://schemas.microsoft.com/office/drawing/2014/main" id="{2EEB52FD-12DF-7F90-E06C-0C83CEB26F24}"/>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2" name="Footer Placeholder 1">
            <a:extLst>
              <a:ext uri="{FF2B5EF4-FFF2-40B4-BE49-F238E27FC236}">
                <a16:creationId xmlns:a16="http://schemas.microsoft.com/office/drawing/2014/main" id="{EB5B760E-02DF-5B11-D744-D98DE8A01E9E}"/>
              </a:ext>
            </a:extLst>
          </p:cNvPr>
          <p:cNvSpPr>
            <a:spLocks noGrp="1"/>
          </p:cNvSpPr>
          <p:nvPr>
            <p:ph type="ftr" sz="quarter" idx="10"/>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0CBFEC7-DD3B-F9AE-2192-83960534DE75}"/>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AB86DE8E-78DF-CA66-5AED-C7FF0CCF03CD}"/>
              </a:ext>
              <a:ext uri="{C183D7F6-B498-43B3-948B-1728B52AA6E4}">
                <adec:decorative xmlns:adec="http://schemas.microsoft.com/office/drawing/2017/decorative" val="1"/>
              </a:ext>
            </a:extLst>
          </p:cNvPr>
          <p:cNvSpPr/>
          <p:nvPr userDrawn="1"/>
        </p:nvSpPr>
        <p:spPr>
          <a:xfrm>
            <a:off x="2817383" y="4010866"/>
            <a:ext cx="5056094" cy="2847135"/>
          </a:xfrm>
          <a:custGeom>
            <a:avLst/>
            <a:gdLst>
              <a:gd name="connsiteX0" fmla="*/ 2528047 w 5056094"/>
              <a:gd name="connsiteY0" fmla="*/ 0 h 2847135"/>
              <a:gd name="connsiteX1" fmla="*/ 5056094 w 5056094"/>
              <a:gd name="connsiteY1" fmla="*/ 2528047 h 2847135"/>
              <a:gd name="connsiteX2" fmla="*/ 5043042 w 5056094"/>
              <a:gd name="connsiteY2" fmla="*/ 2786525 h 2847135"/>
              <a:gd name="connsiteX3" fmla="*/ 5033792 w 5056094"/>
              <a:gd name="connsiteY3" fmla="*/ 2847135 h 2847135"/>
              <a:gd name="connsiteX4" fmla="*/ 22302 w 5056094"/>
              <a:gd name="connsiteY4" fmla="*/ 2847135 h 2847135"/>
              <a:gd name="connsiteX5" fmla="*/ 13052 w 5056094"/>
              <a:gd name="connsiteY5" fmla="*/ 2786525 h 2847135"/>
              <a:gd name="connsiteX6" fmla="*/ 0 w 5056094"/>
              <a:gd name="connsiteY6" fmla="*/ 2528047 h 2847135"/>
              <a:gd name="connsiteX7" fmla="*/ 2528047 w 5056094"/>
              <a:gd name="connsiteY7" fmla="*/ 0 h 284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56094" h="2847135">
                <a:moveTo>
                  <a:pt x="2528047" y="0"/>
                </a:moveTo>
                <a:cubicBezTo>
                  <a:pt x="3924249" y="0"/>
                  <a:pt x="5056094" y="1131845"/>
                  <a:pt x="5056094" y="2528047"/>
                </a:cubicBezTo>
                <a:cubicBezTo>
                  <a:pt x="5056094" y="2615310"/>
                  <a:pt x="5051673" y="2701540"/>
                  <a:pt x="5043042" y="2786525"/>
                </a:cubicBezTo>
                <a:lnTo>
                  <a:pt x="5033792" y="2847135"/>
                </a:lnTo>
                <a:lnTo>
                  <a:pt x="22302" y="2847135"/>
                </a:lnTo>
                <a:lnTo>
                  <a:pt x="13052" y="2786525"/>
                </a:lnTo>
                <a:cubicBezTo>
                  <a:pt x="4422" y="2701540"/>
                  <a:pt x="0" y="2615310"/>
                  <a:pt x="0" y="2528047"/>
                </a:cubicBezTo>
                <a:cubicBezTo>
                  <a:pt x="0" y="1131845"/>
                  <a:pt x="1131845" y="0"/>
                  <a:pt x="2528047" y="0"/>
                </a:cubicBezTo>
                <a:close/>
              </a:path>
            </a:pathLst>
          </a:custGeom>
          <a:solidFill>
            <a:schemeClr val="accent1">
              <a:alpha val="8969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pic>
        <p:nvPicPr>
          <p:cNvPr id="12" name="Picture 11" descr="Modern house with cubic design">
            <a:extLst>
              <a:ext uri="{FF2B5EF4-FFF2-40B4-BE49-F238E27FC236}">
                <a16:creationId xmlns:a16="http://schemas.microsoft.com/office/drawing/2014/main" id="{FE966628-FEAF-3BD3-2DC4-23A466ABB935}"/>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0"/>
                    </a14:imgEffect>
                    <a14:imgEffect>
                      <a14:brightnessContrast bright="12000" contrast="-17000"/>
                    </a14:imgEffect>
                  </a14:imgLayer>
                </a14:imgProps>
              </a:ext>
              <a:ext uri="{28A0092B-C50C-407E-A947-70E740481C1C}">
                <a14:useLocalDpi xmlns:a14="http://schemas.microsoft.com/office/drawing/2010/main"/>
              </a:ext>
            </a:extLst>
          </a:blip>
          <a:srcRect b="23487"/>
          <a:stretch/>
        </p:blipFill>
        <p:spPr>
          <a:xfrm>
            <a:off x="2531165" y="2125402"/>
            <a:ext cx="9279835" cy="4732598"/>
          </a:xfrm>
          <a:prstGeom prst="rect">
            <a:avLst/>
          </a:prstGeom>
        </p:spPr>
      </p:pic>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1228500" y="1155320"/>
            <a:ext cx="8244113" cy="970081"/>
          </a:xfrm>
        </p:spPr>
        <p:txBody>
          <a:bodyPr lIns="0" tIns="0" rIns="0" bIns="0" anchor="t">
            <a:noAutofit/>
          </a:bodyPr>
          <a:lstStyle>
            <a:lvl1pPr>
              <a:lnSpc>
                <a:spcPct val="100000"/>
              </a:lnSpc>
              <a:defRPr sz="3000" b="0" i="0" spc="0" baseline="0">
                <a:latin typeface="+mn-lt"/>
              </a:defRPr>
            </a:lvl1pPr>
          </a:lstStyle>
          <a:p>
            <a:r>
              <a:rPr lang="en-US" dirty="0"/>
              <a:t>CLICK TO EDIT MASTER TITLE STYLE</a:t>
            </a:r>
          </a:p>
        </p:txBody>
      </p:sp>
      <p:sp>
        <p:nvSpPr>
          <p:cNvPr id="8" name="Subtitle 2">
            <a:extLst>
              <a:ext uri="{FF2B5EF4-FFF2-40B4-BE49-F238E27FC236}">
                <a16:creationId xmlns:a16="http://schemas.microsoft.com/office/drawing/2014/main" id="{304A311B-BF0E-4ABD-250E-58093E12EC36}"/>
              </a:ext>
            </a:extLst>
          </p:cNvPr>
          <p:cNvSpPr>
            <a:spLocks noGrp="1"/>
          </p:cNvSpPr>
          <p:nvPr>
            <p:ph type="subTitle" idx="1" hasCustomPrompt="1"/>
          </p:nvPr>
        </p:nvSpPr>
        <p:spPr>
          <a:xfrm>
            <a:off x="1228500" y="2229358"/>
            <a:ext cx="7044643" cy="559184"/>
          </a:xfrm>
        </p:spPr>
        <p:txBody>
          <a:bodyPr lIns="0" tIns="0" rIns="0" bIns="0">
            <a:noAutofit/>
          </a:bodyPr>
          <a:lstStyle>
            <a:lvl1pPr marL="0" indent="0" algn="l">
              <a:buNone/>
              <a:defRPr sz="1800" b="1" spc="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3" name="Footer Placeholder 2">
            <a:extLst>
              <a:ext uri="{FF2B5EF4-FFF2-40B4-BE49-F238E27FC236}">
                <a16:creationId xmlns:a16="http://schemas.microsoft.com/office/drawing/2014/main" id="{2C310569-B083-466A-F24B-8C44360B4EC2}"/>
              </a:ext>
            </a:extLst>
          </p:cNvPr>
          <p:cNvSpPr>
            <a:spLocks noGrp="1"/>
          </p:cNvSpPr>
          <p:nvPr>
            <p:ph type="ftr" sz="quarter" idx="10"/>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75FB78C1-0CD8-FD34-E7BB-B8F6E296A443}"/>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4227E488-456A-A645-EEF4-38AAED9C5ED1}"/>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850327" y="1747520"/>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21" name="Text Placeholder 20">
            <a:extLst>
              <a:ext uri="{FF2B5EF4-FFF2-40B4-BE49-F238E27FC236}">
                <a16:creationId xmlns:a16="http://schemas.microsoft.com/office/drawing/2014/main" id="{F4825303-FCCD-E705-1213-BF7CF16DF7F6}"/>
              </a:ext>
            </a:extLst>
          </p:cNvPr>
          <p:cNvSpPr>
            <a:spLocks noGrp="1"/>
          </p:cNvSpPr>
          <p:nvPr>
            <p:ph type="body" sz="quarter" idx="17" hasCustomPrompt="1"/>
          </p:nvPr>
        </p:nvSpPr>
        <p:spPr>
          <a:xfrm>
            <a:off x="850326"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9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985524" y="5567730"/>
            <a:ext cx="1943837" cy="347662"/>
          </a:xfrm>
        </p:spPr>
        <p:txBody>
          <a:bodyPr vert="horz" lIns="0" tIns="0" rIns="0" bIns="0" rtlCol="0">
            <a:noAutofit/>
          </a:bodyPr>
          <a:lstStyle>
            <a:lvl1pPr>
              <a:defRPr lang="en-US" sz="1200" spc="20" baseline="0" dirty="0">
                <a:solidFill>
                  <a:schemeClr val="tx1"/>
                </a:solidFill>
              </a:defRPr>
            </a:lvl1pPr>
          </a:lstStyle>
          <a:p>
            <a:pPr marL="0" lvl="0" indent="0">
              <a:lnSpc>
                <a:spcPct val="100000"/>
              </a:lnSpc>
              <a:spcBef>
                <a:spcPts val="0"/>
              </a:spcBef>
              <a:buNone/>
            </a:pPr>
            <a:r>
              <a:rPr lang="en-US" dirty="0"/>
              <a:t>Title</a:t>
            </a:r>
          </a:p>
        </p:txBody>
      </p:sp>
      <p:sp>
        <p:nvSpPr>
          <p:cNvPr id="25" name="Picture Placeholder 23">
            <a:extLst>
              <a:ext uri="{FF2B5EF4-FFF2-40B4-BE49-F238E27FC236}">
                <a16:creationId xmlns:a16="http://schemas.microsoft.com/office/drawing/2014/main" id="{EA9E795C-FED0-FB6B-2D18-0BDABCA2C5BB}"/>
              </a:ext>
            </a:extLst>
          </p:cNvPr>
          <p:cNvSpPr>
            <a:spLocks noGrp="1"/>
          </p:cNvSpPr>
          <p:nvPr>
            <p:ph type="pic" sz="quarter" idx="26"/>
          </p:nvPr>
        </p:nvSpPr>
        <p:spPr>
          <a:xfrm>
            <a:off x="3489968"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7" name="Text Placeholder 36">
            <a:extLst>
              <a:ext uri="{FF2B5EF4-FFF2-40B4-BE49-F238E27FC236}">
                <a16:creationId xmlns:a16="http://schemas.microsoft.com/office/drawing/2014/main" id="{BF18F814-0B06-5B49-EC7F-2FFDDB498FF6}"/>
              </a:ext>
            </a:extLst>
          </p:cNvPr>
          <p:cNvSpPr>
            <a:spLocks noGrp="1"/>
          </p:cNvSpPr>
          <p:nvPr>
            <p:ph type="body" sz="quarter" idx="34" hasCustomPrompt="1"/>
          </p:nvPr>
        </p:nvSpPr>
        <p:spPr>
          <a:xfrm>
            <a:off x="3489968"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9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tx1"/>
                </a:solidFill>
                <a:latin typeface="+mn-lt"/>
              </a:defRPr>
            </a:lvl1pPr>
          </a:lstStyle>
          <a:p>
            <a:pPr lvl="0"/>
            <a:r>
              <a:rPr lang="en-US" dirty="0"/>
              <a:t>Name</a:t>
            </a:r>
          </a:p>
        </p:txBody>
      </p:sp>
      <p:sp>
        <p:nvSpPr>
          <p:cNvPr id="28" name="Text Placeholder 28">
            <a:extLst>
              <a:ext uri="{FF2B5EF4-FFF2-40B4-BE49-F238E27FC236}">
                <a16:creationId xmlns:a16="http://schemas.microsoft.com/office/drawing/2014/main" id="{518B0AC6-8555-9EC9-31D5-2D41E9278A30}"/>
              </a:ext>
            </a:extLst>
          </p:cNvPr>
          <p:cNvSpPr>
            <a:spLocks noGrp="1"/>
          </p:cNvSpPr>
          <p:nvPr>
            <p:ph type="body" sz="quarter" idx="29" hasCustomPrompt="1"/>
          </p:nvPr>
        </p:nvSpPr>
        <p:spPr>
          <a:xfrm>
            <a:off x="3631421" y="5584541"/>
            <a:ext cx="1943837" cy="347662"/>
          </a:xfrm>
        </p:spPr>
        <p:txBody>
          <a:bodyPr vert="horz" lIns="0" tIns="0" rIns="0" bIns="0" rtlCol="0">
            <a:noAutofit/>
          </a:bodyPr>
          <a:lstStyle>
            <a:lvl1pPr>
              <a:defRPr lang="en-US" sz="1200" spc="20" baseline="0" dirty="0">
                <a:solidFill>
                  <a:schemeClr val="tx1"/>
                </a:solidFill>
              </a:defRPr>
            </a:lvl1pPr>
          </a:lstStyle>
          <a:p>
            <a:pPr marL="0" lvl="0" indent="0">
              <a:lnSpc>
                <a:spcPct val="100000"/>
              </a:lnSpc>
              <a:spcBef>
                <a:spcPts val="0"/>
              </a:spcBef>
              <a:buNone/>
            </a:pPr>
            <a:r>
              <a:rPr lang="en-US" dirty="0"/>
              <a:t>Title</a:t>
            </a:r>
          </a:p>
        </p:txBody>
      </p:sp>
      <p:sp>
        <p:nvSpPr>
          <p:cNvPr id="26" name="Picture Placeholder 23">
            <a:extLst>
              <a:ext uri="{FF2B5EF4-FFF2-40B4-BE49-F238E27FC236}">
                <a16:creationId xmlns:a16="http://schemas.microsoft.com/office/drawing/2014/main" id="{1026B989-CBAD-BCCA-CE61-AC5ABC3F8752}"/>
              </a:ext>
            </a:extLst>
          </p:cNvPr>
          <p:cNvSpPr>
            <a:spLocks noGrp="1"/>
          </p:cNvSpPr>
          <p:nvPr>
            <p:ph type="pic" sz="quarter" idx="27"/>
          </p:nvPr>
        </p:nvSpPr>
        <p:spPr>
          <a:xfrm>
            <a:off x="6139567"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8" name="Text Placeholder 37">
            <a:extLst>
              <a:ext uri="{FF2B5EF4-FFF2-40B4-BE49-F238E27FC236}">
                <a16:creationId xmlns:a16="http://schemas.microsoft.com/office/drawing/2014/main" id="{3A6E4A81-98BC-4A0B-637E-A8A4EF704A29}"/>
              </a:ext>
            </a:extLst>
          </p:cNvPr>
          <p:cNvSpPr>
            <a:spLocks noGrp="1"/>
          </p:cNvSpPr>
          <p:nvPr>
            <p:ph type="body" sz="quarter" idx="35" hasCustomPrompt="1"/>
          </p:nvPr>
        </p:nvSpPr>
        <p:spPr>
          <a:xfrm>
            <a:off x="6139567"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9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tx1"/>
                </a:solidFill>
                <a:latin typeface="+mn-lt"/>
              </a:defRPr>
            </a:lvl1pPr>
          </a:lstStyle>
          <a:p>
            <a:pPr lvl="0"/>
            <a:r>
              <a:rPr lang="en-US" dirty="0"/>
              <a:t>Name</a:t>
            </a:r>
          </a:p>
        </p:txBody>
      </p:sp>
      <p:sp>
        <p:nvSpPr>
          <p:cNvPr id="34" name="Text Placeholder 28">
            <a:extLst>
              <a:ext uri="{FF2B5EF4-FFF2-40B4-BE49-F238E27FC236}">
                <a16:creationId xmlns:a16="http://schemas.microsoft.com/office/drawing/2014/main" id="{671F3A8D-7485-35BA-4D51-752E669CD51B}"/>
              </a:ext>
            </a:extLst>
          </p:cNvPr>
          <p:cNvSpPr>
            <a:spLocks noGrp="1"/>
          </p:cNvSpPr>
          <p:nvPr>
            <p:ph type="body" sz="quarter" idx="31" hasCustomPrompt="1"/>
          </p:nvPr>
        </p:nvSpPr>
        <p:spPr>
          <a:xfrm>
            <a:off x="6260967" y="5584541"/>
            <a:ext cx="1943837" cy="347662"/>
          </a:xfrm>
        </p:spPr>
        <p:txBody>
          <a:bodyPr vert="horz" lIns="0" tIns="0" rIns="0" bIns="0" rtlCol="0">
            <a:noAutofit/>
          </a:bodyPr>
          <a:lstStyle>
            <a:lvl1pPr>
              <a:defRPr lang="en-US" sz="1200" spc="20" baseline="0" dirty="0">
                <a:solidFill>
                  <a:schemeClr val="tx1"/>
                </a:solidFill>
              </a:defRPr>
            </a:lvl1pPr>
          </a:lstStyle>
          <a:p>
            <a:pPr marL="0" lvl="0" indent="0">
              <a:lnSpc>
                <a:spcPct val="100000"/>
              </a:lnSpc>
              <a:spcBef>
                <a:spcPts val="0"/>
              </a:spcBef>
              <a:buNone/>
            </a:pPr>
            <a:r>
              <a:rPr lang="en-US" dirty="0"/>
              <a:t>Title</a:t>
            </a:r>
          </a:p>
        </p:txBody>
      </p:sp>
      <p:sp>
        <p:nvSpPr>
          <p:cNvPr id="24" name="Picture Placeholder 23">
            <a:extLst>
              <a:ext uri="{FF2B5EF4-FFF2-40B4-BE49-F238E27FC236}">
                <a16:creationId xmlns:a16="http://schemas.microsoft.com/office/drawing/2014/main" id="{EC3EE756-2FF0-64E0-D905-235B8973F7D5}"/>
              </a:ext>
            </a:extLst>
          </p:cNvPr>
          <p:cNvSpPr>
            <a:spLocks noGrp="1"/>
          </p:cNvSpPr>
          <p:nvPr>
            <p:ph type="pic" sz="quarter" idx="25"/>
          </p:nvPr>
        </p:nvSpPr>
        <p:spPr>
          <a:xfrm>
            <a:off x="8755158"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9" name="Text Placeholder 38">
            <a:extLst>
              <a:ext uri="{FF2B5EF4-FFF2-40B4-BE49-F238E27FC236}">
                <a16:creationId xmlns:a16="http://schemas.microsoft.com/office/drawing/2014/main" id="{35068E76-B8E5-A95C-FAAC-7F43B2481D14}"/>
              </a:ext>
            </a:extLst>
          </p:cNvPr>
          <p:cNvSpPr>
            <a:spLocks noGrp="1"/>
          </p:cNvSpPr>
          <p:nvPr>
            <p:ph type="body" sz="quarter" idx="36" hasCustomPrompt="1"/>
          </p:nvPr>
        </p:nvSpPr>
        <p:spPr>
          <a:xfrm>
            <a:off x="8755158"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9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tx1"/>
                </a:solidFill>
                <a:latin typeface="+mn-lt"/>
              </a:defRPr>
            </a:lvl1pPr>
          </a:lstStyle>
          <a:p>
            <a:pPr lvl="0"/>
            <a:r>
              <a:rPr lang="en-US" dirty="0"/>
              <a:t>Name</a:t>
            </a:r>
          </a:p>
        </p:txBody>
      </p:sp>
      <p:sp>
        <p:nvSpPr>
          <p:cNvPr id="36" name="Text Placeholder 28">
            <a:extLst>
              <a:ext uri="{FF2B5EF4-FFF2-40B4-BE49-F238E27FC236}">
                <a16:creationId xmlns:a16="http://schemas.microsoft.com/office/drawing/2014/main" id="{5985B1DB-E488-ABA9-E8FB-18D2006DCE09}"/>
              </a:ext>
            </a:extLst>
          </p:cNvPr>
          <p:cNvSpPr>
            <a:spLocks noGrp="1"/>
          </p:cNvSpPr>
          <p:nvPr>
            <p:ph type="body" sz="quarter" idx="33" hasCustomPrompt="1"/>
          </p:nvPr>
        </p:nvSpPr>
        <p:spPr>
          <a:xfrm>
            <a:off x="8890513" y="5584541"/>
            <a:ext cx="1943837" cy="347662"/>
          </a:xfrm>
        </p:spPr>
        <p:txBody>
          <a:bodyPr vert="horz" lIns="0" tIns="0" rIns="0" bIns="0" rtlCol="0">
            <a:noAutofit/>
          </a:bodyPr>
          <a:lstStyle>
            <a:lvl1pPr>
              <a:defRPr lang="en-US" sz="1200" spc="20" baseline="0" dirty="0">
                <a:solidFill>
                  <a:schemeClr val="tx1"/>
                </a:solidFill>
              </a:defRPr>
            </a:lvl1pPr>
          </a:lstStyle>
          <a:p>
            <a:pPr marL="0" lvl="0" indent="0">
              <a:lnSpc>
                <a:spcPct val="100000"/>
              </a:lnSpc>
              <a:spcBef>
                <a:spcPts val="0"/>
              </a:spcBef>
              <a:buNone/>
            </a:pPr>
            <a:r>
              <a:rPr lang="en-US" dirty="0"/>
              <a:t>Title</a:t>
            </a:r>
          </a:p>
        </p:txBody>
      </p:sp>
      <p:sp>
        <p:nvSpPr>
          <p:cNvPr id="4" name="Footer Placeholder 3">
            <a:extLst>
              <a:ext uri="{FF2B5EF4-FFF2-40B4-BE49-F238E27FC236}">
                <a16:creationId xmlns:a16="http://schemas.microsoft.com/office/drawing/2014/main" id="{D6FC1105-93C5-0E50-1656-271A54E5D97D}"/>
              </a:ext>
            </a:extLst>
          </p:cNvPr>
          <p:cNvSpPr>
            <a:spLocks noGrp="1"/>
          </p:cNvSpPr>
          <p:nvPr>
            <p:ph type="ftr" sz="quarter" idx="37"/>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E134F48D-1D23-34DB-1FB6-07EEB752692C}"/>
              </a:ext>
            </a:extLst>
          </p:cNvPr>
          <p:cNvSpPr>
            <a:spLocks noGrp="1"/>
          </p:cNvSpPr>
          <p:nvPr>
            <p:ph type="sldNum" sz="quarter" idx="38"/>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1" name="Title 1">
            <a:extLst>
              <a:ext uri="{FF2B5EF4-FFF2-40B4-BE49-F238E27FC236}">
                <a16:creationId xmlns:a16="http://schemas.microsoft.com/office/drawing/2014/main" id="{8D869122-E2BC-ED44-681B-43F70BEF81AF}"/>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8" name="Picture Placeholder 23">
            <a:extLst>
              <a:ext uri="{FF2B5EF4-FFF2-40B4-BE49-F238E27FC236}">
                <a16:creationId xmlns:a16="http://schemas.microsoft.com/office/drawing/2014/main" id="{255CBD6C-C281-8722-27D4-3D2CC5788A07}"/>
              </a:ext>
            </a:extLst>
          </p:cNvPr>
          <p:cNvSpPr>
            <a:spLocks noGrp="1"/>
          </p:cNvSpPr>
          <p:nvPr>
            <p:ph type="pic" sz="quarter" idx="13"/>
          </p:nvPr>
        </p:nvSpPr>
        <p:spPr>
          <a:xfrm>
            <a:off x="1090665" y="1650517"/>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34" name="Text Placeholder 33">
            <a:extLst>
              <a:ext uri="{FF2B5EF4-FFF2-40B4-BE49-F238E27FC236}">
                <a16:creationId xmlns:a16="http://schemas.microsoft.com/office/drawing/2014/main" id="{F1774C4E-7344-8232-3750-E424576E1D73}"/>
              </a:ext>
            </a:extLst>
          </p:cNvPr>
          <p:cNvSpPr>
            <a:spLocks noGrp="1"/>
          </p:cNvSpPr>
          <p:nvPr>
            <p:ph type="body" sz="quarter" idx="37" hasCustomPrompt="1"/>
          </p:nvPr>
        </p:nvSpPr>
        <p:spPr>
          <a:xfrm>
            <a:off x="1088136"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30" name="Text Placeholder 28">
            <a:extLst>
              <a:ext uri="{FF2B5EF4-FFF2-40B4-BE49-F238E27FC236}">
                <a16:creationId xmlns:a16="http://schemas.microsoft.com/office/drawing/2014/main" id="{1CE5D490-4727-FFF1-4BFF-A3DED42ECA3F}"/>
              </a:ext>
            </a:extLst>
          </p:cNvPr>
          <p:cNvSpPr>
            <a:spLocks noGrp="1"/>
          </p:cNvSpPr>
          <p:nvPr>
            <p:ph type="body" sz="quarter" idx="22" hasCustomPrompt="1"/>
          </p:nvPr>
        </p:nvSpPr>
        <p:spPr>
          <a:xfrm>
            <a:off x="1185312" y="3587657"/>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18" name="Picture Placeholder 23">
            <a:extLst>
              <a:ext uri="{FF2B5EF4-FFF2-40B4-BE49-F238E27FC236}">
                <a16:creationId xmlns:a16="http://schemas.microsoft.com/office/drawing/2014/main" id="{53802057-01C6-8655-30FA-091AC26925F4}"/>
              </a:ext>
            </a:extLst>
          </p:cNvPr>
          <p:cNvSpPr>
            <a:spLocks noGrp="1"/>
          </p:cNvSpPr>
          <p:nvPr>
            <p:ph type="pic" sz="quarter" idx="15"/>
          </p:nvPr>
        </p:nvSpPr>
        <p:spPr>
          <a:xfrm>
            <a:off x="3638242" y="1656748"/>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0" name="Text Placeholder 39">
            <a:extLst>
              <a:ext uri="{FF2B5EF4-FFF2-40B4-BE49-F238E27FC236}">
                <a16:creationId xmlns:a16="http://schemas.microsoft.com/office/drawing/2014/main" id="{69E47AF5-CB74-C3EB-76CA-1CA76678E2D5}"/>
              </a:ext>
            </a:extLst>
          </p:cNvPr>
          <p:cNvSpPr>
            <a:spLocks noGrp="1"/>
          </p:cNvSpPr>
          <p:nvPr>
            <p:ph type="body" sz="quarter" idx="38" hasCustomPrompt="1"/>
          </p:nvPr>
        </p:nvSpPr>
        <p:spPr>
          <a:xfrm>
            <a:off x="3636236"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36" name="Text Placeholder 28">
            <a:extLst>
              <a:ext uri="{FF2B5EF4-FFF2-40B4-BE49-F238E27FC236}">
                <a16:creationId xmlns:a16="http://schemas.microsoft.com/office/drawing/2014/main" id="{890DFA6A-3356-DE98-022D-0DA202FBFD7E}"/>
              </a:ext>
            </a:extLst>
          </p:cNvPr>
          <p:cNvSpPr>
            <a:spLocks noGrp="1"/>
          </p:cNvSpPr>
          <p:nvPr>
            <p:ph type="body" sz="quarter" idx="26" hasCustomPrompt="1"/>
          </p:nvPr>
        </p:nvSpPr>
        <p:spPr>
          <a:xfrm>
            <a:off x="3734201" y="3589774"/>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19" name="Picture Placeholder 23">
            <a:extLst>
              <a:ext uri="{FF2B5EF4-FFF2-40B4-BE49-F238E27FC236}">
                <a16:creationId xmlns:a16="http://schemas.microsoft.com/office/drawing/2014/main" id="{4EB02CDB-488A-8142-CAF9-8E37FFF7C07D}"/>
              </a:ext>
            </a:extLst>
          </p:cNvPr>
          <p:cNvSpPr>
            <a:spLocks noGrp="1"/>
          </p:cNvSpPr>
          <p:nvPr>
            <p:ph type="pic" sz="quarter" idx="16"/>
          </p:nvPr>
        </p:nvSpPr>
        <p:spPr>
          <a:xfrm>
            <a:off x="6185819" y="166297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3" name="Text Placeholder 42">
            <a:extLst>
              <a:ext uri="{FF2B5EF4-FFF2-40B4-BE49-F238E27FC236}">
                <a16:creationId xmlns:a16="http://schemas.microsoft.com/office/drawing/2014/main" id="{4F3265D0-915B-E319-A154-B81C7A2C5B94}"/>
              </a:ext>
            </a:extLst>
          </p:cNvPr>
          <p:cNvSpPr>
            <a:spLocks noGrp="1"/>
          </p:cNvSpPr>
          <p:nvPr>
            <p:ph type="body" sz="quarter" idx="39" hasCustomPrompt="1"/>
          </p:nvPr>
        </p:nvSpPr>
        <p:spPr>
          <a:xfrm>
            <a:off x="6183813"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39" name="Text Placeholder 28">
            <a:extLst>
              <a:ext uri="{FF2B5EF4-FFF2-40B4-BE49-F238E27FC236}">
                <a16:creationId xmlns:a16="http://schemas.microsoft.com/office/drawing/2014/main" id="{CC0A1957-087D-BAC8-2FD3-C7879A14D683}"/>
              </a:ext>
            </a:extLst>
          </p:cNvPr>
          <p:cNvSpPr>
            <a:spLocks noGrp="1"/>
          </p:cNvSpPr>
          <p:nvPr>
            <p:ph type="body" sz="quarter" idx="28" hasCustomPrompt="1"/>
          </p:nvPr>
        </p:nvSpPr>
        <p:spPr>
          <a:xfrm>
            <a:off x="6283090" y="3594007"/>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17" name="Picture Placeholder 23">
            <a:extLst>
              <a:ext uri="{FF2B5EF4-FFF2-40B4-BE49-F238E27FC236}">
                <a16:creationId xmlns:a16="http://schemas.microsoft.com/office/drawing/2014/main" id="{C0FA0782-5A43-CA2A-3152-A02B9D5D744A}"/>
              </a:ext>
            </a:extLst>
          </p:cNvPr>
          <p:cNvSpPr>
            <a:spLocks noGrp="1"/>
          </p:cNvSpPr>
          <p:nvPr>
            <p:ph type="pic" sz="quarter" idx="14"/>
          </p:nvPr>
        </p:nvSpPr>
        <p:spPr>
          <a:xfrm>
            <a:off x="8733396" y="166920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6" name="Text Placeholder 45">
            <a:extLst>
              <a:ext uri="{FF2B5EF4-FFF2-40B4-BE49-F238E27FC236}">
                <a16:creationId xmlns:a16="http://schemas.microsoft.com/office/drawing/2014/main" id="{D922E682-729B-97DE-1956-5B8FDDB7A7B0}"/>
              </a:ext>
            </a:extLst>
          </p:cNvPr>
          <p:cNvSpPr>
            <a:spLocks noGrp="1"/>
          </p:cNvSpPr>
          <p:nvPr>
            <p:ph type="body" sz="quarter" idx="40" hasCustomPrompt="1"/>
          </p:nvPr>
        </p:nvSpPr>
        <p:spPr>
          <a:xfrm>
            <a:off x="8731390"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42" name="Text Placeholder 28">
            <a:extLst>
              <a:ext uri="{FF2B5EF4-FFF2-40B4-BE49-F238E27FC236}">
                <a16:creationId xmlns:a16="http://schemas.microsoft.com/office/drawing/2014/main" id="{8A2E2333-661F-499A-4099-13003D5327DE}"/>
              </a:ext>
            </a:extLst>
          </p:cNvPr>
          <p:cNvSpPr>
            <a:spLocks noGrp="1"/>
          </p:cNvSpPr>
          <p:nvPr>
            <p:ph type="body" sz="quarter" idx="30" hasCustomPrompt="1"/>
          </p:nvPr>
        </p:nvSpPr>
        <p:spPr>
          <a:xfrm>
            <a:off x="8831978" y="3591891"/>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4" name="Picture Placeholder 23">
            <a:extLst>
              <a:ext uri="{FF2B5EF4-FFF2-40B4-BE49-F238E27FC236}">
                <a16:creationId xmlns:a16="http://schemas.microsoft.com/office/drawing/2014/main" id="{BC2B0E64-6036-C50A-4B09-3307E136D0DB}"/>
              </a:ext>
            </a:extLst>
          </p:cNvPr>
          <p:cNvSpPr>
            <a:spLocks noGrp="1"/>
          </p:cNvSpPr>
          <p:nvPr>
            <p:ph type="pic" sz="quarter" idx="17"/>
          </p:nvPr>
        </p:nvSpPr>
        <p:spPr>
          <a:xfrm>
            <a:off x="1090665" y="4221285"/>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9" name="Text Placeholder 48">
            <a:extLst>
              <a:ext uri="{FF2B5EF4-FFF2-40B4-BE49-F238E27FC236}">
                <a16:creationId xmlns:a16="http://schemas.microsoft.com/office/drawing/2014/main" id="{B1360129-7F80-B48D-D46B-A111F17E47B4}"/>
              </a:ext>
            </a:extLst>
          </p:cNvPr>
          <p:cNvSpPr>
            <a:spLocks noGrp="1"/>
          </p:cNvSpPr>
          <p:nvPr>
            <p:ph type="body" sz="quarter" idx="41" hasCustomPrompt="1"/>
          </p:nvPr>
        </p:nvSpPr>
        <p:spPr>
          <a:xfrm>
            <a:off x="1088136"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33" name="Text Placeholder 28">
            <a:extLst>
              <a:ext uri="{FF2B5EF4-FFF2-40B4-BE49-F238E27FC236}">
                <a16:creationId xmlns:a16="http://schemas.microsoft.com/office/drawing/2014/main" id="{34A00EE2-7DE2-BF48-E0C1-81C2158B4107}"/>
              </a:ext>
            </a:extLst>
          </p:cNvPr>
          <p:cNvSpPr>
            <a:spLocks noGrp="1"/>
          </p:cNvSpPr>
          <p:nvPr>
            <p:ph type="body" sz="quarter" idx="24" hasCustomPrompt="1"/>
          </p:nvPr>
        </p:nvSpPr>
        <p:spPr>
          <a:xfrm>
            <a:off x="1185312" y="6150401"/>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6" name="Picture Placeholder 23">
            <a:extLst>
              <a:ext uri="{FF2B5EF4-FFF2-40B4-BE49-F238E27FC236}">
                <a16:creationId xmlns:a16="http://schemas.microsoft.com/office/drawing/2014/main" id="{90EE9725-A8CC-5A72-59F1-663EECC9FDF7}"/>
              </a:ext>
            </a:extLst>
          </p:cNvPr>
          <p:cNvSpPr>
            <a:spLocks noGrp="1"/>
          </p:cNvSpPr>
          <p:nvPr>
            <p:ph type="pic" sz="quarter" idx="19"/>
          </p:nvPr>
        </p:nvSpPr>
        <p:spPr>
          <a:xfrm>
            <a:off x="3638242" y="4218973"/>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874C74F1-405C-C6EE-A607-2236B9B08E00}"/>
              </a:ext>
            </a:extLst>
          </p:cNvPr>
          <p:cNvSpPr>
            <a:spLocks noGrp="1"/>
          </p:cNvSpPr>
          <p:nvPr>
            <p:ph type="body" sz="quarter" idx="42" hasCustomPrompt="1"/>
          </p:nvPr>
        </p:nvSpPr>
        <p:spPr>
          <a:xfrm>
            <a:off x="3636236"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45" name="Text Placeholder 28">
            <a:extLst>
              <a:ext uri="{FF2B5EF4-FFF2-40B4-BE49-F238E27FC236}">
                <a16:creationId xmlns:a16="http://schemas.microsoft.com/office/drawing/2014/main" id="{F3B25311-1AE4-31EC-9514-AD4642A2B4F9}"/>
              </a:ext>
            </a:extLst>
          </p:cNvPr>
          <p:cNvSpPr>
            <a:spLocks noGrp="1"/>
          </p:cNvSpPr>
          <p:nvPr>
            <p:ph type="body" sz="quarter" idx="32" hasCustomPrompt="1"/>
          </p:nvPr>
        </p:nvSpPr>
        <p:spPr>
          <a:xfrm>
            <a:off x="3734201" y="6151618"/>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7" name="Picture Placeholder 23">
            <a:extLst>
              <a:ext uri="{FF2B5EF4-FFF2-40B4-BE49-F238E27FC236}">
                <a16:creationId xmlns:a16="http://schemas.microsoft.com/office/drawing/2014/main" id="{EA14E23B-F3B1-C7A2-B03A-1CEABC2E4CF2}"/>
              </a:ext>
            </a:extLst>
          </p:cNvPr>
          <p:cNvSpPr>
            <a:spLocks noGrp="1"/>
          </p:cNvSpPr>
          <p:nvPr>
            <p:ph type="pic" sz="quarter" idx="20"/>
          </p:nvPr>
        </p:nvSpPr>
        <p:spPr>
          <a:xfrm>
            <a:off x="6185819" y="422012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3" name="Text Placeholder 52">
            <a:extLst>
              <a:ext uri="{FF2B5EF4-FFF2-40B4-BE49-F238E27FC236}">
                <a16:creationId xmlns:a16="http://schemas.microsoft.com/office/drawing/2014/main" id="{3914135F-F251-D319-FE2A-787B519F9071}"/>
              </a:ext>
            </a:extLst>
          </p:cNvPr>
          <p:cNvSpPr>
            <a:spLocks noGrp="1"/>
          </p:cNvSpPr>
          <p:nvPr>
            <p:ph type="body" sz="quarter" idx="43" hasCustomPrompt="1"/>
          </p:nvPr>
        </p:nvSpPr>
        <p:spPr>
          <a:xfrm>
            <a:off x="6183813"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48" name="Text Placeholder 28">
            <a:extLst>
              <a:ext uri="{FF2B5EF4-FFF2-40B4-BE49-F238E27FC236}">
                <a16:creationId xmlns:a16="http://schemas.microsoft.com/office/drawing/2014/main" id="{A39619BE-B308-86FC-D02B-5B8AE1C8BF91}"/>
              </a:ext>
            </a:extLst>
          </p:cNvPr>
          <p:cNvSpPr>
            <a:spLocks noGrp="1"/>
          </p:cNvSpPr>
          <p:nvPr>
            <p:ph type="body" sz="quarter" idx="34" hasCustomPrompt="1"/>
          </p:nvPr>
        </p:nvSpPr>
        <p:spPr>
          <a:xfrm>
            <a:off x="6283090" y="6149184"/>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5" name="Picture Placeholder 23">
            <a:extLst>
              <a:ext uri="{FF2B5EF4-FFF2-40B4-BE49-F238E27FC236}">
                <a16:creationId xmlns:a16="http://schemas.microsoft.com/office/drawing/2014/main" id="{D44FC776-875A-9EAD-435C-F5D0F3DF3852}"/>
              </a:ext>
            </a:extLst>
          </p:cNvPr>
          <p:cNvSpPr>
            <a:spLocks noGrp="1"/>
          </p:cNvSpPr>
          <p:nvPr>
            <p:ph type="pic" sz="quarter" idx="18"/>
          </p:nvPr>
        </p:nvSpPr>
        <p:spPr>
          <a:xfrm>
            <a:off x="8733396" y="4222440"/>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4" name="Text Placeholder 53">
            <a:extLst>
              <a:ext uri="{FF2B5EF4-FFF2-40B4-BE49-F238E27FC236}">
                <a16:creationId xmlns:a16="http://schemas.microsoft.com/office/drawing/2014/main" id="{B9DED069-060F-0176-B4A9-26120A147B76}"/>
              </a:ext>
            </a:extLst>
          </p:cNvPr>
          <p:cNvSpPr>
            <a:spLocks noGrp="1"/>
          </p:cNvSpPr>
          <p:nvPr>
            <p:ph type="body" sz="quarter" idx="44" hasCustomPrompt="1"/>
          </p:nvPr>
        </p:nvSpPr>
        <p:spPr>
          <a:xfrm>
            <a:off x="8731390"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70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tx1"/>
                </a:solidFill>
                <a:latin typeface="+mn-lt"/>
              </a:defRPr>
            </a:lvl1pPr>
          </a:lstStyle>
          <a:p>
            <a:pPr lvl="0"/>
            <a:r>
              <a:rPr lang="en-US" dirty="0"/>
              <a:t>Name</a:t>
            </a:r>
          </a:p>
        </p:txBody>
      </p:sp>
      <p:sp>
        <p:nvSpPr>
          <p:cNvPr id="51" name="Text Placeholder 28">
            <a:extLst>
              <a:ext uri="{FF2B5EF4-FFF2-40B4-BE49-F238E27FC236}">
                <a16:creationId xmlns:a16="http://schemas.microsoft.com/office/drawing/2014/main" id="{4AD10861-EBBA-146D-C4EC-C0252F808B53}"/>
              </a:ext>
            </a:extLst>
          </p:cNvPr>
          <p:cNvSpPr>
            <a:spLocks noGrp="1"/>
          </p:cNvSpPr>
          <p:nvPr>
            <p:ph type="body" sz="quarter" idx="36" hasCustomPrompt="1"/>
          </p:nvPr>
        </p:nvSpPr>
        <p:spPr>
          <a:xfrm>
            <a:off x="8831978" y="6152835"/>
            <a:ext cx="1833441" cy="217186"/>
          </a:xfrm>
        </p:spPr>
        <p:txBody>
          <a:bodyPr vert="horz" lIns="0" tIns="0" rIns="0" bIns="0" rtlCol="0" anchor="b">
            <a:noAutofit/>
          </a:bodyPr>
          <a:lstStyle>
            <a:lvl1pPr>
              <a:defRPr lang="en-US" sz="1200" spc="20" baseline="0" dirty="0">
                <a:solidFill>
                  <a:schemeClr val="tx1"/>
                </a:solidFill>
                <a:latin typeface="+mn-lt"/>
              </a:defRPr>
            </a:lvl1pPr>
          </a:lstStyle>
          <a:p>
            <a:pPr marL="0" lvl="0" indent="0">
              <a:lnSpc>
                <a:spcPct val="100000"/>
              </a:lnSpc>
              <a:spcBef>
                <a:spcPts val="0"/>
              </a:spcBef>
              <a:buNone/>
            </a:pPr>
            <a:r>
              <a:rPr lang="en-US" dirty="0"/>
              <a:t>Title</a:t>
            </a:r>
          </a:p>
        </p:txBody>
      </p:sp>
      <p:sp>
        <p:nvSpPr>
          <p:cNvPr id="2" name="Footer Placeholder 1">
            <a:extLst>
              <a:ext uri="{FF2B5EF4-FFF2-40B4-BE49-F238E27FC236}">
                <a16:creationId xmlns:a16="http://schemas.microsoft.com/office/drawing/2014/main" id="{58B2A1B4-8B38-9645-3655-35A4232B984C}"/>
              </a:ext>
            </a:extLst>
          </p:cNvPr>
          <p:cNvSpPr>
            <a:spLocks noGrp="1"/>
          </p:cNvSpPr>
          <p:nvPr>
            <p:ph type="ftr" sz="quarter" idx="45"/>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FFD77F83-709B-A595-838B-A50CBBA8DB76}"/>
              </a:ext>
            </a:extLst>
          </p:cNvPr>
          <p:cNvSpPr>
            <a:spLocks noGrp="1"/>
          </p:cNvSpPr>
          <p:nvPr>
            <p:ph type="sldNum" sz="quarter" idx="46"/>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Title 21">
            <a:extLst>
              <a:ext uri="{FF2B5EF4-FFF2-40B4-BE49-F238E27FC236}">
                <a16:creationId xmlns:a16="http://schemas.microsoft.com/office/drawing/2014/main" id="{3995F526-330B-DAB7-25A1-EFA47C9C8033}"/>
              </a:ext>
            </a:extLst>
          </p:cNvPr>
          <p:cNvSpPr>
            <a:spLocks noGrp="1"/>
          </p:cNvSpPr>
          <p:nvPr>
            <p:ph type="title" hasCustomPrompt="1"/>
          </p:nvPr>
        </p:nvSpPr>
        <p:spPr>
          <a:xfrm>
            <a:off x="847384" y="884982"/>
            <a:ext cx="5744335" cy="979204"/>
          </a:xfrm>
        </p:spPr>
        <p:txBody>
          <a:bodyPr lIns="0" tIns="0" rIns="0" bIns="0" anchor="t">
            <a:noAutofit/>
          </a:bodyPr>
          <a:lstStyle>
            <a:lvl1pPr>
              <a:defRPr sz="3600" cap="all" baseline="0"/>
            </a:lvl1pPr>
          </a:lstStyle>
          <a:p>
            <a:r>
              <a:rPr lang="en-US" dirty="0"/>
              <a:t>CLICK TO EDIT MASTER TITLE</a:t>
            </a:r>
          </a:p>
        </p:txBody>
      </p:sp>
      <p:sp>
        <p:nvSpPr>
          <p:cNvPr id="15" name="Text Placeholder 28">
            <a:extLst>
              <a:ext uri="{FF2B5EF4-FFF2-40B4-BE49-F238E27FC236}">
                <a16:creationId xmlns:a16="http://schemas.microsoft.com/office/drawing/2014/main" id="{93B8605C-A60E-DE47-5851-9BF04601C891}"/>
              </a:ext>
            </a:extLst>
          </p:cNvPr>
          <p:cNvSpPr>
            <a:spLocks noGrp="1"/>
          </p:cNvSpPr>
          <p:nvPr>
            <p:ph type="body" sz="quarter" idx="31" hasCustomPrompt="1"/>
          </p:nvPr>
        </p:nvSpPr>
        <p:spPr>
          <a:xfrm>
            <a:off x="852790" y="1864186"/>
            <a:ext cx="5753520" cy="631867"/>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40" name="Text Placeholder 28">
            <a:extLst>
              <a:ext uri="{FF2B5EF4-FFF2-40B4-BE49-F238E27FC236}">
                <a16:creationId xmlns:a16="http://schemas.microsoft.com/office/drawing/2014/main" id="{7B436DCE-21AD-38E2-5C66-1BA09385112D}"/>
              </a:ext>
            </a:extLst>
          </p:cNvPr>
          <p:cNvSpPr>
            <a:spLocks noGrp="1"/>
          </p:cNvSpPr>
          <p:nvPr>
            <p:ph type="body" sz="quarter" idx="29" hasCustomPrompt="1"/>
          </p:nvPr>
        </p:nvSpPr>
        <p:spPr>
          <a:xfrm>
            <a:off x="851805" y="2553205"/>
            <a:ext cx="5257800" cy="1311566"/>
          </a:xfrm>
        </p:spPr>
        <p:txBody>
          <a:bodyPr vert="horz" lIns="0" tIns="0" rIns="0" bIns="0" rtlCol="0">
            <a:noAutofit/>
          </a:bodyPr>
          <a:lstStyle>
            <a:lvl1pPr marL="0" indent="0">
              <a:buFont typeface="Arial" panose="020B0604020202020204" pitchFamily="34" charset="0"/>
              <a:buChar char="•"/>
              <a:defRPr lang="en-US" sz="1400" spc="0" baseline="0" dirty="0"/>
            </a:lvl1pPr>
          </a:lstStyle>
          <a:p>
            <a:pPr marL="285750" lvl="0" indent="-285750">
              <a:lnSpc>
                <a:spcPct val="100000"/>
              </a:lnSpc>
              <a:spcBef>
                <a:spcPts val="0"/>
              </a:spcBef>
            </a:pPr>
            <a:r>
              <a:rPr lang="en-US" dirty="0"/>
              <a:t>Second level</a:t>
            </a:r>
          </a:p>
          <a:p>
            <a:pPr marL="285750" lvl="0" indent="-285750">
              <a:lnSpc>
                <a:spcPct val="100000"/>
              </a:lnSpc>
              <a:spcBef>
                <a:spcPts val="0"/>
              </a:spcBef>
            </a:pPr>
            <a:endParaRPr lang="en-US" dirty="0"/>
          </a:p>
        </p:txBody>
      </p:sp>
      <p:sp>
        <p:nvSpPr>
          <p:cNvPr id="20" name="Text Placeholder 28">
            <a:extLst>
              <a:ext uri="{FF2B5EF4-FFF2-40B4-BE49-F238E27FC236}">
                <a16:creationId xmlns:a16="http://schemas.microsoft.com/office/drawing/2014/main" id="{3A8FAFF0-E023-1B32-CC58-E8ABA8632D2E}"/>
              </a:ext>
            </a:extLst>
          </p:cNvPr>
          <p:cNvSpPr>
            <a:spLocks noGrp="1"/>
          </p:cNvSpPr>
          <p:nvPr>
            <p:ph type="body" sz="quarter" idx="33" hasCustomPrompt="1"/>
          </p:nvPr>
        </p:nvSpPr>
        <p:spPr>
          <a:xfrm>
            <a:off x="852790" y="4057317"/>
            <a:ext cx="5753520" cy="631867"/>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19" name="Text Placeholder 28">
            <a:extLst>
              <a:ext uri="{FF2B5EF4-FFF2-40B4-BE49-F238E27FC236}">
                <a16:creationId xmlns:a16="http://schemas.microsoft.com/office/drawing/2014/main" id="{B73215FA-B8EB-7DD7-837F-F76B74F83728}"/>
              </a:ext>
            </a:extLst>
          </p:cNvPr>
          <p:cNvSpPr>
            <a:spLocks noGrp="1"/>
          </p:cNvSpPr>
          <p:nvPr>
            <p:ph type="body" sz="quarter" idx="32" hasCustomPrompt="1"/>
          </p:nvPr>
        </p:nvSpPr>
        <p:spPr>
          <a:xfrm>
            <a:off x="851805" y="4746336"/>
            <a:ext cx="5257800" cy="1311566"/>
          </a:xfrm>
        </p:spPr>
        <p:txBody>
          <a:bodyPr vert="horz" lIns="0" tIns="0" rIns="0" bIns="0" rtlCol="0">
            <a:noAutofit/>
          </a:bodyPr>
          <a:lstStyle>
            <a:lvl1pPr marL="0" indent="0">
              <a:buFont typeface="Arial" panose="020B0604020202020204" pitchFamily="34" charset="0"/>
              <a:buChar char="•"/>
              <a:defRPr lang="en-US" sz="1400" spc="0" baseline="0" dirty="0"/>
            </a:lvl1pPr>
          </a:lstStyle>
          <a:p>
            <a:pPr marL="285750" lvl="0" indent="-285750">
              <a:lnSpc>
                <a:spcPct val="100000"/>
              </a:lnSpc>
              <a:spcBef>
                <a:spcPts val="0"/>
              </a:spcBef>
            </a:pPr>
            <a:r>
              <a:rPr lang="en-US" dirty="0"/>
              <a:t>Second level</a:t>
            </a:r>
          </a:p>
          <a:p>
            <a:pPr marL="285750" lvl="0" indent="-285750">
              <a:lnSpc>
                <a:spcPct val="100000"/>
              </a:lnSpc>
              <a:spcBef>
                <a:spcPts val="0"/>
              </a:spcBef>
            </a:pPr>
            <a:endParaRPr lang="en-US" dirty="0"/>
          </a:p>
        </p:txBody>
      </p:sp>
      <p:sp>
        <p:nvSpPr>
          <p:cNvPr id="32" name="Rectangle 31">
            <a:extLst>
              <a:ext uri="{FF2B5EF4-FFF2-40B4-BE49-F238E27FC236}">
                <a16:creationId xmlns:a16="http://schemas.microsoft.com/office/drawing/2014/main" id="{4AED9AA9-2FB1-B400-47C0-803090B07B01}"/>
              </a:ext>
            </a:extLst>
          </p:cNvPr>
          <p:cNvSpPr/>
          <p:nvPr userDrawn="1"/>
        </p:nvSpPr>
        <p:spPr>
          <a:xfrm>
            <a:off x="7793831" y="810843"/>
            <a:ext cx="3091172" cy="5597912"/>
          </a:xfrm>
          <a:prstGeom prst="rect">
            <a:avLst/>
          </a:prstGeom>
          <a:solidFill>
            <a:schemeClr val="accent1">
              <a:alpha val="9323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8" name="Picture Placeholder 17">
            <a:extLst>
              <a:ext uri="{FF2B5EF4-FFF2-40B4-BE49-F238E27FC236}">
                <a16:creationId xmlns:a16="http://schemas.microsoft.com/office/drawing/2014/main" id="{C39E8D03-897F-C49F-D816-03B8BD63013D}"/>
              </a:ext>
            </a:extLst>
          </p:cNvPr>
          <p:cNvSpPr>
            <a:spLocks noGrp="1"/>
          </p:cNvSpPr>
          <p:nvPr>
            <p:ph type="pic" sz="quarter" idx="10"/>
          </p:nvPr>
        </p:nvSpPr>
        <p:spPr>
          <a:xfrm>
            <a:off x="7214510" y="1066373"/>
            <a:ext cx="2243137" cy="4929188"/>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2" name="Picture Placeholder 17">
            <a:extLst>
              <a:ext uri="{FF2B5EF4-FFF2-40B4-BE49-F238E27FC236}">
                <a16:creationId xmlns:a16="http://schemas.microsoft.com/office/drawing/2014/main" id="{DE571619-8CCB-E378-472D-84C8ED7F8AC4}"/>
              </a:ext>
            </a:extLst>
          </p:cNvPr>
          <p:cNvSpPr>
            <a:spLocks noGrp="1"/>
          </p:cNvSpPr>
          <p:nvPr>
            <p:ph type="pic" sz="quarter" idx="13"/>
          </p:nvPr>
        </p:nvSpPr>
        <p:spPr>
          <a:xfrm>
            <a:off x="9791099" y="1066373"/>
            <a:ext cx="1672682" cy="2278993"/>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3" name="Picture Placeholder 17">
            <a:extLst>
              <a:ext uri="{FF2B5EF4-FFF2-40B4-BE49-F238E27FC236}">
                <a16:creationId xmlns:a16="http://schemas.microsoft.com/office/drawing/2014/main" id="{4A772672-1696-B0AC-34A7-37560F101DFE}"/>
              </a:ext>
            </a:extLst>
          </p:cNvPr>
          <p:cNvSpPr>
            <a:spLocks noGrp="1"/>
          </p:cNvSpPr>
          <p:nvPr>
            <p:ph type="pic" sz="quarter" idx="14"/>
          </p:nvPr>
        </p:nvSpPr>
        <p:spPr>
          <a:xfrm>
            <a:off x="9791099" y="3716568"/>
            <a:ext cx="1672682" cy="2278993"/>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 name="Footer Placeholder 1">
            <a:extLst>
              <a:ext uri="{FF2B5EF4-FFF2-40B4-BE49-F238E27FC236}">
                <a16:creationId xmlns:a16="http://schemas.microsoft.com/office/drawing/2014/main" id="{5A615220-DA65-3A8D-609D-95B6D86B192A}"/>
              </a:ext>
            </a:extLst>
          </p:cNvPr>
          <p:cNvSpPr>
            <a:spLocks noGrp="1"/>
          </p:cNvSpPr>
          <p:nvPr>
            <p:ph type="ftr" sz="quarter" idx="34"/>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6AC2A57F-F2BF-F3B3-9D45-5DCD2608D80C}"/>
              </a:ext>
            </a:extLst>
          </p:cNvPr>
          <p:cNvSpPr>
            <a:spLocks noGrp="1"/>
          </p:cNvSpPr>
          <p:nvPr>
            <p:ph type="sldNum" sz="quarter" idx="35"/>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821385B8-472C-422F-2A52-C71336190A24}"/>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2" name="Oval 1">
            <a:extLst>
              <a:ext uri="{FF2B5EF4-FFF2-40B4-BE49-F238E27FC236}">
                <a16:creationId xmlns:a16="http://schemas.microsoft.com/office/drawing/2014/main" id="{9DE7CA9C-8486-4EA1-8701-DB28FF478598}"/>
              </a:ext>
            </a:extLst>
          </p:cNvPr>
          <p:cNvSpPr/>
          <p:nvPr userDrawn="1"/>
        </p:nvSpPr>
        <p:spPr>
          <a:xfrm>
            <a:off x="2060160"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6" name="Picture Placeholder 13">
            <a:extLst>
              <a:ext uri="{FF2B5EF4-FFF2-40B4-BE49-F238E27FC236}">
                <a16:creationId xmlns:a16="http://schemas.microsoft.com/office/drawing/2014/main" id="{5C378C59-971F-BF38-742D-D95B205A12CA}"/>
              </a:ext>
            </a:extLst>
          </p:cNvPr>
          <p:cNvSpPr>
            <a:spLocks noGrp="1"/>
          </p:cNvSpPr>
          <p:nvPr>
            <p:ph type="pic" sz="quarter" idx="32"/>
          </p:nvPr>
        </p:nvSpPr>
        <p:spPr>
          <a:xfrm>
            <a:off x="1540257" y="2001750"/>
            <a:ext cx="1159161" cy="1036101"/>
          </a:xfrm>
          <a:noFill/>
        </p:spPr>
        <p:txBody>
          <a:bodyPr anchor="ctr">
            <a:noAutofit/>
          </a:bodyPr>
          <a:lstStyle>
            <a:lvl1pPr algn="ctr">
              <a:defRPr sz="1600"/>
            </a:lvl1pPr>
          </a:lstStyle>
          <a:p>
            <a:r>
              <a:rPr lang="en-US"/>
              <a:t>Click icon to add picture</a:t>
            </a:r>
            <a:endParaRPr lang="en-US" dirty="0"/>
          </a:p>
        </p:txBody>
      </p:sp>
      <p:sp>
        <p:nvSpPr>
          <p:cNvPr id="21" name="Subtitle 2">
            <a:extLst>
              <a:ext uri="{FF2B5EF4-FFF2-40B4-BE49-F238E27FC236}">
                <a16:creationId xmlns:a16="http://schemas.microsoft.com/office/drawing/2014/main" id="{3BAF3E19-6FBE-8CBB-4079-33F65C860D3F}"/>
              </a:ext>
            </a:extLst>
          </p:cNvPr>
          <p:cNvSpPr>
            <a:spLocks noGrp="1"/>
          </p:cNvSpPr>
          <p:nvPr>
            <p:ph type="subTitle" idx="1" hasCustomPrompt="1"/>
          </p:nvPr>
        </p:nvSpPr>
        <p:spPr>
          <a:xfrm>
            <a:off x="844257" y="3029583"/>
            <a:ext cx="2940863" cy="1002007"/>
          </a:xfrm>
        </p:spPr>
        <p:txBody>
          <a:bodyPr anchor="b">
            <a:noAutofit/>
          </a:bodyPr>
          <a:lstStyle>
            <a:lvl1pPr marL="0" indent="0" algn="l">
              <a:lnSpc>
                <a:spcPct val="100000"/>
              </a:lnSpc>
              <a:buNone/>
              <a:defRPr sz="2000" b="1" i="0" cap="all" spc="300" baseline="0">
                <a:latin typeface="+mj-lt"/>
                <a:cs typeface="Arial Black"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2" name="Content Placeholder 2">
            <a:extLst>
              <a:ext uri="{FF2B5EF4-FFF2-40B4-BE49-F238E27FC236}">
                <a16:creationId xmlns:a16="http://schemas.microsoft.com/office/drawing/2014/main" id="{16C42666-9F54-E92B-0327-85CCBAD21F0A}"/>
              </a:ext>
            </a:extLst>
          </p:cNvPr>
          <p:cNvSpPr>
            <a:spLocks noGrp="1"/>
          </p:cNvSpPr>
          <p:nvPr>
            <p:ph idx="10" hasCustomPrompt="1"/>
          </p:nvPr>
        </p:nvSpPr>
        <p:spPr>
          <a:xfrm>
            <a:off x="844257" y="4053021"/>
            <a:ext cx="2944737" cy="2284667"/>
          </a:xfrm>
        </p:spPr>
        <p:txBody>
          <a:bodyPr lIns="0" tIns="0" r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Oval 2">
            <a:extLst>
              <a:ext uri="{FF2B5EF4-FFF2-40B4-BE49-F238E27FC236}">
                <a16:creationId xmlns:a16="http://schemas.microsoft.com/office/drawing/2014/main" id="{FCFF2E1B-0868-370D-4DD5-C9FAA608FAF8}"/>
              </a:ext>
            </a:extLst>
          </p:cNvPr>
          <p:cNvSpPr/>
          <p:nvPr userDrawn="1"/>
        </p:nvSpPr>
        <p:spPr>
          <a:xfrm>
            <a:off x="5617535"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4" name="Picture Placeholder 13">
            <a:extLst>
              <a:ext uri="{FF2B5EF4-FFF2-40B4-BE49-F238E27FC236}">
                <a16:creationId xmlns:a16="http://schemas.microsoft.com/office/drawing/2014/main" id="{0B4A9B4F-A838-18BA-A205-674E6E13EB45}"/>
              </a:ext>
            </a:extLst>
          </p:cNvPr>
          <p:cNvSpPr>
            <a:spLocks noGrp="1"/>
          </p:cNvSpPr>
          <p:nvPr>
            <p:ph type="pic" sz="quarter" idx="30"/>
          </p:nvPr>
        </p:nvSpPr>
        <p:spPr>
          <a:xfrm>
            <a:off x="5107541" y="2001750"/>
            <a:ext cx="1159161" cy="1036101"/>
          </a:xfrm>
          <a:noFill/>
        </p:spPr>
        <p:txBody>
          <a:bodyPr anchor="ctr">
            <a:noAutofit/>
          </a:bodyPr>
          <a:lstStyle>
            <a:lvl1pPr algn="ctr">
              <a:defRPr sz="1600"/>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35959781-AA1F-7789-57AC-F3583B408E73}"/>
              </a:ext>
            </a:extLst>
          </p:cNvPr>
          <p:cNvSpPr>
            <a:spLocks noGrp="1"/>
          </p:cNvSpPr>
          <p:nvPr>
            <p:ph type="body" sz="quarter" idx="28" hasCustomPrompt="1"/>
          </p:nvPr>
        </p:nvSpPr>
        <p:spPr>
          <a:xfrm>
            <a:off x="4617227" y="3064120"/>
            <a:ext cx="2940864" cy="988902"/>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24" name="Content Placeholder 2">
            <a:extLst>
              <a:ext uri="{FF2B5EF4-FFF2-40B4-BE49-F238E27FC236}">
                <a16:creationId xmlns:a16="http://schemas.microsoft.com/office/drawing/2014/main" id="{73AFA26A-367B-C958-6FDA-30DC18B38549}"/>
              </a:ext>
            </a:extLst>
          </p:cNvPr>
          <p:cNvSpPr>
            <a:spLocks noGrp="1"/>
          </p:cNvSpPr>
          <p:nvPr>
            <p:ph idx="12" hasCustomPrompt="1"/>
          </p:nvPr>
        </p:nvSpPr>
        <p:spPr>
          <a:xfrm>
            <a:off x="4617226" y="4066126"/>
            <a:ext cx="2944737" cy="2284667"/>
          </a:xfrm>
        </p:spPr>
        <p:txBody>
          <a:bodyPr t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Oval 3">
            <a:extLst>
              <a:ext uri="{FF2B5EF4-FFF2-40B4-BE49-F238E27FC236}">
                <a16:creationId xmlns:a16="http://schemas.microsoft.com/office/drawing/2014/main" id="{BE993317-B15E-4278-C4C8-D2C8F54AED79}"/>
              </a:ext>
            </a:extLst>
          </p:cNvPr>
          <p:cNvSpPr/>
          <p:nvPr userDrawn="1"/>
        </p:nvSpPr>
        <p:spPr>
          <a:xfrm>
            <a:off x="8836567"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5" name="Picture Placeholder 13">
            <a:extLst>
              <a:ext uri="{FF2B5EF4-FFF2-40B4-BE49-F238E27FC236}">
                <a16:creationId xmlns:a16="http://schemas.microsoft.com/office/drawing/2014/main" id="{320E0A84-9337-4401-9D13-157978C60776}"/>
              </a:ext>
            </a:extLst>
          </p:cNvPr>
          <p:cNvSpPr>
            <a:spLocks noGrp="1"/>
          </p:cNvSpPr>
          <p:nvPr>
            <p:ph type="pic" sz="quarter" idx="31"/>
          </p:nvPr>
        </p:nvSpPr>
        <p:spPr>
          <a:xfrm>
            <a:off x="8333421" y="2004710"/>
            <a:ext cx="1159161" cy="1036101"/>
          </a:xfrm>
          <a:noFill/>
        </p:spPr>
        <p:txBody>
          <a:bodyPr anchor="ctr">
            <a:noAutofit/>
          </a:bodyPr>
          <a:lstStyle>
            <a:lvl1pPr algn="ctr">
              <a:defRPr sz="1600"/>
            </a:lvl1pPr>
          </a:lstStyle>
          <a:p>
            <a:r>
              <a:rPr lang="en-US"/>
              <a:t>Click icon to add picture</a:t>
            </a:r>
            <a:endParaRPr lang="en-US" dirty="0"/>
          </a:p>
        </p:txBody>
      </p:sp>
      <p:sp>
        <p:nvSpPr>
          <p:cNvPr id="32" name="Text Placeholder 28">
            <a:extLst>
              <a:ext uri="{FF2B5EF4-FFF2-40B4-BE49-F238E27FC236}">
                <a16:creationId xmlns:a16="http://schemas.microsoft.com/office/drawing/2014/main" id="{AC8F3009-6B00-DF9F-8517-05A826556634}"/>
              </a:ext>
            </a:extLst>
          </p:cNvPr>
          <p:cNvSpPr>
            <a:spLocks noGrp="1"/>
          </p:cNvSpPr>
          <p:nvPr>
            <p:ph type="body" sz="quarter" idx="29" hasCustomPrompt="1"/>
          </p:nvPr>
        </p:nvSpPr>
        <p:spPr>
          <a:xfrm>
            <a:off x="8403008" y="3029583"/>
            <a:ext cx="2940864" cy="988902"/>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23" name="Content Placeholder 2">
            <a:extLst>
              <a:ext uri="{FF2B5EF4-FFF2-40B4-BE49-F238E27FC236}">
                <a16:creationId xmlns:a16="http://schemas.microsoft.com/office/drawing/2014/main" id="{B51E11FB-D524-5781-B4B3-F6E5484F19F3}"/>
              </a:ext>
            </a:extLst>
          </p:cNvPr>
          <p:cNvSpPr>
            <a:spLocks noGrp="1"/>
          </p:cNvSpPr>
          <p:nvPr>
            <p:ph idx="11" hasCustomPrompt="1"/>
          </p:nvPr>
        </p:nvSpPr>
        <p:spPr>
          <a:xfrm>
            <a:off x="8398539" y="4031589"/>
            <a:ext cx="2944737" cy="2284667"/>
          </a:xfrm>
        </p:spPr>
        <p:txBody>
          <a:bodyPr t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466B1E6-E67B-3B07-B464-6C782D2D21E7}"/>
              </a:ext>
            </a:extLst>
          </p:cNvPr>
          <p:cNvSpPr>
            <a:spLocks noGrp="1"/>
          </p:cNvSpPr>
          <p:nvPr>
            <p:ph type="ftr" sz="quarter" idx="33"/>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2B63D2A3-D5E9-1D68-8AB2-1DB5C21E9126}"/>
              </a:ext>
            </a:extLst>
          </p:cNvPr>
          <p:cNvSpPr>
            <a:spLocks noGrp="1"/>
          </p:cNvSpPr>
          <p:nvPr>
            <p:ph type="sldNum" sz="quarter" idx="34"/>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5" name="Title 21">
            <a:extLst>
              <a:ext uri="{FF2B5EF4-FFF2-40B4-BE49-F238E27FC236}">
                <a16:creationId xmlns:a16="http://schemas.microsoft.com/office/drawing/2014/main" id="{592F592C-CC3F-8FC0-DAF8-24019474CAB1}"/>
              </a:ext>
            </a:extLst>
          </p:cNvPr>
          <p:cNvSpPr>
            <a:spLocks noGrp="1"/>
          </p:cNvSpPr>
          <p:nvPr>
            <p:ph type="title" hasCustomPrompt="1"/>
          </p:nvPr>
        </p:nvSpPr>
        <p:spPr>
          <a:xfrm>
            <a:off x="847384" y="884982"/>
            <a:ext cx="5744335" cy="979204"/>
          </a:xfrm>
        </p:spPr>
        <p:txBody>
          <a:bodyPr lIns="0" tIns="0" rIns="0" bIns="0" anchor="t">
            <a:noAutofit/>
          </a:bodyPr>
          <a:lstStyle>
            <a:lvl1pPr>
              <a:defRPr sz="3600" baseline="0">
                <a:latin typeface="+mj-lt"/>
              </a:defRPr>
            </a:lvl1pPr>
          </a:lstStyle>
          <a:p>
            <a:r>
              <a:rPr lang="en-US" dirty="0"/>
              <a:t>CLICK TO EDIT MASTER TITLE</a:t>
            </a:r>
          </a:p>
        </p:txBody>
      </p:sp>
      <p:sp>
        <p:nvSpPr>
          <p:cNvPr id="13" name="Text Placeholder 2">
            <a:extLst>
              <a:ext uri="{FF2B5EF4-FFF2-40B4-BE49-F238E27FC236}">
                <a16:creationId xmlns:a16="http://schemas.microsoft.com/office/drawing/2014/main" id="{ED5AF112-F5BD-9AA8-0E64-A6972333DDB1}"/>
              </a:ext>
            </a:extLst>
          </p:cNvPr>
          <p:cNvSpPr>
            <a:spLocks noGrp="1"/>
          </p:cNvSpPr>
          <p:nvPr>
            <p:ph type="body" idx="1"/>
          </p:nvPr>
        </p:nvSpPr>
        <p:spPr>
          <a:xfrm>
            <a:off x="855915" y="2046038"/>
            <a:ext cx="4831207" cy="3568139"/>
          </a:xfrm>
        </p:spPr>
        <p:txBody>
          <a:bodyPr lIns="0" tIns="0" rIns="0" bIns="0">
            <a:no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Picture Placeholder 8">
            <a:extLst>
              <a:ext uri="{FF2B5EF4-FFF2-40B4-BE49-F238E27FC236}">
                <a16:creationId xmlns:a16="http://schemas.microsoft.com/office/drawing/2014/main" id="{DD9A5508-A146-4C36-FF14-5B78325C526D}"/>
              </a:ext>
            </a:extLst>
          </p:cNvPr>
          <p:cNvSpPr>
            <a:spLocks noGrp="1"/>
          </p:cNvSpPr>
          <p:nvPr>
            <p:ph type="pic" sz="quarter" idx="12"/>
          </p:nvPr>
        </p:nvSpPr>
        <p:spPr>
          <a:xfrm>
            <a:off x="7868966" y="1112838"/>
            <a:ext cx="3475649" cy="4975225"/>
          </a:xfrm>
          <a:solidFill>
            <a:schemeClr val="accent1">
              <a:lumMod val="20000"/>
              <a:lumOff val="80000"/>
            </a:schemeClr>
          </a:solidFill>
        </p:spPr>
        <p:txBody>
          <a:bodyPr anchor="ctr"/>
          <a:lstStyle>
            <a:lvl1pPr algn="ctr">
              <a:defRPr/>
            </a:lvl1pPr>
          </a:lstStyle>
          <a:p>
            <a:r>
              <a:rPr lang="en-US"/>
              <a:t>Click icon to add picture</a:t>
            </a:r>
            <a:endParaRPr lang="en-US" dirty="0"/>
          </a:p>
        </p:txBody>
      </p:sp>
      <p:sp>
        <p:nvSpPr>
          <p:cNvPr id="14" name="Text Placeholder 10">
            <a:extLst>
              <a:ext uri="{FF2B5EF4-FFF2-40B4-BE49-F238E27FC236}">
                <a16:creationId xmlns:a16="http://schemas.microsoft.com/office/drawing/2014/main" id="{104F5115-4987-5C8E-E191-E06A29A553D3}"/>
              </a:ext>
            </a:extLst>
          </p:cNvPr>
          <p:cNvSpPr>
            <a:spLocks noGrp="1"/>
          </p:cNvSpPr>
          <p:nvPr>
            <p:ph type="body" sz="quarter" idx="13"/>
          </p:nvPr>
        </p:nvSpPr>
        <p:spPr>
          <a:xfrm>
            <a:off x="7010733" y="2803273"/>
            <a:ext cx="2121408" cy="2121408"/>
          </a:xfrm>
          <a:prstGeom prst="ellipse">
            <a:avLst/>
          </a:prstGeom>
          <a:solidFill>
            <a:schemeClr val="accent1">
              <a:alpha val="72000"/>
            </a:schemeClr>
          </a:solidFill>
        </p:spPr>
        <p:txBody>
          <a:bodyPr/>
          <a:lstStyle>
            <a:lvl1pPr>
              <a:defRPr sz="300">
                <a:solidFill>
                  <a:schemeClr val="accent1">
                    <a:alpha val="0"/>
                  </a:schemeClr>
                </a:solidFill>
              </a:defRPr>
            </a:lvl1pPr>
          </a:lstStyle>
          <a:p>
            <a:pPr lvl="0"/>
            <a:r>
              <a:rPr lang="en-US"/>
              <a:t>Click to edit Master text styles</a:t>
            </a:r>
          </a:p>
        </p:txBody>
      </p:sp>
      <p:sp>
        <p:nvSpPr>
          <p:cNvPr id="15" name="Text Placeholder 10">
            <a:extLst>
              <a:ext uri="{FF2B5EF4-FFF2-40B4-BE49-F238E27FC236}">
                <a16:creationId xmlns:a16="http://schemas.microsoft.com/office/drawing/2014/main" id="{1EA969D2-43E7-374C-2BD3-3ED94ADEAE97}"/>
              </a:ext>
            </a:extLst>
          </p:cNvPr>
          <p:cNvSpPr>
            <a:spLocks noGrp="1"/>
          </p:cNvSpPr>
          <p:nvPr>
            <p:ph type="body" sz="quarter" idx="14"/>
          </p:nvPr>
        </p:nvSpPr>
        <p:spPr>
          <a:xfrm>
            <a:off x="11258537" y="4711495"/>
            <a:ext cx="192024" cy="1033272"/>
          </a:xfrm>
          <a:prstGeom prst="rect">
            <a:avLst/>
          </a:prstGeom>
          <a:solidFill>
            <a:schemeClr val="accent1">
              <a:alpha val="83000"/>
            </a:schemeClr>
          </a:solidFill>
        </p:spPr>
        <p:txBody>
          <a:bodyPr/>
          <a:lstStyle>
            <a:lvl1pPr>
              <a:defRPr sz="300">
                <a:solidFill>
                  <a:schemeClr val="accent1">
                    <a:alpha val="0"/>
                  </a:schemeClr>
                </a:solidFill>
              </a:defRPr>
            </a:lvl1pPr>
          </a:lstStyle>
          <a:p>
            <a:pPr lvl="0"/>
            <a:r>
              <a:rPr lang="en-US"/>
              <a:t>Click to edit Master text styles</a:t>
            </a:r>
          </a:p>
        </p:txBody>
      </p:sp>
      <p:sp>
        <p:nvSpPr>
          <p:cNvPr id="3" name="Footer Placeholder 2">
            <a:extLst>
              <a:ext uri="{FF2B5EF4-FFF2-40B4-BE49-F238E27FC236}">
                <a16:creationId xmlns:a16="http://schemas.microsoft.com/office/drawing/2014/main" id="{8DE7E217-DB17-AA1B-8753-DBFDF42AB32F}"/>
              </a:ext>
            </a:extLst>
          </p:cNvPr>
          <p:cNvSpPr>
            <a:spLocks noGrp="1"/>
          </p:cNvSpPr>
          <p:nvPr>
            <p:ph type="ftr" sz="quarter" idx="10"/>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CD6FA3F1-16D7-20B8-B929-59317A576C99}"/>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8305795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3" name="Picture 2" descr="Large walking intersection with one lone person">
            <a:extLst>
              <a:ext uri="{FF2B5EF4-FFF2-40B4-BE49-F238E27FC236}">
                <a16:creationId xmlns:a16="http://schemas.microsoft.com/office/drawing/2014/main" id="{09010683-ED2B-BF6C-90F9-AF09D38DB67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0"/>
                    </a14:imgEffect>
                    <a14:imgEffect>
                      <a14:brightnessContrast bright="27000" contrast="5000"/>
                    </a14:imgEffect>
                  </a14:imgLayer>
                </a14:imgProps>
              </a:ext>
              <a:ext uri="{28A0092B-C50C-407E-A947-70E740481C1C}">
                <a14:useLocalDpi xmlns:a14="http://schemas.microsoft.com/office/drawing/2010/main"/>
              </a:ext>
            </a:extLst>
          </a:blip>
          <a:srcRect/>
          <a:stretch/>
        </p:blipFill>
        <p:spPr>
          <a:xfrm>
            <a:off x="0" y="1"/>
            <a:ext cx="11811000" cy="6858000"/>
          </a:xfrm>
          <a:prstGeom prst="rect">
            <a:avLst/>
          </a:prstGeom>
        </p:spPr>
      </p:pic>
      <p:sp>
        <p:nvSpPr>
          <p:cNvPr id="13" name="Freeform 12">
            <a:extLst>
              <a:ext uri="{FF2B5EF4-FFF2-40B4-BE49-F238E27FC236}">
                <a16:creationId xmlns:a16="http://schemas.microsoft.com/office/drawing/2014/main" id="{C7A66511-B85E-197E-52D6-398E0BABD4A3}"/>
              </a:ext>
            </a:extLst>
          </p:cNvPr>
          <p:cNvSpPr/>
          <p:nvPr userDrawn="1"/>
        </p:nvSpPr>
        <p:spPr>
          <a:xfrm>
            <a:off x="777819" y="0"/>
            <a:ext cx="8272488" cy="6858000"/>
          </a:xfrm>
          <a:custGeom>
            <a:avLst/>
            <a:gdLst>
              <a:gd name="connsiteX0" fmla="*/ 2449074 w 8272488"/>
              <a:gd name="connsiteY0" fmla="*/ 0 h 6858000"/>
              <a:gd name="connsiteX1" fmla="*/ 5823415 w 8272488"/>
              <a:gd name="connsiteY1" fmla="*/ 0 h 6858000"/>
              <a:gd name="connsiteX2" fmla="*/ 5929477 w 8272488"/>
              <a:gd name="connsiteY2" fmla="*/ 47950 h 6858000"/>
              <a:gd name="connsiteX3" fmla="*/ 8272488 w 8272488"/>
              <a:gd name="connsiteY3" fmla="*/ 3776315 h 6858000"/>
              <a:gd name="connsiteX4" fmla="*/ 7025715 w 8272488"/>
              <a:gd name="connsiteY4" fmla="*/ 6735959 h 6858000"/>
              <a:gd name="connsiteX5" fmla="*/ 6893036 w 8272488"/>
              <a:gd name="connsiteY5" fmla="*/ 6858000 h 6858000"/>
              <a:gd name="connsiteX6" fmla="*/ 1379452 w 8272488"/>
              <a:gd name="connsiteY6" fmla="*/ 6858000 h 6858000"/>
              <a:gd name="connsiteX7" fmla="*/ 1246773 w 8272488"/>
              <a:gd name="connsiteY7" fmla="*/ 6735959 h 6858000"/>
              <a:gd name="connsiteX8" fmla="*/ 0 w 8272488"/>
              <a:gd name="connsiteY8" fmla="*/ 3776315 h 6858000"/>
              <a:gd name="connsiteX9" fmla="*/ 2343012 w 8272488"/>
              <a:gd name="connsiteY9" fmla="*/ 479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72488" h="6858000">
                <a:moveTo>
                  <a:pt x="2449074" y="0"/>
                </a:moveTo>
                <a:lnTo>
                  <a:pt x="5823415" y="0"/>
                </a:lnTo>
                <a:lnTo>
                  <a:pt x="5929477" y="47950"/>
                </a:lnTo>
                <a:cubicBezTo>
                  <a:pt x="7315814" y="715956"/>
                  <a:pt x="8272488" y="2134414"/>
                  <a:pt x="8272488" y="3776315"/>
                </a:cubicBezTo>
                <a:cubicBezTo>
                  <a:pt x="8272488" y="4936354"/>
                  <a:pt x="7794942" y="5984857"/>
                  <a:pt x="7025715" y="6735959"/>
                </a:cubicBezTo>
                <a:lnTo>
                  <a:pt x="6893036" y="6858000"/>
                </a:lnTo>
                <a:lnTo>
                  <a:pt x="1379452" y="6858000"/>
                </a:lnTo>
                <a:lnTo>
                  <a:pt x="1246773" y="6735959"/>
                </a:lnTo>
                <a:cubicBezTo>
                  <a:pt x="477546" y="5984857"/>
                  <a:pt x="0" y="4936354"/>
                  <a:pt x="0" y="3776315"/>
                </a:cubicBezTo>
                <a:cubicBezTo>
                  <a:pt x="0" y="2134414"/>
                  <a:pt x="956674" y="715956"/>
                  <a:pt x="2343012" y="47950"/>
                </a:cubicBezTo>
                <a:close/>
              </a:path>
            </a:pathLst>
          </a:custGeom>
          <a:solidFill>
            <a:schemeClr val="accent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2" name="Title 1">
            <a:extLst>
              <a:ext uri="{FF2B5EF4-FFF2-40B4-BE49-F238E27FC236}">
                <a16:creationId xmlns:a16="http://schemas.microsoft.com/office/drawing/2014/main" id="{71A36714-0A6D-7D0D-3336-B8081C409BA0}"/>
              </a:ext>
            </a:extLst>
          </p:cNvPr>
          <p:cNvSpPr>
            <a:spLocks noGrp="1"/>
          </p:cNvSpPr>
          <p:nvPr>
            <p:ph type="title" hasCustomPrompt="1"/>
          </p:nvPr>
        </p:nvSpPr>
        <p:spPr>
          <a:xfrm>
            <a:off x="1907196" y="2188196"/>
            <a:ext cx="5985159" cy="1594507"/>
          </a:xfrm>
        </p:spPr>
        <p:txBody>
          <a:bodyPr lIns="0" tIns="0" rIns="0" bIns="0" anchor="b">
            <a:noAutofit/>
          </a:bodyPr>
          <a:lstStyle>
            <a:lvl1pPr>
              <a:defRPr sz="3600" b="1" i="0" baseline="0">
                <a:solidFill>
                  <a:schemeClr val="tx1"/>
                </a:solidFill>
                <a:latin typeface="+mj-lt"/>
                <a:cs typeface="Arial Black" panose="020B0604020202020204" pitchFamily="34" charset="0"/>
              </a:defRPr>
            </a:lvl1pPr>
          </a:lstStyle>
          <a:p>
            <a:r>
              <a:rPr lang="en-US" dirty="0"/>
              <a:t>CLICK TO EDIT MASTER TITLE STYLE</a:t>
            </a:r>
          </a:p>
        </p:txBody>
      </p:sp>
      <p:sp>
        <p:nvSpPr>
          <p:cNvPr id="11" name="Text Placeholder 2">
            <a:extLst>
              <a:ext uri="{FF2B5EF4-FFF2-40B4-BE49-F238E27FC236}">
                <a16:creationId xmlns:a16="http://schemas.microsoft.com/office/drawing/2014/main" id="{CFA9DBC5-E4A8-5230-9CE1-902849869495}"/>
              </a:ext>
            </a:extLst>
          </p:cNvPr>
          <p:cNvSpPr>
            <a:spLocks noGrp="1"/>
          </p:cNvSpPr>
          <p:nvPr>
            <p:ph type="body" idx="1"/>
          </p:nvPr>
        </p:nvSpPr>
        <p:spPr>
          <a:xfrm>
            <a:off x="1907196" y="3790988"/>
            <a:ext cx="5444517" cy="1731890"/>
          </a:xfrm>
        </p:spPr>
        <p:txBody>
          <a:bodyPr lIns="0" tIns="0" rIns="0" bIns="0" anchor="t">
            <a:noAutofit/>
          </a:bodyPr>
          <a:lstStyle>
            <a:lvl1pPr marL="0" indent="0">
              <a:buNone/>
              <a:defRPr sz="1800" b="0" i="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Rectangle 9">
            <a:extLst>
              <a:ext uri="{FF2B5EF4-FFF2-40B4-BE49-F238E27FC236}">
                <a16:creationId xmlns:a16="http://schemas.microsoft.com/office/drawing/2014/main" id="{829F29DD-6F0C-B005-FD16-89C061AE31C9}"/>
              </a:ext>
            </a:extLst>
          </p:cNvPr>
          <p:cNvSpPr/>
          <p:nvPr userDrawn="1"/>
        </p:nvSpPr>
        <p:spPr>
          <a:xfrm>
            <a:off x="10408059" y="1151133"/>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2" name="Rectangle 11">
            <a:extLst>
              <a:ext uri="{FF2B5EF4-FFF2-40B4-BE49-F238E27FC236}">
                <a16:creationId xmlns:a16="http://schemas.microsoft.com/office/drawing/2014/main" id="{67980795-C54D-B27A-60D2-8758CAF840E2}"/>
              </a:ext>
            </a:extLst>
          </p:cNvPr>
          <p:cNvSpPr/>
          <p:nvPr userDrawn="1"/>
        </p:nvSpPr>
        <p:spPr>
          <a:xfrm>
            <a:off x="10987993" y="114070"/>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4" name="Footer Placeholder 3">
            <a:extLst>
              <a:ext uri="{FF2B5EF4-FFF2-40B4-BE49-F238E27FC236}">
                <a16:creationId xmlns:a16="http://schemas.microsoft.com/office/drawing/2014/main" id="{7B05DD54-AC6C-8FD6-3ABF-282F1F124B40}"/>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22CBBA03-8EAF-9651-6DC8-7316BA1FE5F7}"/>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52720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688C66-2A77-64CD-38B5-90492185CACE}"/>
              </a:ext>
            </a:extLst>
          </p:cNvPr>
          <p:cNvSpPr/>
          <p:nvPr userDrawn="1"/>
        </p:nvSpPr>
        <p:spPr>
          <a:xfrm rot="5400000" flipH="1" flipV="1">
            <a:off x="8570975" y="3236976"/>
            <a:ext cx="6858000" cy="384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ooter Placeholder 4">
            <a:extLst>
              <a:ext uri="{FF2B5EF4-FFF2-40B4-BE49-F238E27FC236}">
                <a16:creationId xmlns:a16="http://schemas.microsoft.com/office/drawing/2014/main" id="{89035839-CD36-5568-9808-CCDD9953C933}"/>
              </a:ext>
            </a:extLst>
          </p:cNvPr>
          <p:cNvSpPr>
            <a:spLocks noGrp="1"/>
          </p:cNvSpPr>
          <p:nvPr>
            <p:ph type="ftr" sz="quarter" idx="3"/>
          </p:nvPr>
        </p:nvSpPr>
        <p:spPr>
          <a:xfrm rot="16200000">
            <a:off x="8854442" y="2953511"/>
            <a:ext cx="6291068" cy="384048"/>
          </a:xfrm>
          <a:prstGeom prst="rect">
            <a:avLst/>
          </a:prstGeom>
          <a:noFill/>
        </p:spPr>
        <p:txBody>
          <a:bodyPr vert="horz" lIns="210312" tIns="45720" rIns="91440" bIns="45720" rtlCol="0" anchor="ctr"/>
          <a:lstStyle>
            <a:lvl1pPr algn="l">
              <a:defRPr sz="1200" b="1" cap="all" spc="300" baseline="0">
                <a:solidFill>
                  <a:schemeClr val="bg1"/>
                </a:solidFill>
                <a:latin typeface="+mj-lt"/>
              </a:defRPr>
            </a:lvl1pPr>
          </a:lstStyle>
          <a:p>
            <a:r>
              <a:rPr lang="en-US" dirty="0"/>
              <a:t>Presentation Title</a:t>
            </a:r>
          </a:p>
        </p:txBody>
      </p:sp>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46438" y="409576"/>
            <a:ext cx="10972800" cy="1325563"/>
          </a:xfrm>
          <a:prstGeom prst="rect">
            <a:avLst/>
          </a:prstGeom>
        </p:spPr>
        <p:txBody>
          <a:bodyPr vert="horz" lIns="0" tIns="0" rIns="0" bIns="0" rtlCol="0" anchor="t">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745644" y="1825625"/>
            <a:ext cx="11098307"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Slide Number Placeholder 5">
            <a:extLst>
              <a:ext uri="{FF2B5EF4-FFF2-40B4-BE49-F238E27FC236}">
                <a16:creationId xmlns:a16="http://schemas.microsoft.com/office/drawing/2014/main" id="{533E5E79-C396-3919-759D-5AD893CE4260}"/>
              </a:ext>
            </a:extLst>
          </p:cNvPr>
          <p:cNvSpPr>
            <a:spLocks noGrp="1"/>
          </p:cNvSpPr>
          <p:nvPr>
            <p:ph type="sldNum" sz="quarter" idx="4"/>
          </p:nvPr>
        </p:nvSpPr>
        <p:spPr>
          <a:xfrm rot="16200000">
            <a:off x="11716512" y="6382510"/>
            <a:ext cx="566928" cy="384048"/>
          </a:xfrm>
          <a:prstGeom prst="rect">
            <a:avLst/>
          </a:prstGeom>
        </p:spPr>
        <p:txBody>
          <a:bodyPr vert="horz" lIns="91440" tIns="45720" rIns="91440" bIns="45720" rtlCol="0" anchor="ctr"/>
          <a:lstStyle>
            <a:lvl1pPr algn="ctr">
              <a:defRPr sz="1400">
                <a:solidFill>
                  <a:schemeClr val="bg1"/>
                </a:solidFill>
              </a:defRPr>
            </a:lvl1p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52" r:id="rId5"/>
    <p:sldLayoutId id="2147483665" r:id="rId6"/>
    <p:sldLayoutId id="2147483653" r:id="rId7"/>
    <p:sldLayoutId id="2147483654" r:id="rId8"/>
    <p:sldLayoutId id="2147483658" r:id="rId9"/>
    <p:sldLayoutId id="2147483655" r:id="rId10"/>
    <p:sldLayoutId id="2147483656" r:id="rId11"/>
    <p:sldLayoutId id="2147483657" r:id="rId12"/>
    <p:sldLayoutId id="2147483664" r:id="rId13"/>
    <p:sldLayoutId id="2147483663" r:id="rId14"/>
  </p:sldLayoutIdLst>
  <p:hf hdr="0" dt="0"/>
  <p:txStyles>
    <p:titleStyle>
      <a:lvl1pPr algn="l" defTabSz="914400" rtl="0" eaLnBrk="1" latinLnBrk="0" hangingPunct="1">
        <a:lnSpc>
          <a:spcPct val="90000"/>
        </a:lnSpc>
        <a:spcBef>
          <a:spcPct val="0"/>
        </a:spcBef>
        <a:buNone/>
        <a:defRPr sz="4000" b="1" i="0" kern="1200" cap="all" spc="600" baseline="0">
          <a:solidFill>
            <a:schemeClr val="tx1"/>
          </a:solidFill>
          <a:latin typeface="+mj-lt"/>
          <a:ea typeface="+mj-ea"/>
          <a:cs typeface="Arial Black" panose="020B0604020202020204" pitchFamily="34" charset="0"/>
        </a:defRPr>
      </a:lvl1pPr>
    </p:titleStyle>
    <p:bodyStyle>
      <a:lvl1pPr marL="0" indent="0" algn="l" defTabSz="914400" rtl="0" eaLnBrk="1" latinLnBrk="0" hangingPunct="1">
        <a:lnSpc>
          <a:spcPct val="150000"/>
        </a:lnSpc>
        <a:spcBef>
          <a:spcPts val="1000"/>
        </a:spcBef>
        <a:buFontTx/>
        <a:buNone/>
        <a:defRPr sz="2400" b="0" i="0" kern="1200">
          <a:solidFill>
            <a:schemeClr val="tx1"/>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4" orient="horz" pos="1152" userDrawn="1">
          <p15:clr>
            <a:srgbClr val="547EBF"/>
          </p15:clr>
        </p15:guide>
        <p15:guide id="5" pos="7440" userDrawn="1">
          <p15:clr>
            <a:srgbClr val="547EBF"/>
          </p15:clr>
        </p15:guide>
        <p15:guide id="6" orient="horz" pos="4080" userDrawn="1">
          <p15:clr>
            <a:srgbClr val="547EBF"/>
          </p15:clr>
        </p15:guide>
        <p15:guide id="19" userDrawn="1">
          <p15:clr>
            <a:srgbClr val="547EBF"/>
          </p15:clr>
        </p15:guide>
        <p15:guide id="20" pos="7680" userDrawn="1">
          <p15:clr>
            <a:srgbClr val="547EBF"/>
          </p15:clr>
        </p15:guide>
        <p15:guide id="21" pos="528" userDrawn="1">
          <p15:clr>
            <a:srgbClr val="547EBF"/>
          </p15:clr>
        </p15:guide>
        <p15:guide id="22" pos="6912" userDrawn="1">
          <p15:clr>
            <a:srgbClr val="547EBF"/>
          </p15:clr>
        </p15:guide>
        <p15:guide id="23" orient="horz" pos="240" userDrawn="1">
          <p15:clr>
            <a:srgbClr val="547EBF"/>
          </p15:clr>
        </p15:guide>
        <p15:guide id="25" orient="horz" pos="552" userDrawn="1">
          <p15:clr>
            <a:srgbClr val="547EBF"/>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8" Type="http://schemas.microsoft.com/office/2007/relationships/hdphoto" Target="../media/hdphoto8.wdp"/><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microsoft.com/office/2007/relationships/hdphoto" Target="../media/hdphoto7.wdp"/><Relationship Id="rId5" Type="http://schemas.openxmlformats.org/officeDocument/2006/relationships/image" Target="../media/image8.png"/><Relationship Id="rId10" Type="http://schemas.microsoft.com/office/2007/relationships/hdphoto" Target="../media/hdphoto9.wdp"/><Relationship Id="rId4" Type="http://schemas.microsoft.com/office/2007/relationships/hdphoto" Target="../media/hdphoto6.wdp"/><Relationship Id="rId9"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microsoft.com/office/2007/relationships/hdphoto" Target="../media/hdphoto10.wdp"/></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microsoft.com/office/2007/relationships/hdphoto" Target="../media/hdphoto10.wdp"/></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microsoft.com/office/2007/relationships/hdphoto" Target="../media/hdphoto10.wdp"/></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microsoft.com/office/2007/relationships/hdphoto" Target="../media/hdphoto10.wdp"/></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228BAE-048B-681E-DD8D-BD96B22560E0}"/>
              </a:ext>
            </a:extLst>
          </p:cNvPr>
          <p:cNvSpPr>
            <a:spLocks noGrp="1"/>
          </p:cNvSpPr>
          <p:nvPr>
            <p:ph type="ctrTitle"/>
          </p:nvPr>
        </p:nvSpPr>
        <p:spPr>
          <a:xfrm>
            <a:off x="816768" y="1313284"/>
            <a:ext cx="10890550" cy="3427502"/>
          </a:xfrm>
        </p:spPr>
        <p:txBody>
          <a:bodyPr/>
          <a:lstStyle/>
          <a:p>
            <a:r>
              <a:rPr lang="en-GB" sz="4000" dirty="0"/>
              <a:t>Operating Hotel Facilities</a:t>
            </a:r>
            <a:br>
              <a:rPr lang="en-GB" sz="4000" dirty="0"/>
            </a:br>
            <a:br>
              <a:rPr lang="en-GB" sz="4000" dirty="0"/>
            </a:br>
            <a:r>
              <a:rPr lang="en-GB" sz="2600" b="0" dirty="0">
                <a:solidFill>
                  <a:schemeClr val="dk1"/>
                </a:solidFill>
                <a:latin typeface="+mn-lt"/>
                <a:ea typeface="+mn-ea"/>
                <a:cs typeface="+mn-cs"/>
              </a:rPr>
              <a:t>The i</a:t>
            </a:r>
            <a:r>
              <a:rPr lang="en-GB" sz="2600" b="0" kern="1200" dirty="0">
                <a:solidFill>
                  <a:schemeClr val="dk1"/>
                </a:solidFill>
                <a:effectLst/>
                <a:latin typeface="+mn-lt"/>
                <a:ea typeface="+mn-ea"/>
                <a:cs typeface="+mn-cs"/>
              </a:rPr>
              <a:t>mportance of Employee Engagement </a:t>
            </a:r>
            <a:br>
              <a:rPr lang="en-US" sz="2800" b="0" kern="1200" dirty="0">
                <a:solidFill>
                  <a:schemeClr val="dk1"/>
                </a:solidFill>
                <a:effectLst/>
                <a:latin typeface="+mn-lt"/>
                <a:ea typeface="+mn-ea"/>
                <a:cs typeface="+mn-cs"/>
              </a:rPr>
            </a:br>
            <a:endParaRPr lang="en-US" sz="2800" dirty="0"/>
          </a:p>
        </p:txBody>
      </p:sp>
      <p:sp>
        <p:nvSpPr>
          <p:cNvPr id="7" name="Subtitle 6">
            <a:extLst>
              <a:ext uri="{FF2B5EF4-FFF2-40B4-BE49-F238E27FC236}">
                <a16:creationId xmlns:a16="http://schemas.microsoft.com/office/drawing/2014/main" id="{3AFD8D3D-82CB-EA16-814E-A3FED8BBF39B}"/>
              </a:ext>
            </a:extLst>
          </p:cNvPr>
          <p:cNvSpPr>
            <a:spLocks noGrp="1"/>
          </p:cNvSpPr>
          <p:nvPr>
            <p:ph type="subTitle" idx="1"/>
          </p:nvPr>
        </p:nvSpPr>
        <p:spPr>
          <a:xfrm>
            <a:off x="2825449" y="4966391"/>
            <a:ext cx="7414940" cy="578325"/>
          </a:xfrm>
        </p:spPr>
        <p:txBody>
          <a:bodyPr/>
          <a:lstStyle/>
          <a:p>
            <a:r>
              <a:rPr lang="en-US" b="1" dirty="0"/>
              <a:t>By </a:t>
            </a:r>
            <a:r>
              <a:rPr lang="en-US" b="1" dirty="0" err="1"/>
              <a:t>Kashem</a:t>
            </a:r>
            <a:r>
              <a:rPr lang="en-US" b="1" dirty="0"/>
              <a:t> Azad</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984E2-4C7E-D7E0-9603-A0CE74BC7667}"/>
              </a:ext>
            </a:extLst>
          </p:cNvPr>
          <p:cNvSpPr>
            <a:spLocks noGrp="1"/>
          </p:cNvSpPr>
          <p:nvPr>
            <p:ph type="title"/>
          </p:nvPr>
        </p:nvSpPr>
        <p:spPr>
          <a:xfrm>
            <a:off x="6487712" y="278670"/>
            <a:ext cx="4834517" cy="719847"/>
          </a:xfrm>
        </p:spPr>
        <p:txBody>
          <a:bodyPr/>
          <a:lstStyle/>
          <a:p>
            <a:r>
              <a:rPr lang="en-US" sz="2000" dirty="0"/>
              <a:t> </a:t>
            </a:r>
            <a:r>
              <a:rPr lang="en-US" sz="2800" dirty="0"/>
              <a:t>Intro</a:t>
            </a:r>
          </a:p>
        </p:txBody>
      </p:sp>
      <p:sp>
        <p:nvSpPr>
          <p:cNvPr id="21" name="Content Placeholder 20">
            <a:extLst>
              <a:ext uri="{FF2B5EF4-FFF2-40B4-BE49-F238E27FC236}">
                <a16:creationId xmlns:a16="http://schemas.microsoft.com/office/drawing/2014/main" id="{A50CB90F-9D48-F8DD-961F-C3F1AE2B2D3D}"/>
              </a:ext>
            </a:extLst>
          </p:cNvPr>
          <p:cNvSpPr>
            <a:spLocks noGrp="1"/>
          </p:cNvSpPr>
          <p:nvPr>
            <p:ph idx="1"/>
          </p:nvPr>
        </p:nvSpPr>
        <p:spPr>
          <a:xfrm>
            <a:off x="6199034" y="1274323"/>
            <a:ext cx="5411875" cy="5583677"/>
          </a:xfrm>
        </p:spPr>
        <p:txBody>
          <a:bodyPr/>
          <a:lstStyle/>
          <a:p>
            <a:pPr marL="285750" indent="-285750">
              <a:buFont typeface="Arial" panose="020B0604020202020204" pitchFamily="34" charset="0"/>
              <a:buChar char="•"/>
            </a:pPr>
            <a:r>
              <a:rPr lang="en-GB" dirty="0"/>
              <a:t>Employee engagement refers the eagerness of the employee towards their duties. </a:t>
            </a:r>
          </a:p>
          <a:p>
            <a:pPr marL="285750" indent="-285750">
              <a:buFont typeface="Arial" panose="020B0604020202020204" pitchFamily="34" charset="0"/>
              <a:buChar char="•"/>
            </a:pPr>
            <a:r>
              <a:rPr lang="en-GB" dirty="0"/>
              <a:t>It is very important for performing accordingly. </a:t>
            </a:r>
          </a:p>
          <a:p>
            <a:pPr marL="285750" indent="-285750">
              <a:buFont typeface="Arial" panose="020B0604020202020204" pitchFamily="34" charset="0"/>
              <a:buChar char="•"/>
            </a:pPr>
            <a:r>
              <a:rPr lang="en-GB" dirty="0"/>
              <a:t>It is very important satisfy customers and make them loyal</a:t>
            </a:r>
            <a:endParaRPr lang="en-US" dirty="0"/>
          </a:p>
          <a:p>
            <a:pPr fontAlgn="t"/>
            <a:endParaRPr lang="en-US" dirty="0"/>
          </a:p>
          <a:p>
            <a:endParaRPr lang="en-US" dirty="0"/>
          </a:p>
        </p:txBody>
      </p:sp>
      <p:sp>
        <p:nvSpPr>
          <p:cNvPr id="14" name="Rectangle 13">
            <a:extLst>
              <a:ext uri="{FF2B5EF4-FFF2-40B4-BE49-F238E27FC236}">
                <a16:creationId xmlns:a16="http://schemas.microsoft.com/office/drawing/2014/main" id="{0D15BEAD-012C-AF1F-9EBB-243A511C902E}"/>
              </a:ext>
              <a:ext uri="{C183D7F6-B498-43B3-948B-1728B52AA6E4}">
                <adec:decorative xmlns:adec="http://schemas.microsoft.com/office/drawing/2017/decorative" val="1"/>
              </a:ext>
            </a:extLst>
          </p:cNvPr>
          <p:cNvSpPr/>
          <p:nvPr/>
        </p:nvSpPr>
        <p:spPr>
          <a:xfrm>
            <a:off x="469107" y="638594"/>
            <a:ext cx="2743200" cy="1336433"/>
          </a:xfrm>
          <a:prstGeom prst="rect">
            <a:avLst/>
          </a:prstGeom>
          <a:solidFill>
            <a:schemeClr val="accent1">
              <a:alpha val="87843"/>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solidFill>
                <a:schemeClr val="accent1"/>
              </a:solidFill>
            </a:endParaRPr>
          </a:p>
        </p:txBody>
      </p:sp>
      <p:sp>
        <p:nvSpPr>
          <p:cNvPr id="16" name="Rectangle 15">
            <a:extLst>
              <a:ext uri="{FF2B5EF4-FFF2-40B4-BE49-F238E27FC236}">
                <a16:creationId xmlns:a16="http://schemas.microsoft.com/office/drawing/2014/main" id="{2D578531-1E9F-3E5A-7A85-E9CA9A5C7312}"/>
              </a:ext>
              <a:ext uri="{C183D7F6-B498-43B3-948B-1728B52AA6E4}">
                <adec:decorative xmlns:adec="http://schemas.microsoft.com/office/drawing/2017/decorative" val="1"/>
              </a:ext>
            </a:extLst>
          </p:cNvPr>
          <p:cNvSpPr/>
          <p:nvPr/>
        </p:nvSpPr>
        <p:spPr>
          <a:xfrm>
            <a:off x="5867072" y="2918445"/>
            <a:ext cx="251791" cy="2071501"/>
          </a:xfrm>
          <a:prstGeom prst="rect">
            <a:avLst/>
          </a:prstGeom>
          <a:solidFill>
            <a:schemeClr val="accent1">
              <a:alpha val="76078"/>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solidFill>
                <a:schemeClr val="accent1"/>
              </a:solidFill>
            </a:endParaRPr>
          </a:p>
        </p:txBody>
      </p:sp>
      <p:sp>
        <p:nvSpPr>
          <p:cNvPr id="4" name="Picture Placeholder 3">
            <a:extLst>
              <a:ext uri="{FF2B5EF4-FFF2-40B4-BE49-F238E27FC236}">
                <a16:creationId xmlns:a16="http://schemas.microsoft.com/office/drawing/2014/main" id="{B3575ED0-48DC-AE40-A057-078A756D72DB}"/>
              </a:ext>
            </a:extLst>
          </p:cNvPr>
          <p:cNvSpPr>
            <a:spLocks noGrp="1"/>
          </p:cNvSpPr>
          <p:nvPr>
            <p:ph type="pic" sz="quarter" idx="10"/>
          </p:nvPr>
        </p:nvSpPr>
        <p:spPr/>
      </p:sp>
      <p:pic>
        <p:nvPicPr>
          <p:cNvPr id="1026" name="Picture 2" descr="Marriott Hotel Leicester">
            <a:extLst>
              <a:ext uri="{FF2B5EF4-FFF2-40B4-BE49-F238E27FC236}">
                <a16:creationId xmlns:a16="http://schemas.microsoft.com/office/drawing/2014/main" id="{D0CCFC16-0897-D143-81D7-2950C79F6F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5412" y="524520"/>
            <a:ext cx="4677726" cy="5678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1735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D2E66-370F-5E46-A0E5-6A997518A0AB}"/>
              </a:ext>
            </a:extLst>
          </p:cNvPr>
          <p:cNvSpPr>
            <a:spLocks noGrp="1"/>
          </p:cNvSpPr>
          <p:nvPr>
            <p:ph type="title"/>
          </p:nvPr>
        </p:nvSpPr>
        <p:spPr/>
        <p:txBody>
          <a:bodyPr/>
          <a:lstStyle/>
          <a:p>
            <a:r>
              <a:rPr lang="en-US" dirty="0"/>
              <a:t> </a:t>
            </a:r>
            <a:r>
              <a:rPr lang="en-US" sz="2800" dirty="0"/>
              <a:t>Placement in Marriott Leicester</a:t>
            </a:r>
          </a:p>
        </p:txBody>
      </p:sp>
      <p:sp>
        <p:nvSpPr>
          <p:cNvPr id="4" name="Text Placeholder 3">
            <a:extLst>
              <a:ext uri="{FF2B5EF4-FFF2-40B4-BE49-F238E27FC236}">
                <a16:creationId xmlns:a16="http://schemas.microsoft.com/office/drawing/2014/main" id="{9A74B95E-2C82-1949-9FD7-E94ABE34F764}"/>
              </a:ext>
            </a:extLst>
          </p:cNvPr>
          <p:cNvSpPr>
            <a:spLocks noGrp="1"/>
          </p:cNvSpPr>
          <p:nvPr>
            <p:ph type="body" idx="1"/>
          </p:nvPr>
        </p:nvSpPr>
        <p:spPr>
          <a:xfrm>
            <a:off x="459698" y="1817739"/>
            <a:ext cx="11272603" cy="3891067"/>
          </a:xfrm>
        </p:spPr>
        <p:txBody>
          <a:bodyPr/>
          <a:lstStyle/>
          <a:p>
            <a:pPr algn="just">
              <a:lnSpc>
                <a:spcPct val="150000"/>
              </a:lnSpc>
            </a:pPr>
            <a:r>
              <a:rPr lang="en-US" sz="2400" dirty="0">
                <a:latin typeface="Arial" panose="020B0604020202020204" pitchFamily="34" charset="0"/>
                <a:cs typeface="Arial" panose="020B0604020202020204" pitchFamily="34" charset="0"/>
              </a:rPr>
              <a:t>Marriott Leicester is one f the lucrative hospitality organizations to get job placement </a:t>
            </a:r>
            <a:endParaRPr lang="en-GB" sz="2400"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The student can become experts in different hotel services and operations after getting a job placement in this hotel</a:t>
            </a:r>
            <a:endParaRPr lang="en-GB" sz="2400"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Higher engaged employees can effectively deal with the guests can be the most significant part of job responsibility that help to properly give the services like housekeeping, conference and banquet and restaurant and bar (</a:t>
            </a:r>
            <a:r>
              <a:rPr lang="en-US" sz="2400" dirty="0" err="1">
                <a:latin typeface="Arial" panose="020B0604020202020204" pitchFamily="34" charset="0"/>
                <a:cs typeface="Arial" panose="020B0604020202020204" pitchFamily="34" charset="0"/>
              </a:rPr>
              <a:t>Presbitero</a:t>
            </a:r>
            <a:r>
              <a:rPr lang="en-US" sz="2400" dirty="0">
                <a:latin typeface="Arial" panose="020B0604020202020204" pitchFamily="34" charset="0"/>
                <a:cs typeface="Arial" panose="020B0604020202020204" pitchFamily="34" charset="0"/>
              </a:rPr>
              <a:t>, 2017).</a:t>
            </a:r>
            <a:endParaRPr lang="en-GB" sz="2400" dirty="0">
              <a:latin typeface="Arial" panose="020B0604020202020204" pitchFamily="34" charset="0"/>
              <a:cs typeface="Arial" panose="020B0604020202020204" pitchFamily="34" charset="0"/>
            </a:endParaRPr>
          </a:p>
          <a:p>
            <a:endParaRPr lang="en-US" dirty="0"/>
          </a:p>
        </p:txBody>
      </p:sp>
      <p:sp>
        <p:nvSpPr>
          <p:cNvPr id="5" name="Footer Placeholder 4">
            <a:extLst>
              <a:ext uri="{FF2B5EF4-FFF2-40B4-BE49-F238E27FC236}">
                <a16:creationId xmlns:a16="http://schemas.microsoft.com/office/drawing/2014/main" id="{F5A44820-0150-104C-AFF9-C598B0A1E26E}"/>
              </a:ext>
            </a:extLst>
          </p:cNvPr>
          <p:cNvSpPr>
            <a:spLocks noGrp="1"/>
          </p:cNvSpPr>
          <p:nvPr>
            <p:ph type="ftr" sz="quarter" idx="12"/>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6A5B35E7-0DAC-6E42-B8CF-11889F582020}"/>
              </a:ext>
            </a:extLst>
          </p:cNvPr>
          <p:cNvSpPr>
            <a:spLocks noGrp="1"/>
          </p:cNvSpPr>
          <p:nvPr>
            <p:ph type="sldNum" sz="quarter" idx="13"/>
          </p:nvPr>
        </p:nvSpPr>
        <p:spPr/>
        <p:txBody>
          <a:bodyPr/>
          <a:lstStyle/>
          <a:p>
            <a:fld id="{09A01C0A-2BB6-49E7-91A3-DCB9F9F59583}" type="slidenum">
              <a:rPr lang="en-US" smtClean="0"/>
              <a:pPr/>
              <a:t>3</a:t>
            </a:fld>
            <a:endParaRPr lang="en-US" dirty="0"/>
          </a:p>
        </p:txBody>
      </p:sp>
    </p:spTree>
    <p:extLst>
      <p:ext uri="{BB962C8B-B14F-4D97-AF65-F5344CB8AC3E}">
        <p14:creationId xmlns:p14="http://schemas.microsoft.com/office/powerpoint/2010/main" val="682849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2C975-C0D8-5635-3CD4-B28EE3571842}"/>
              </a:ext>
            </a:extLst>
          </p:cNvPr>
          <p:cNvSpPr>
            <a:spLocks noGrp="1"/>
          </p:cNvSpPr>
          <p:nvPr>
            <p:ph type="title"/>
          </p:nvPr>
        </p:nvSpPr>
        <p:spPr>
          <a:xfrm>
            <a:off x="700534" y="988943"/>
            <a:ext cx="8244113" cy="970081"/>
          </a:xfrm>
        </p:spPr>
        <p:txBody>
          <a:bodyPr/>
          <a:lstStyle/>
          <a:p>
            <a:r>
              <a:rPr lang="en-GB" b="1" dirty="0"/>
              <a:t>Importance of Employee Engagement </a:t>
            </a:r>
            <a:endParaRPr lang="en-US" b="1" dirty="0"/>
          </a:p>
        </p:txBody>
      </p:sp>
      <p:sp>
        <p:nvSpPr>
          <p:cNvPr id="3" name="Subtitle 2">
            <a:extLst>
              <a:ext uri="{FF2B5EF4-FFF2-40B4-BE49-F238E27FC236}">
                <a16:creationId xmlns:a16="http://schemas.microsoft.com/office/drawing/2014/main" id="{B62B6991-4690-5E5C-1B86-4715D2403B3B}"/>
              </a:ext>
            </a:extLst>
          </p:cNvPr>
          <p:cNvSpPr>
            <a:spLocks noGrp="1"/>
          </p:cNvSpPr>
          <p:nvPr>
            <p:ph type="subTitle" idx="1"/>
          </p:nvPr>
        </p:nvSpPr>
        <p:spPr>
          <a:xfrm>
            <a:off x="490330" y="1959024"/>
            <a:ext cx="4186602" cy="4067022"/>
          </a:xfrm>
        </p:spPr>
        <p:txBody>
          <a:bodyPr/>
          <a:lstStyle/>
          <a:p>
            <a:pPr marL="285750" indent="-285750">
              <a:buFont typeface="Arial" panose="020B0604020202020204" pitchFamily="34" charset="0"/>
              <a:buChar char="•"/>
            </a:pPr>
            <a:r>
              <a:rPr lang="en-GB" b="0" dirty="0"/>
              <a:t>Employee engagement is very helpful for ensuring an effective and work-friendly culture</a:t>
            </a:r>
          </a:p>
          <a:p>
            <a:pPr marL="285750" indent="-285750">
              <a:buFont typeface="Arial" panose="020B0604020202020204" pitchFamily="34" charset="0"/>
              <a:buChar char="•"/>
            </a:pPr>
            <a:r>
              <a:rPr lang="en-GB" b="0" dirty="0"/>
              <a:t>The employee will work with satisfaction </a:t>
            </a:r>
          </a:p>
          <a:p>
            <a:pPr marL="285750" indent="-285750">
              <a:buFont typeface="Arial" panose="020B0604020202020204" pitchFamily="34" charset="0"/>
              <a:buChar char="•"/>
            </a:pPr>
            <a:r>
              <a:rPr lang="en-GB" b="0" dirty="0"/>
              <a:t>In an better work culture communicating effectively and performing as a team </a:t>
            </a:r>
            <a:endParaRPr lang="en-US" b="0" dirty="0"/>
          </a:p>
        </p:txBody>
      </p:sp>
      <p:sp>
        <p:nvSpPr>
          <p:cNvPr id="16" name="Rectangle 15">
            <a:extLst>
              <a:ext uri="{FF2B5EF4-FFF2-40B4-BE49-F238E27FC236}">
                <a16:creationId xmlns:a16="http://schemas.microsoft.com/office/drawing/2014/main" id="{32FC8D39-E9E2-B0C8-13B1-31595C9896D1}"/>
              </a:ext>
            </a:extLst>
          </p:cNvPr>
          <p:cNvSpPr/>
          <p:nvPr/>
        </p:nvSpPr>
        <p:spPr>
          <a:xfrm>
            <a:off x="139701" y="635000"/>
            <a:ext cx="701256" cy="707886"/>
          </a:xfrm>
          <a:prstGeom prst="rect">
            <a:avLst/>
          </a:prstGeom>
        </p:spPr>
        <p:txBody>
          <a:bodyPr wrap="square">
            <a:spAutoFit/>
          </a:bodyPr>
          <a:lstStyle/>
          <a:p>
            <a:r>
              <a:rPr lang="en-US" sz="4000" b="1" dirty="0">
                <a:solidFill>
                  <a:schemeClr val="accent1"/>
                </a:solidFill>
                <a:latin typeface="Gill Sans Ultra Bold" panose="020B0A02020104020203" pitchFamily="34" charset="77"/>
              </a:rPr>
              <a:t>“</a:t>
            </a:r>
          </a:p>
        </p:txBody>
      </p:sp>
      <p:sp>
        <p:nvSpPr>
          <p:cNvPr id="17" name="Rectangle 16">
            <a:extLst>
              <a:ext uri="{FF2B5EF4-FFF2-40B4-BE49-F238E27FC236}">
                <a16:creationId xmlns:a16="http://schemas.microsoft.com/office/drawing/2014/main" id="{AEC9DCBA-073E-C693-608A-D60E4C7CD5BF}"/>
              </a:ext>
            </a:extLst>
          </p:cNvPr>
          <p:cNvSpPr/>
          <p:nvPr/>
        </p:nvSpPr>
        <p:spPr>
          <a:xfrm>
            <a:off x="9009602" y="1801064"/>
            <a:ext cx="280846" cy="707886"/>
          </a:xfrm>
          <a:prstGeom prst="rect">
            <a:avLst/>
          </a:prstGeom>
        </p:spPr>
        <p:txBody>
          <a:bodyPr wrap="square">
            <a:spAutoFit/>
          </a:bodyPr>
          <a:lstStyle/>
          <a:p>
            <a:r>
              <a:rPr lang="en-US" sz="4000" b="1" dirty="0">
                <a:solidFill>
                  <a:schemeClr val="accent1"/>
                </a:solidFill>
                <a:latin typeface="Gill Sans Ultra Bold" panose="020B0A02020104020203" pitchFamily="34" charset="77"/>
              </a:rPr>
              <a:t>”</a:t>
            </a:r>
          </a:p>
        </p:txBody>
      </p:sp>
      <p:sp>
        <p:nvSpPr>
          <p:cNvPr id="11" name="Footer Placeholder 10">
            <a:extLst>
              <a:ext uri="{FF2B5EF4-FFF2-40B4-BE49-F238E27FC236}">
                <a16:creationId xmlns:a16="http://schemas.microsoft.com/office/drawing/2014/main" id="{F0FE709F-757F-9DAB-DC56-68FD7C46FC5A}"/>
              </a:ext>
            </a:extLst>
          </p:cNvPr>
          <p:cNvSpPr>
            <a:spLocks noGrp="1"/>
          </p:cNvSpPr>
          <p:nvPr>
            <p:ph type="ftr" sz="quarter" idx="10"/>
          </p:nvPr>
        </p:nvSpPr>
        <p:spPr/>
        <p:txBody>
          <a:bodyPr/>
          <a:lstStyle/>
          <a:p>
            <a:r>
              <a:rPr lang="en-GB" dirty="0">
                <a:solidFill>
                  <a:schemeClr val="tx1"/>
                </a:solidFill>
              </a:rPr>
              <a:t>Operating Hotel Facilities</a:t>
            </a:r>
            <a:endParaRPr lang="en-US" dirty="0">
              <a:solidFill>
                <a:schemeClr val="tx1"/>
              </a:solidFill>
            </a:endParaRPr>
          </a:p>
        </p:txBody>
      </p:sp>
      <p:sp>
        <p:nvSpPr>
          <p:cNvPr id="12" name="Slide Number Placeholder 11">
            <a:extLst>
              <a:ext uri="{FF2B5EF4-FFF2-40B4-BE49-F238E27FC236}">
                <a16:creationId xmlns:a16="http://schemas.microsoft.com/office/drawing/2014/main" id="{EA7158D5-C54E-C1C2-70BB-D7F577BB8A7C}"/>
              </a:ext>
            </a:extLst>
          </p:cNvPr>
          <p:cNvSpPr>
            <a:spLocks noGrp="1"/>
          </p:cNvSpPr>
          <p:nvPr>
            <p:ph type="sldNum" sz="quarter" idx="11"/>
          </p:nvPr>
        </p:nvSpPr>
        <p:spPr/>
        <p:txBody>
          <a:bodyPr/>
          <a:lstStyle/>
          <a:p>
            <a:fld id="{09A01C0A-2BB6-49E7-91A3-DCB9F9F59583}" type="slidenum">
              <a:rPr lang="en-US" smtClean="0"/>
              <a:pPr/>
              <a:t>4</a:t>
            </a:fld>
            <a:endParaRPr lang="en-US" dirty="0"/>
          </a:p>
        </p:txBody>
      </p:sp>
    </p:spTree>
    <p:extLst>
      <p:ext uri="{BB962C8B-B14F-4D97-AF65-F5344CB8AC3E}">
        <p14:creationId xmlns:p14="http://schemas.microsoft.com/office/powerpoint/2010/main" val="1572098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9EA43EF1-009B-DB7B-7D0C-2867BEE9636E}"/>
              </a:ext>
            </a:extLst>
          </p:cNvPr>
          <p:cNvSpPr>
            <a:spLocks noGrp="1"/>
          </p:cNvSpPr>
          <p:nvPr>
            <p:ph type="title"/>
          </p:nvPr>
        </p:nvSpPr>
        <p:spPr>
          <a:xfrm>
            <a:off x="505838" y="884982"/>
            <a:ext cx="6708672" cy="979204"/>
          </a:xfrm>
        </p:spPr>
        <p:txBody>
          <a:bodyPr/>
          <a:lstStyle/>
          <a:p>
            <a:r>
              <a:rPr lang="en-GB" sz="2800" dirty="0"/>
              <a:t>Importance of Employee Engagement </a:t>
            </a:r>
            <a:endParaRPr lang="en-US" sz="2800" dirty="0"/>
          </a:p>
        </p:txBody>
      </p:sp>
      <p:sp>
        <p:nvSpPr>
          <p:cNvPr id="95" name="Text Placeholder 94">
            <a:extLst>
              <a:ext uri="{FF2B5EF4-FFF2-40B4-BE49-F238E27FC236}">
                <a16:creationId xmlns:a16="http://schemas.microsoft.com/office/drawing/2014/main" id="{9C9924F1-3753-74B2-DDD5-B5340BB785AE}"/>
              </a:ext>
            </a:extLst>
          </p:cNvPr>
          <p:cNvSpPr>
            <a:spLocks noGrp="1"/>
          </p:cNvSpPr>
          <p:nvPr>
            <p:ph type="body" sz="quarter" idx="29"/>
          </p:nvPr>
        </p:nvSpPr>
        <p:spPr>
          <a:xfrm>
            <a:off x="700392" y="1864186"/>
            <a:ext cx="5891328" cy="2852673"/>
          </a:xfrm>
        </p:spPr>
        <p:txBody>
          <a:bodyPr/>
          <a:lstStyle/>
          <a:p>
            <a:pPr marL="285750" indent="-285750" algn="just">
              <a:lnSpc>
                <a:spcPct val="200000"/>
              </a:lnSpc>
            </a:pPr>
            <a:r>
              <a:rPr lang="en-US" sz="2000" dirty="0"/>
              <a:t>Increase the interest of the employee for providing the most effectiveness</a:t>
            </a:r>
          </a:p>
          <a:p>
            <a:pPr marL="285750" indent="-285750" algn="just">
              <a:lnSpc>
                <a:spcPct val="200000"/>
              </a:lnSpc>
            </a:pPr>
            <a:r>
              <a:rPr lang="en-US" sz="2000" dirty="0"/>
              <a:t>Reduce employee turnover</a:t>
            </a:r>
          </a:p>
          <a:p>
            <a:pPr marL="285750" indent="-285750" algn="just">
              <a:lnSpc>
                <a:spcPct val="200000"/>
              </a:lnSpc>
            </a:pPr>
            <a:r>
              <a:rPr lang="en-US" sz="2000" dirty="0"/>
              <a:t>Increase the interest of the employees towards their duties </a:t>
            </a:r>
          </a:p>
        </p:txBody>
      </p:sp>
      <p:sp>
        <p:nvSpPr>
          <p:cNvPr id="92" name="Text Placeholder 91">
            <a:extLst>
              <a:ext uri="{FF2B5EF4-FFF2-40B4-BE49-F238E27FC236}">
                <a16:creationId xmlns:a16="http://schemas.microsoft.com/office/drawing/2014/main" id="{94CC2695-FBEB-3190-E800-570E546F9F9D}"/>
              </a:ext>
            </a:extLst>
          </p:cNvPr>
          <p:cNvSpPr>
            <a:spLocks noGrp="1"/>
          </p:cNvSpPr>
          <p:nvPr>
            <p:ph type="body" sz="quarter" idx="32"/>
          </p:nvPr>
        </p:nvSpPr>
        <p:spPr/>
        <p:txBody>
          <a:bodyPr/>
          <a:lstStyle/>
          <a:p>
            <a:r>
              <a:rPr lang="en-US" dirty="0"/>
              <a:t>  </a:t>
            </a:r>
          </a:p>
        </p:txBody>
      </p:sp>
      <p:pic>
        <p:nvPicPr>
          <p:cNvPr id="70" name="Picture Placeholder 31" descr="Large walking intersection with one lone person">
            <a:extLst>
              <a:ext uri="{FF2B5EF4-FFF2-40B4-BE49-F238E27FC236}">
                <a16:creationId xmlns:a16="http://schemas.microsoft.com/office/drawing/2014/main" id="{D1FC6153-A37A-EC14-7EEA-7335A559F915}"/>
              </a:ext>
            </a:extLst>
          </p:cNvPr>
          <p:cNvPicPr>
            <a:picLocks noGrp="1" noChangeAspect="1"/>
          </p:cNvPicPr>
          <p:nvPr>
            <p:ph type="pic" sz="quarter" idx="10"/>
          </p:nvPr>
        </p:nvPicPr>
        <p:blipFill rotWithShape="1">
          <a:blip r:embed="rId3" cstate="print">
            <a:extLst>
              <a:ext uri="{BEBA8EAE-BF5A-486C-A8C5-ECC9F3942E4B}">
                <a14:imgProps xmlns:a14="http://schemas.microsoft.com/office/drawing/2010/main">
                  <a14:imgLayer r:embed="rId4">
                    <a14:imgEffect>
                      <a14:saturation sat="0"/>
                    </a14:imgEffect>
                    <a14:imgEffect>
                      <a14:brightnessContrast bright="44000" contrast="-55000"/>
                    </a14:imgEffect>
                  </a14:imgLayer>
                </a14:imgProps>
              </a:ext>
              <a:ext uri="{28A0092B-C50C-407E-A947-70E740481C1C}">
                <a14:useLocalDpi xmlns:a14="http://schemas.microsoft.com/office/drawing/2010/main"/>
              </a:ext>
            </a:extLst>
          </a:blip>
          <a:srcRect/>
          <a:stretch/>
        </p:blipFill>
        <p:spPr/>
      </p:pic>
      <p:pic>
        <p:nvPicPr>
          <p:cNvPr id="68" name="Picture Placeholder 11" descr="Close-up of skyscrapers">
            <a:extLst>
              <a:ext uri="{FF2B5EF4-FFF2-40B4-BE49-F238E27FC236}">
                <a16:creationId xmlns:a16="http://schemas.microsoft.com/office/drawing/2014/main" id="{A0327B68-D192-4EDA-F3AE-366C54CED4D3}"/>
              </a:ext>
            </a:extLst>
          </p:cNvPr>
          <p:cNvPicPr>
            <a:picLocks noGrp="1" noChangeAspect="1"/>
          </p:cNvPicPr>
          <p:nvPr>
            <p:ph type="pic" sz="quarter" idx="13"/>
          </p:nvPr>
        </p:nvPicPr>
        <p:blipFill rotWithShape="1">
          <a:blip r:embed="rId5" cstate="print">
            <a:extLst>
              <a:ext uri="{BEBA8EAE-BF5A-486C-A8C5-ECC9F3942E4B}">
                <a14:imgProps xmlns:a14="http://schemas.microsoft.com/office/drawing/2010/main">
                  <a14:imgLayer r:embed="rId6">
                    <a14:imgEffect>
                      <a14:colorTemperature colorTemp="8800"/>
                    </a14:imgEffect>
                    <a14:imgEffect>
                      <a14:saturation sat="0"/>
                    </a14:imgEffect>
                    <a14:imgEffect>
                      <a14:brightnessContrast bright="26000" contrast="-21000"/>
                    </a14:imgEffect>
                  </a14:imgLayer>
                </a14:imgProps>
              </a:ext>
              <a:ext uri="{28A0092B-C50C-407E-A947-70E740481C1C}">
                <a14:useLocalDpi xmlns:a14="http://schemas.microsoft.com/office/drawing/2010/main"/>
              </a:ext>
            </a:extLst>
          </a:blip>
          <a:srcRect/>
          <a:stretch/>
        </p:blipFill>
        <p:spPr>
          <a:blipFill dpi="0" rotWithShape="1">
            <a:blip r:embed="rId7" cstate="print">
              <a:duotone>
                <a:prstClr val="black"/>
                <a:schemeClr val="tx2">
                  <a:tint val="45000"/>
                  <a:satMod val="400000"/>
                </a:schemeClr>
              </a:duotone>
              <a:extLst>
                <a:ext uri="{BEBA8EAE-BF5A-486C-A8C5-ECC9F3942E4B}">
                  <a14:imgProps xmlns:a14="http://schemas.microsoft.com/office/drawing/2010/main">
                    <a14:imgLayer r:embed="rId8">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a:stretch>
              <a:fillRect b="124"/>
            </a:stretch>
          </a:blipFill>
        </p:spPr>
      </p:pic>
      <p:pic>
        <p:nvPicPr>
          <p:cNvPr id="69" name="Picture Placeholder 8" descr="Curved skyscraper against the blue sky">
            <a:extLst>
              <a:ext uri="{FF2B5EF4-FFF2-40B4-BE49-F238E27FC236}">
                <a16:creationId xmlns:a16="http://schemas.microsoft.com/office/drawing/2014/main" id="{EB131536-3790-0769-3F4B-54C44B98F3B0}"/>
              </a:ext>
            </a:extLst>
          </p:cNvPr>
          <p:cNvPicPr>
            <a:picLocks noGrp="1" noChangeAspect="1"/>
          </p:cNvPicPr>
          <p:nvPr>
            <p:ph type="pic" sz="quarter" idx="14"/>
          </p:nvPr>
        </p:nvPicPr>
        <p:blipFill rotWithShape="1">
          <a:blip r:embed="rId9" cstate="print">
            <a:extLst>
              <a:ext uri="{BEBA8EAE-BF5A-486C-A8C5-ECC9F3942E4B}">
                <a14:imgProps xmlns:a14="http://schemas.microsoft.com/office/drawing/2010/main">
                  <a14:imgLayer r:embed="rId10">
                    <a14:imgEffect>
                      <a14:saturation sat="0"/>
                    </a14:imgEffect>
                    <a14:imgEffect>
                      <a14:brightnessContrast bright="22000"/>
                    </a14:imgEffect>
                  </a14:imgLayer>
                </a14:imgProps>
              </a:ext>
              <a:ext uri="{28A0092B-C50C-407E-A947-70E740481C1C}">
                <a14:useLocalDpi xmlns:a14="http://schemas.microsoft.com/office/drawing/2010/main"/>
              </a:ext>
            </a:extLst>
          </a:blip>
          <a:srcRect/>
          <a:stretch/>
        </p:blipFill>
        <p:spPr/>
      </p:pic>
      <p:sp>
        <p:nvSpPr>
          <p:cNvPr id="35" name="Footer Placeholder 34">
            <a:extLst>
              <a:ext uri="{FF2B5EF4-FFF2-40B4-BE49-F238E27FC236}">
                <a16:creationId xmlns:a16="http://schemas.microsoft.com/office/drawing/2014/main" id="{978E9DBF-D6A0-80E9-5F4C-B1782C5CD470}"/>
              </a:ext>
            </a:extLst>
          </p:cNvPr>
          <p:cNvSpPr>
            <a:spLocks noGrp="1"/>
          </p:cNvSpPr>
          <p:nvPr>
            <p:ph type="ftr" sz="quarter" idx="34"/>
          </p:nvPr>
        </p:nvSpPr>
        <p:spPr/>
        <p:txBody>
          <a:bodyPr/>
          <a:lstStyle/>
          <a:p>
            <a:r>
              <a:rPr lang="en-GB" dirty="0">
                <a:solidFill>
                  <a:schemeClr val="tx1"/>
                </a:solidFill>
              </a:rPr>
              <a:t>Operating Hotel Facilities</a:t>
            </a:r>
            <a:endParaRPr lang="en-US" dirty="0">
              <a:solidFill>
                <a:schemeClr val="tx1"/>
              </a:solidFill>
            </a:endParaRPr>
          </a:p>
        </p:txBody>
      </p:sp>
      <p:sp>
        <p:nvSpPr>
          <p:cNvPr id="36" name="Slide Number Placeholder 35">
            <a:extLst>
              <a:ext uri="{FF2B5EF4-FFF2-40B4-BE49-F238E27FC236}">
                <a16:creationId xmlns:a16="http://schemas.microsoft.com/office/drawing/2014/main" id="{B6B0F1EA-6238-43CB-79BF-1872F34BB86C}"/>
              </a:ext>
            </a:extLst>
          </p:cNvPr>
          <p:cNvSpPr>
            <a:spLocks noGrp="1"/>
          </p:cNvSpPr>
          <p:nvPr>
            <p:ph type="sldNum" sz="quarter" idx="35"/>
          </p:nvPr>
        </p:nvSpPr>
        <p:spPr/>
        <p:txBody>
          <a:bodyPr/>
          <a:lstStyle/>
          <a:p>
            <a:fld id="{09A01C0A-2BB6-49E7-91A3-DCB9F9F59583}" type="slidenum">
              <a:rPr lang="en-US" smtClean="0"/>
              <a:pPr/>
              <a:t>5</a:t>
            </a:fld>
            <a:endParaRPr lang="en-US" dirty="0"/>
          </a:p>
        </p:txBody>
      </p:sp>
    </p:spTree>
    <p:extLst>
      <p:ext uri="{BB962C8B-B14F-4D97-AF65-F5344CB8AC3E}">
        <p14:creationId xmlns:p14="http://schemas.microsoft.com/office/powerpoint/2010/main" val="2563119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3B7B0AB-7E6D-621B-43E7-5825A6443DDF}"/>
              </a:ext>
            </a:extLst>
          </p:cNvPr>
          <p:cNvSpPr>
            <a:spLocks noGrp="1"/>
          </p:cNvSpPr>
          <p:nvPr>
            <p:ph type="title"/>
          </p:nvPr>
        </p:nvSpPr>
        <p:spPr>
          <a:xfrm>
            <a:off x="847384" y="884982"/>
            <a:ext cx="6558245" cy="979204"/>
          </a:xfrm>
        </p:spPr>
        <p:txBody>
          <a:bodyPr/>
          <a:lstStyle/>
          <a:p>
            <a:r>
              <a:rPr lang="en-GB" sz="2800" dirty="0"/>
              <a:t>Importance of Employee Engagement </a:t>
            </a:r>
            <a:endParaRPr lang="en-US" sz="2800" dirty="0"/>
          </a:p>
        </p:txBody>
      </p:sp>
      <p:sp>
        <p:nvSpPr>
          <p:cNvPr id="3" name="Text Placeholder 2">
            <a:extLst>
              <a:ext uri="{FF2B5EF4-FFF2-40B4-BE49-F238E27FC236}">
                <a16:creationId xmlns:a16="http://schemas.microsoft.com/office/drawing/2014/main" id="{0F17F915-9766-1FC8-98BD-D9AE3D5B2A55}"/>
              </a:ext>
            </a:extLst>
          </p:cNvPr>
          <p:cNvSpPr>
            <a:spLocks noGrp="1"/>
          </p:cNvSpPr>
          <p:nvPr>
            <p:ph type="body" idx="1"/>
          </p:nvPr>
        </p:nvSpPr>
        <p:spPr>
          <a:xfrm>
            <a:off x="834097" y="2079907"/>
            <a:ext cx="4831207" cy="3568139"/>
          </a:xfrm>
        </p:spPr>
        <p:txBody>
          <a:bodyPr/>
          <a:lstStyle/>
          <a:p>
            <a:pPr marL="285750" indent="-285750">
              <a:buFont typeface="Arial" panose="020B0604020202020204" pitchFamily="34" charset="0"/>
              <a:buChar char="•"/>
            </a:pPr>
            <a:r>
              <a:rPr lang="en-GB" dirty="0"/>
              <a:t>Employee engagement is very helpful for increasing productivity</a:t>
            </a:r>
          </a:p>
          <a:p>
            <a:pPr marL="285750" indent="-285750">
              <a:buFont typeface="Arial" panose="020B0604020202020204" pitchFamily="34" charset="0"/>
              <a:buChar char="•"/>
            </a:pPr>
            <a:r>
              <a:rPr lang="en-GB" dirty="0"/>
              <a:t>It is most important for reaching the destination</a:t>
            </a:r>
          </a:p>
          <a:p>
            <a:pPr marL="285750" indent="-285750">
              <a:buFont typeface="Arial" panose="020B0604020202020204" pitchFamily="34" charset="0"/>
              <a:buChar char="•"/>
            </a:pPr>
            <a:r>
              <a:rPr lang="en-GB" dirty="0"/>
              <a:t>It increase the eagerness of the employee to develop their skills for better performance</a:t>
            </a:r>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12"/>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a:stretch/>
        </p:blipFill>
        <p:spPr/>
      </p:pic>
      <p:sp>
        <p:nvSpPr>
          <p:cNvPr id="84" name="Text Placeholder 83">
            <a:extLst>
              <a:ext uri="{FF2B5EF4-FFF2-40B4-BE49-F238E27FC236}">
                <a16:creationId xmlns:a16="http://schemas.microsoft.com/office/drawing/2014/main" id="{F6A0489E-C8E2-CAE5-9FFC-28CC9E086048}"/>
              </a:ext>
            </a:extLst>
          </p:cNvPr>
          <p:cNvSpPr>
            <a:spLocks noGrp="1"/>
          </p:cNvSpPr>
          <p:nvPr>
            <p:ph type="body" sz="quarter" idx="13"/>
          </p:nvPr>
        </p:nvSpPr>
        <p:spPr/>
        <p:txBody>
          <a:bodyPr/>
          <a:lstStyle/>
          <a:p>
            <a:endParaRPr lang="en-US" dirty="0"/>
          </a:p>
        </p:txBody>
      </p:sp>
      <p:sp>
        <p:nvSpPr>
          <p:cNvPr id="85" name="Text Placeholder 84">
            <a:extLst>
              <a:ext uri="{FF2B5EF4-FFF2-40B4-BE49-F238E27FC236}">
                <a16:creationId xmlns:a16="http://schemas.microsoft.com/office/drawing/2014/main" id="{D396BF65-AA7F-3F0F-FE49-EA87C2828209}"/>
              </a:ext>
            </a:extLst>
          </p:cNvPr>
          <p:cNvSpPr>
            <a:spLocks noGrp="1"/>
          </p:cNvSpPr>
          <p:nvPr>
            <p:ph type="body" sz="quarter" idx="14"/>
          </p:nvPr>
        </p:nvSpPr>
        <p:spPr/>
        <p:txBody>
          <a:bodyPr/>
          <a:lstStyle/>
          <a:p>
            <a:endParaRPr lang="en-US" dirty="0"/>
          </a:p>
        </p:txBody>
      </p:sp>
      <p:sp>
        <p:nvSpPr>
          <p:cNvPr id="2" name="Footer Placeholder 1">
            <a:extLst>
              <a:ext uri="{FF2B5EF4-FFF2-40B4-BE49-F238E27FC236}">
                <a16:creationId xmlns:a16="http://schemas.microsoft.com/office/drawing/2014/main" id="{EB4325A5-D39C-C1D3-2E04-F741DCBB2B59}"/>
              </a:ext>
            </a:extLst>
          </p:cNvPr>
          <p:cNvSpPr>
            <a:spLocks noGrp="1"/>
          </p:cNvSpPr>
          <p:nvPr>
            <p:ph type="ftr" sz="quarter" idx="10"/>
          </p:nvPr>
        </p:nvSpPr>
        <p:spPr/>
        <p:txBody>
          <a:bodyPr/>
          <a:lstStyle/>
          <a:p>
            <a:r>
              <a:rPr lang="en-GB" dirty="0">
                <a:solidFill>
                  <a:schemeClr val="tx1"/>
                </a:solidFill>
              </a:rPr>
              <a:t>Operating Hotel Facilities</a:t>
            </a:r>
            <a:endParaRPr lang="en-US" dirty="0">
              <a:solidFill>
                <a:schemeClr val="tx1"/>
              </a:solidFill>
            </a:endParaRPr>
          </a:p>
        </p:txBody>
      </p:sp>
      <p:sp>
        <p:nvSpPr>
          <p:cNvPr id="5" name="Slide Number Placeholder 4">
            <a:extLst>
              <a:ext uri="{FF2B5EF4-FFF2-40B4-BE49-F238E27FC236}">
                <a16:creationId xmlns:a16="http://schemas.microsoft.com/office/drawing/2014/main" id="{DE6C7ECE-6B8F-A6C6-C92D-4C1BB62455B0}"/>
              </a:ext>
            </a:extLst>
          </p:cNvPr>
          <p:cNvSpPr>
            <a:spLocks noGrp="1"/>
          </p:cNvSpPr>
          <p:nvPr>
            <p:ph type="sldNum" sz="quarter" idx="11"/>
          </p:nvPr>
        </p:nvSpPr>
        <p:spPr/>
        <p:txBody>
          <a:bodyPr/>
          <a:lstStyle/>
          <a:p>
            <a:fld id="{09A01C0A-2BB6-49E7-91A3-DCB9F9F59583}" type="slidenum">
              <a:rPr lang="en-US" smtClean="0"/>
              <a:pPr/>
              <a:t>6</a:t>
            </a:fld>
            <a:endParaRPr lang="en-US" dirty="0"/>
          </a:p>
        </p:txBody>
      </p:sp>
    </p:spTree>
    <p:extLst>
      <p:ext uri="{BB962C8B-B14F-4D97-AF65-F5344CB8AC3E}">
        <p14:creationId xmlns:p14="http://schemas.microsoft.com/office/powerpoint/2010/main" val="4278401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3B7B0AB-7E6D-621B-43E7-5825A6443DDF}"/>
              </a:ext>
            </a:extLst>
          </p:cNvPr>
          <p:cNvSpPr>
            <a:spLocks noGrp="1"/>
          </p:cNvSpPr>
          <p:nvPr>
            <p:ph type="title"/>
          </p:nvPr>
        </p:nvSpPr>
        <p:spPr>
          <a:xfrm>
            <a:off x="847384" y="884982"/>
            <a:ext cx="7021582" cy="979204"/>
          </a:xfrm>
        </p:spPr>
        <p:txBody>
          <a:bodyPr/>
          <a:lstStyle/>
          <a:p>
            <a:r>
              <a:rPr lang="en-GB" dirty="0"/>
              <a:t>Process of Employee Engaged </a:t>
            </a:r>
            <a:endParaRPr lang="en-US" dirty="0"/>
          </a:p>
        </p:txBody>
      </p:sp>
      <p:sp>
        <p:nvSpPr>
          <p:cNvPr id="3" name="Text Placeholder 2">
            <a:extLst>
              <a:ext uri="{FF2B5EF4-FFF2-40B4-BE49-F238E27FC236}">
                <a16:creationId xmlns:a16="http://schemas.microsoft.com/office/drawing/2014/main" id="{0F17F915-9766-1FC8-98BD-D9AE3D5B2A55}"/>
              </a:ext>
            </a:extLst>
          </p:cNvPr>
          <p:cNvSpPr>
            <a:spLocks noGrp="1"/>
          </p:cNvSpPr>
          <p:nvPr>
            <p:ph type="body" idx="1"/>
          </p:nvPr>
        </p:nvSpPr>
        <p:spPr>
          <a:xfrm>
            <a:off x="855915" y="2046038"/>
            <a:ext cx="6154818" cy="3568139"/>
          </a:xfrm>
        </p:spPr>
        <p:txBody>
          <a:bodyPr/>
          <a:lstStyle/>
          <a:p>
            <a:pPr marL="285750" indent="-285750" algn="just">
              <a:buFont typeface="Arial" panose="020B0604020202020204" pitchFamily="34" charset="0"/>
              <a:buChar char="•"/>
            </a:pPr>
            <a:r>
              <a:rPr lang="en-GB" sz="2400" dirty="0"/>
              <a:t>Training is an effective way for increasing engagement </a:t>
            </a:r>
          </a:p>
          <a:p>
            <a:pPr marL="285750" indent="-285750" algn="just">
              <a:buFont typeface="Arial" panose="020B0604020202020204" pitchFamily="34" charset="0"/>
              <a:buChar char="•"/>
            </a:pPr>
            <a:r>
              <a:rPr lang="en-US" sz="2400" dirty="0"/>
              <a:t>It can influence the employee to development their attraction for brining better outcomes. </a:t>
            </a:r>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12"/>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a:stretch/>
        </p:blipFill>
        <p:spPr/>
      </p:pic>
      <p:sp>
        <p:nvSpPr>
          <p:cNvPr id="84" name="Text Placeholder 83">
            <a:extLst>
              <a:ext uri="{FF2B5EF4-FFF2-40B4-BE49-F238E27FC236}">
                <a16:creationId xmlns:a16="http://schemas.microsoft.com/office/drawing/2014/main" id="{F6A0489E-C8E2-CAE5-9FFC-28CC9E086048}"/>
              </a:ext>
            </a:extLst>
          </p:cNvPr>
          <p:cNvSpPr>
            <a:spLocks noGrp="1"/>
          </p:cNvSpPr>
          <p:nvPr>
            <p:ph type="body" sz="quarter" idx="13"/>
          </p:nvPr>
        </p:nvSpPr>
        <p:spPr/>
        <p:txBody>
          <a:bodyPr/>
          <a:lstStyle/>
          <a:p>
            <a:endParaRPr lang="en-US" dirty="0"/>
          </a:p>
        </p:txBody>
      </p:sp>
      <p:sp>
        <p:nvSpPr>
          <p:cNvPr id="85" name="Text Placeholder 84">
            <a:extLst>
              <a:ext uri="{FF2B5EF4-FFF2-40B4-BE49-F238E27FC236}">
                <a16:creationId xmlns:a16="http://schemas.microsoft.com/office/drawing/2014/main" id="{D396BF65-AA7F-3F0F-FE49-EA87C2828209}"/>
              </a:ext>
            </a:extLst>
          </p:cNvPr>
          <p:cNvSpPr>
            <a:spLocks noGrp="1"/>
          </p:cNvSpPr>
          <p:nvPr>
            <p:ph type="body" sz="quarter" idx="14"/>
          </p:nvPr>
        </p:nvSpPr>
        <p:spPr/>
        <p:txBody>
          <a:bodyPr/>
          <a:lstStyle/>
          <a:p>
            <a:endParaRPr lang="en-US" dirty="0"/>
          </a:p>
        </p:txBody>
      </p:sp>
      <p:sp>
        <p:nvSpPr>
          <p:cNvPr id="2" name="Footer Placeholder 1">
            <a:extLst>
              <a:ext uri="{FF2B5EF4-FFF2-40B4-BE49-F238E27FC236}">
                <a16:creationId xmlns:a16="http://schemas.microsoft.com/office/drawing/2014/main" id="{EB4325A5-D39C-C1D3-2E04-F741DCBB2B59}"/>
              </a:ext>
            </a:extLst>
          </p:cNvPr>
          <p:cNvSpPr>
            <a:spLocks noGrp="1"/>
          </p:cNvSpPr>
          <p:nvPr>
            <p:ph type="ftr" sz="quarter" idx="10"/>
          </p:nvPr>
        </p:nvSpPr>
        <p:spPr/>
        <p:txBody>
          <a:bodyPr/>
          <a:lstStyle/>
          <a:p>
            <a:r>
              <a:rPr lang="en-GB" dirty="0">
                <a:solidFill>
                  <a:schemeClr val="tx1"/>
                </a:solidFill>
              </a:rPr>
              <a:t>Operating Hotel Facilities</a:t>
            </a:r>
            <a:endParaRPr lang="en-US" dirty="0">
              <a:solidFill>
                <a:schemeClr val="tx1"/>
              </a:solidFill>
            </a:endParaRPr>
          </a:p>
        </p:txBody>
      </p:sp>
      <p:sp>
        <p:nvSpPr>
          <p:cNvPr id="5" name="Slide Number Placeholder 4">
            <a:extLst>
              <a:ext uri="{FF2B5EF4-FFF2-40B4-BE49-F238E27FC236}">
                <a16:creationId xmlns:a16="http://schemas.microsoft.com/office/drawing/2014/main" id="{DE6C7ECE-6B8F-A6C6-C92D-4C1BB62455B0}"/>
              </a:ext>
            </a:extLst>
          </p:cNvPr>
          <p:cNvSpPr>
            <a:spLocks noGrp="1"/>
          </p:cNvSpPr>
          <p:nvPr>
            <p:ph type="sldNum" sz="quarter" idx="11"/>
          </p:nvPr>
        </p:nvSpPr>
        <p:spPr/>
        <p:txBody>
          <a:bodyPr/>
          <a:lstStyle/>
          <a:p>
            <a:fld id="{09A01C0A-2BB6-49E7-91A3-DCB9F9F59583}" type="slidenum">
              <a:rPr lang="en-US" smtClean="0"/>
              <a:pPr/>
              <a:t>7</a:t>
            </a:fld>
            <a:endParaRPr lang="en-US" dirty="0"/>
          </a:p>
        </p:txBody>
      </p:sp>
    </p:spTree>
    <p:extLst>
      <p:ext uri="{BB962C8B-B14F-4D97-AF65-F5344CB8AC3E}">
        <p14:creationId xmlns:p14="http://schemas.microsoft.com/office/powerpoint/2010/main" val="3347303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3B7B0AB-7E6D-621B-43E7-5825A6443DDF}"/>
              </a:ext>
            </a:extLst>
          </p:cNvPr>
          <p:cNvSpPr>
            <a:spLocks noGrp="1"/>
          </p:cNvSpPr>
          <p:nvPr>
            <p:ph type="title"/>
          </p:nvPr>
        </p:nvSpPr>
        <p:spPr>
          <a:xfrm>
            <a:off x="847384" y="884982"/>
            <a:ext cx="6915636" cy="979204"/>
          </a:xfrm>
        </p:spPr>
        <p:txBody>
          <a:bodyPr/>
          <a:lstStyle/>
          <a:p>
            <a:r>
              <a:rPr lang="en-GB" dirty="0"/>
              <a:t>Process of Employee Engaged </a:t>
            </a:r>
            <a:endParaRPr lang="en-US" dirty="0"/>
          </a:p>
        </p:txBody>
      </p:sp>
      <p:sp>
        <p:nvSpPr>
          <p:cNvPr id="3" name="Text Placeholder 2">
            <a:extLst>
              <a:ext uri="{FF2B5EF4-FFF2-40B4-BE49-F238E27FC236}">
                <a16:creationId xmlns:a16="http://schemas.microsoft.com/office/drawing/2014/main" id="{0F17F915-9766-1FC8-98BD-D9AE3D5B2A55}"/>
              </a:ext>
            </a:extLst>
          </p:cNvPr>
          <p:cNvSpPr>
            <a:spLocks noGrp="1"/>
          </p:cNvSpPr>
          <p:nvPr>
            <p:ph type="body" idx="1"/>
          </p:nvPr>
        </p:nvSpPr>
        <p:spPr>
          <a:xfrm>
            <a:off x="855915" y="2046038"/>
            <a:ext cx="5797427" cy="3568139"/>
          </a:xfrm>
        </p:spPr>
        <p:txBody>
          <a:bodyPr/>
          <a:lstStyle/>
          <a:p>
            <a:pPr marL="285750" indent="-285750">
              <a:buFont typeface="Arial" panose="020B0604020202020204" pitchFamily="34" charset="0"/>
              <a:buChar char="•"/>
            </a:pPr>
            <a:r>
              <a:rPr lang="en-GB" sz="2000" dirty="0"/>
              <a:t>Hotel industry should practising reward for more engagement of the employee.</a:t>
            </a:r>
          </a:p>
          <a:p>
            <a:pPr marL="285750" indent="-285750">
              <a:buFont typeface="Arial" panose="020B0604020202020204" pitchFamily="34" charset="0"/>
              <a:buChar char="•"/>
            </a:pPr>
            <a:r>
              <a:rPr lang="en-GB" sz="2000" dirty="0"/>
              <a:t>The management need to build up a strong relationship with the employee for more engagement</a:t>
            </a:r>
            <a:r>
              <a:rPr lang="en-US" sz="2000" dirty="0"/>
              <a:t>.</a:t>
            </a:r>
          </a:p>
          <a:p>
            <a:pPr marL="285750" indent="-285750">
              <a:buFont typeface="Arial" panose="020B0604020202020204" pitchFamily="34" charset="0"/>
              <a:buChar char="•"/>
            </a:pPr>
            <a:r>
              <a:rPr lang="en-GB" sz="2000" dirty="0"/>
              <a:t>Relationship building is also very effective for retaining the employee</a:t>
            </a:r>
            <a:endParaRPr lang="en-US" sz="2000" dirty="0"/>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12"/>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a:stretch/>
        </p:blipFill>
        <p:spPr/>
      </p:pic>
      <p:sp>
        <p:nvSpPr>
          <p:cNvPr id="84" name="Text Placeholder 83">
            <a:extLst>
              <a:ext uri="{FF2B5EF4-FFF2-40B4-BE49-F238E27FC236}">
                <a16:creationId xmlns:a16="http://schemas.microsoft.com/office/drawing/2014/main" id="{F6A0489E-C8E2-CAE5-9FFC-28CC9E086048}"/>
              </a:ext>
            </a:extLst>
          </p:cNvPr>
          <p:cNvSpPr>
            <a:spLocks noGrp="1"/>
          </p:cNvSpPr>
          <p:nvPr>
            <p:ph type="body" sz="quarter" idx="13"/>
          </p:nvPr>
        </p:nvSpPr>
        <p:spPr/>
        <p:txBody>
          <a:bodyPr/>
          <a:lstStyle/>
          <a:p>
            <a:endParaRPr lang="en-US" dirty="0"/>
          </a:p>
        </p:txBody>
      </p:sp>
      <p:sp>
        <p:nvSpPr>
          <p:cNvPr id="85" name="Text Placeholder 84">
            <a:extLst>
              <a:ext uri="{FF2B5EF4-FFF2-40B4-BE49-F238E27FC236}">
                <a16:creationId xmlns:a16="http://schemas.microsoft.com/office/drawing/2014/main" id="{D396BF65-AA7F-3F0F-FE49-EA87C2828209}"/>
              </a:ext>
            </a:extLst>
          </p:cNvPr>
          <p:cNvSpPr>
            <a:spLocks noGrp="1"/>
          </p:cNvSpPr>
          <p:nvPr>
            <p:ph type="body" sz="quarter" idx="14"/>
          </p:nvPr>
        </p:nvSpPr>
        <p:spPr/>
        <p:txBody>
          <a:bodyPr/>
          <a:lstStyle/>
          <a:p>
            <a:endParaRPr lang="en-US" dirty="0"/>
          </a:p>
        </p:txBody>
      </p:sp>
      <p:sp>
        <p:nvSpPr>
          <p:cNvPr id="2" name="Footer Placeholder 1">
            <a:extLst>
              <a:ext uri="{FF2B5EF4-FFF2-40B4-BE49-F238E27FC236}">
                <a16:creationId xmlns:a16="http://schemas.microsoft.com/office/drawing/2014/main" id="{EB4325A5-D39C-C1D3-2E04-F741DCBB2B59}"/>
              </a:ext>
            </a:extLst>
          </p:cNvPr>
          <p:cNvSpPr>
            <a:spLocks noGrp="1"/>
          </p:cNvSpPr>
          <p:nvPr>
            <p:ph type="ftr" sz="quarter" idx="10"/>
          </p:nvPr>
        </p:nvSpPr>
        <p:spPr/>
        <p:txBody>
          <a:bodyPr/>
          <a:lstStyle/>
          <a:p>
            <a:r>
              <a:rPr lang="en-GB" dirty="0">
                <a:solidFill>
                  <a:schemeClr val="tx1"/>
                </a:solidFill>
              </a:rPr>
              <a:t>Operating Hotel Facilities</a:t>
            </a:r>
            <a:endParaRPr lang="en-US" dirty="0">
              <a:solidFill>
                <a:schemeClr val="tx1"/>
              </a:solidFill>
            </a:endParaRPr>
          </a:p>
        </p:txBody>
      </p:sp>
      <p:sp>
        <p:nvSpPr>
          <p:cNvPr id="5" name="Slide Number Placeholder 4">
            <a:extLst>
              <a:ext uri="{FF2B5EF4-FFF2-40B4-BE49-F238E27FC236}">
                <a16:creationId xmlns:a16="http://schemas.microsoft.com/office/drawing/2014/main" id="{DE6C7ECE-6B8F-A6C6-C92D-4C1BB62455B0}"/>
              </a:ext>
            </a:extLst>
          </p:cNvPr>
          <p:cNvSpPr>
            <a:spLocks noGrp="1"/>
          </p:cNvSpPr>
          <p:nvPr>
            <p:ph type="sldNum" sz="quarter" idx="11"/>
          </p:nvPr>
        </p:nvSpPr>
        <p:spPr/>
        <p:txBody>
          <a:bodyPr/>
          <a:lstStyle/>
          <a:p>
            <a:fld id="{09A01C0A-2BB6-49E7-91A3-DCB9F9F59583}" type="slidenum">
              <a:rPr lang="en-US" smtClean="0"/>
              <a:pPr/>
              <a:t>8</a:t>
            </a:fld>
            <a:endParaRPr lang="en-US" dirty="0"/>
          </a:p>
        </p:txBody>
      </p:sp>
    </p:spTree>
    <p:extLst>
      <p:ext uri="{BB962C8B-B14F-4D97-AF65-F5344CB8AC3E}">
        <p14:creationId xmlns:p14="http://schemas.microsoft.com/office/powerpoint/2010/main" val="3315013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3B7B0AB-7E6D-621B-43E7-5825A6443DDF}"/>
              </a:ext>
            </a:extLst>
          </p:cNvPr>
          <p:cNvSpPr>
            <a:spLocks noGrp="1"/>
          </p:cNvSpPr>
          <p:nvPr>
            <p:ph type="title"/>
          </p:nvPr>
        </p:nvSpPr>
        <p:spPr/>
        <p:txBody>
          <a:bodyPr/>
          <a:lstStyle/>
          <a:p>
            <a:r>
              <a:rPr lang="en-GB" dirty="0"/>
              <a:t>Conclusion </a:t>
            </a:r>
            <a:endParaRPr lang="en-US" dirty="0"/>
          </a:p>
        </p:txBody>
      </p:sp>
      <p:sp>
        <p:nvSpPr>
          <p:cNvPr id="3" name="Text Placeholder 2">
            <a:extLst>
              <a:ext uri="{FF2B5EF4-FFF2-40B4-BE49-F238E27FC236}">
                <a16:creationId xmlns:a16="http://schemas.microsoft.com/office/drawing/2014/main" id="{0F17F915-9766-1FC8-98BD-D9AE3D5B2A55}"/>
              </a:ext>
            </a:extLst>
          </p:cNvPr>
          <p:cNvSpPr>
            <a:spLocks noGrp="1"/>
          </p:cNvSpPr>
          <p:nvPr>
            <p:ph type="body" idx="1"/>
          </p:nvPr>
        </p:nvSpPr>
        <p:spPr>
          <a:xfrm>
            <a:off x="847384" y="2079907"/>
            <a:ext cx="6057403" cy="3568139"/>
          </a:xfrm>
        </p:spPr>
        <p:txBody>
          <a:bodyPr/>
          <a:lstStyle/>
          <a:p>
            <a:pPr marL="285750" indent="-285750">
              <a:buFont typeface="Arial" panose="020B0604020202020204" pitchFamily="34" charset="0"/>
              <a:buChar char="•"/>
            </a:pPr>
            <a:r>
              <a:rPr lang="en-GB" sz="2000" dirty="0"/>
              <a:t>perform all of its activities can be possible by ensuring employee engagement</a:t>
            </a:r>
          </a:p>
          <a:p>
            <a:pPr marL="285750" indent="-285750">
              <a:buFont typeface="Arial" panose="020B0604020202020204" pitchFamily="34" charset="0"/>
              <a:buChar char="•"/>
            </a:pPr>
            <a:r>
              <a:rPr lang="en-GB" sz="2000" dirty="0"/>
              <a:t>It help the hotel industry to ensure best-qualified product and service </a:t>
            </a:r>
          </a:p>
          <a:p>
            <a:pPr marL="285750" indent="-285750">
              <a:buFont typeface="Arial" panose="020B0604020202020204" pitchFamily="34" charset="0"/>
              <a:buChar char="•"/>
            </a:pPr>
            <a:r>
              <a:rPr lang="en-GB" sz="2000" dirty="0"/>
              <a:t>management needs to implement unique strategies for increasing employee engagement</a:t>
            </a:r>
            <a:endParaRPr lang="en-US" sz="2000" dirty="0"/>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12"/>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a:stretch/>
        </p:blipFill>
        <p:spPr/>
      </p:pic>
      <p:sp>
        <p:nvSpPr>
          <p:cNvPr id="84" name="Text Placeholder 83">
            <a:extLst>
              <a:ext uri="{FF2B5EF4-FFF2-40B4-BE49-F238E27FC236}">
                <a16:creationId xmlns:a16="http://schemas.microsoft.com/office/drawing/2014/main" id="{F6A0489E-C8E2-CAE5-9FFC-28CC9E086048}"/>
              </a:ext>
            </a:extLst>
          </p:cNvPr>
          <p:cNvSpPr>
            <a:spLocks noGrp="1"/>
          </p:cNvSpPr>
          <p:nvPr>
            <p:ph type="body" sz="quarter" idx="13"/>
          </p:nvPr>
        </p:nvSpPr>
        <p:spPr/>
        <p:txBody>
          <a:bodyPr/>
          <a:lstStyle/>
          <a:p>
            <a:endParaRPr lang="en-US" dirty="0"/>
          </a:p>
        </p:txBody>
      </p:sp>
      <p:sp>
        <p:nvSpPr>
          <p:cNvPr id="85" name="Text Placeholder 84">
            <a:extLst>
              <a:ext uri="{FF2B5EF4-FFF2-40B4-BE49-F238E27FC236}">
                <a16:creationId xmlns:a16="http://schemas.microsoft.com/office/drawing/2014/main" id="{D396BF65-AA7F-3F0F-FE49-EA87C2828209}"/>
              </a:ext>
            </a:extLst>
          </p:cNvPr>
          <p:cNvSpPr>
            <a:spLocks noGrp="1"/>
          </p:cNvSpPr>
          <p:nvPr>
            <p:ph type="body" sz="quarter" idx="14"/>
          </p:nvPr>
        </p:nvSpPr>
        <p:spPr/>
        <p:txBody>
          <a:bodyPr/>
          <a:lstStyle/>
          <a:p>
            <a:endParaRPr lang="en-US" dirty="0"/>
          </a:p>
        </p:txBody>
      </p:sp>
      <p:sp>
        <p:nvSpPr>
          <p:cNvPr id="2" name="Footer Placeholder 1">
            <a:extLst>
              <a:ext uri="{FF2B5EF4-FFF2-40B4-BE49-F238E27FC236}">
                <a16:creationId xmlns:a16="http://schemas.microsoft.com/office/drawing/2014/main" id="{EB4325A5-D39C-C1D3-2E04-F741DCBB2B59}"/>
              </a:ext>
            </a:extLst>
          </p:cNvPr>
          <p:cNvSpPr>
            <a:spLocks noGrp="1"/>
          </p:cNvSpPr>
          <p:nvPr>
            <p:ph type="ftr" sz="quarter" idx="10"/>
          </p:nvPr>
        </p:nvSpPr>
        <p:spPr/>
        <p:txBody>
          <a:bodyPr/>
          <a:lstStyle/>
          <a:p>
            <a:r>
              <a:rPr lang="en-GB" dirty="0">
                <a:solidFill>
                  <a:schemeClr val="tx1"/>
                </a:solidFill>
              </a:rPr>
              <a:t>Operating Hotel Facilities</a:t>
            </a:r>
            <a:endParaRPr lang="en-US" dirty="0">
              <a:solidFill>
                <a:schemeClr val="tx1"/>
              </a:solidFill>
            </a:endParaRPr>
          </a:p>
        </p:txBody>
      </p:sp>
      <p:sp>
        <p:nvSpPr>
          <p:cNvPr id="5" name="Slide Number Placeholder 4">
            <a:extLst>
              <a:ext uri="{FF2B5EF4-FFF2-40B4-BE49-F238E27FC236}">
                <a16:creationId xmlns:a16="http://schemas.microsoft.com/office/drawing/2014/main" id="{DE6C7ECE-6B8F-A6C6-C92D-4C1BB62455B0}"/>
              </a:ext>
            </a:extLst>
          </p:cNvPr>
          <p:cNvSpPr>
            <a:spLocks noGrp="1"/>
          </p:cNvSpPr>
          <p:nvPr>
            <p:ph type="sldNum" sz="quarter" idx="11"/>
          </p:nvPr>
        </p:nvSpPr>
        <p:spPr/>
        <p:txBody>
          <a:bodyPr/>
          <a:lstStyle/>
          <a:p>
            <a:fld id="{09A01C0A-2BB6-49E7-91A3-DCB9F9F59583}" type="slidenum">
              <a:rPr lang="en-US" smtClean="0"/>
              <a:pPr/>
              <a:t>9</a:t>
            </a:fld>
            <a:endParaRPr lang="en-US" dirty="0"/>
          </a:p>
        </p:txBody>
      </p:sp>
    </p:spTree>
    <p:extLst>
      <p:ext uri="{BB962C8B-B14F-4D97-AF65-F5344CB8AC3E}">
        <p14:creationId xmlns:p14="http://schemas.microsoft.com/office/powerpoint/2010/main" val="36837930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3B7B0AB-7E6D-621B-43E7-5825A6443DDF}"/>
              </a:ext>
            </a:extLst>
          </p:cNvPr>
          <p:cNvSpPr>
            <a:spLocks noGrp="1"/>
          </p:cNvSpPr>
          <p:nvPr>
            <p:ph type="title"/>
          </p:nvPr>
        </p:nvSpPr>
        <p:spPr>
          <a:xfrm>
            <a:off x="758484" y="189882"/>
            <a:ext cx="5744335" cy="979204"/>
          </a:xfrm>
        </p:spPr>
        <p:txBody>
          <a:bodyPr/>
          <a:lstStyle/>
          <a:p>
            <a:r>
              <a:rPr lang="en-GB" dirty="0"/>
              <a:t>References</a:t>
            </a:r>
            <a:endParaRPr lang="en-US" dirty="0"/>
          </a:p>
        </p:txBody>
      </p:sp>
      <p:sp>
        <p:nvSpPr>
          <p:cNvPr id="3" name="Text Placeholder 2">
            <a:extLst>
              <a:ext uri="{FF2B5EF4-FFF2-40B4-BE49-F238E27FC236}">
                <a16:creationId xmlns:a16="http://schemas.microsoft.com/office/drawing/2014/main" id="{0F17F915-9766-1FC8-98BD-D9AE3D5B2A55}"/>
              </a:ext>
            </a:extLst>
          </p:cNvPr>
          <p:cNvSpPr>
            <a:spLocks noGrp="1"/>
          </p:cNvSpPr>
          <p:nvPr>
            <p:ph type="body" idx="1"/>
          </p:nvPr>
        </p:nvSpPr>
        <p:spPr>
          <a:xfrm>
            <a:off x="847384" y="769937"/>
            <a:ext cx="9947816" cy="5408579"/>
          </a:xfrm>
        </p:spPr>
        <p:txBody>
          <a:bodyPr/>
          <a:lstStyle/>
          <a:p>
            <a:r>
              <a:rPr lang="en-GB" sz="1000" dirty="0"/>
              <a:t>Al </a:t>
            </a:r>
            <a:r>
              <a:rPr lang="en-GB" sz="1000" dirty="0" err="1"/>
              <a:t>Mehrzi</a:t>
            </a:r>
            <a:r>
              <a:rPr lang="en-GB" sz="1000" dirty="0"/>
              <a:t>, N. and Singh, S.K., (2016). Competing through employee engagement: a proposed framework. </a:t>
            </a:r>
            <a:r>
              <a:rPr lang="en-US" sz="1000" i="1" dirty="0"/>
              <a:t>International Journal of Productivity and Performance Management</a:t>
            </a:r>
            <a:r>
              <a:rPr lang="en-US" sz="1000" dirty="0"/>
              <a:t>, </a:t>
            </a:r>
            <a:r>
              <a:rPr lang="en-US" sz="1000" i="1" dirty="0"/>
              <a:t>65</a:t>
            </a:r>
            <a:r>
              <a:rPr lang="en-US" sz="1000" dirty="0"/>
              <a:t>(6), pp.831-843.</a:t>
            </a:r>
          </a:p>
          <a:p>
            <a:r>
              <a:rPr lang="en-GB" sz="1000" dirty="0" err="1"/>
              <a:t>Allam</a:t>
            </a:r>
            <a:r>
              <a:rPr lang="en-GB" sz="1000" dirty="0"/>
              <a:t>, Z. and Newman, P., (2018). Redefining the smart city: Culture, metabolism and governance. </a:t>
            </a:r>
            <a:r>
              <a:rPr lang="en-US" sz="1000" i="1" dirty="0"/>
              <a:t>Smart Cities</a:t>
            </a:r>
            <a:r>
              <a:rPr lang="en-US" sz="1000" dirty="0"/>
              <a:t>, </a:t>
            </a:r>
            <a:r>
              <a:rPr lang="en-US" sz="1000" i="1" dirty="0"/>
              <a:t>1</a:t>
            </a:r>
            <a:r>
              <a:rPr lang="en-US" sz="1000" dirty="0"/>
              <a:t>(1), pp.4-25.</a:t>
            </a:r>
          </a:p>
          <a:p>
            <a:r>
              <a:rPr lang="en-GB" sz="1000" dirty="0" err="1"/>
              <a:t>Caesens</a:t>
            </a:r>
            <a:r>
              <a:rPr lang="en-GB" sz="1000" dirty="0"/>
              <a:t>, G., </a:t>
            </a:r>
            <a:r>
              <a:rPr lang="en-GB" sz="1000" dirty="0" err="1"/>
              <a:t>Stinglhamber</a:t>
            </a:r>
            <a:r>
              <a:rPr lang="en-GB" sz="1000" dirty="0"/>
              <a:t>, F. and </a:t>
            </a:r>
            <a:r>
              <a:rPr lang="en-GB" sz="1000" dirty="0" err="1"/>
              <a:t>Marmier</a:t>
            </a:r>
            <a:r>
              <a:rPr lang="en-GB" sz="1000" dirty="0"/>
              <a:t>, V., (2016). The curvilinear effect of work engagement on employees' turnover intentions. </a:t>
            </a:r>
            <a:r>
              <a:rPr lang="en-US" sz="1000" i="1" dirty="0"/>
              <a:t>International Journal of Psychology</a:t>
            </a:r>
            <a:r>
              <a:rPr lang="en-US" sz="1000" dirty="0"/>
              <a:t>, </a:t>
            </a:r>
            <a:r>
              <a:rPr lang="en-US" sz="1000" i="1" dirty="0"/>
              <a:t>51</a:t>
            </a:r>
            <a:r>
              <a:rPr lang="en-US" sz="1000" dirty="0"/>
              <a:t>(2), pp.150-155.</a:t>
            </a:r>
          </a:p>
          <a:p>
            <a:r>
              <a:rPr lang="en-GB" sz="1000" dirty="0" err="1"/>
              <a:t>Chandani</a:t>
            </a:r>
            <a:r>
              <a:rPr lang="en-GB" sz="1000" dirty="0"/>
              <a:t>, A., Mehta, M., Mall, A. and Khokhar, V., (2016). Employee engagement: A review paper on factors affecting employee engagement. </a:t>
            </a:r>
            <a:r>
              <a:rPr lang="en-US" sz="1000" i="1" dirty="0"/>
              <a:t>Indian Journal of Science and Technology</a:t>
            </a:r>
            <a:r>
              <a:rPr lang="en-US" sz="1000" dirty="0"/>
              <a:t>, </a:t>
            </a:r>
            <a:r>
              <a:rPr lang="en-US" sz="1000" i="1" dirty="0"/>
              <a:t>9</a:t>
            </a:r>
            <a:r>
              <a:rPr lang="en-US" sz="1000" dirty="0"/>
              <a:t>(15), pp.1-7.</a:t>
            </a:r>
          </a:p>
          <a:p>
            <a:r>
              <a:rPr lang="en-GB" sz="1000" dirty="0"/>
              <a:t>Duffy, B.E., (2016). The romance of work: Gender and aspirational labour in the digital culture industries. </a:t>
            </a:r>
            <a:r>
              <a:rPr lang="en-US" sz="1000" i="1" dirty="0"/>
              <a:t>International journal of cultural studies</a:t>
            </a:r>
            <a:r>
              <a:rPr lang="en-US" sz="1000" dirty="0"/>
              <a:t>, </a:t>
            </a:r>
            <a:r>
              <a:rPr lang="en-US" sz="1000" i="1" dirty="0"/>
              <a:t>19</a:t>
            </a:r>
            <a:r>
              <a:rPr lang="en-US" sz="1000" dirty="0"/>
              <a:t>(4), pp.441-457.</a:t>
            </a:r>
          </a:p>
          <a:p>
            <a:r>
              <a:rPr lang="en-GB" sz="1000" dirty="0"/>
              <a:t>Kang, M. and Sung, M., (2017). How symmetrical employee communication leads to employee engagement and positive employee communication </a:t>
            </a:r>
            <a:r>
              <a:rPr lang="en-GB" sz="1000" dirty="0" err="1"/>
              <a:t>behaviors</a:t>
            </a:r>
            <a:r>
              <a:rPr lang="en-GB" sz="1000" dirty="0"/>
              <a:t>: The mediation of employee-organization relationships. </a:t>
            </a:r>
            <a:r>
              <a:rPr lang="en-US" sz="1000" i="1" dirty="0"/>
              <a:t>Journal of Communication Management</a:t>
            </a:r>
            <a:r>
              <a:rPr lang="en-US" sz="1000" dirty="0"/>
              <a:t>.</a:t>
            </a:r>
          </a:p>
          <a:p>
            <a:r>
              <a:rPr lang="en-GB" sz="1000" dirty="0" err="1"/>
              <a:t>Motyka</a:t>
            </a:r>
            <a:r>
              <a:rPr lang="en-GB" sz="1000" dirty="0"/>
              <a:t>, B., (2018). Employee engagement and performance: a systematic literature review. </a:t>
            </a:r>
            <a:r>
              <a:rPr lang="en-US" sz="1000" i="1" dirty="0"/>
              <a:t>International Journal of Management and Economics</a:t>
            </a:r>
            <a:r>
              <a:rPr lang="en-US" sz="1000" dirty="0"/>
              <a:t>, </a:t>
            </a:r>
            <a:r>
              <a:rPr lang="en-US" sz="1000" i="1" dirty="0"/>
              <a:t>54</a:t>
            </a:r>
            <a:r>
              <a:rPr lang="en-US" sz="1000" dirty="0"/>
              <a:t>(3), pp.227-244.</a:t>
            </a:r>
          </a:p>
          <a:p>
            <a:r>
              <a:rPr lang="en-GB" sz="1000" dirty="0"/>
              <a:t>Osborne, S. and </a:t>
            </a:r>
            <a:r>
              <a:rPr lang="en-GB" sz="1000" dirty="0" err="1"/>
              <a:t>Hammoud</a:t>
            </a:r>
            <a:r>
              <a:rPr lang="en-GB" sz="1000" dirty="0"/>
              <a:t>, M.S., (2017). Effective employee engagement in the workplace. </a:t>
            </a:r>
            <a:r>
              <a:rPr lang="en-US" sz="1000" i="1" dirty="0"/>
              <a:t>International Journal of Applied Management and Technology</a:t>
            </a:r>
            <a:r>
              <a:rPr lang="en-US" sz="1000" dirty="0"/>
              <a:t>, </a:t>
            </a:r>
            <a:r>
              <a:rPr lang="en-US" sz="1000" i="1" dirty="0"/>
              <a:t>16</a:t>
            </a:r>
            <a:r>
              <a:rPr lang="en-US" sz="1000" dirty="0"/>
              <a:t>(1), p.4.</a:t>
            </a:r>
          </a:p>
          <a:p>
            <a:r>
              <a:rPr lang="en-GB" sz="1000" dirty="0"/>
              <a:t>Othman, A.K., Mahmud, Z., </a:t>
            </a:r>
            <a:r>
              <a:rPr lang="en-GB" sz="1000" dirty="0" err="1"/>
              <a:t>Noranee</a:t>
            </a:r>
            <a:r>
              <a:rPr lang="en-GB" sz="1000" dirty="0"/>
              <a:t>, S. and </a:t>
            </a:r>
            <a:r>
              <a:rPr lang="en-GB" sz="1000" dirty="0" err="1"/>
              <a:t>Noordin</a:t>
            </a:r>
            <a:r>
              <a:rPr lang="en-GB" sz="1000" dirty="0"/>
              <a:t>, F., (2018), March. Measuring employee happiness: </a:t>
            </a:r>
            <a:r>
              <a:rPr lang="en-GB" sz="1000" dirty="0" err="1"/>
              <a:t>Analyzing</a:t>
            </a:r>
            <a:r>
              <a:rPr lang="en-GB" sz="1000" dirty="0"/>
              <a:t> the dimensionality of employee engagement. In </a:t>
            </a:r>
            <a:r>
              <a:rPr lang="en-US" sz="1000" i="1" dirty="0"/>
              <a:t>International Conference on </a:t>
            </a:r>
            <a:r>
              <a:rPr lang="en-US" sz="1000" i="1" dirty="0" err="1"/>
              <a:t>Kansei</a:t>
            </a:r>
            <a:r>
              <a:rPr lang="en-US" sz="1000" i="1" dirty="0"/>
              <a:t> Engineering &amp; Emotion Research</a:t>
            </a:r>
            <a:r>
              <a:rPr lang="en-US" sz="1000" dirty="0"/>
              <a:t> (pp. 863-869).</a:t>
            </a:r>
          </a:p>
          <a:p>
            <a:r>
              <a:rPr lang="en-GB" sz="1000" dirty="0"/>
              <a:t>Shen, H. and Jiang, H., (2019). Engaged at work? An employee engagement model in public relations. </a:t>
            </a:r>
            <a:r>
              <a:rPr lang="en-US" sz="1000" i="1" dirty="0"/>
              <a:t>Journal of Public Relations Research</a:t>
            </a:r>
            <a:r>
              <a:rPr lang="en-US" sz="1000" dirty="0"/>
              <a:t>, </a:t>
            </a:r>
            <a:r>
              <a:rPr lang="en-US" sz="1000" i="1" dirty="0"/>
              <a:t>31</a:t>
            </a:r>
            <a:r>
              <a:rPr lang="en-US" sz="1000" dirty="0"/>
              <a:t>(1-2), pp.32-49.</a:t>
            </a:r>
          </a:p>
          <a:p>
            <a:r>
              <a:rPr lang="en-GB" sz="1000" dirty="0"/>
              <a:t>Sun, L. and </a:t>
            </a:r>
            <a:r>
              <a:rPr lang="en-GB" sz="1000" dirty="0" err="1"/>
              <a:t>Bunchapattanasakda</a:t>
            </a:r>
            <a:r>
              <a:rPr lang="en-GB" sz="1000" dirty="0"/>
              <a:t>, C., (2019). Employee engagement: A literature review. </a:t>
            </a:r>
            <a:r>
              <a:rPr lang="en-US" sz="1000" i="1" dirty="0"/>
              <a:t>International Journal of Human Resource Studies</a:t>
            </a:r>
            <a:r>
              <a:rPr lang="en-US" sz="1000" dirty="0"/>
              <a:t>, </a:t>
            </a:r>
            <a:r>
              <a:rPr lang="en-US" sz="1000" i="1" dirty="0"/>
              <a:t>9</a:t>
            </a:r>
            <a:r>
              <a:rPr lang="en-US" sz="1000" dirty="0"/>
              <a:t>(1), pp.63-80.</a:t>
            </a:r>
          </a:p>
          <a:p>
            <a:r>
              <a:rPr lang="en-GB" sz="1000" dirty="0" err="1"/>
              <a:t>Xiong</a:t>
            </a:r>
            <a:r>
              <a:rPr lang="en-GB" sz="1000" dirty="0"/>
              <a:t>, R. and Wen, Y., (2020). Employees’ turnover intention and </a:t>
            </a:r>
            <a:r>
              <a:rPr lang="en-GB" sz="1000" dirty="0" err="1"/>
              <a:t>behavioral</a:t>
            </a:r>
            <a:r>
              <a:rPr lang="en-GB" sz="1000" dirty="0"/>
              <a:t> outcomes: The role of work engagement. </a:t>
            </a:r>
            <a:r>
              <a:rPr lang="en-US" sz="1000" i="1" dirty="0"/>
              <a:t>Social Behavior and Personality: an international journal</a:t>
            </a:r>
            <a:r>
              <a:rPr lang="en-US" sz="1000" dirty="0"/>
              <a:t>, </a:t>
            </a:r>
            <a:r>
              <a:rPr lang="en-US" sz="1000" i="1" dirty="0"/>
              <a:t>48</a:t>
            </a:r>
            <a:r>
              <a:rPr lang="en-US" sz="1000" dirty="0"/>
              <a:t>(1), pp.1-7.</a:t>
            </a:r>
          </a:p>
        </p:txBody>
      </p:sp>
      <p:sp>
        <p:nvSpPr>
          <p:cNvPr id="85" name="Text Placeholder 84">
            <a:extLst>
              <a:ext uri="{FF2B5EF4-FFF2-40B4-BE49-F238E27FC236}">
                <a16:creationId xmlns:a16="http://schemas.microsoft.com/office/drawing/2014/main" id="{D396BF65-AA7F-3F0F-FE49-EA87C2828209}"/>
              </a:ext>
            </a:extLst>
          </p:cNvPr>
          <p:cNvSpPr>
            <a:spLocks noGrp="1"/>
          </p:cNvSpPr>
          <p:nvPr>
            <p:ph type="body" sz="quarter" idx="14"/>
          </p:nvPr>
        </p:nvSpPr>
        <p:spPr/>
        <p:txBody>
          <a:bodyPr/>
          <a:lstStyle/>
          <a:p>
            <a:endParaRPr lang="en-US" dirty="0"/>
          </a:p>
        </p:txBody>
      </p:sp>
      <p:sp>
        <p:nvSpPr>
          <p:cNvPr id="2" name="Footer Placeholder 1">
            <a:extLst>
              <a:ext uri="{FF2B5EF4-FFF2-40B4-BE49-F238E27FC236}">
                <a16:creationId xmlns:a16="http://schemas.microsoft.com/office/drawing/2014/main" id="{EB4325A5-D39C-C1D3-2E04-F741DCBB2B59}"/>
              </a:ext>
            </a:extLst>
          </p:cNvPr>
          <p:cNvSpPr>
            <a:spLocks noGrp="1"/>
          </p:cNvSpPr>
          <p:nvPr>
            <p:ph type="ftr" sz="quarter" idx="10"/>
          </p:nvPr>
        </p:nvSpPr>
        <p:spPr/>
        <p:txBody>
          <a:bodyPr/>
          <a:lstStyle/>
          <a:p>
            <a:r>
              <a:rPr lang="en-GB" dirty="0">
                <a:solidFill>
                  <a:schemeClr val="tx1"/>
                </a:solidFill>
              </a:rPr>
              <a:t>Operating Hotel Facilities</a:t>
            </a:r>
            <a:endParaRPr lang="en-US" dirty="0">
              <a:solidFill>
                <a:schemeClr val="tx1"/>
              </a:solidFill>
            </a:endParaRPr>
          </a:p>
        </p:txBody>
      </p:sp>
      <p:sp>
        <p:nvSpPr>
          <p:cNvPr id="5" name="Slide Number Placeholder 4">
            <a:extLst>
              <a:ext uri="{FF2B5EF4-FFF2-40B4-BE49-F238E27FC236}">
                <a16:creationId xmlns:a16="http://schemas.microsoft.com/office/drawing/2014/main" id="{DE6C7ECE-6B8F-A6C6-C92D-4C1BB62455B0}"/>
              </a:ext>
            </a:extLst>
          </p:cNvPr>
          <p:cNvSpPr>
            <a:spLocks noGrp="1"/>
          </p:cNvSpPr>
          <p:nvPr>
            <p:ph type="sldNum" sz="quarter" idx="11"/>
          </p:nvPr>
        </p:nvSpPr>
        <p:spPr/>
        <p:txBody>
          <a:bodyPr/>
          <a:lstStyle/>
          <a:p>
            <a:fld id="{09A01C0A-2BB6-49E7-91A3-DCB9F9F59583}" type="slidenum">
              <a:rPr lang="en-US" smtClean="0"/>
              <a:pPr/>
              <a:t>10</a:t>
            </a:fld>
            <a:endParaRPr lang="en-US" dirty="0"/>
          </a:p>
        </p:txBody>
      </p:sp>
    </p:spTree>
    <p:extLst>
      <p:ext uri="{BB962C8B-B14F-4D97-AF65-F5344CB8AC3E}">
        <p14:creationId xmlns:p14="http://schemas.microsoft.com/office/powerpoint/2010/main" val="3035019106"/>
      </p:ext>
    </p:extLst>
  </p:cSld>
  <p:clrMapOvr>
    <a:masterClrMapping/>
  </p:clrMapOvr>
</p:sld>
</file>

<file path=ppt/theme/theme1.xml><?xml version="1.0" encoding="utf-8"?>
<a:theme xmlns:a="http://schemas.openxmlformats.org/drawingml/2006/main" name="Office Theme">
  <a:themeElements>
    <a:clrScheme name="Custom 8">
      <a:dk1>
        <a:srgbClr val="36393B"/>
      </a:dk1>
      <a:lt1>
        <a:srgbClr val="FFFFFF"/>
      </a:lt1>
      <a:dk2>
        <a:srgbClr val="4D62EF"/>
      </a:dk2>
      <a:lt2>
        <a:srgbClr val="E7E4E6"/>
      </a:lt2>
      <a:accent1>
        <a:srgbClr val="3AEFCC"/>
      </a:accent1>
      <a:accent2>
        <a:srgbClr val="62D382"/>
      </a:accent2>
      <a:accent3>
        <a:srgbClr val="FDED60"/>
      </a:accent3>
      <a:accent4>
        <a:srgbClr val="FD4C00"/>
      </a:accent4>
      <a:accent5>
        <a:srgbClr val="FE2701"/>
      </a:accent5>
      <a:accent6>
        <a:srgbClr val="CA54FB"/>
      </a:accent6>
      <a:hlink>
        <a:srgbClr val="4D62EF"/>
      </a:hlink>
      <a:folHlink>
        <a:srgbClr val="FC4C00"/>
      </a:folHlink>
    </a:clrScheme>
    <a:fontScheme name="Custom 9">
      <a:majorFont>
        <a:latin typeface="Arial Black"/>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56051434_Win32.potx" id="{7B2D7B8E-2D47-4BF1-BC40-B568BA0D280C}" vid="{D2030841-31B0-48F6-B8F7-9C53FB3093A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Light modernist presentation</Template>
  <TotalTime>0</TotalTime>
  <Words>1640</Words>
  <Application>Microsoft Office PowerPoint</Application>
  <PresentationFormat>Widescreen</PresentationFormat>
  <Paragraphs>89</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Black</vt:lpstr>
      <vt:lpstr>Avenir Next LT Pro</vt:lpstr>
      <vt:lpstr>Calibri</vt:lpstr>
      <vt:lpstr>Gill Sans Ultra Bold</vt:lpstr>
      <vt:lpstr>Office Theme</vt:lpstr>
      <vt:lpstr>Operating Hotel Facilities  The importance of Employee Engagement  </vt:lpstr>
      <vt:lpstr> Intro</vt:lpstr>
      <vt:lpstr> Placement in Marriott Leicester</vt:lpstr>
      <vt:lpstr>Importance of Employee Engagement </vt:lpstr>
      <vt:lpstr>Importance of Employee Engagement </vt:lpstr>
      <vt:lpstr>Importance of Employee Engagement </vt:lpstr>
      <vt:lpstr>Process of Employee Engaged </vt:lpstr>
      <vt:lpstr>Process of Employee Engaged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2022-10-19T17:19:15Z</dcterms:created>
  <dcterms:modified xsi:type="dcterms:W3CDTF">2022-11-03T22:58:19Z</dcterms:modified>
</cp:coreProperties>
</file>